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86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37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12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5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41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53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2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73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08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08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04424-6BFC-45B2-BE2D-FF78A29D4A6D}" type="datetimeFigureOut">
              <a:rPr lang="pt-BR" smtClean="0"/>
              <a:t>15/03/2019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EB3FB-D57C-42EC-9CC0-DF80CCBF29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48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en-GB" smtClean="0"/>
          </a:p>
          <a:p>
            <a:pPr marL="0" indent="0">
              <a:buNone/>
            </a:pPr>
            <a:r>
              <a:rPr lang="en-GB" smtClean="0"/>
              <a:t>uma</a:t>
            </a:r>
            <a:r>
              <a:rPr lang="en-GB" dirty="0" smtClean="0"/>
              <a:t> </a:t>
            </a:r>
            <a:r>
              <a:rPr lang="en-GB" dirty="0" err="1" smtClean="0"/>
              <a:t>mão</a:t>
            </a:r>
            <a:r>
              <a:rPr lang="en-GB" dirty="0" smtClean="0"/>
              <a:t> de um </a:t>
            </a:r>
            <a:r>
              <a:rPr lang="en-GB" dirty="0" err="1" smtClean="0"/>
              <a:t>milhão</a:t>
            </a:r>
            <a:r>
              <a:rPr lang="en-GB" dirty="0" smtClean="0"/>
              <a:t> de </a:t>
            </a:r>
            <a:r>
              <a:rPr lang="en-GB" dirty="0" err="1" smtClean="0"/>
              <a:t>dedos</a:t>
            </a:r>
            <a:r>
              <a:rPr lang="en-GB" dirty="0" smtClean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en-GB" dirty="0" err="1" smtClean="0"/>
              <a:t>cerrada</a:t>
            </a:r>
            <a:r>
              <a:rPr lang="en-GB" dirty="0" smtClean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/>
              <a:t>em</a:t>
            </a:r>
            <a:r>
              <a:rPr lang="en-GB" dirty="0" smtClean="0"/>
              <a:t> um </a:t>
            </a:r>
            <a:r>
              <a:rPr lang="en-GB" dirty="0" err="1" smtClean="0"/>
              <a:t>único</a:t>
            </a:r>
            <a:r>
              <a:rPr lang="en-GB" dirty="0" smtClean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en-GB" dirty="0" err="1" smtClean="0"/>
              <a:t>punho</a:t>
            </a:r>
            <a:r>
              <a:rPr lang="en-GB" dirty="0" smtClean="0"/>
              <a:t> </a:t>
            </a:r>
            <a:r>
              <a:rPr lang="en-GB" dirty="0" err="1" smtClean="0"/>
              <a:t>em</a:t>
            </a:r>
            <a:r>
              <a:rPr lang="en-GB" dirty="0" smtClean="0"/>
              <a:t> </a:t>
            </a:r>
            <a:r>
              <a:rPr lang="en-GB" dirty="0" err="1" smtClean="0"/>
              <a:t>movimento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Maiakovskii</a:t>
            </a:r>
            <a:r>
              <a:rPr lang="en-GB" dirty="0" smtClean="0"/>
              <a:t> 1957, VI: 266).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366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ru-RU" dirty="0" smtClean="0"/>
              <a:t>рука </a:t>
            </a:r>
            <a:r>
              <a:rPr lang="ru-RU" dirty="0"/>
              <a:t>миллионнопалая</a:t>
            </a:r>
            <a:r>
              <a:rPr lang="en-GB" dirty="0"/>
              <a:t>, </a:t>
            </a:r>
            <a:endParaRPr lang="pt-BR" dirty="0"/>
          </a:p>
          <a:p>
            <a:pPr marL="0" indent="0">
              <a:buNone/>
            </a:pPr>
            <a:r>
              <a:rPr lang="ru-RU" dirty="0"/>
              <a:t>сжатая</a:t>
            </a:r>
            <a:endParaRPr lang="pt-BR" dirty="0"/>
          </a:p>
          <a:p>
            <a:pPr marL="0" indent="0">
              <a:buNone/>
            </a:pPr>
            <a:r>
              <a:rPr lang="en-GB" dirty="0"/>
              <a:t>	 </a:t>
            </a:r>
            <a:r>
              <a:rPr lang="ru-RU" dirty="0"/>
              <a:t>в один </a:t>
            </a:r>
            <a:endParaRPr lang="pt-BR" dirty="0"/>
          </a:p>
          <a:p>
            <a:pPr marL="0" indent="0">
              <a:buNone/>
            </a:pPr>
            <a:r>
              <a:rPr lang="en-GB" dirty="0"/>
              <a:t>		</a:t>
            </a:r>
            <a:r>
              <a:rPr lang="ru-RU" dirty="0"/>
              <a:t>громящий кулак</a:t>
            </a:r>
            <a:endParaRPr lang="pt-BR" dirty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Maiakovskii</a:t>
            </a:r>
            <a:r>
              <a:rPr lang="en-GB" dirty="0" smtClean="0"/>
              <a:t> 1957, VI: 266).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964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one million fingered hand</a:t>
            </a:r>
          </a:p>
          <a:p>
            <a:pPr marL="0" indent="0">
              <a:buNone/>
            </a:pPr>
            <a:r>
              <a:rPr lang="en-GB" dirty="0" smtClean="0"/>
              <a:t>clenched</a:t>
            </a:r>
          </a:p>
          <a:p>
            <a:pPr marL="0" indent="0">
              <a:buNone/>
            </a:pPr>
            <a:r>
              <a:rPr lang="en-GB" dirty="0" smtClean="0"/>
              <a:t>	in a single</a:t>
            </a:r>
          </a:p>
          <a:p>
            <a:pPr marL="0" indent="0">
              <a:buNone/>
            </a:pPr>
            <a:r>
              <a:rPr lang="en-GB" dirty="0" smtClean="0"/>
              <a:t>driving fist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Maiakovskii</a:t>
            </a:r>
            <a:r>
              <a:rPr lang="en-GB" dirty="0" smtClean="0"/>
              <a:t> 1957, VI: 266).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547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Apresentação na tela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Dosvald1</dc:creator>
  <cp:lastModifiedBy>Dosvald1</cp:lastModifiedBy>
  <cp:revision>4</cp:revision>
  <dcterms:created xsi:type="dcterms:W3CDTF">2019-03-15T22:39:25Z</dcterms:created>
  <dcterms:modified xsi:type="dcterms:W3CDTF">2019-03-15T22:42:57Z</dcterms:modified>
</cp:coreProperties>
</file>