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20"/>
  </p:notesMasterIdLst>
  <p:sldIdLst>
    <p:sldId id="495" r:id="rId2"/>
    <p:sldId id="265" r:id="rId3"/>
    <p:sldId id="473" r:id="rId4"/>
    <p:sldId id="259" r:id="rId5"/>
    <p:sldId id="470" r:id="rId6"/>
    <p:sldId id="471" r:id="rId7"/>
    <p:sldId id="518" r:id="rId8"/>
    <p:sldId id="496" r:id="rId9"/>
    <p:sldId id="520" r:id="rId10"/>
    <p:sldId id="521" r:id="rId11"/>
    <p:sldId id="497" r:id="rId12"/>
    <p:sldId id="522" r:id="rId13"/>
    <p:sldId id="505" r:id="rId14"/>
    <p:sldId id="523" r:id="rId15"/>
    <p:sldId id="472" r:id="rId16"/>
    <p:sldId id="260" r:id="rId17"/>
    <p:sldId id="261" r:id="rId18"/>
    <p:sldId id="524" r:id="rId19"/>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fael de Freitas Souza" initials="RdFS" lastIdx="1" clrIdx="0">
    <p:extLst>
      <p:ext uri="{19B8F6BF-5375-455C-9EA6-DF929625EA0E}">
        <p15:presenceInfo xmlns:p15="http://schemas.microsoft.com/office/powerpoint/2012/main" userId="35ca00cecb26e7a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FFFF99"/>
    <a:srgbClr val="FD3DE2"/>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38E866-F421-4E5F-A9DB-7CBEC81522BF}" v="51" dt="2022-08-27T00:41:57.280"/>
  </p1510:revLst>
</p1510:revInfo>
</file>

<file path=ppt/tableStyles.xml><?xml version="1.0" encoding="utf-8"?>
<a:tblStyleLst xmlns:a="http://schemas.openxmlformats.org/drawingml/2006/main" def="{5C22544A-7EE6-4342-B048-85BDC9FD1C3A}">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édio 2 - Ênfas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A111915-BE36-4E01-A7E5-04B1672EAD32}" styleName="Estilo Claro 2 - Ênfase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Estilo Médio 1 - Ênfas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1E4AEA4-8DFA-4A89-87EB-49C32662AFE0}" styleName="Estilo Médio 2 - Ênfas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3" autoAdjust="0"/>
    <p:restoredTop sz="94660"/>
  </p:normalViewPr>
  <p:slideViewPr>
    <p:cSldViewPr snapToGrid="0">
      <p:cViewPr varScale="1">
        <p:scale>
          <a:sx n="61" d="100"/>
          <a:sy n="61" d="100"/>
        </p:scale>
        <p:origin x="98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fael de Freitas Souza" userId="35ca00cecb26e7a5" providerId="LiveId" clId="{3CC51859-3E81-49BB-9DBF-CECD68D04030}"/>
    <pc:docChg chg="undo custSel addSld delSld modSld sldOrd">
      <pc:chgData name="Rafael de Freitas Souza" userId="35ca00cecb26e7a5" providerId="LiveId" clId="{3CC51859-3E81-49BB-9DBF-CECD68D04030}" dt="2022-08-24T01:32:30.516" v="750" actId="47"/>
      <pc:docMkLst>
        <pc:docMk/>
      </pc:docMkLst>
      <pc:sldChg chg="del">
        <pc:chgData name="Rafael de Freitas Souza" userId="35ca00cecb26e7a5" providerId="LiveId" clId="{3CC51859-3E81-49BB-9DBF-CECD68D04030}" dt="2022-08-24T00:53:06.619" v="1" actId="47"/>
        <pc:sldMkLst>
          <pc:docMk/>
          <pc:sldMk cId="241471899" sldId="260"/>
        </pc:sldMkLst>
      </pc:sldChg>
      <pc:sldChg chg="del">
        <pc:chgData name="Rafael de Freitas Souza" userId="35ca00cecb26e7a5" providerId="LiveId" clId="{3CC51859-3E81-49BB-9DBF-CECD68D04030}" dt="2022-08-24T00:53:07.383" v="2" actId="47"/>
        <pc:sldMkLst>
          <pc:docMk/>
          <pc:sldMk cId="1917340385" sldId="261"/>
        </pc:sldMkLst>
      </pc:sldChg>
      <pc:sldChg chg="del">
        <pc:chgData name="Rafael de Freitas Souza" userId="35ca00cecb26e7a5" providerId="LiveId" clId="{3CC51859-3E81-49BB-9DBF-CECD68D04030}" dt="2022-08-24T01:32:30.516" v="750" actId="47"/>
        <pc:sldMkLst>
          <pc:docMk/>
          <pc:sldMk cId="230570428" sldId="282"/>
        </pc:sldMkLst>
      </pc:sldChg>
      <pc:sldChg chg="del">
        <pc:chgData name="Rafael de Freitas Souza" userId="35ca00cecb26e7a5" providerId="LiveId" clId="{3CC51859-3E81-49BB-9DBF-CECD68D04030}" dt="2022-08-24T00:53:06.103" v="0" actId="47"/>
        <pc:sldMkLst>
          <pc:docMk/>
          <pc:sldMk cId="570154879" sldId="472"/>
        </pc:sldMkLst>
      </pc:sldChg>
      <pc:sldChg chg="addSp delSp modSp mod ord">
        <pc:chgData name="Rafael de Freitas Souza" userId="35ca00cecb26e7a5" providerId="LiveId" clId="{3CC51859-3E81-49BB-9DBF-CECD68D04030}" dt="2022-08-24T01:06:31.946" v="577" actId="20577"/>
        <pc:sldMkLst>
          <pc:docMk/>
          <pc:sldMk cId="1975318313" sldId="496"/>
        </pc:sldMkLst>
        <pc:spChg chg="mod">
          <ac:chgData name="Rafael de Freitas Souza" userId="35ca00cecb26e7a5" providerId="LiveId" clId="{3CC51859-3E81-49BB-9DBF-CECD68D04030}" dt="2022-08-24T00:56:06.127" v="87" actId="20577"/>
          <ac:spMkLst>
            <pc:docMk/>
            <pc:sldMk cId="1975318313" sldId="496"/>
            <ac:spMk id="2" creationId="{C36FDBF2-6E16-4132-8F21-91B38401B359}"/>
          </ac:spMkLst>
        </pc:spChg>
        <pc:spChg chg="mod">
          <ac:chgData name="Rafael de Freitas Souza" userId="35ca00cecb26e7a5" providerId="LiveId" clId="{3CC51859-3E81-49BB-9DBF-CECD68D04030}" dt="2022-08-24T01:06:31.946" v="577" actId="20577"/>
          <ac:spMkLst>
            <pc:docMk/>
            <pc:sldMk cId="1975318313" sldId="496"/>
            <ac:spMk id="3" creationId="{1D12ACB0-213D-4FF2-87F4-63C38BFABDD2}"/>
          </ac:spMkLst>
        </pc:spChg>
        <pc:picChg chg="del">
          <ac:chgData name="Rafael de Freitas Souza" userId="35ca00cecb26e7a5" providerId="LiveId" clId="{3CC51859-3E81-49BB-9DBF-CECD68D04030}" dt="2022-08-24T00:58:51.997" v="286" actId="478"/>
          <ac:picMkLst>
            <pc:docMk/>
            <pc:sldMk cId="1975318313" sldId="496"/>
            <ac:picMk id="5" creationId="{43F8B465-1381-48C9-98D9-6740A930A3A8}"/>
          </ac:picMkLst>
        </pc:picChg>
        <pc:picChg chg="add mod">
          <ac:chgData name="Rafael de Freitas Souza" userId="35ca00cecb26e7a5" providerId="LiveId" clId="{3CC51859-3E81-49BB-9DBF-CECD68D04030}" dt="2022-08-24T00:58:57.827" v="289" actId="1076"/>
          <ac:picMkLst>
            <pc:docMk/>
            <pc:sldMk cId="1975318313" sldId="496"/>
            <ac:picMk id="2050" creationId="{3DED9B32-3552-8CC6-79CC-9F1718061310}"/>
          </ac:picMkLst>
        </pc:picChg>
      </pc:sldChg>
      <pc:sldChg chg="del">
        <pc:chgData name="Rafael de Freitas Souza" userId="35ca00cecb26e7a5" providerId="LiveId" clId="{3CC51859-3E81-49BB-9DBF-CECD68D04030}" dt="2022-08-24T01:32:30.516" v="750" actId="47"/>
        <pc:sldMkLst>
          <pc:docMk/>
          <pc:sldMk cId="1483046114" sldId="497"/>
        </pc:sldMkLst>
      </pc:sldChg>
      <pc:sldChg chg="del">
        <pc:chgData name="Rafael de Freitas Souza" userId="35ca00cecb26e7a5" providerId="LiveId" clId="{3CC51859-3E81-49BB-9DBF-CECD68D04030}" dt="2022-08-24T01:32:30.516" v="750" actId="47"/>
        <pc:sldMkLst>
          <pc:docMk/>
          <pc:sldMk cId="59530966" sldId="498"/>
        </pc:sldMkLst>
      </pc:sldChg>
      <pc:sldChg chg="del">
        <pc:chgData name="Rafael de Freitas Souza" userId="35ca00cecb26e7a5" providerId="LiveId" clId="{3CC51859-3E81-49BB-9DBF-CECD68D04030}" dt="2022-08-24T01:32:30.516" v="750" actId="47"/>
        <pc:sldMkLst>
          <pc:docMk/>
          <pc:sldMk cId="3169458234" sldId="500"/>
        </pc:sldMkLst>
      </pc:sldChg>
      <pc:sldChg chg="del">
        <pc:chgData name="Rafael de Freitas Souza" userId="35ca00cecb26e7a5" providerId="LiveId" clId="{3CC51859-3E81-49BB-9DBF-CECD68D04030}" dt="2022-08-24T01:32:30.516" v="750" actId="47"/>
        <pc:sldMkLst>
          <pc:docMk/>
          <pc:sldMk cId="1601633097" sldId="501"/>
        </pc:sldMkLst>
      </pc:sldChg>
      <pc:sldChg chg="del">
        <pc:chgData name="Rafael de Freitas Souza" userId="35ca00cecb26e7a5" providerId="LiveId" clId="{3CC51859-3E81-49BB-9DBF-CECD68D04030}" dt="2022-08-24T01:32:30.516" v="750" actId="47"/>
        <pc:sldMkLst>
          <pc:docMk/>
          <pc:sldMk cId="364321753" sldId="504"/>
        </pc:sldMkLst>
      </pc:sldChg>
      <pc:sldChg chg="del">
        <pc:chgData name="Rafael de Freitas Souza" userId="35ca00cecb26e7a5" providerId="LiveId" clId="{3CC51859-3E81-49BB-9DBF-CECD68D04030}" dt="2022-08-24T01:32:30.516" v="750" actId="47"/>
        <pc:sldMkLst>
          <pc:docMk/>
          <pc:sldMk cId="2488892211" sldId="505"/>
        </pc:sldMkLst>
      </pc:sldChg>
      <pc:sldChg chg="del">
        <pc:chgData name="Rafael de Freitas Souza" userId="35ca00cecb26e7a5" providerId="LiveId" clId="{3CC51859-3E81-49BB-9DBF-CECD68D04030}" dt="2022-08-24T01:32:30.516" v="750" actId="47"/>
        <pc:sldMkLst>
          <pc:docMk/>
          <pc:sldMk cId="873836305" sldId="506"/>
        </pc:sldMkLst>
      </pc:sldChg>
      <pc:sldChg chg="del">
        <pc:chgData name="Rafael de Freitas Souza" userId="35ca00cecb26e7a5" providerId="LiveId" clId="{3CC51859-3E81-49BB-9DBF-CECD68D04030}" dt="2022-08-24T01:32:30.516" v="750" actId="47"/>
        <pc:sldMkLst>
          <pc:docMk/>
          <pc:sldMk cId="2140027693" sldId="507"/>
        </pc:sldMkLst>
      </pc:sldChg>
      <pc:sldChg chg="del">
        <pc:chgData name="Rafael de Freitas Souza" userId="35ca00cecb26e7a5" providerId="LiveId" clId="{3CC51859-3E81-49BB-9DBF-CECD68D04030}" dt="2022-08-24T01:32:30.516" v="750" actId="47"/>
        <pc:sldMkLst>
          <pc:docMk/>
          <pc:sldMk cId="4023343517" sldId="508"/>
        </pc:sldMkLst>
      </pc:sldChg>
      <pc:sldChg chg="del">
        <pc:chgData name="Rafael de Freitas Souza" userId="35ca00cecb26e7a5" providerId="LiveId" clId="{3CC51859-3E81-49BB-9DBF-CECD68D04030}" dt="2022-08-24T01:32:30.516" v="750" actId="47"/>
        <pc:sldMkLst>
          <pc:docMk/>
          <pc:sldMk cId="3466940608" sldId="509"/>
        </pc:sldMkLst>
      </pc:sldChg>
      <pc:sldChg chg="del">
        <pc:chgData name="Rafael de Freitas Souza" userId="35ca00cecb26e7a5" providerId="LiveId" clId="{3CC51859-3E81-49BB-9DBF-CECD68D04030}" dt="2022-08-24T01:32:30.516" v="750" actId="47"/>
        <pc:sldMkLst>
          <pc:docMk/>
          <pc:sldMk cId="2774645824" sldId="510"/>
        </pc:sldMkLst>
      </pc:sldChg>
      <pc:sldChg chg="del">
        <pc:chgData name="Rafael de Freitas Souza" userId="35ca00cecb26e7a5" providerId="LiveId" clId="{3CC51859-3E81-49BB-9DBF-CECD68D04030}" dt="2022-08-24T01:32:30.516" v="750" actId="47"/>
        <pc:sldMkLst>
          <pc:docMk/>
          <pc:sldMk cId="2176297910" sldId="511"/>
        </pc:sldMkLst>
      </pc:sldChg>
      <pc:sldChg chg="del">
        <pc:chgData name="Rafael de Freitas Souza" userId="35ca00cecb26e7a5" providerId="LiveId" clId="{3CC51859-3E81-49BB-9DBF-CECD68D04030}" dt="2022-08-24T01:32:30.516" v="750" actId="47"/>
        <pc:sldMkLst>
          <pc:docMk/>
          <pc:sldMk cId="1394345773" sldId="512"/>
        </pc:sldMkLst>
      </pc:sldChg>
      <pc:sldChg chg="del">
        <pc:chgData name="Rafael de Freitas Souza" userId="35ca00cecb26e7a5" providerId="LiveId" clId="{3CC51859-3E81-49BB-9DBF-CECD68D04030}" dt="2022-08-24T01:32:30.516" v="750" actId="47"/>
        <pc:sldMkLst>
          <pc:docMk/>
          <pc:sldMk cId="919936954" sldId="513"/>
        </pc:sldMkLst>
      </pc:sldChg>
      <pc:sldChg chg="del">
        <pc:chgData name="Rafael de Freitas Souza" userId="35ca00cecb26e7a5" providerId="LiveId" clId="{3CC51859-3E81-49BB-9DBF-CECD68D04030}" dt="2022-08-24T01:32:30.516" v="750" actId="47"/>
        <pc:sldMkLst>
          <pc:docMk/>
          <pc:sldMk cId="1065506469" sldId="514"/>
        </pc:sldMkLst>
      </pc:sldChg>
      <pc:sldChg chg="del">
        <pc:chgData name="Rafael de Freitas Souza" userId="35ca00cecb26e7a5" providerId="LiveId" clId="{3CC51859-3E81-49BB-9DBF-CECD68D04030}" dt="2022-08-24T01:32:30.516" v="750" actId="47"/>
        <pc:sldMkLst>
          <pc:docMk/>
          <pc:sldMk cId="1516089472" sldId="515"/>
        </pc:sldMkLst>
      </pc:sldChg>
      <pc:sldChg chg="del">
        <pc:chgData name="Rafael de Freitas Souza" userId="35ca00cecb26e7a5" providerId="LiveId" clId="{3CC51859-3E81-49BB-9DBF-CECD68D04030}" dt="2022-08-24T01:32:30.516" v="750" actId="47"/>
        <pc:sldMkLst>
          <pc:docMk/>
          <pc:sldMk cId="3733020905" sldId="516"/>
        </pc:sldMkLst>
      </pc:sldChg>
      <pc:sldChg chg="del">
        <pc:chgData name="Rafael de Freitas Souza" userId="35ca00cecb26e7a5" providerId="LiveId" clId="{3CC51859-3E81-49BB-9DBF-CECD68D04030}" dt="2022-08-24T01:32:30.516" v="750" actId="47"/>
        <pc:sldMkLst>
          <pc:docMk/>
          <pc:sldMk cId="3332297335" sldId="517"/>
        </pc:sldMkLst>
      </pc:sldChg>
      <pc:sldChg chg="addSp delSp modSp add mod ord">
        <pc:chgData name="Rafael de Freitas Souza" userId="35ca00cecb26e7a5" providerId="LiveId" clId="{3CC51859-3E81-49BB-9DBF-CECD68D04030}" dt="2022-08-24T00:55:58.075" v="83" actId="20577"/>
        <pc:sldMkLst>
          <pc:docMk/>
          <pc:sldMk cId="1822062828" sldId="518"/>
        </pc:sldMkLst>
        <pc:spChg chg="mod">
          <ac:chgData name="Rafael de Freitas Souza" userId="35ca00cecb26e7a5" providerId="LiveId" clId="{3CC51859-3E81-49BB-9DBF-CECD68D04030}" dt="2022-08-24T00:55:58.075" v="83" actId="20577"/>
          <ac:spMkLst>
            <pc:docMk/>
            <pc:sldMk cId="1822062828" sldId="518"/>
            <ac:spMk id="6" creationId="{E41C63D4-B1AC-1B59-DFB6-C9AD2E4745EE}"/>
          </ac:spMkLst>
        </pc:spChg>
        <pc:picChg chg="add mod">
          <ac:chgData name="Rafael de Freitas Souza" userId="35ca00cecb26e7a5" providerId="LiveId" clId="{3CC51859-3E81-49BB-9DBF-CECD68D04030}" dt="2022-08-24T00:55:10.536" v="14"/>
          <ac:picMkLst>
            <pc:docMk/>
            <pc:sldMk cId="1822062828" sldId="518"/>
            <ac:picMk id="1026" creationId="{B31A55EE-CBE8-AFF3-C233-7B216F42BE98}"/>
          </ac:picMkLst>
        </pc:picChg>
        <pc:picChg chg="del">
          <ac:chgData name="Rafael de Freitas Souza" userId="35ca00cecb26e7a5" providerId="LiveId" clId="{3CC51859-3E81-49BB-9DBF-CECD68D04030}" dt="2022-08-24T00:54:56.406" v="9" actId="478"/>
          <ac:picMkLst>
            <pc:docMk/>
            <pc:sldMk cId="1822062828" sldId="518"/>
            <ac:picMk id="2050" creationId="{2A5798E3-9869-447D-8CFB-6CCB61435B9A}"/>
          </ac:picMkLst>
        </pc:picChg>
      </pc:sldChg>
      <pc:sldChg chg="add del">
        <pc:chgData name="Rafael de Freitas Souza" userId="35ca00cecb26e7a5" providerId="LiveId" clId="{3CC51859-3E81-49BB-9DBF-CECD68D04030}" dt="2022-08-24T01:32:30.516" v="750" actId="47"/>
        <pc:sldMkLst>
          <pc:docMk/>
          <pc:sldMk cId="3199866603" sldId="519"/>
        </pc:sldMkLst>
      </pc:sldChg>
      <pc:sldChg chg="addSp delSp modSp add mod">
        <pc:chgData name="Rafael de Freitas Souza" userId="35ca00cecb26e7a5" providerId="LiveId" clId="{3CC51859-3E81-49BB-9DBF-CECD68D04030}" dt="2022-08-24T01:06:26.469" v="575" actId="20577"/>
        <pc:sldMkLst>
          <pc:docMk/>
          <pc:sldMk cId="1344222637" sldId="520"/>
        </pc:sldMkLst>
        <pc:spChg chg="mod">
          <ac:chgData name="Rafael de Freitas Souza" userId="35ca00cecb26e7a5" providerId="LiveId" clId="{3CC51859-3E81-49BB-9DBF-CECD68D04030}" dt="2022-08-24T01:06:26.469" v="575" actId="20577"/>
          <ac:spMkLst>
            <pc:docMk/>
            <pc:sldMk cId="1344222637" sldId="520"/>
            <ac:spMk id="2" creationId="{C36FDBF2-6E16-4132-8F21-91B38401B359}"/>
          </ac:spMkLst>
        </pc:spChg>
        <pc:spChg chg="mod">
          <ac:chgData name="Rafael de Freitas Souza" userId="35ca00cecb26e7a5" providerId="LiveId" clId="{3CC51859-3E81-49BB-9DBF-CECD68D04030}" dt="2022-08-24T01:06:21.292" v="573" actId="20577"/>
          <ac:spMkLst>
            <pc:docMk/>
            <pc:sldMk cId="1344222637" sldId="520"/>
            <ac:spMk id="3" creationId="{1D12ACB0-213D-4FF2-87F4-63C38BFABDD2}"/>
          </ac:spMkLst>
        </pc:spChg>
        <pc:picChg chg="add mod">
          <ac:chgData name="Rafael de Freitas Souza" userId="35ca00cecb26e7a5" providerId="LiveId" clId="{3CC51859-3E81-49BB-9DBF-CECD68D04030}" dt="2022-08-24T01:04:58.082" v="560" actId="1076"/>
          <ac:picMkLst>
            <pc:docMk/>
            <pc:sldMk cId="1344222637" sldId="520"/>
            <ac:picMk id="5" creationId="{5CF043CA-CED8-3D65-B7F4-5812D9D92F29}"/>
          </ac:picMkLst>
        </pc:picChg>
        <pc:picChg chg="del">
          <ac:chgData name="Rafael de Freitas Souza" userId="35ca00cecb26e7a5" providerId="LiveId" clId="{3CC51859-3E81-49BB-9DBF-CECD68D04030}" dt="2022-08-24T01:03:20.842" v="548" actId="478"/>
          <ac:picMkLst>
            <pc:docMk/>
            <pc:sldMk cId="1344222637" sldId="520"/>
            <ac:picMk id="2050" creationId="{3DED9B32-3552-8CC6-79CC-9F1718061310}"/>
          </ac:picMkLst>
        </pc:picChg>
      </pc:sldChg>
      <pc:sldChg chg="addSp delSp modSp add mod modClrScheme chgLayout">
        <pc:chgData name="Rafael de Freitas Souza" userId="35ca00cecb26e7a5" providerId="LiveId" clId="{3CC51859-3E81-49BB-9DBF-CECD68D04030}" dt="2022-08-24T01:31:01.557" v="749" actId="1076"/>
        <pc:sldMkLst>
          <pc:docMk/>
          <pc:sldMk cId="431784671" sldId="521"/>
        </pc:sldMkLst>
        <pc:spChg chg="del mod ord">
          <ac:chgData name="Rafael de Freitas Souza" userId="35ca00cecb26e7a5" providerId="LiveId" clId="{3CC51859-3E81-49BB-9DBF-CECD68D04030}" dt="2022-08-24T01:26:47.507" v="688" actId="478"/>
          <ac:spMkLst>
            <pc:docMk/>
            <pc:sldMk cId="431784671" sldId="521"/>
            <ac:spMk id="2" creationId="{C36FDBF2-6E16-4132-8F21-91B38401B359}"/>
          </ac:spMkLst>
        </pc:spChg>
        <pc:spChg chg="del">
          <ac:chgData name="Rafael de Freitas Souza" userId="35ca00cecb26e7a5" providerId="LiveId" clId="{3CC51859-3E81-49BB-9DBF-CECD68D04030}" dt="2022-08-24T01:12:27.625" v="582" actId="478"/>
          <ac:spMkLst>
            <pc:docMk/>
            <pc:sldMk cId="431784671" sldId="521"/>
            <ac:spMk id="3" creationId="{1D12ACB0-213D-4FF2-87F4-63C38BFABDD2}"/>
          </ac:spMkLst>
        </pc:spChg>
        <pc:spChg chg="add del mod">
          <ac:chgData name="Rafael de Freitas Souza" userId="35ca00cecb26e7a5" providerId="LiveId" clId="{3CC51859-3E81-49BB-9DBF-CECD68D04030}" dt="2022-08-24T01:12:39.207" v="583" actId="3680"/>
          <ac:spMkLst>
            <pc:docMk/>
            <pc:sldMk cId="431784671" sldId="521"/>
            <ac:spMk id="7" creationId="{1DBB3849-19CB-8CE0-DE0A-74D7E0D4FA6F}"/>
          </ac:spMkLst>
        </pc:spChg>
        <pc:spChg chg="add mod">
          <ac:chgData name="Rafael de Freitas Souza" userId="35ca00cecb26e7a5" providerId="LiveId" clId="{3CC51859-3E81-49BB-9DBF-CECD68D04030}" dt="2022-08-24T01:30:21.924" v="742" actId="1076"/>
          <ac:spMkLst>
            <pc:docMk/>
            <pc:sldMk cId="431784671" sldId="521"/>
            <ac:spMk id="10" creationId="{B4DBD774-B1FC-DD21-64F4-A769BE1821CC}"/>
          </ac:spMkLst>
        </pc:spChg>
        <pc:spChg chg="add mod">
          <ac:chgData name="Rafael de Freitas Souza" userId="35ca00cecb26e7a5" providerId="LiveId" clId="{3CC51859-3E81-49BB-9DBF-CECD68D04030}" dt="2022-08-24T01:30:26.992" v="743" actId="1076"/>
          <ac:spMkLst>
            <pc:docMk/>
            <pc:sldMk cId="431784671" sldId="521"/>
            <ac:spMk id="13" creationId="{B587F58F-B6A4-4590-506A-8998CA601B3D}"/>
          </ac:spMkLst>
        </pc:spChg>
        <pc:spChg chg="add del">
          <ac:chgData name="Rafael de Freitas Souza" userId="35ca00cecb26e7a5" providerId="LiveId" clId="{3CC51859-3E81-49BB-9DBF-CECD68D04030}" dt="2022-08-24T01:29:58.247" v="739" actId="11529"/>
          <ac:spMkLst>
            <pc:docMk/>
            <pc:sldMk cId="431784671" sldId="521"/>
            <ac:spMk id="14" creationId="{8E2BB538-07A8-0D2C-DED9-55EB150FBA2C}"/>
          </ac:spMkLst>
        </pc:spChg>
        <pc:spChg chg="add del">
          <ac:chgData name="Rafael de Freitas Souza" userId="35ca00cecb26e7a5" providerId="LiveId" clId="{3CC51859-3E81-49BB-9DBF-CECD68D04030}" dt="2022-08-24T01:30:15.195" v="741" actId="11529"/>
          <ac:spMkLst>
            <pc:docMk/>
            <pc:sldMk cId="431784671" sldId="521"/>
            <ac:spMk id="15" creationId="{8EAEB80F-BE04-2B44-98AF-796180A02E01}"/>
          </ac:spMkLst>
        </pc:spChg>
        <pc:spChg chg="add mod">
          <ac:chgData name="Rafael de Freitas Souza" userId="35ca00cecb26e7a5" providerId="LiveId" clId="{3CC51859-3E81-49BB-9DBF-CECD68D04030}" dt="2022-08-24T01:31:01.557" v="749" actId="1076"/>
          <ac:spMkLst>
            <pc:docMk/>
            <pc:sldMk cId="431784671" sldId="521"/>
            <ac:spMk id="16" creationId="{6093C38E-3666-9F80-D1CF-2821BFCAE857}"/>
          </ac:spMkLst>
        </pc:spChg>
        <pc:spChg chg="add mod">
          <ac:chgData name="Rafael de Freitas Souza" userId="35ca00cecb26e7a5" providerId="LiveId" clId="{3CC51859-3E81-49BB-9DBF-CECD68D04030}" dt="2022-08-24T01:30:53.777" v="748" actId="1076"/>
          <ac:spMkLst>
            <pc:docMk/>
            <pc:sldMk cId="431784671" sldId="521"/>
            <ac:spMk id="17" creationId="{8F14336A-FCCA-CCED-F191-627425DD5945}"/>
          </ac:spMkLst>
        </pc:spChg>
        <pc:graphicFrameChg chg="add del mod">
          <ac:chgData name="Rafael de Freitas Souza" userId="35ca00cecb26e7a5" providerId="LiveId" clId="{3CC51859-3E81-49BB-9DBF-CECD68D04030}" dt="2022-08-24T01:12:24.985" v="581" actId="478"/>
          <ac:graphicFrameMkLst>
            <pc:docMk/>
            <pc:sldMk cId="431784671" sldId="521"/>
            <ac:graphicFrameMk id="4" creationId="{0C500F1B-3CD4-24B4-CF56-A3E8FB97AE48}"/>
          </ac:graphicFrameMkLst>
        </pc:graphicFrameChg>
        <pc:graphicFrameChg chg="add mod ord modGraphic">
          <ac:chgData name="Rafael de Freitas Souza" userId="35ca00cecb26e7a5" providerId="LiveId" clId="{3CC51859-3E81-49BB-9DBF-CECD68D04030}" dt="2022-08-24T01:28:29.408" v="713" actId="1076"/>
          <ac:graphicFrameMkLst>
            <pc:docMk/>
            <pc:sldMk cId="431784671" sldId="521"/>
            <ac:graphicFrameMk id="8" creationId="{0777A0B0-7F5C-7735-A3FB-FF87268E3983}"/>
          </ac:graphicFrameMkLst>
        </pc:graphicFrameChg>
        <pc:graphicFrameChg chg="add mod modGraphic">
          <ac:chgData name="Rafael de Freitas Souza" userId="35ca00cecb26e7a5" providerId="LiveId" clId="{3CC51859-3E81-49BB-9DBF-CECD68D04030}" dt="2022-08-24T01:28:58.163" v="721" actId="1076"/>
          <ac:graphicFrameMkLst>
            <pc:docMk/>
            <pc:sldMk cId="431784671" sldId="521"/>
            <ac:graphicFrameMk id="11" creationId="{42820189-E923-125C-AC70-3274512040FF}"/>
          </ac:graphicFrameMkLst>
        </pc:graphicFrameChg>
        <pc:graphicFrameChg chg="add del mod">
          <ac:chgData name="Rafael de Freitas Souza" userId="35ca00cecb26e7a5" providerId="LiveId" clId="{3CC51859-3E81-49BB-9DBF-CECD68D04030}" dt="2022-08-24T01:29:04.476" v="723"/>
          <ac:graphicFrameMkLst>
            <pc:docMk/>
            <pc:sldMk cId="431784671" sldId="521"/>
            <ac:graphicFrameMk id="12" creationId="{70398F85-4FF2-A13A-8F5C-71490111FB5C}"/>
          </ac:graphicFrameMkLst>
        </pc:graphicFrameChg>
        <pc:picChg chg="del">
          <ac:chgData name="Rafael de Freitas Souza" userId="35ca00cecb26e7a5" providerId="LiveId" clId="{3CC51859-3E81-49BB-9DBF-CECD68D04030}" dt="2022-08-24T01:12:21.370" v="579" actId="478"/>
          <ac:picMkLst>
            <pc:docMk/>
            <pc:sldMk cId="431784671" sldId="521"/>
            <ac:picMk id="5" creationId="{5CF043CA-CED8-3D65-B7F4-5812D9D92F29}"/>
          </ac:picMkLst>
        </pc:picChg>
        <pc:picChg chg="add del mod">
          <ac:chgData name="Rafael de Freitas Souza" userId="35ca00cecb26e7a5" providerId="LiveId" clId="{3CC51859-3E81-49BB-9DBF-CECD68D04030}" dt="2022-08-24T01:16:12.254" v="651" actId="478"/>
          <ac:picMkLst>
            <pc:docMk/>
            <pc:sldMk cId="431784671" sldId="521"/>
            <ac:picMk id="9" creationId="{39DF53CD-329B-CCBE-A419-863AF9BEACFA}"/>
          </ac:picMkLst>
        </pc:picChg>
      </pc:sldChg>
    </pc:docChg>
  </pc:docChgLst>
  <pc:docChgLst>
    <pc:chgData name="Rafael de Freitas Souza" userId="35ca00cecb26e7a5" providerId="LiveId" clId="{7038E866-F421-4E5F-A9DB-7CBEC81522BF}"/>
    <pc:docChg chg="undo custSel addSld modSld sldOrd">
      <pc:chgData name="Rafael de Freitas Souza" userId="35ca00cecb26e7a5" providerId="LiveId" clId="{7038E866-F421-4E5F-A9DB-7CBEC81522BF}" dt="2022-08-27T02:40:04.754" v="577" actId="20577"/>
      <pc:docMkLst>
        <pc:docMk/>
      </pc:docMkLst>
      <pc:sldChg chg="add">
        <pc:chgData name="Rafael de Freitas Souza" userId="35ca00cecb26e7a5" providerId="LiveId" clId="{7038E866-F421-4E5F-A9DB-7CBEC81522BF}" dt="2022-08-24T01:58:02.490" v="25"/>
        <pc:sldMkLst>
          <pc:docMk/>
          <pc:sldMk cId="241471899" sldId="260"/>
        </pc:sldMkLst>
      </pc:sldChg>
      <pc:sldChg chg="add">
        <pc:chgData name="Rafael de Freitas Souza" userId="35ca00cecb26e7a5" providerId="LiveId" clId="{7038E866-F421-4E5F-A9DB-7CBEC81522BF}" dt="2022-08-24T01:58:02.490" v="25"/>
        <pc:sldMkLst>
          <pc:docMk/>
          <pc:sldMk cId="1917340385" sldId="261"/>
        </pc:sldMkLst>
      </pc:sldChg>
      <pc:sldChg chg="add">
        <pc:chgData name="Rafael de Freitas Souza" userId="35ca00cecb26e7a5" providerId="LiveId" clId="{7038E866-F421-4E5F-A9DB-7CBEC81522BF}" dt="2022-08-24T01:58:02.490" v="25"/>
        <pc:sldMkLst>
          <pc:docMk/>
          <pc:sldMk cId="570154879" sldId="472"/>
        </pc:sldMkLst>
      </pc:sldChg>
      <pc:sldChg chg="add">
        <pc:chgData name="Rafael de Freitas Souza" userId="35ca00cecb26e7a5" providerId="LiveId" clId="{7038E866-F421-4E5F-A9DB-7CBEC81522BF}" dt="2022-08-24T01:53:43.171" v="0"/>
        <pc:sldMkLst>
          <pc:docMk/>
          <pc:sldMk cId="1483046114" sldId="497"/>
        </pc:sldMkLst>
      </pc:sldChg>
      <pc:sldChg chg="addSp delSp modSp add mod">
        <pc:chgData name="Rafael de Freitas Souza" userId="35ca00cecb26e7a5" providerId="LiveId" clId="{7038E866-F421-4E5F-A9DB-7CBEC81522BF}" dt="2022-08-24T01:57:43.183" v="24" actId="20577"/>
        <pc:sldMkLst>
          <pc:docMk/>
          <pc:sldMk cId="2488892211" sldId="505"/>
        </pc:sldMkLst>
        <pc:spChg chg="mod">
          <ac:chgData name="Rafael de Freitas Souza" userId="35ca00cecb26e7a5" providerId="LiveId" clId="{7038E866-F421-4E5F-A9DB-7CBEC81522BF}" dt="2022-08-24T01:57:43.183" v="24" actId="20577"/>
          <ac:spMkLst>
            <pc:docMk/>
            <pc:sldMk cId="2488892211" sldId="505"/>
            <ac:spMk id="6" creationId="{E41C63D4-B1AC-1B59-DFB6-C9AD2E4745EE}"/>
          </ac:spMkLst>
        </pc:spChg>
        <pc:picChg chg="del">
          <ac:chgData name="Rafael de Freitas Souza" userId="35ca00cecb26e7a5" providerId="LiveId" clId="{7038E866-F421-4E5F-A9DB-7CBEC81522BF}" dt="2022-08-24T01:55:24.345" v="2" actId="478"/>
          <ac:picMkLst>
            <pc:docMk/>
            <pc:sldMk cId="2488892211" sldId="505"/>
            <ac:picMk id="7" creationId="{E3FAEE2F-30CC-ED46-765D-601402D3C578}"/>
          </ac:picMkLst>
        </pc:picChg>
        <pc:picChg chg="add del mod">
          <ac:chgData name="Rafael de Freitas Souza" userId="35ca00cecb26e7a5" providerId="LiveId" clId="{7038E866-F421-4E5F-A9DB-7CBEC81522BF}" dt="2022-08-24T01:55:37.319" v="6" actId="478"/>
          <ac:picMkLst>
            <pc:docMk/>
            <pc:sldMk cId="2488892211" sldId="505"/>
            <ac:picMk id="1026" creationId="{8CD38FDE-CB74-2022-63CF-425F2028CEB4}"/>
          </ac:picMkLst>
        </pc:picChg>
        <pc:picChg chg="add del mod">
          <ac:chgData name="Rafael de Freitas Souza" userId="35ca00cecb26e7a5" providerId="LiveId" clId="{7038E866-F421-4E5F-A9DB-7CBEC81522BF}" dt="2022-08-24T01:57:20.053" v="14" actId="478"/>
          <ac:picMkLst>
            <pc:docMk/>
            <pc:sldMk cId="2488892211" sldId="505"/>
            <ac:picMk id="1028" creationId="{7257516E-5E14-8D66-A035-D1142A82D60D}"/>
          </ac:picMkLst>
        </pc:picChg>
        <pc:picChg chg="add mod">
          <ac:chgData name="Rafael de Freitas Souza" userId="35ca00cecb26e7a5" providerId="LiveId" clId="{7038E866-F421-4E5F-A9DB-7CBEC81522BF}" dt="2022-08-24T01:57:38.806" v="20"/>
          <ac:picMkLst>
            <pc:docMk/>
            <pc:sldMk cId="2488892211" sldId="505"/>
            <ac:picMk id="1030" creationId="{A3C6B46D-B9F3-5C00-9A69-9DAE030A1D0F}"/>
          </ac:picMkLst>
        </pc:picChg>
      </pc:sldChg>
      <pc:sldChg chg="addSp delSp modSp mod">
        <pc:chgData name="Rafael de Freitas Souza" userId="35ca00cecb26e7a5" providerId="LiveId" clId="{7038E866-F421-4E5F-A9DB-7CBEC81522BF}" dt="2022-08-27T00:41:57.280" v="570"/>
        <pc:sldMkLst>
          <pc:docMk/>
          <pc:sldMk cId="431784671" sldId="521"/>
        </pc:sldMkLst>
        <pc:grpChg chg="del mod">
          <ac:chgData name="Rafael de Freitas Souza" userId="35ca00cecb26e7a5" providerId="LiveId" clId="{7038E866-F421-4E5F-A9DB-7CBEC81522BF}" dt="2022-08-27T00:41:18.156" v="556"/>
          <ac:grpSpMkLst>
            <pc:docMk/>
            <pc:sldMk cId="431784671" sldId="521"/>
            <ac:grpSpMk id="6" creationId="{D5B0286F-5E27-A6FB-ACA5-7F66DF93DC28}"/>
          </ac:grpSpMkLst>
        </pc:grpChg>
        <pc:grpChg chg="mod">
          <ac:chgData name="Rafael de Freitas Souza" userId="35ca00cecb26e7a5" providerId="LiveId" clId="{7038E866-F421-4E5F-A9DB-7CBEC81522BF}" dt="2022-08-27T00:39:57.020" v="539"/>
          <ac:grpSpMkLst>
            <pc:docMk/>
            <pc:sldMk cId="431784671" sldId="521"/>
            <ac:grpSpMk id="12" creationId="{A3E3B788-6B08-6656-09BF-EEA29C6D75CE}"/>
          </ac:grpSpMkLst>
        </pc:grpChg>
        <pc:grpChg chg="mod">
          <ac:chgData name="Rafael de Freitas Souza" userId="35ca00cecb26e7a5" providerId="LiveId" clId="{7038E866-F421-4E5F-A9DB-7CBEC81522BF}" dt="2022-08-27T00:40:00.038" v="542"/>
          <ac:grpSpMkLst>
            <pc:docMk/>
            <pc:sldMk cId="431784671" sldId="521"/>
            <ac:grpSpMk id="18" creationId="{BF79665D-9654-14A7-2CD8-8D23DA57D0A8}"/>
          </ac:grpSpMkLst>
        </pc:grpChg>
        <pc:grpChg chg="mod">
          <ac:chgData name="Rafael de Freitas Souza" userId="35ca00cecb26e7a5" providerId="LiveId" clId="{7038E866-F421-4E5F-A9DB-7CBEC81522BF}" dt="2022-08-27T00:40:03.580" v="545"/>
          <ac:grpSpMkLst>
            <pc:docMk/>
            <pc:sldMk cId="431784671" sldId="521"/>
            <ac:grpSpMk id="21" creationId="{F5C22730-EF4F-081D-6E53-56ED9AB686B8}"/>
          </ac:grpSpMkLst>
        </pc:grpChg>
        <pc:grpChg chg="mod">
          <ac:chgData name="Rafael de Freitas Souza" userId="35ca00cecb26e7a5" providerId="LiveId" clId="{7038E866-F421-4E5F-A9DB-7CBEC81522BF}" dt="2022-08-27T00:40:14.329" v="550"/>
          <ac:grpSpMkLst>
            <pc:docMk/>
            <pc:sldMk cId="431784671" sldId="521"/>
            <ac:grpSpMk id="29" creationId="{D3040F0D-8D73-88C5-24FE-F8775E21F541}"/>
          </ac:grpSpMkLst>
        </pc:grpChg>
        <pc:grpChg chg="mod">
          <ac:chgData name="Rafael de Freitas Souza" userId="35ca00cecb26e7a5" providerId="LiveId" clId="{7038E866-F421-4E5F-A9DB-7CBEC81522BF}" dt="2022-08-27T00:40:29.578" v="554"/>
          <ac:grpSpMkLst>
            <pc:docMk/>
            <pc:sldMk cId="431784671" sldId="521"/>
            <ac:grpSpMk id="33" creationId="{A33C9202-79CD-C255-8583-001518EF399A}"/>
          </ac:grpSpMkLst>
        </pc:grpChg>
        <pc:grpChg chg="del mod">
          <ac:chgData name="Rafael de Freitas Souza" userId="35ca00cecb26e7a5" providerId="LiveId" clId="{7038E866-F421-4E5F-A9DB-7CBEC81522BF}" dt="2022-08-27T00:41:22.328" v="560"/>
          <ac:grpSpMkLst>
            <pc:docMk/>
            <pc:sldMk cId="431784671" sldId="521"/>
            <ac:grpSpMk id="35" creationId="{BD575DF8-EF0F-FA1A-CB31-FE9EE3141F02}"/>
          </ac:grpSpMkLst>
        </pc:grpChg>
        <pc:grpChg chg="mod">
          <ac:chgData name="Rafael de Freitas Souza" userId="35ca00cecb26e7a5" providerId="LiveId" clId="{7038E866-F421-4E5F-A9DB-7CBEC81522BF}" dt="2022-08-27T00:41:22.328" v="560"/>
          <ac:grpSpMkLst>
            <pc:docMk/>
            <pc:sldMk cId="431784671" sldId="521"/>
            <ac:grpSpMk id="39" creationId="{10E035D9-902B-1D76-38DB-85836571053D}"/>
          </ac:grpSpMkLst>
        </pc:grpChg>
        <pc:grpChg chg="mod">
          <ac:chgData name="Rafael de Freitas Souza" userId="35ca00cecb26e7a5" providerId="LiveId" clId="{7038E866-F421-4E5F-A9DB-7CBEC81522BF}" dt="2022-08-27T00:41:42.297" v="566"/>
          <ac:grpSpMkLst>
            <pc:docMk/>
            <pc:sldMk cId="431784671" sldId="521"/>
            <ac:grpSpMk id="45" creationId="{AB1E5298-9719-BBC7-21A1-9C5E383A27B8}"/>
          </ac:grpSpMkLst>
        </pc:grpChg>
        <pc:grpChg chg="mod">
          <ac:chgData name="Rafael de Freitas Souza" userId="35ca00cecb26e7a5" providerId="LiveId" clId="{7038E866-F421-4E5F-A9DB-7CBEC81522BF}" dt="2022-08-27T00:41:57.280" v="570"/>
          <ac:grpSpMkLst>
            <pc:docMk/>
            <pc:sldMk cId="431784671" sldId="521"/>
            <ac:grpSpMk id="49" creationId="{FF659DF1-9312-E2C4-57B7-A6081C66B331}"/>
          </ac:grpSpMkLst>
        </pc:grpChg>
        <pc:inkChg chg="add del">
          <ac:chgData name="Rafael de Freitas Souza" userId="35ca00cecb26e7a5" providerId="LiveId" clId="{7038E866-F421-4E5F-A9DB-7CBEC81522BF}" dt="2022-08-27T00:38:34.408" v="532" actId="9405"/>
          <ac:inkMkLst>
            <pc:docMk/>
            <pc:sldMk cId="431784671" sldId="521"/>
            <ac:inkMk id="2" creationId="{DC7CAC0B-9216-6FA1-37EE-67FB9EC426C5}"/>
          </ac:inkMkLst>
        </pc:inkChg>
        <pc:inkChg chg="add">
          <ac:chgData name="Rafael de Freitas Souza" userId="35ca00cecb26e7a5" providerId="LiveId" clId="{7038E866-F421-4E5F-A9DB-7CBEC81522BF}" dt="2022-08-27T00:39:43.834" v="533" actId="9405"/>
          <ac:inkMkLst>
            <pc:docMk/>
            <pc:sldMk cId="431784671" sldId="521"/>
            <ac:inkMk id="3" creationId="{DAA87AE5-A37C-846C-C4EE-82B3F47DC8C6}"/>
          </ac:inkMkLst>
        </pc:inkChg>
        <pc:inkChg chg="add mod">
          <ac:chgData name="Rafael de Freitas Souza" userId="35ca00cecb26e7a5" providerId="LiveId" clId="{7038E866-F421-4E5F-A9DB-7CBEC81522BF}" dt="2022-08-27T00:41:22.328" v="560"/>
          <ac:inkMkLst>
            <pc:docMk/>
            <pc:sldMk cId="431784671" sldId="521"/>
            <ac:inkMk id="4" creationId="{30B832F6-C73E-5756-84F7-2A05E40EC29A}"/>
          </ac:inkMkLst>
        </pc:inkChg>
        <pc:inkChg chg="add mod">
          <ac:chgData name="Rafael de Freitas Souza" userId="35ca00cecb26e7a5" providerId="LiveId" clId="{7038E866-F421-4E5F-A9DB-7CBEC81522BF}" dt="2022-08-27T00:41:22.328" v="560"/>
          <ac:inkMkLst>
            <pc:docMk/>
            <pc:sldMk cId="431784671" sldId="521"/>
            <ac:inkMk id="5" creationId="{88028C02-43DE-EBC3-A5A2-A3FA5A4DDB37}"/>
          </ac:inkMkLst>
        </pc:inkChg>
        <pc:inkChg chg="add mod">
          <ac:chgData name="Rafael de Freitas Souza" userId="35ca00cecb26e7a5" providerId="LiveId" clId="{7038E866-F421-4E5F-A9DB-7CBEC81522BF}" dt="2022-08-27T00:39:57.020" v="539"/>
          <ac:inkMkLst>
            <pc:docMk/>
            <pc:sldMk cId="431784671" sldId="521"/>
            <ac:inkMk id="7" creationId="{DCA3453E-D741-01D1-E94A-BBD920A487A1}"/>
          </ac:inkMkLst>
        </pc:inkChg>
        <pc:inkChg chg="add mod">
          <ac:chgData name="Rafael de Freitas Souza" userId="35ca00cecb26e7a5" providerId="LiveId" clId="{7038E866-F421-4E5F-A9DB-7CBEC81522BF}" dt="2022-08-27T00:39:57.020" v="539"/>
          <ac:inkMkLst>
            <pc:docMk/>
            <pc:sldMk cId="431784671" sldId="521"/>
            <ac:inkMk id="9" creationId="{60C92317-C89B-EF63-3A36-FE48B679AA29}"/>
          </ac:inkMkLst>
        </pc:inkChg>
        <pc:inkChg chg="add mod">
          <ac:chgData name="Rafael de Freitas Souza" userId="35ca00cecb26e7a5" providerId="LiveId" clId="{7038E866-F421-4E5F-A9DB-7CBEC81522BF}" dt="2022-08-27T00:40:00.038" v="542"/>
          <ac:inkMkLst>
            <pc:docMk/>
            <pc:sldMk cId="431784671" sldId="521"/>
            <ac:inkMk id="14" creationId="{EE11B1C8-4C23-7CDC-9BDE-AECA08AC26CE}"/>
          </ac:inkMkLst>
        </pc:inkChg>
        <pc:inkChg chg="add mod">
          <ac:chgData name="Rafael de Freitas Souza" userId="35ca00cecb26e7a5" providerId="LiveId" clId="{7038E866-F421-4E5F-A9DB-7CBEC81522BF}" dt="2022-08-27T00:40:00.038" v="542"/>
          <ac:inkMkLst>
            <pc:docMk/>
            <pc:sldMk cId="431784671" sldId="521"/>
            <ac:inkMk id="15" creationId="{E505D8D8-69C9-01B7-3100-D7526EEDFB9A}"/>
          </ac:inkMkLst>
        </pc:inkChg>
        <pc:inkChg chg="add mod">
          <ac:chgData name="Rafael de Freitas Souza" userId="35ca00cecb26e7a5" providerId="LiveId" clId="{7038E866-F421-4E5F-A9DB-7CBEC81522BF}" dt="2022-08-27T00:40:03.580" v="545"/>
          <ac:inkMkLst>
            <pc:docMk/>
            <pc:sldMk cId="431784671" sldId="521"/>
            <ac:inkMk id="19" creationId="{9162F0CC-2083-782E-A83B-8BB70CFB7B7B}"/>
          </ac:inkMkLst>
        </pc:inkChg>
        <pc:inkChg chg="add mod">
          <ac:chgData name="Rafael de Freitas Souza" userId="35ca00cecb26e7a5" providerId="LiveId" clId="{7038E866-F421-4E5F-A9DB-7CBEC81522BF}" dt="2022-08-27T00:40:03.580" v="545"/>
          <ac:inkMkLst>
            <pc:docMk/>
            <pc:sldMk cId="431784671" sldId="521"/>
            <ac:inkMk id="20" creationId="{6BEDB0E4-7B75-FC52-9397-19BFEE41FAB9}"/>
          </ac:inkMkLst>
        </pc:inkChg>
        <pc:inkChg chg="add">
          <ac:chgData name="Rafael de Freitas Souza" userId="35ca00cecb26e7a5" providerId="LiveId" clId="{7038E866-F421-4E5F-A9DB-7CBEC81522BF}" dt="2022-08-27T00:40:06.907" v="546" actId="9405"/>
          <ac:inkMkLst>
            <pc:docMk/>
            <pc:sldMk cId="431784671" sldId="521"/>
            <ac:inkMk id="22" creationId="{5EDAC86A-8359-E323-D393-A267E4C26B78}"/>
          </ac:inkMkLst>
        </pc:inkChg>
        <pc:inkChg chg="add mod">
          <ac:chgData name="Rafael de Freitas Souza" userId="35ca00cecb26e7a5" providerId="LiveId" clId="{7038E866-F421-4E5F-A9DB-7CBEC81522BF}" dt="2022-08-27T00:40:14.329" v="550"/>
          <ac:inkMkLst>
            <pc:docMk/>
            <pc:sldMk cId="431784671" sldId="521"/>
            <ac:inkMk id="23" creationId="{B64D016D-FB54-8663-2F51-3798DC7A79C3}"/>
          </ac:inkMkLst>
        </pc:inkChg>
        <pc:inkChg chg="add mod">
          <ac:chgData name="Rafael de Freitas Souza" userId="35ca00cecb26e7a5" providerId="LiveId" clId="{7038E866-F421-4E5F-A9DB-7CBEC81522BF}" dt="2022-08-27T00:40:14.329" v="550"/>
          <ac:inkMkLst>
            <pc:docMk/>
            <pc:sldMk cId="431784671" sldId="521"/>
            <ac:inkMk id="27" creationId="{034580BD-C8C1-5AF1-34B6-D4F1728545F4}"/>
          </ac:inkMkLst>
        </pc:inkChg>
        <pc:inkChg chg="add mod">
          <ac:chgData name="Rafael de Freitas Souza" userId="35ca00cecb26e7a5" providerId="LiveId" clId="{7038E866-F421-4E5F-A9DB-7CBEC81522BF}" dt="2022-08-27T00:40:14.329" v="550"/>
          <ac:inkMkLst>
            <pc:docMk/>
            <pc:sldMk cId="431784671" sldId="521"/>
            <ac:inkMk id="28" creationId="{85B4CE27-D926-D191-A5B0-41DA084936C7}"/>
          </ac:inkMkLst>
        </pc:inkChg>
        <pc:inkChg chg="add">
          <ac:chgData name="Rafael de Freitas Souza" userId="35ca00cecb26e7a5" providerId="LiveId" clId="{7038E866-F421-4E5F-A9DB-7CBEC81522BF}" dt="2022-08-27T00:40:15.260" v="551" actId="9405"/>
          <ac:inkMkLst>
            <pc:docMk/>
            <pc:sldMk cId="431784671" sldId="521"/>
            <ac:inkMk id="30" creationId="{32189793-05CC-6D7C-1091-7DF327513E83}"/>
          </ac:inkMkLst>
        </pc:inkChg>
        <pc:inkChg chg="add mod">
          <ac:chgData name="Rafael de Freitas Souza" userId="35ca00cecb26e7a5" providerId="LiveId" clId="{7038E866-F421-4E5F-A9DB-7CBEC81522BF}" dt="2022-08-27T00:40:29.578" v="554"/>
          <ac:inkMkLst>
            <pc:docMk/>
            <pc:sldMk cId="431784671" sldId="521"/>
            <ac:inkMk id="31" creationId="{FDA81191-D138-53CA-0A06-974202A623BC}"/>
          </ac:inkMkLst>
        </pc:inkChg>
        <pc:inkChg chg="add mod">
          <ac:chgData name="Rafael de Freitas Souza" userId="35ca00cecb26e7a5" providerId="LiveId" clId="{7038E866-F421-4E5F-A9DB-7CBEC81522BF}" dt="2022-08-27T00:40:29.578" v="554"/>
          <ac:inkMkLst>
            <pc:docMk/>
            <pc:sldMk cId="431784671" sldId="521"/>
            <ac:inkMk id="32" creationId="{E8B15DE1-0657-163C-86AF-54A62517B4C0}"/>
          </ac:inkMkLst>
        </pc:inkChg>
        <pc:inkChg chg="add mod">
          <ac:chgData name="Rafael de Freitas Souza" userId="35ca00cecb26e7a5" providerId="LiveId" clId="{7038E866-F421-4E5F-A9DB-7CBEC81522BF}" dt="2022-08-27T00:41:22.328" v="560"/>
          <ac:inkMkLst>
            <pc:docMk/>
            <pc:sldMk cId="431784671" sldId="521"/>
            <ac:inkMk id="34" creationId="{3F55D071-4B47-C534-6244-3928D786BDCE}"/>
          </ac:inkMkLst>
        </pc:inkChg>
        <pc:inkChg chg="add">
          <ac:chgData name="Rafael de Freitas Souza" userId="35ca00cecb26e7a5" providerId="LiveId" clId="{7038E866-F421-4E5F-A9DB-7CBEC81522BF}" dt="2022-08-27T00:41:19.306" v="557" actId="9405"/>
          <ac:inkMkLst>
            <pc:docMk/>
            <pc:sldMk cId="431784671" sldId="521"/>
            <ac:inkMk id="36" creationId="{B6C70944-52F2-7B8C-790A-F6D5AD280550}"/>
          </ac:inkMkLst>
        </pc:inkChg>
        <pc:inkChg chg="add">
          <ac:chgData name="Rafael de Freitas Souza" userId="35ca00cecb26e7a5" providerId="LiveId" clId="{7038E866-F421-4E5F-A9DB-7CBEC81522BF}" dt="2022-08-27T00:41:20.443" v="558" actId="9405"/>
          <ac:inkMkLst>
            <pc:docMk/>
            <pc:sldMk cId="431784671" sldId="521"/>
            <ac:inkMk id="37" creationId="{3C3C9285-35FC-E994-AFFA-E89A67740C83}"/>
          </ac:inkMkLst>
        </pc:inkChg>
        <pc:inkChg chg="add mod">
          <ac:chgData name="Rafael de Freitas Souza" userId="35ca00cecb26e7a5" providerId="LiveId" clId="{7038E866-F421-4E5F-A9DB-7CBEC81522BF}" dt="2022-08-27T00:41:22.328" v="560"/>
          <ac:inkMkLst>
            <pc:docMk/>
            <pc:sldMk cId="431784671" sldId="521"/>
            <ac:inkMk id="38" creationId="{909BF6E1-B5CB-5E1E-D192-D37E1EF29515}"/>
          </ac:inkMkLst>
        </pc:inkChg>
        <pc:inkChg chg="add">
          <ac:chgData name="Rafael de Freitas Souza" userId="35ca00cecb26e7a5" providerId="LiveId" clId="{7038E866-F421-4E5F-A9DB-7CBEC81522BF}" dt="2022-08-27T00:41:23.037" v="561" actId="9405"/>
          <ac:inkMkLst>
            <pc:docMk/>
            <pc:sldMk cId="431784671" sldId="521"/>
            <ac:inkMk id="40" creationId="{BB767813-BA18-E9E6-B598-329D22C8FD48}"/>
          </ac:inkMkLst>
        </pc:inkChg>
        <pc:inkChg chg="add">
          <ac:chgData name="Rafael de Freitas Souza" userId="35ca00cecb26e7a5" providerId="LiveId" clId="{7038E866-F421-4E5F-A9DB-7CBEC81522BF}" dt="2022-08-27T00:41:25.486" v="562" actId="9405"/>
          <ac:inkMkLst>
            <pc:docMk/>
            <pc:sldMk cId="431784671" sldId="521"/>
            <ac:inkMk id="41" creationId="{6BFF1BC3-22CA-4330-B19B-3C6FEE0812E6}"/>
          </ac:inkMkLst>
        </pc:inkChg>
        <pc:inkChg chg="add mod">
          <ac:chgData name="Rafael de Freitas Souza" userId="35ca00cecb26e7a5" providerId="LiveId" clId="{7038E866-F421-4E5F-A9DB-7CBEC81522BF}" dt="2022-08-27T00:41:42.297" v="566"/>
          <ac:inkMkLst>
            <pc:docMk/>
            <pc:sldMk cId="431784671" sldId="521"/>
            <ac:inkMk id="42" creationId="{E0CC5083-68C1-9543-5B49-1D81EDE71C7C}"/>
          </ac:inkMkLst>
        </pc:inkChg>
        <pc:inkChg chg="add mod">
          <ac:chgData name="Rafael de Freitas Souza" userId="35ca00cecb26e7a5" providerId="LiveId" clId="{7038E866-F421-4E5F-A9DB-7CBEC81522BF}" dt="2022-08-27T00:41:42.297" v="566"/>
          <ac:inkMkLst>
            <pc:docMk/>
            <pc:sldMk cId="431784671" sldId="521"/>
            <ac:inkMk id="43" creationId="{28520069-F968-BBEC-C342-2CDE94694E73}"/>
          </ac:inkMkLst>
        </pc:inkChg>
        <pc:inkChg chg="add mod">
          <ac:chgData name="Rafael de Freitas Souza" userId="35ca00cecb26e7a5" providerId="LiveId" clId="{7038E866-F421-4E5F-A9DB-7CBEC81522BF}" dt="2022-08-27T00:41:42.297" v="566"/>
          <ac:inkMkLst>
            <pc:docMk/>
            <pc:sldMk cId="431784671" sldId="521"/>
            <ac:inkMk id="44" creationId="{2C0023E2-D988-0315-7136-2EF72BB6EFBF}"/>
          </ac:inkMkLst>
        </pc:inkChg>
        <pc:inkChg chg="add">
          <ac:chgData name="Rafael de Freitas Souza" userId="35ca00cecb26e7a5" providerId="LiveId" clId="{7038E866-F421-4E5F-A9DB-7CBEC81522BF}" dt="2022-08-27T00:41:48.758" v="567" actId="9405"/>
          <ac:inkMkLst>
            <pc:docMk/>
            <pc:sldMk cId="431784671" sldId="521"/>
            <ac:inkMk id="46" creationId="{E38D7680-CFE0-2E80-B419-8862E643AECF}"/>
          </ac:inkMkLst>
        </pc:inkChg>
        <pc:inkChg chg="add mod">
          <ac:chgData name="Rafael de Freitas Souza" userId="35ca00cecb26e7a5" providerId="LiveId" clId="{7038E866-F421-4E5F-A9DB-7CBEC81522BF}" dt="2022-08-27T00:41:57.280" v="570"/>
          <ac:inkMkLst>
            <pc:docMk/>
            <pc:sldMk cId="431784671" sldId="521"/>
            <ac:inkMk id="47" creationId="{9BD7B71D-0467-8E16-F2F1-B4EB1D7F939A}"/>
          </ac:inkMkLst>
        </pc:inkChg>
        <pc:inkChg chg="add mod">
          <ac:chgData name="Rafael de Freitas Souza" userId="35ca00cecb26e7a5" providerId="LiveId" clId="{7038E866-F421-4E5F-A9DB-7CBEC81522BF}" dt="2022-08-27T00:41:57.280" v="570"/>
          <ac:inkMkLst>
            <pc:docMk/>
            <pc:sldMk cId="431784671" sldId="521"/>
            <ac:inkMk id="48" creationId="{5327012D-12AC-AF00-7531-CD36FAC08A33}"/>
          </ac:inkMkLst>
        </pc:inkChg>
      </pc:sldChg>
      <pc:sldChg chg="add">
        <pc:chgData name="Rafael de Freitas Souza" userId="35ca00cecb26e7a5" providerId="LiveId" clId="{7038E866-F421-4E5F-A9DB-7CBEC81522BF}" dt="2022-08-24T01:53:43.171" v="0"/>
        <pc:sldMkLst>
          <pc:docMk/>
          <pc:sldMk cId="3768407205" sldId="522"/>
        </pc:sldMkLst>
      </pc:sldChg>
      <pc:sldChg chg="addSp delSp modSp add mod ord">
        <pc:chgData name="Rafael de Freitas Souza" userId="35ca00cecb26e7a5" providerId="LiveId" clId="{7038E866-F421-4E5F-A9DB-7CBEC81522BF}" dt="2022-08-27T02:40:04.754" v="577" actId="20577"/>
        <pc:sldMkLst>
          <pc:docMk/>
          <pc:sldMk cId="1325874027" sldId="523"/>
        </pc:sldMkLst>
        <pc:spChg chg="mod">
          <ac:chgData name="Rafael de Freitas Souza" userId="35ca00cecb26e7a5" providerId="LiveId" clId="{7038E866-F421-4E5F-A9DB-7CBEC81522BF}" dt="2022-08-24T01:58:24.026" v="32" actId="20577"/>
          <ac:spMkLst>
            <pc:docMk/>
            <pc:sldMk cId="1325874027" sldId="523"/>
            <ac:spMk id="2" creationId="{C36FDBF2-6E16-4132-8F21-91B38401B359}"/>
          </ac:spMkLst>
        </pc:spChg>
        <pc:spChg chg="mod">
          <ac:chgData name="Rafael de Freitas Souza" userId="35ca00cecb26e7a5" providerId="LiveId" clId="{7038E866-F421-4E5F-A9DB-7CBEC81522BF}" dt="2022-08-27T02:40:04.754" v="577" actId="20577"/>
          <ac:spMkLst>
            <pc:docMk/>
            <pc:sldMk cId="1325874027" sldId="523"/>
            <ac:spMk id="3" creationId="{1D12ACB0-213D-4FF2-87F4-63C38BFABDD2}"/>
          </ac:spMkLst>
        </pc:spChg>
        <pc:picChg chg="del">
          <ac:chgData name="Rafael de Freitas Souza" userId="35ca00cecb26e7a5" providerId="LiveId" clId="{7038E866-F421-4E5F-A9DB-7CBEC81522BF}" dt="2022-08-24T01:58:28.622" v="33" actId="478"/>
          <ac:picMkLst>
            <pc:docMk/>
            <pc:sldMk cId="1325874027" sldId="523"/>
            <ac:picMk id="5" creationId="{43F8B465-1381-48C9-98D9-6740A930A3A8}"/>
          </ac:picMkLst>
        </pc:picChg>
        <pc:picChg chg="add del">
          <ac:chgData name="Rafael de Freitas Souza" userId="35ca00cecb26e7a5" providerId="LiveId" clId="{7038E866-F421-4E5F-A9DB-7CBEC81522BF}" dt="2022-08-24T02:01:03.685" v="310"/>
          <ac:picMkLst>
            <pc:docMk/>
            <pc:sldMk cId="1325874027" sldId="523"/>
            <ac:picMk id="2050" creationId="{0C709D8E-CBC3-2D0E-0C0D-8BBC26D2C5F0}"/>
          </ac:picMkLst>
        </pc:picChg>
        <pc:picChg chg="add del mod">
          <ac:chgData name="Rafael de Freitas Souza" userId="35ca00cecb26e7a5" providerId="LiveId" clId="{7038E866-F421-4E5F-A9DB-7CBEC81522BF}" dt="2022-08-24T02:01:11.344" v="315"/>
          <ac:picMkLst>
            <pc:docMk/>
            <pc:sldMk cId="1325874027" sldId="523"/>
            <ac:picMk id="2052" creationId="{26615370-1F9C-ED59-5EA3-9F7793D18F75}"/>
          </ac:picMkLst>
        </pc:picChg>
        <pc:picChg chg="add del">
          <ac:chgData name="Rafael de Freitas Souza" userId="35ca00cecb26e7a5" providerId="LiveId" clId="{7038E866-F421-4E5F-A9DB-7CBEC81522BF}" dt="2022-08-24T02:01:14.423" v="317"/>
          <ac:picMkLst>
            <pc:docMk/>
            <pc:sldMk cId="1325874027" sldId="523"/>
            <ac:picMk id="2054" creationId="{6A11ED36-5E98-B2C8-7987-49923CD0E09C}"/>
          </ac:picMkLst>
        </pc:picChg>
        <pc:picChg chg="add mod">
          <ac:chgData name="Rafael de Freitas Souza" userId="35ca00cecb26e7a5" providerId="LiveId" clId="{7038E866-F421-4E5F-A9DB-7CBEC81522BF}" dt="2022-08-24T02:02:38.185" v="489" actId="1076"/>
          <ac:picMkLst>
            <pc:docMk/>
            <pc:sldMk cId="1325874027" sldId="523"/>
            <ac:picMk id="2056" creationId="{FFFDD658-CB50-5FF7-F6A1-5BA18F711763}"/>
          </ac:picMkLst>
        </pc:picChg>
      </pc:sldChg>
      <pc:sldChg chg="addSp delSp modSp add mod ord">
        <pc:chgData name="Rafael de Freitas Souza" userId="35ca00cecb26e7a5" providerId="LiveId" clId="{7038E866-F421-4E5F-A9DB-7CBEC81522BF}" dt="2022-08-24T02:05:34.633" v="530" actId="207"/>
        <pc:sldMkLst>
          <pc:docMk/>
          <pc:sldMk cId="3550247776" sldId="524"/>
        </pc:sldMkLst>
        <pc:spChg chg="add mod">
          <ac:chgData name="Rafael de Freitas Souza" userId="35ca00cecb26e7a5" providerId="LiveId" clId="{7038E866-F421-4E5F-A9DB-7CBEC81522BF}" dt="2022-08-24T02:05:34.633" v="530" actId="207"/>
          <ac:spMkLst>
            <pc:docMk/>
            <pc:sldMk cId="3550247776" sldId="524"/>
            <ac:spMk id="2" creationId="{4D9CC8E4-44C2-D74C-89BF-D2B0B0C62557}"/>
          </ac:spMkLst>
        </pc:spChg>
        <pc:spChg chg="mod">
          <ac:chgData name="Rafael de Freitas Souza" userId="35ca00cecb26e7a5" providerId="LiveId" clId="{7038E866-F421-4E5F-A9DB-7CBEC81522BF}" dt="2022-08-24T02:05:00.082" v="523" actId="114"/>
          <ac:spMkLst>
            <pc:docMk/>
            <pc:sldMk cId="3550247776" sldId="524"/>
            <ac:spMk id="3" creationId="{9A7D7E7A-C5EF-4A20-BE3F-6A58BF86D44D}"/>
          </ac:spMkLst>
        </pc:spChg>
        <pc:picChg chg="del">
          <ac:chgData name="Rafael de Freitas Souza" userId="35ca00cecb26e7a5" providerId="LiveId" clId="{7038E866-F421-4E5F-A9DB-7CBEC81522BF}" dt="2022-08-24T02:05:03.131" v="524" actId="478"/>
          <ac:picMkLst>
            <pc:docMk/>
            <pc:sldMk cId="3550247776" sldId="524"/>
            <ac:picMk id="1028" creationId="{5C5ADE46-90F7-7024-3E02-3ED17A2D5B2E}"/>
          </ac:picMkLst>
        </pc:picChg>
        <pc:picChg chg="add mod">
          <ac:chgData name="Rafael de Freitas Souza" userId="35ca00cecb26e7a5" providerId="LiveId" clId="{7038E866-F421-4E5F-A9DB-7CBEC81522BF}" dt="2022-08-24T02:05:21.493" v="527"/>
          <ac:picMkLst>
            <pc:docMk/>
            <pc:sldMk cId="3550247776" sldId="524"/>
            <ac:picMk id="3074" creationId="{F68D964B-DD12-6420-9638-4657E2257672}"/>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00:39:43.833"/>
    </inkml:context>
    <inkml:brush xml:id="br0">
      <inkml:brushProperty name="width" value="0.025" units="cm"/>
      <inkml:brushProperty name="height" value="0.025" units="cm"/>
      <inkml:brushProperty name="color" value="#AB008B"/>
    </inkml:brush>
  </inkml:definitions>
  <inkml:trace contextRef="#ctx0" brushRef="#br0">707 228 7298,'0'0'9930,"-31"47"-6635,6 13-2652,-20 73 0,13-36 106,23-72-600,1 0 0,1 1 1,2 1-1,0-1 0,-1 53 1066,7-65-1102,0-1 29,-1 0 0,-1 0 0,0 1 0,-1-1-1,0 0 1,-1 0 0,-5 16 0,-1 4 113,-15 79-47,-65 270 190,53-209 108,23-98-356,-26 81 0,-114 328 261,114-352-317,6 2 0,-29 244 0,43-69-15,16 16-71,9 405 193,-3-236-27,-5-256-224,4-216 46,2 0-1,0 0 0,1 0 1,2-1-1,0 0 0,1-1 0,17 32 1,11 30 41,-27-59-43,1 0-1,2-1 0,0 0 0,1-1 0,1 0 0,22 24 0,-15-20 24,2 0-1,1-2 1,1-1-1,1-1 0,0-1 1,46 25-1,270 166 76,-311-195-93,0-2-1,1-1 0,0-2 1,1-1-1,1-1 0,34 3 1,45 14-8,74 29 24,181 41 26,-149-73-50,-160-21 8,-1 4-1,1 2 1,-1 2-1,72 23 1,-96-22 4,0-1 0,1-2 0,52 4-1,109-1 32,-76-6-54,673 9 13,-622-14 36,-146-2-87,0-1-1,0-1 1,-1-1 0,1-1 0,38-16 0,15-4-169,-58 21 189,1-2 1,-1-1 0,0 0 0,-1-1-1,1-2 1,-2 0 0,0 0 0,0-2-1,-1 0 1,-1-1 0,0-1 0,-1 0 0,18-25-1,14-22 42,-3-2-1,-3-1 0,-2-3 1,-4-1-1,38-105 0,-57 132 1,94-275 99,-90 245-75,-2-1 0,12-111 0,33-375 509,-48 480-456,44-140-1,8-31 121,20-128 152,-16 48-195,-36 178-150,64-404 238,-67 355-235,-10 74 234,10-240-1,-28-21 48,33-305-239,-31 621-52,-5-80-11,-2 82 5,1 66 1,-1 1-1,0 0 1,0 0-1,0 0 1,-1 0-1,1 0 1,-1 0-1,1 0 1,-1 1-1,0-1 1,0 0-1,0 1 1,-1 0-1,1-1 1,0 1-1,-1 0 1,1 0 0,-1 0-1,0 1 1,-3-2-1,-4-3-24,-1 0 0,1 1 0,-1 0 0,-15-3 0,-21-1-57,-1 2 0,1 2 0,-1 3 0,-76 4 0,23 0 74,37-1-21,-55 0 0,1-5-1,-138-22 0,95 3 27,-2 7-1,-182 6 1,-307 0 44,304 2-18,51 10 0,-275-15 136,360-22 88,143 21-241,0 3-1,-101-3 0,52 14-20,-479-14 1100,596 14-1148,0-1 0,-1 1 0,1 0 1,-1 0-1,1-1 0,-1 1 0,1 0 1,0 0-1,-1 0 0,1 1 0,-1-1 1,1 0-1,0 0 0,-1 1 0,1-1 1,0 1-1,-1-1 0,1 1 0,0 0 1,0-1-1,-1 1 0,1 0 0,-1 1 0,2 0-256,0 1 0,0-1 0,0 1-1,0-1 1,0 0 0,1 1 0,-1-1 0,1 0-1,-1 1 1,1-1 0,0 0 0,1 3-1,0 0 17,9 28-5764,-6-2-3387</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00:40:13.227"/>
    </inkml:context>
    <inkml:brush xml:id="br0">
      <inkml:brushProperty name="width" value="0.025" units="cm"/>
      <inkml:brushProperty name="height" value="0.025" units="cm"/>
      <inkml:brushProperty name="color" value="#AB008B"/>
    </inkml:brush>
  </inkml:definitions>
  <inkml:trace contextRef="#ctx0" brushRef="#br0">0 0 10386,'0'0'5631,"4"11"-5563,14 72 509,-2 0 0,5 122 0,-20-151-736,-1-34-4351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00:40:13.724"/>
    </inkml:context>
    <inkml:brush xml:id="br0">
      <inkml:brushProperty name="width" value="0.025" units="cm"/>
      <inkml:brushProperty name="height" value="0.025" units="cm"/>
      <inkml:brushProperty name="color" value="#AB008B"/>
    </inkml:brush>
  </inkml:definitions>
  <inkml:trace contextRef="#ctx0" brushRef="#br0">1 1 6281,'0'0'9837,"42"3"-8702,301 25 939,0-14-212,-167-10-925,191 29 1,-365-33-935,0 0 14,1 0 1,-1 0 0,1 0 0,-1 1 0,1-1-1,-1 1 1,0 0 0,1 0 0,-1 0-1,0 0 1,0 0 0,1 0 0,-1 0 0,0 1-1,0-1 1,2 3 0,-4-3 197,0 8-4557,0-2-2112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00:40:15.259"/>
    </inkml:context>
    <inkml:brush xml:id="br0">
      <inkml:brushProperty name="width" value="0.025" units="cm"/>
      <inkml:brushProperty name="height" value="0.025" units="cm"/>
      <inkml:brushProperty name="color" value="#AB008B"/>
    </inkml:brush>
  </inkml:definitions>
  <inkml:trace contextRef="#ctx0" brushRef="#br0">213 198 12635,'0'0'8556,"-8"0"-8366,3-1-151,3 1-9,0 0-1,0-1 1,0 1 0,0 0-1,0 0 1,0 0-1,0 0 1,0 0-1,0 0 1,0 1-1,0-1 1,0 1-1,0-1 1,0 1-1,0 0 1,0-1 0,1 1-1,-1 0 1,0 1-1,0-1 1,1 0-1,-1 0 1,1 1-1,-1-1 1,1 1-1,0-1 1,-1 1 0,1-1-1,0 1 1,0 0-1,0 0 1,0-1-1,-1 5 1,-87 274 2374,87-274-2385,-9 18 143,2 1 0,2 0 1,0 0-1,1 1 0,-4 52 1,10-77-93,48 14 30,55 9-72,185 19 0,111-18-52,-149-12 63,-67-9 1392,-188-40-836,-3 20-598,1-1 0,1 0 1,1-1-1,0 1 0,1-1 1,1 0-1,1 0 0,0-28 1,2-359-34,-1 403 43,1 1 1,-1-1-1,0 1 1,1 0-1,-1-1 1,0 1-1,0 0 1,0-1-1,0 1 1,0 0-1,0 0 1,0 0-1,0 0 1,0 0-1,-1 0 1,1 0-1,0 0 1,-1 1-1,1-1 1,0 0-1,-3 0 1,-42-16 78,29 12-79,-70-26 213,-1 4-1,-142-25 0,-184 3-23,170 38-788,242 11 237,0 1 1,-1-1-1,1 0 1,0 1-1,-1-1 1,1 1-1,0 0 1,0 0-1,0 0 1,0 0-1,0 0 1,0 0-1,0 1 1,0-1-1,0 1 1,-2 3-1,-19 15-5507</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00:40:27.628"/>
    </inkml:context>
    <inkml:brush xml:id="br0">
      <inkml:brushProperty name="width" value="0.025" units="cm"/>
      <inkml:brushProperty name="height" value="0.025" units="cm"/>
      <inkml:brushProperty name="color" value="#AB008B"/>
    </inkml:brush>
  </inkml:definitions>
  <inkml:trace contextRef="#ctx0" brushRef="#br0">72 1 8210,'0'0'7532,"6"10"-6920,5 13 326,-1 1 0,-1 0-1,-1 0 1,0 1 0,-2-1 0,3 28-1,-5 233 2117,-5-241-2862,-7 58 98,-4-1 0,-29 115 0,21-122-182,3 1 0,-7 162 0,23-226-98,0-24-5,0 1 0,0 0-1,1 0 1,0 0 0,1-1-1,-1 1 1,2 0 0,-1-1 0,4 11-1,-5-25-141,2-12-3068,-3 18 2775,1-1 0,0 1 0,0 0 0,-1 0 0,1 0 0,0 0 0,-1 0 0,1-1 0,-1 1 0,0 0 0,1 0 0,-1 0 0,0 0 0,0 1 1,0-1-1,-1-2 0,-13-7-10845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00:40:28.952"/>
    </inkml:context>
    <inkml:brush xml:id="br0">
      <inkml:brushProperty name="width" value="0.025" units="cm"/>
      <inkml:brushProperty name="height" value="0.025" units="cm"/>
      <inkml:brushProperty name="color" value="#AB008B"/>
    </inkml:brush>
  </inkml:definitions>
  <inkml:trace contextRef="#ctx0" brushRef="#br0">109 128 14427,'0'0'7364,"8"3"-6813,-3 5-340,0-1-1,0 1 1,-1 1 0,-1-1-1,5 13 1,1 3 249,51 150 1481,-49-133-1756,2 0 0,1 0 0,3-1 1,1-2-1,30 50 0,-47-88-176,28 36 55,-27-34-30,0-1 0,-1 0 1,1 1-1,0-1 0,-1 0 0,1 0 0,0 0 1,0 0-1,0 0 0,0-1 0,0 1 1,0 0-1,0-1 0,0 0 0,0 1 0,1-1 1,-1 0-1,0 0 0,3-1 0,-4 1 22,1-1 0,-1 0 0,1 0-1,-1 0 1,1 0 0,-1 0 0,0 0-1,0-1 1,0 1 0,1 0 0,-1-1-1,0 1 1,-1 0 0,1-1 0,0 1-1,1-4 1,14-34 279,-11 23-159,262-509 68,-252 500-217,-9 17-22,-1 0 1,0 0 0,-1 0 0,0-1-1,0 0 1,-1 0 0,0 0 0,0 0 0,1-14-1,-12 23 78,-42 4-78,0 1 1,1 4-1,-1 1 0,-77 27 0,-50 11 44,-29-12 343,150-29-9262,101-7 1096,-25 0-369</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00:41:17.191"/>
    </inkml:context>
    <inkml:brush xml:id="br0">
      <inkml:brushProperty name="width" value="0.025" units="cm"/>
      <inkml:brushProperty name="height" value="0.025" units="cm"/>
      <inkml:brushProperty name="color" value="#AB008B"/>
    </inkml:brush>
  </inkml:definitions>
  <inkml:trace contextRef="#ctx0" brushRef="#br0">40 43 11618,'0'0'6591,"-6"2"-5660,-27 3 3821,44-6-9733,-6 0 4014,-1-1 0,0 1 1,1-1-1,-1 0 1,0 0-1,0-1 0,0 1 1,0-1-1,6-6 1,14-12-8255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00:41:19.305"/>
    </inkml:context>
    <inkml:brush xml:id="br0">
      <inkml:brushProperty name="width" value="0.025" units="cm"/>
      <inkml:brushProperty name="height" value="0.025" units="cm"/>
      <inkml:brushProperty name="color" value="#AB008B"/>
    </inkml:brush>
  </inkml:definitions>
  <inkml:trace contextRef="#ctx0" brushRef="#br0">75 0 12979,'0'0'13267,"1"5"-13173,-1 0 1,0 0 0,0 0 0,0 0 0,-1 0 0,-1 6 0,-2-7-655,1 1 0,-1-1 0,0 0 1,0 0-1,-1 0 0,1 0 0,-7 3 0,-22 8-5163</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00:41:20.443"/>
    </inkml:context>
    <inkml:brush xml:id="br0">
      <inkml:brushProperty name="width" value="0.025" units="cm"/>
      <inkml:brushProperty name="height" value="0.025" units="cm"/>
      <inkml:brushProperty name="color" value="#AB008B"/>
    </inkml:brush>
  </inkml:definitions>
  <inkml:trace contextRef="#ctx0" brushRef="#br0">5 36 13931,'0'0'5068,"-1"-18"-12518,-2 1 934</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00:39:52.912"/>
    </inkml:context>
    <inkml:brush xml:id="br0">
      <inkml:brushProperty name="width" value="0.025" units="cm"/>
      <inkml:brushProperty name="height" value="0.025" units="cm"/>
      <inkml:brushProperty name="color" value="#AB008B"/>
    </inkml:brush>
  </inkml:definitions>
  <inkml:trace contextRef="#ctx0" brushRef="#br0">345 43 1480,'0'0'12564,"-40"-3"-11357,-198-15 714,224 17-1552,10 1-220,-1 0 0,1 0 0,0 0 0,0-1 0,0 1 0,0-1 0,0 0 0,0 0 0,0-1 0,-4-1 0,7 3-149,1-1-1,0 1 1,0 0-1,0 0 1,-1 0-1,1 0 1,0-1 0,0 1-1,0 0 1,0 0-1,0 0 1,-1-1-1,1 1 1,0 0-1,0 0 1,0-1 0,0 1-1,0 0 1,0 0-1,0-1 1,0 1-1,0 0 1,0 0-1,0-1 1,0 1 0,0 0-1,0 0 1,0-1-1,0 1 1,0 0-1,0 0 1,0-1-1,0 1 1,0 0 0,1 0-1,-1-1 1,0 1-1,0 0 1,0 0-1,0 0 1,1-1-1,-1 1 1,0 0 0,0 0-1,0 0 1,1 0-1,-1 0 1,0-1-1,0 1 1,0 0-1,1 0 1,-1 0 0,0 0-1,0 0 1,1 0-1,-1 0 1,0 0-1,0 0 1,1 0-1,-1 0 1,0 0 0,0 0-1,1 0 1,-1 0-1,0 0 1,0 0-1,1 0 1,-1 0 0,21 0-166,-20 0 218,31 1-71,1 3 0,54 12 0,-47-8 38,45 4 0,208-7 6,-184-5 258,-108 0 150,-22 0 111,-51-2-359,-23 1-315,32 4-4940,43 0-487</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00:39:53.791"/>
    </inkml:context>
    <inkml:brush xml:id="br0">
      <inkml:brushProperty name="width" value="0.025" units="cm"/>
      <inkml:brushProperty name="height" value="0.025" units="cm"/>
      <inkml:brushProperty name="color" value="#AB008B"/>
    </inkml:brush>
  </inkml:definitions>
  <inkml:trace contextRef="#ctx0" brushRef="#br0">79 0 6265,'0'0'7085,"12"3"-6317,34 8-188,-41-10-435,-1 1 0,0 0 0,1 1 0,-1-1 0,0 1 0,0 0 0,-1 0 0,1 0 1,-1 0-1,6 7 0,11 9 462,31 17 495,-18-14-424,-1 2 1,31 31 0,-60-52-650,-1 0 0,1 1-1,-1-1 1,0 1 0,0-1 0,-1 1 0,1 0 0,-1 0-1,0 0 1,0 0 0,0 0 0,0 0 0,-1 0 0,1 0-1,-1 0 1,0 0 0,0 0 0,-1 0 0,1 0 0,-1 0-1,-2 6 1,2-4 39,0-1-1,-1 0 0,0 0 0,0 0 1,-1 0-1,1-1 0,-1 1 1,0-1-1,0 1 0,-1-1 1,1 0-1,-1 0 0,0 0 0,0-1 1,-7 5-1,-1-2 80,0 0-1,0-1 1,-1-1 0,1 0 0,-1 0-1,-26 2 1,-79-1 1009,94-5-790,23 0-358,0-1 1,1 1 0,-1 0 0,0 0 0,1-1 0,-1 1 0,0 0 0,1-1 0,-1 1 0,1-1 0,-1 1 0,1-1 0,-1 1 0,0-1 0,1 1 0,0-1 0,-1 1 0,1-1 0,-1 0 0,1 1 0,0-1 0,-1 0 0,1 1 0,0-1 0,0 0 0,0 0 0,0 1 0,-1-1 0,1 0 0,0 0 0,0 1 0,1-2-1,-1-32 171,0 23-187,1-11 106,1 0-1,0 1 0,9-34 1,-30 89 603,6-12-553,-21 49-1,25-45-155,4-14-252,1 0 0,0 1 0,1-1 0,0 1 1,-1 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00:39:55.400"/>
    </inkml:context>
    <inkml:brush xml:id="br0">
      <inkml:brushProperty name="width" value="0.025" units="cm"/>
      <inkml:brushProperty name="height" value="0.025" units="cm"/>
      <inkml:brushProperty name="color" value="#AB008B"/>
    </inkml:brush>
  </inkml:definitions>
  <inkml:trace contextRef="#ctx0" brushRef="#br0">0 0 9578,'0'0'8858,"10"0"-8706,265 13 2082,2-1-1191,-237-8 1953,-42-3-6784,-19 5 878,0-6-2066,-2 0-4290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00:41:21.739"/>
    </inkml:context>
    <inkml:brush xml:id="br0">
      <inkml:brushProperty name="width" value="0.025" units="cm"/>
      <inkml:brushProperty name="height" value="0.025" units="cm"/>
      <inkml:brushProperty name="color" value="#AB008B"/>
    </inkml:brush>
  </inkml:definitions>
  <inkml:trace contextRef="#ctx0" brushRef="#br0">1 1 5881,'0'0'8295,"5"0"-637,33 1-10455,47 9-4343,-52-7 252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00:41:23.034"/>
    </inkml:context>
    <inkml:brush xml:id="br0">
      <inkml:brushProperty name="width" value="0.025" units="cm"/>
      <inkml:brushProperty name="height" value="0.025" units="cm"/>
      <inkml:brushProperty name="color" value="#AB008B"/>
    </inkml:brush>
  </inkml:definitions>
  <inkml:trace contextRef="#ctx0" brushRef="#br0">12 99 10746,'0'0'11843,"0"-38"-8096,0 34-3489,0 4-48,0-15-11023,-2-3 3837,-8-6-2039</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00:41:25.485"/>
    </inkml:context>
    <inkml:brush xml:id="br0">
      <inkml:brushProperty name="width" value="0.025" units="cm"/>
      <inkml:brushProperty name="height" value="0.025" units="cm"/>
      <inkml:brushProperty name="color" value="#AB008B"/>
    </inkml:brush>
  </inkml:definitions>
  <inkml:trace contextRef="#ctx0" brushRef="#br0">60 0 14755,'0'0'8570,"-28"0"-8490,17 4-80,-1 6-376,4 1-512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00:41:38.331"/>
    </inkml:context>
    <inkml:brush xml:id="br0">
      <inkml:brushProperty name="width" value="0.025" units="cm"/>
      <inkml:brushProperty name="height" value="0.025" units="cm"/>
      <inkml:brushProperty name="color" value="#AB008B"/>
    </inkml:brush>
  </inkml:definitions>
  <inkml:trace contextRef="#ctx0" brushRef="#br0">107 384 5433,'0'0'14937,"1"-15"-13721,-1 12-1155,1-23 1020,1 0 0,10-45 1,2-2 1744,6-96 1,-39 313-3072,0-20 379,-21 936 925,19-1062-2038,-6-10-1427,-3-2-3824</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00:41:39.983"/>
    </inkml:context>
    <inkml:brush xml:id="br0">
      <inkml:brushProperty name="width" value="0.025" units="cm"/>
      <inkml:brushProperty name="height" value="0.025" units="cm"/>
      <inkml:brushProperty name="color" value="#AB008B"/>
    </inkml:brush>
  </inkml:definitions>
  <inkml:trace contextRef="#ctx0" brushRef="#br0">374 291 13363,'0'0'11160,"9"5"-10658,4 2-313,-1 1-1,0 1 1,0 0-1,-1 1 0,0 0 1,-1 1-1,0 0 1,0 0-1,-2 1 0,15 24 1,-10-7 134,0 0 0,-2 0 0,-1 1 1,-1 1-1,5 36 0,-8-37-158,0 0 0,2-1 0,2 0 1,0 0-1,23 42 0,-7-37 461,-25-34-594,-1 1 1,1 0-1,0-1 1,0 0-1,-1 1 1,1-1-1,0 1 1,0-1-1,0 0 1,0 0 0,0 1-1,0-1 1,-1 0-1,1 0 1,0 0-1,0 0 1,0 0-1,0 0 1,0 0-1,0-1 1,0 1 0,-1 0-1,1 0 1,0-1-1,0 1 1,0 0-1,0-1 1,-1 1-1,1-1 1,0 1-1,0-1 1,-1 1 0,1-1-1,0 0 1,-1 1-1,1-1 1,-1 0-1,1 1 1,-1-1-1,1 0 1,-1 0-1,0 0 1,1-1 0,236-314 58,17-27-149,-231 309 31,1 1 0,2 1 0,1 1 0,54-48 0,-81 79 30,0 0 1,-1 0-1,1 0 0,-1 0 0,1 0 1,0 1-1,-1-1 0,1 0 0,-1 0 1,1-1-1,0 1 0,-1 0 0,1 0 1,-1 0-1,1 0 0,0 0 0,-1 0 1,1 0-1,0-1 0,-1 1 0,1 0 1,-1 0-1,1-1 0,0 1 0,0 0 1,-1 0-1,1-1 0,0 1 0,-1 0 1,1-1-1,0 1 0,0 0 0,0-1 1,-1 1-1,1-1 0,0 1 0,0 0 1,0-1-1,0 1 0,0 0 0,0-1 1,0 1-1,0-1 0,0 1 0,0-1 1,0 1-1,0 0 0,0-1 0,0 1 1,0-1-1,0 1 0,0 0 0,1-1 1,-1 1-1,0 0 0,0-1 0,0 1 1,1 0-1,-1-1 0,0 1 0,0 0 1,1-1-1,-1 1 0,0 0 0,1-1 1,-1 1-1,0 0 0,1 0 0,-44-1-66,33 1 78,-469 21-105,-369 8 524,846-29-270,54 0-1465,-36 1 828,23 1-427,-23 5-5049,-9 1 4858,1-17 5002,-5-9 98,-2 10-4927,-1 7 1491,13 20-535,427 503 1551,-433-514-1572,-1-1 0,1 1 0,-1 1 0,0-1-1,-1 1 1,0 0 0,-1 1 0,0-1 0,0 1 0,4 16 0,-6-18-605,0-10 117,1-20-764,-2-35-6890,-1 35 1045</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00:41:41.785"/>
    </inkml:context>
    <inkml:brush xml:id="br0">
      <inkml:brushProperty name="width" value="0.025" units="cm"/>
      <inkml:brushProperty name="height" value="0.025" units="cm"/>
      <inkml:brushProperty name="color" value="#AB008B"/>
    </inkml:brush>
  </inkml:definitions>
  <inkml:trace contextRef="#ctx0" brushRef="#br0">1126 9 14267,'0'0'9853,"0"-8"-8578,-1 17-1133,0 0 0,0 0 0,-1 0 0,0 0 0,-1-1 0,0 1 0,0 0 0,-1-1 0,0 0 0,-5 8 0,-12 16 300,-27 32 1,12-17-118,-22 35 107,-124 164-18,177-239-376,3-3-24,-1-1-1,1 0 1,0 1 0,-1-1 0,0 0-1,0-1 1,-5 5 0,7-7 29,1-15 139,1-2-213,1 0 0,1 0-1,0 0 1,1 0-1,1 0 1,1 1 0,0 0-1,16-29 1,85-123 3,-66 107 86,-38 58-52,-1-1 22,0 0 1,0 1 0,0 0 0,1-1 0,0 1 0,-1 0 0,1 0-1,0 0 1,1 1 0,3-4 0,-7 6 87,0 4-75,0 1-34,-1 0-1,0 1 0,0-1 1,0 0-1,-1 0 0,1 0 1,-2 0-1,1-1 0,0 1 1,-4 5-1,-38 49 127,25-35-82,-24 33 43,-6 6 66,2 3 0,-40 75 1,85-137-167,0 0 1,0 0 0,1 0 0,-1 1 0,1-1-1,0 0 1,0 0 0,0 9 0,1-12 78,11-25-484,28-33 354,58-63-1,-52 67 116,53-82 1,-91 120 183,-19 23-20,-19 21-183,-273 329-63,303-356 58,1-5-311,1-4 252,1-1-1,0 0 1,1 1 0,0-1 0,0 1-1,0 0 1,1 0 0,0 0 0,10-12 0,0-2-21,26-42 35,-6 12 34,-3-1 0,-2-1 1,30-76-1,-59 129-15,0 0 1,0 0 0,0 0 0,0 0-1,-1 0 1,1 0 0,0 1 0,0-1-1,0 0 1,0 0 0,-1 0-1,1 0 1,0 0 0,0 0 0,0 0-1,-1 0 1,1 0 0,0 0-1,0 0 1,0 0 0,0 0 0,-1 0-1,1 0 1,0 0 0,0 0-1,0 0 1,-1 0 0,1 0 0,0 0-1,0 0 1,0 0 0,-1 0 0,1-1-1,0 1 1,0 0 0,0 0-1,0 0 1,0 0 0,-1 0 0,1 0-1,0-1 1,0 1 0,0 0-1,0 0 1,0 0 0,0 0 0,0-1-1,0 1 1,0 0 0,0 0 0,-1 0-1,1-1 1,0 1 0,0 0-1,0 0 1,0 0 0,0-1 0,0 1-1,0 0 1,0 0 0,1 0-1,-1 0 1,0-1 0,-29 20 75,-42 41-260,61-51 239,-228 190 203,236-198-232,4-5-117,-1-1 60,1 1 1,0-1 0,0 1-1,0 0 1,0 0-1,1 0 1,-1 0 0,1 0-1,0 0 1,1 1 0,4-5-1,5-7-43,83-97 97,45-60 151,-219 236 642,24-18-841,30-28 48,1 2-1,1 0 1,1 1 0,1 2-1,1 0 1,-17 26-1,42-91-274,9 9 261,2 0 0,26-38 0,16-31-29,-92 132-76,-28 35 94,55-59 7,-34 34 62,25-26-29,0 0 1,2 1-1,0 0 0,-18 28 0,47-67-61,1 0-1,35-36 0,-26 30 98,24-34 1,-54 61 157,-12 4-199,-17 8-123,-89 42 169,79-30-30,-59 18 0,100-38 23,10-40-688,-8 39 561,0 0 1,1-1 0,-1 1-1,0-1 1,1 1 0,-1 0-1,0-1 1,0 1-1,1-1 1,-1 1 0,0-1-1,0 1 1,0-1 0,0 1-1,1-1 1,-1 1-1,0-1 1,0 1 0,0-1-1,0 0 1,0 1 0,0-1-1,0 1 1,-1-1-1,1 1 1,0-1 0,0 1-1,0-1 1,0 1 0,-1-1-1,1 1 1,0 0-1,-1-1 1,-16 11-614,-31 37-739,46-44 1199,-71 81-5117,-5 4-1690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00:41:48.757"/>
    </inkml:context>
    <inkml:brush xml:id="br0">
      <inkml:brushProperty name="width" value="0.025" units="cm"/>
      <inkml:brushProperty name="height" value="0.025" units="cm"/>
      <inkml:brushProperty name="color" value="#AB008B"/>
    </inkml:brush>
  </inkml:definitions>
  <inkml:trace contextRef="#ctx0" brushRef="#br0">1010 67 7090,'0'0'8724,"-4"-2"-8077,-22-8 1317,0 0 1,-33-7-1,19 8-766,-40-3 1,18 7-992,1 3 1,-62 6-1,111-2-186,0 0-1,0 1 1,1 0 0,-1 1-1,1 0 1,-1 1-1,2 0 1,-17 10-1,-82 63 162,101-72-180,-20 16 14,2 1 0,1 1 0,0 2 0,2 0 0,1 1 0,2 1 0,0 1 0,2 1 0,1 1 0,1 0 0,-22 65 0,33-71 19,1 0 0,1 0 0,1 0 1,1 0-1,1 0 0,2 0 1,0 0-1,2 0 0,0 0 1,2-1-1,1 0 0,0 0 1,19 38-1,-15-39 24,0-1 1,2 0-1,1-1 1,0 0-1,1-1 1,2-1-1,0 0 1,0-1-1,2-1 1,0-1-1,1 0 1,1-2-1,34 19 0,-28-21-182,1-1-1,1-2 0,-1 0 0,2-2 0,-1-1 0,1-2 0,-1 0 0,57-2 1,-74-5-2897,-6-5-4564,-5-2-6870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00:41:53.485"/>
    </inkml:context>
    <inkml:brush xml:id="br0">
      <inkml:brushProperty name="width" value="0.025" units="cm"/>
      <inkml:brushProperty name="height" value="0.025" units="cm"/>
      <inkml:brushProperty name="color" value="#AB008B"/>
    </inkml:brush>
  </inkml:definitions>
  <inkml:trace contextRef="#ctx0" brushRef="#br0">1050 156 10730,'0'0'10172,"-24"-11"-6829,15-3-3190,-1 2-1,-1-1 0,0 2 0,0-1 1,-1 2-1,-24-18 0,27 22-70,0 1 0,0-1 0,-1 2 0,1-1 0,-1 1 0,0 1-1,-1 0 1,1 0 0,0 1 0,-1 0 0,-14 0 0,-245 2 238,258 2-338,1 0 1,0 1 0,0 1 0,0 0-1,0 0 1,1 1 0,-15 8-1,-7 3 110,7-3-81,1 2-1,0 0 1,1 1 0,1 2-1,1 0 1,0 1 0,-24 30-1,23-23-2,1 1-1,1 0 1,2 2-1,0 0 0,2 1 1,2 1-1,0 0 1,-15 58-1,25-75 11,1 1-1,1 0 1,1-1-1,0 1 1,0 0-1,2 0 1,0 0-1,0 0 1,2 0-1,0-1 1,0 1-1,1-1 1,1 0 0,1 0-1,0 0 1,0-1-1,1 1 1,1-2-1,17 23 1,-8-15 5,0-1 0,2-1 1,0-1-1,0 0 0,2-1 1,35 20-1,-39-27 9,0-1-1,0 0 1,1-2 0,0 0-1,0-1 1,0-1 0,1 0-1,-1-1 1,34 0 0,-51-3 9,-2 36-7328,-2-19 1058</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00:41:56.317"/>
    </inkml:context>
    <inkml:brush xml:id="br0">
      <inkml:brushProperty name="width" value="0.025" units="cm"/>
      <inkml:brushProperty name="height" value="0.025" units="cm"/>
      <inkml:brushProperty name="color" value="#AB008B"/>
    </inkml:brush>
  </inkml:definitions>
  <inkml:trace contextRef="#ctx0" brushRef="#br0">1281 110 2529,'0'0'15944,"-19"-11"-14775,7 2-1097,-8-3 477,1-1 1,-1 2 0,-1 1-1,0 0 1,-36-10 0,15 14-219,-1 1 0,0 2 1,-75 5-1,30 0-203,61-1-87,-1 1-1,0 2 0,1 0 0,0 2 1,0 1-1,1 1 0,-40 18 1,28-8 14,0 2 0,2 2 0,0 1 1,-39 34-1,55-38-12,1 2 0,1 0 0,0 1 0,2 1 0,-20 38 0,0-3 90,14-25 199,-35 73 0,50-90-296,1 0 0,1 0 1,0 1-1,1 0 0,1 0 1,1 0-1,-1 24 1,3-12-20,-1-18 16,0 1-1,1 0 1,0 0 0,1-1 0,1 1 0,0 0-1,0-1 1,1 1 0,1-1 0,0 0 0,8 17-1,13 10 71,2-2 0,1-1 0,2-1 0,1-1 0,2-2 0,1-1-1,60 40 1,-83-63-65,-1-2 0,1 1 0,1-1 0,-1-1 0,1 0 0,-1-1 0,1 0 0,23 2 0,4-2 194,55-3 0,-33-2-155,-35-3-1386,-19 1-58,-17 3-236,-22 1-3932,-10 0-6160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00:39:56.098"/>
    </inkml:context>
    <inkml:brush xml:id="br0">
      <inkml:brushProperty name="width" value="0.025" units="cm"/>
      <inkml:brushProperty name="height" value="0.025" units="cm"/>
      <inkml:brushProperty name="color" value="#AB008B"/>
    </inkml:brush>
  </inkml:definitions>
  <inkml:trace contextRef="#ctx0" brushRef="#br0">158 1 7482,'0'0'11266,"17"0"-11187,-2 0 28,0 1 0,0 0 0,0 2 0,-1-1 0,1 2 0,-1 0 0,0 1 0,0 0 0,0 1 0,-1 0 0,0 2 1,0-1-1,14 12 0,-24-16-90,-1 0 1,1 0 0,-1 0 0,0 0 0,0 1-1,0-1 1,0 1 0,-1-1 0,0 1-1,1-1 1,-1 1 0,0 0 0,-1 0-1,2 6 1,-2 61 640,-2-38-362,2-30-260,-1 0 0,0 0 0,1 0 1,-1 0-1,0 0 0,0 0 0,-1-1 0,1 1 0,-1 0 1,1-1-1,-1 1 0,0-1 0,0 0 0,0 1 0,0-1 1,0 0-1,-1 0 0,1-1 0,-1 1 0,1 0 0,-6 2 1,-8 5 233,-1-1 1,-26 8-1,15-6-170,16-5 19,1-1-62,1 1-1,-1 0 0,1 0 1,0 1-1,-12 10 0,21-16 318,1-3-119,8-165 1007,-8 167-1265,-1 1-1,1-1 0,0 1 1,0 0-1,-1-1 0,1 1 1,0-1-1,0 1 0,-1 0 1,1-1-1,-1 1 0,1 0 1,0 0-1,-1-1 0,1 1 1,-1 0-1,1 0 0,0 0 1,-1-1-1,1 1 0,-1 0 1,1 0-1,-1 0 0,1 0 1,-1 0-1,1 0 0,-1 0 1,1 0-1,0 0 0,-1 0 1,1 0-1,-1 0 0,1 0 1,-1 0-1,1 1 0,-1-1 1,-16 5-691,5 3-63,1 1 0,0 1 0,1 0-1,0 1 1,1-1 0,-13 21 0,-15 16-5044,6-14-2621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00:39:58.081"/>
    </inkml:context>
    <inkml:brush xml:id="br0">
      <inkml:brushProperty name="width" value="0.025" units="cm"/>
      <inkml:brushProperty name="height" value="0.025" units="cm"/>
      <inkml:brushProperty name="color" value="#AB008B"/>
    </inkml:brush>
  </inkml:definitions>
  <inkml:trace contextRef="#ctx0" brushRef="#br0">16 0 10242,'0'0'10230,"-16"1"-7942,307 52-828,-205-50-2096,-85-3-230,-25 0-16099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00:39:59.489"/>
    </inkml:context>
    <inkml:brush xml:id="br0">
      <inkml:brushProperty name="width" value="0.025" units="cm"/>
      <inkml:brushProperty name="height" value="0.025" units="cm"/>
      <inkml:brushProperty name="color" value="#AB008B"/>
    </inkml:brush>
  </inkml:definitions>
  <inkml:trace contextRef="#ctx0" brushRef="#br0">1 36 12347,'0'0'7445,"0"-6"-6718,0-17-232,0 17 73,8 6-511,24 0-55,0 1-1,43 8 0,-62-6 0,0 0 0,-1 0 0,1 1 0,-1 1 0,0 0 0,-1 1 0,1 0 0,-1 0 0,11 9 0,-21-13-7,0-1 0,1 0 0,-1 0 0,0 0 0,0 1 0,0-1-1,0 0 1,0 1 0,0-1 0,0 1 0,0 0 0,-1-1 0,1 1 0,-1-1 0,1 1 0,-1 0 0,0-1 0,1 1 0,-1 0 0,0 0 0,0-1 0,0 1 0,0 0 0,-1 0 0,1-1 0,0 1 0,-1 0 0,0 2 0,-1-1 22,1 0 0,0 0-1,-1 0 1,0-1 0,1 1 0,-1 0 0,0-1-1,-1 1 1,1-1 0,0 0 0,-1 0 0,1 0-1,-5 3 1,-8 2 97,1-1 0,-1-1-1,0 0 1,-28 4-1,25-5 207,0 0-1,-31 13 0,49-17-262,0 0-1,1 0 1,-1 0 0,0 0 0,0 0-1,0 0 1,1 0 0,-1 0 0,0 0-1,0 0 1,1 1 0,-1-1 0,0 0-1,0 0 1,0 0 0,0 0 0,1 1-1,-1-1 1,0 0 0,0 0 0,0 0-1,0 1 1,0-1 0,1 0-1,-1 0 1,0 0 0,0 1 0,0-1-1,0 0 1,0 0 0,0 1 0,0-1-1,0 0 1,0 0 0,0 1 0,0-1-1,0 0 1,0 0 0,0 1 0,0-1-1,0 0 1,0 0 0,0 0 0,-1 1-1,1-1 1,0 0 0,0 0 0,0 1-1,0-1 1,0 0 0,-1 0-1,1 0 1,0 0 0,0 1 0,0-1-1,-1 0 1,1 0 0,0 0 0,-7-8-10528,-13-9-257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00:40:02.086"/>
    </inkml:context>
    <inkml:brush xml:id="br0">
      <inkml:brushProperty name="width" value="0.025" units="cm"/>
      <inkml:brushProperty name="height" value="0.025" units="cm"/>
      <inkml:brushProperty name="color" value="#AB008B"/>
    </inkml:brush>
  </inkml:definitions>
  <inkml:trace contextRef="#ctx0" brushRef="#br0">4922 1 9162,'0'0'5452,"-41"0"-4627,-133 4 55,80 1 521,-92 18-1,54-5-728,4-4-223,-254 32-68,274-28-366,-160 49-1,63-5 12,-331 120 8,448-138-90,1 4 0,-154 114 0,133-87 53,10 1 25,4 3 0,-121 132-1,153-148-20,-38 46 140,5 4 0,5 4 1,-92 159-1,80-80 209,41-70-104,-3-5-100,-98 193 172,117-215-266,-41 129 0,47-97-28,12-35 228,-49 116 1,16-84-170,-56 141 699,102-228-692,1 0 0,3 1 1,1 0-1,-6 77 0,14-103-65,1 31 34,-3-1 0,-2 1 0,-1-1 0,-3 0 0,-25 78 0,0-39 574,5 2 0,3 0 0,-27 175 0,-38 445 682,77-527-1156,10 225-1,7-207-103,22 103 18,1 0-95,-27-192 38,26 202 1,-20-286-3,2-1-1,0 0 0,1 0 1,20 37-1,57 87 74,-1-3-49,-62-103-35,2-2 0,2-1 0,1-1 0,2-1 0,44 43-1,182 146 153,-87-84-108,-86-66 61,-37-32-78,3-1-1,97 66 1,-109-90 14,1-2 1,0-1-1,1-2 0,1-1 0,0-2 0,69 9 1,21 9 21,-75-15-36,1-3-1,0-2 0,72 3 1,-111-12-53,-21 2-898,-28-7-3991,10-14-2480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00:40:02.555"/>
    </inkml:context>
    <inkml:brush xml:id="br0">
      <inkml:brushProperty name="width" value="0.025" units="cm"/>
      <inkml:brushProperty name="height" value="0.025" units="cm"/>
      <inkml:brushProperty name="color" value="#AB008B"/>
    </inkml:brush>
  </inkml:definitions>
  <inkml:trace contextRef="#ctx0" brushRef="#br0">6 0 16107,'0'0'5878,"24"9"-5596,151 53 193,-160-58-443,0 1-1,-1 1 1,1 0-1,20 13 1,-31-16-3,-1 0 0,1-1 0,-1 1 0,1 1 0,-1-1 0,0 0 0,0 1 1,0 0-1,-1-1 0,1 1 0,-1 0 0,0 1 0,0-1 0,-1 0 0,1 0 0,-1 1 0,0-1 0,0 1 0,0-1 0,0 6 0,-1-2 66,0 1-1,0-1 0,-1 0 1,0 1-1,-1-1 0,0 0 1,0 0-1,-1 0 0,0 0 1,0 0-1,-1 0 0,1-1 1,-2 0-1,1 0 0,-1 0 1,0 0-1,-7 6 0,-9 6-6,0 0-1,-1-1 0,-43 25 0,55-35-50,-1-1 0,0-1 0,0 0 0,-1 0-1,0-1 1,0-1 0,0 0 0,0 0 0,0-1-1,-1-1 1,-15 1 0,27-4-42,0 0 1,0 0-1,1 0 1,-1-1-1,0 1 1,1 0-1,-1 0 1,1-1-1,-1 1 1,1-1-1,0 1 1,0 0-1,-1-1 1,1 1-1,0-1 1,0 1-1,0 0 0,1-1 1,-1 1-1,0 0 1,1-3-1,-1 0-27,0 1 14,-1-1 0,1 0 0,0 0-1,0 0 1,1 1 0,-1-1 0,1 0 0,0 0 0,0 1 0,0-1 0,0 1 0,1-1 0,-1 1-1,1-1 1,0 1 0,0 0 0,0 0 0,0 0 0,1 0 0,4-4 0,4 3-2955,-11 4 2610,1-1 0,0 1 0,-1 0 0,1 0 0,-1 0 0,1 0 0,-1 0-1,1-1 1,0 1 0,-1 0 0,1 0 0,-1-1 0,1 1 0,-1 0 0,0-1 0,1 1 0,-1-1 0,1 1 0,-1-1 0,0 1-1,1 0 1,-1-1 0,0 1 0,1-1 0,-1 0 0,0 1 0,0-1 0,0 1 0,1-1 0,-1 1 0,0-2 0,7-17-10357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00:40:06.906"/>
    </inkml:context>
    <inkml:brush xml:id="br0">
      <inkml:brushProperty name="width" value="0.025" units="cm"/>
      <inkml:brushProperty name="height" value="0.025" units="cm"/>
      <inkml:brushProperty name="color" value="#AB008B"/>
    </inkml:brush>
  </inkml:definitions>
  <inkml:trace contextRef="#ctx0" brushRef="#br0">572 829 7586,'0'0'6113,"22"0"-5449,169-1 1188,335-16 866,-523 15-2607,-1 1-1,0-1 0,0 0 0,0 0 1,0 0-1,0-1 0,0 1 0,-1 0 1,1-1-1,-1 1 0,1-1 0,-1 0 1,0 1-1,1-6 0,7-10 214,23-20 118,-28 35-399,0-1-1,0 0 0,0 0 1,-1 0-1,1 0 0,-1-1 1,0 1-1,-1-1 0,1 0 1,-1 0-1,0 0 0,0 0 1,0 0-1,-1 0 0,0-1 1,0 1-1,1-7 0,-2-425 2790,-1 436-2776,-2 1-35,-2-1 41,1-1 1,-1 1-1,0-1 0,1 0 1,-1-1-1,-7-4 0,-21-10 19,-56-7-17,-166-21 0,125 25-27,-206-8-309,109 14 105,155 10 161,46 4 53,0-2 0,1-1 0,-42-9 0,66 12-59,1 0 0,-1 1 0,1-1 0,-1 0 0,1 1 1,-1-1-1,1 0 0,-1 1 0,1-1 0,0 1 0,-1-1 0,1 1 0,0-1 0,-1 1 0,1-1 0,0 1 0,-1-1 0,1 1 0,0-1 0,0 1 0,0 0 0,-1-1 0,1 1 0,0-1 0,0 1 0,0 0 0,0-1 0,0 1 0,0-1 0,0 1 0,0 0 0,1 0 0,-2 34-4,1-19 49,-7 37 73,-20 76 1,-5 39 242,12 220-95,20-388-367,0 0 1,0 1-1,0-1 0,0 0 0,1 1 1,-1-1-1,0 0 0,0 0 1,0 0-1,0 1 0,1-1 1,-1 0-1,0 0 0,0 0 1,1 1-1,-1-1 0,0 0 1,0 0-1,1 0 0,-1 0 1,0 0-1,0 1 0,1-1 1,-1 0-1,0 0 0,1 0 1,-1 0-1,0 0 0,0 0 1,1 0-1,-1 0 0,0 0 1,1 0-1,-1 0 0,0 0 1,0 0-1,1 0 0,-1-1 1,1 1-1,6 1-5071,-4 9-7819</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00:40:12.868"/>
    </inkml:context>
    <inkml:brush xml:id="br0">
      <inkml:brushProperty name="width" value="0.025" units="cm"/>
      <inkml:brushProperty name="height" value="0.025" units="cm"/>
      <inkml:brushProperty name="color" value="#AB008B"/>
    </inkml:brush>
  </inkml:definitions>
  <inkml:trace contextRef="#ctx0" brushRef="#br0">87 0 8858,'0'0'7141,"0"8"-3456,-1 36-2498,-3-14-779,-1 1-1,-2 0 1,-13 36 0,10-36-321,2-1 0,1 1 0,-5 44 0,0 241 443,12-314-531,1 0 0,0 0 0,0 0 1,0 0-1,0 0 0,1-1 1,-1 1-1,0 0 0,1-1 0,-1 1 1,1-1-1,0 1 0,-1-1 0,1 0 1,0 0-1,0 0 0,2 1 0,35 19-39,-16-11 56,0 0 0,1-1 0,-1-2-1,1 0 1,30 3 0,202 44 18,-181-35-52,1-2 0,126 10 0,99-24-114,-234-3 180,-65 0 384,-5-2-1067,1 0 225,-1 0 1,1 1-1,-1-1 0,0 1 1,0 0-1,1-1 0,-1 1 1,0 0-1,0 1 1,-5-2-1,2 0-1742,-25-11-9495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8BFC9854-AD40-4637-86D0-3EB1775F430D}" type="datetimeFigureOut">
              <a:rPr lang="pt-BR" smtClean="0"/>
              <a:t>26/08/2022</a:t>
            </a:fld>
            <a:endParaRPr lang="pt-BR"/>
          </a:p>
        </p:txBody>
      </p:sp>
      <p:sp>
        <p:nvSpPr>
          <p:cNvPr id="4" name="Espaço Reservado para Imagem de Slide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AAB1B42E-CB1A-4029-93CD-9D6A4E4C050D}" type="slidenum">
              <a:rPr lang="pt-BR" smtClean="0"/>
              <a:t>‹nº›</a:t>
            </a:fld>
            <a:endParaRPr lang="pt-BR"/>
          </a:p>
        </p:txBody>
      </p:sp>
    </p:spTree>
    <p:extLst>
      <p:ext uri="{BB962C8B-B14F-4D97-AF65-F5344CB8AC3E}">
        <p14:creationId xmlns:p14="http://schemas.microsoft.com/office/powerpoint/2010/main" val="1246507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pt-BR"/>
              <a:t>Clique para editar o título Mestre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222FCF91-D4B7-41A9-88B7-9662473A1BC0}" type="datetimeFigureOut">
              <a:rPr lang="pt-BR" smtClean="0"/>
              <a:t>26/08/2022</a:t>
            </a:fld>
            <a:endParaRPr lang="pt-BR"/>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pt-B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0F0D4E17-F573-48C6-8AEF-49985B815367}" type="slidenum">
              <a:rPr lang="pt-BR" smtClean="0"/>
              <a:t>‹nº›</a:t>
            </a:fld>
            <a:endParaRPr lang="pt-BR"/>
          </a:p>
        </p:txBody>
      </p:sp>
    </p:spTree>
    <p:extLst>
      <p:ext uri="{BB962C8B-B14F-4D97-AF65-F5344CB8AC3E}">
        <p14:creationId xmlns:p14="http://schemas.microsoft.com/office/powerpoint/2010/main" val="1115522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22FCF91-D4B7-41A9-88B7-9662473A1BC0}" type="datetimeFigureOut">
              <a:rPr lang="pt-BR" smtClean="0"/>
              <a:t>26/08/2022</a:t>
            </a:fld>
            <a:endParaRPr lang="pt-BR"/>
          </a:p>
        </p:txBody>
      </p:sp>
      <p:sp>
        <p:nvSpPr>
          <p:cNvPr id="6" name="Footer Placeholder 5"/>
          <p:cNvSpPr>
            <a:spLocks noGrp="1"/>
          </p:cNvSpPr>
          <p:nvPr>
            <p:ph type="ftr" sz="quarter" idx="11"/>
          </p:nvPr>
        </p:nvSpPr>
        <p:spPr/>
        <p:txBody>
          <a:bodyPr/>
          <a:lstStyle/>
          <a:p>
            <a:endParaRPr lang="pt-B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F0D4E17-F573-48C6-8AEF-49985B815367}" type="slidenum">
              <a:rPr lang="pt-BR" smtClean="0"/>
              <a:t>‹nº›</a:t>
            </a:fld>
            <a:endParaRPr lang="pt-BR"/>
          </a:p>
        </p:txBody>
      </p:sp>
    </p:spTree>
    <p:extLst>
      <p:ext uri="{BB962C8B-B14F-4D97-AF65-F5344CB8AC3E}">
        <p14:creationId xmlns:p14="http://schemas.microsoft.com/office/powerpoint/2010/main" val="2646953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e Legenda">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pt-BR"/>
              <a:t>Clique para editar o título Mestre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22FCF91-D4B7-41A9-88B7-9662473A1BC0}" type="datetimeFigureOut">
              <a:rPr lang="pt-BR" smtClean="0"/>
              <a:t>26/08/2022</a:t>
            </a:fld>
            <a:endParaRPr lang="pt-BR"/>
          </a:p>
        </p:txBody>
      </p:sp>
      <p:sp>
        <p:nvSpPr>
          <p:cNvPr id="5" name="Footer Placeholder 4"/>
          <p:cNvSpPr>
            <a:spLocks noGrp="1"/>
          </p:cNvSpPr>
          <p:nvPr>
            <p:ph type="ftr" sz="quarter" idx="11"/>
          </p:nvPr>
        </p:nvSpPr>
        <p:spPr/>
        <p:txBody>
          <a:bodyPr/>
          <a:lstStyle/>
          <a:p>
            <a:endParaRPr lang="pt-B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F0D4E17-F573-48C6-8AEF-49985B815367}" type="slidenum">
              <a:rPr lang="pt-BR" smtClean="0"/>
              <a:t>‹nº›</a:t>
            </a:fld>
            <a:endParaRPr lang="pt-BR"/>
          </a:p>
        </p:txBody>
      </p:sp>
    </p:spTree>
    <p:extLst>
      <p:ext uri="{BB962C8B-B14F-4D97-AF65-F5344CB8AC3E}">
        <p14:creationId xmlns:p14="http://schemas.microsoft.com/office/powerpoint/2010/main" val="2305660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ção com Legenda">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pt-BR"/>
              <a:t>Clique para editar o título Mestre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22FCF91-D4B7-41A9-88B7-9662473A1BC0}" type="datetimeFigureOut">
              <a:rPr lang="pt-BR" smtClean="0"/>
              <a:t>26/08/2022</a:t>
            </a:fld>
            <a:endParaRPr lang="pt-BR"/>
          </a:p>
        </p:txBody>
      </p:sp>
      <p:sp>
        <p:nvSpPr>
          <p:cNvPr id="5" name="Footer Placeholder 4"/>
          <p:cNvSpPr>
            <a:spLocks noGrp="1"/>
          </p:cNvSpPr>
          <p:nvPr>
            <p:ph type="ftr" sz="quarter" idx="11"/>
          </p:nvPr>
        </p:nvSpPr>
        <p:spPr/>
        <p:txBody>
          <a:bodyPr/>
          <a:lstStyle/>
          <a:p>
            <a:endParaRPr lang="pt-B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F0D4E17-F573-48C6-8AEF-49985B815367}" type="slidenum">
              <a:rPr lang="pt-BR" smtClean="0"/>
              <a:t>‹nº›</a:t>
            </a:fld>
            <a:endParaRPr lang="pt-BR"/>
          </a:p>
        </p:txBody>
      </p:sp>
    </p:spTree>
    <p:extLst>
      <p:ext uri="{BB962C8B-B14F-4D97-AF65-F5344CB8AC3E}">
        <p14:creationId xmlns:p14="http://schemas.microsoft.com/office/powerpoint/2010/main" val="1477937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ão de Nome">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22FCF91-D4B7-41A9-88B7-9662473A1BC0}" type="datetimeFigureOut">
              <a:rPr lang="pt-BR" smtClean="0"/>
              <a:t>26/08/2022</a:t>
            </a:fld>
            <a:endParaRPr lang="pt-BR"/>
          </a:p>
        </p:txBody>
      </p:sp>
      <p:sp>
        <p:nvSpPr>
          <p:cNvPr id="5" name="Footer Placeholder 4"/>
          <p:cNvSpPr>
            <a:spLocks noGrp="1"/>
          </p:cNvSpPr>
          <p:nvPr>
            <p:ph type="ftr" sz="quarter" idx="11"/>
          </p:nvPr>
        </p:nvSpPr>
        <p:spPr/>
        <p:txBody>
          <a:bodyPr/>
          <a:lstStyle/>
          <a:p>
            <a:endParaRPr lang="pt-B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F0D4E17-F573-48C6-8AEF-49985B815367}" type="slidenum">
              <a:rPr lang="pt-BR" smtClean="0"/>
              <a:t>‹nº›</a:t>
            </a:fld>
            <a:endParaRPr lang="pt-BR"/>
          </a:p>
        </p:txBody>
      </p:sp>
    </p:spTree>
    <p:extLst>
      <p:ext uri="{BB962C8B-B14F-4D97-AF65-F5344CB8AC3E}">
        <p14:creationId xmlns:p14="http://schemas.microsoft.com/office/powerpoint/2010/main" val="2626780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pt-BR"/>
              <a:t>Clique para editar o título Mestre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22FCF91-D4B7-41A9-88B7-9662473A1BC0}" type="datetimeFigureOut">
              <a:rPr lang="pt-BR" smtClean="0"/>
              <a:t>26/08/2022</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0F0D4E17-F573-48C6-8AEF-49985B815367}" type="slidenum">
              <a:rPr lang="pt-BR" smtClean="0"/>
              <a:t>‹nº›</a:t>
            </a:fld>
            <a:endParaRPr lang="pt-BR"/>
          </a:p>
        </p:txBody>
      </p:sp>
    </p:spTree>
    <p:extLst>
      <p:ext uri="{BB962C8B-B14F-4D97-AF65-F5344CB8AC3E}">
        <p14:creationId xmlns:p14="http://schemas.microsoft.com/office/powerpoint/2010/main" val="1647978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pt-BR"/>
              <a:t>Clique para editar o título Mestre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22FCF91-D4B7-41A9-88B7-9662473A1BC0}" type="datetimeFigureOut">
              <a:rPr lang="pt-BR" smtClean="0"/>
              <a:t>26/08/2022</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0F0D4E17-F573-48C6-8AEF-49985B815367}" type="slidenum">
              <a:rPr lang="pt-BR" smtClean="0"/>
              <a:t>‹nº›</a:t>
            </a:fld>
            <a:endParaRPr lang="pt-BR"/>
          </a:p>
        </p:txBody>
      </p:sp>
    </p:spTree>
    <p:extLst>
      <p:ext uri="{BB962C8B-B14F-4D97-AF65-F5344CB8AC3E}">
        <p14:creationId xmlns:p14="http://schemas.microsoft.com/office/powerpoint/2010/main" val="186524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nchor="t" anchorCtr="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22FCF91-D4B7-41A9-88B7-9662473A1BC0}" type="datetimeFigureOut">
              <a:rPr lang="pt-BR" smtClean="0"/>
              <a:t>26/08/2022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0F0D4E17-F573-48C6-8AEF-49985B815367}" type="slidenum">
              <a:rPr lang="pt-BR" smtClean="0"/>
              <a:t>‹nº›</a:t>
            </a:fld>
            <a:endParaRPr lang="pt-BR"/>
          </a:p>
        </p:txBody>
      </p:sp>
    </p:spTree>
    <p:extLst>
      <p:ext uri="{BB962C8B-B14F-4D97-AF65-F5344CB8AC3E}">
        <p14:creationId xmlns:p14="http://schemas.microsoft.com/office/powerpoint/2010/main" val="4174134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exto e Título Vertical">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pt-BR"/>
              <a:t>Clique para editar o título Mestre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22FCF91-D4B7-41A9-88B7-9662473A1BC0}" type="datetimeFigureOut">
              <a:rPr lang="pt-BR" smtClean="0"/>
              <a:t>26/08/2022</a:t>
            </a:fld>
            <a:endParaRPr lang="pt-BR"/>
          </a:p>
        </p:txBody>
      </p:sp>
      <p:sp>
        <p:nvSpPr>
          <p:cNvPr id="5" name="Footer Placeholder 4"/>
          <p:cNvSpPr>
            <a:spLocks noGrp="1"/>
          </p:cNvSpPr>
          <p:nvPr>
            <p:ph type="ftr" sz="quarter" idx="11"/>
          </p:nvPr>
        </p:nvSpPr>
        <p:spPr/>
        <p:txBody>
          <a:bodyPr/>
          <a:lstStyle/>
          <a:p>
            <a:endParaRPr lang="pt-B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F0D4E17-F573-48C6-8AEF-49985B815367}" type="slidenum">
              <a:rPr lang="pt-BR" smtClean="0"/>
              <a:t>‹nº›</a:t>
            </a:fld>
            <a:endParaRPr lang="pt-BR"/>
          </a:p>
        </p:txBody>
      </p:sp>
    </p:spTree>
    <p:extLst>
      <p:ext uri="{BB962C8B-B14F-4D97-AF65-F5344CB8AC3E}">
        <p14:creationId xmlns:p14="http://schemas.microsoft.com/office/powerpoint/2010/main" val="103297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22FCF91-D4B7-41A9-88B7-9662473A1BC0}" type="datetimeFigureOut">
              <a:rPr lang="pt-BR" smtClean="0"/>
              <a:t>26/08/2022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0F0D4E17-F573-48C6-8AEF-49985B815367}" type="slidenum">
              <a:rPr lang="pt-BR" smtClean="0"/>
              <a:t>‹nº›</a:t>
            </a:fld>
            <a:endParaRPr lang="pt-BR"/>
          </a:p>
        </p:txBody>
      </p:sp>
    </p:spTree>
    <p:extLst>
      <p:ext uri="{BB962C8B-B14F-4D97-AF65-F5344CB8AC3E}">
        <p14:creationId xmlns:p14="http://schemas.microsoft.com/office/powerpoint/2010/main" val="3502208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22FCF91-D4B7-41A9-88B7-9662473A1BC0}" type="datetimeFigureOut">
              <a:rPr lang="pt-BR" smtClean="0"/>
              <a:t>26/08/2022</a:t>
            </a:fld>
            <a:endParaRPr lang="pt-BR"/>
          </a:p>
        </p:txBody>
      </p:sp>
      <p:sp>
        <p:nvSpPr>
          <p:cNvPr id="5" name="Footer Placeholder 4"/>
          <p:cNvSpPr>
            <a:spLocks noGrp="1"/>
          </p:cNvSpPr>
          <p:nvPr>
            <p:ph type="ftr" sz="quarter" idx="11"/>
          </p:nvPr>
        </p:nvSpPr>
        <p:spPr/>
        <p:txBody>
          <a:bodyPr/>
          <a:lstStyle/>
          <a:p>
            <a:endParaRPr lang="pt-B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F0D4E17-F573-48C6-8AEF-49985B815367}" type="slidenum">
              <a:rPr lang="pt-BR" smtClean="0"/>
              <a:t>‹nº›</a:t>
            </a:fld>
            <a:endParaRPr lang="pt-BR"/>
          </a:p>
        </p:txBody>
      </p:sp>
    </p:spTree>
    <p:extLst>
      <p:ext uri="{BB962C8B-B14F-4D97-AF65-F5344CB8AC3E}">
        <p14:creationId xmlns:p14="http://schemas.microsoft.com/office/powerpoint/2010/main" val="39996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222FCF91-D4B7-41A9-88B7-9662473A1BC0}" type="datetimeFigureOut">
              <a:rPr lang="pt-BR" smtClean="0"/>
              <a:t>26/08/2022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0F0D4E17-F573-48C6-8AEF-49985B815367}" type="slidenum">
              <a:rPr lang="pt-BR" smtClean="0"/>
              <a:t>‹nº›</a:t>
            </a:fld>
            <a:endParaRPr lang="pt-BR"/>
          </a:p>
        </p:txBody>
      </p:sp>
    </p:spTree>
    <p:extLst>
      <p:ext uri="{BB962C8B-B14F-4D97-AF65-F5344CB8AC3E}">
        <p14:creationId xmlns:p14="http://schemas.microsoft.com/office/powerpoint/2010/main" val="3397051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222FCF91-D4B7-41A9-88B7-9662473A1BC0}" type="datetimeFigureOut">
              <a:rPr lang="pt-BR" smtClean="0"/>
              <a:t>26/08/2022</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0F0D4E17-F573-48C6-8AEF-49985B815367}" type="slidenum">
              <a:rPr lang="pt-BR" smtClean="0"/>
              <a:t>‹nº›</a:t>
            </a:fld>
            <a:endParaRPr lang="pt-BR"/>
          </a:p>
        </p:txBody>
      </p:sp>
    </p:spTree>
    <p:extLst>
      <p:ext uri="{BB962C8B-B14F-4D97-AF65-F5344CB8AC3E}">
        <p14:creationId xmlns:p14="http://schemas.microsoft.com/office/powerpoint/2010/main" val="1961284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222FCF91-D4B7-41A9-88B7-9662473A1BC0}" type="datetimeFigureOut">
              <a:rPr lang="pt-BR" smtClean="0"/>
              <a:t>26/08/2022</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0F0D4E17-F573-48C6-8AEF-49985B815367}" type="slidenum">
              <a:rPr lang="pt-BR" smtClean="0"/>
              <a:t>‹nº›</a:t>
            </a:fld>
            <a:endParaRPr lang="pt-BR"/>
          </a:p>
        </p:txBody>
      </p:sp>
    </p:spTree>
    <p:extLst>
      <p:ext uri="{BB962C8B-B14F-4D97-AF65-F5344CB8AC3E}">
        <p14:creationId xmlns:p14="http://schemas.microsoft.com/office/powerpoint/2010/main" val="777425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FCF91-D4B7-41A9-88B7-9662473A1BC0}" type="datetimeFigureOut">
              <a:rPr lang="pt-BR" smtClean="0"/>
              <a:t>26/08/2022</a:t>
            </a:fld>
            <a:endParaRPr lang="pt-BR"/>
          </a:p>
        </p:txBody>
      </p:sp>
      <p:sp>
        <p:nvSpPr>
          <p:cNvPr id="3" name="Footer Placeholder 2"/>
          <p:cNvSpPr>
            <a:spLocks noGrp="1"/>
          </p:cNvSpPr>
          <p:nvPr>
            <p:ph type="ftr" sz="quarter" idx="11"/>
          </p:nvPr>
        </p:nvSpPr>
        <p:spPr/>
        <p:txBody>
          <a:bodyPr/>
          <a:lstStyle/>
          <a:p>
            <a:endParaRPr lang="pt-B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0F0D4E17-F573-48C6-8AEF-49985B815367}" type="slidenum">
              <a:rPr lang="pt-BR" smtClean="0"/>
              <a:t>‹nº›</a:t>
            </a:fld>
            <a:endParaRPr lang="pt-BR"/>
          </a:p>
        </p:txBody>
      </p:sp>
    </p:spTree>
    <p:extLst>
      <p:ext uri="{BB962C8B-B14F-4D97-AF65-F5344CB8AC3E}">
        <p14:creationId xmlns:p14="http://schemas.microsoft.com/office/powerpoint/2010/main" val="3598838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pt-BR"/>
              <a:t>Clique para editar o título Mestre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22FCF91-D4B7-41A9-88B7-9662473A1BC0}" type="datetimeFigureOut">
              <a:rPr lang="pt-BR" smtClean="0"/>
              <a:t>26/08/2022</a:t>
            </a:fld>
            <a:endParaRPr lang="pt-BR"/>
          </a:p>
        </p:txBody>
      </p:sp>
      <p:sp>
        <p:nvSpPr>
          <p:cNvPr id="6" name="Footer Placeholder 5"/>
          <p:cNvSpPr>
            <a:spLocks noGrp="1"/>
          </p:cNvSpPr>
          <p:nvPr>
            <p:ph type="ftr" sz="quarter" idx="11"/>
          </p:nvPr>
        </p:nvSpPr>
        <p:spPr/>
        <p:txBody>
          <a:bodyPr/>
          <a:lstStyle/>
          <a:p>
            <a:endParaRPr lang="pt-B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F0D4E17-F573-48C6-8AEF-49985B815367}" type="slidenum">
              <a:rPr lang="pt-BR" smtClean="0"/>
              <a:t>‹nº›</a:t>
            </a:fld>
            <a:endParaRPr lang="pt-BR"/>
          </a:p>
        </p:txBody>
      </p:sp>
    </p:spTree>
    <p:extLst>
      <p:ext uri="{BB962C8B-B14F-4D97-AF65-F5344CB8AC3E}">
        <p14:creationId xmlns:p14="http://schemas.microsoft.com/office/powerpoint/2010/main" val="1786938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22FCF91-D4B7-41A9-88B7-9662473A1BC0}" type="datetimeFigureOut">
              <a:rPr lang="pt-BR" smtClean="0"/>
              <a:t>26/08/2022</a:t>
            </a:fld>
            <a:endParaRPr lang="pt-BR"/>
          </a:p>
        </p:txBody>
      </p:sp>
      <p:sp>
        <p:nvSpPr>
          <p:cNvPr id="6" name="Footer Placeholder 5"/>
          <p:cNvSpPr>
            <a:spLocks noGrp="1"/>
          </p:cNvSpPr>
          <p:nvPr>
            <p:ph type="ftr" sz="quarter" idx="11"/>
          </p:nvPr>
        </p:nvSpPr>
        <p:spPr/>
        <p:txBody>
          <a:bodyPr/>
          <a:lstStyle/>
          <a:p>
            <a:endParaRPr lang="pt-B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F0D4E17-F573-48C6-8AEF-49985B815367}" type="slidenum">
              <a:rPr lang="pt-BR" smtClean="0"/>
              <a:t>‹nº›</a:t>
            </a:fld>
            <a:endParaRPr lang="pt-BR"/>
          </a:p>
        </p:txBody>
      </p:sp>
    </p:spTree>
    <p:extLst>
      <p:ext uri="{BB962C8B-B14F-4D97-AF65-F5344CB8AC3E}">
        <p14:creationId xmlns:p14="http://schemas.microsoft.com/office/powerpoint/2010/main" val="4277754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pt-BR"/>
              <a:t>Clique para editar o título Mestre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222FCF91-D4B7-41A9-88B7-9662473A1BC0}" type="datetimeFigureOut">
              <a:rPr lang="pt-BR" smtClean="0"/>
              <a:t>26/08/2022</a:t>
            </a:fld>
            <a:endParaRPr lang="pt-BR"/>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pt-B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0F0D4E17-F573-48C6-8AEF-49985B815367}" type="slidenum">
              <a:rPr lang="pt-BR" smtClean="0"/>
              <a:t>‹nº›</a:t>
            </a:fld>
            <a:endParaRPr lang="pt-BR"/>
          </a:p>
        </p:txBody>
      </p:sp>
    </p:spTree>
    <p:extLst>
      <p:ext uri="{BB962C8B-B14F-4D97-AF65-F5344CB8AC3E}">
        <p14:creationId xmlns:p14="http://schemas.microsoft.com/office/powerpoint/2010/main" val="233283100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3" Type="http://schemas.openxmlformats.org/officeDocument/2006/relationships/customXml" Target="../ink/ink6.xml"/><Relationship Id="rId18" Type="http://schemas.openxmlformats.org/officeDocument/2006/relationships/image" Target="../media/image18.png"/><Relationship Id="rId26" Type="http://schemas.openxmlformats.org/officeDocument/2006/relationships/image" Target="../media/image22.png"/><Relationship Id="rId39" Type="http://schemas.openxmlformats.org/officeDocument/2006/relationships/customXml" Target="../ink/ink19.xml"/><Relationship Id="rId21" Type="http://schemas.openxmlformats.org/officeDocument/2006/relationships/customXml" Target="../ink/ink10.xml"/><Relationship Id="rId34" Type="http://schemas.openxmlformats.org/officeDocument/2006/relationships/image" Target="../media/image26.png"/><Relationship Id="rId42" Type="http://schemas.openxmlformats.org/officeDocument/2006/relationships/image" Target="../media/image30.png"/><Relationship Id="rId47" Type="http://schemas.openxmlformats.org/officeDocument/2006/relationships/customXml" Target="../ink/ink23.xml"/><Relationship Id="rId50" Type="http://schemas.openxmlformats.org/officeDocument/2006/relationships/image" Target="../media/image34.png"/><Relationship Id="rId55" Type="http://schemas.openxmlformats.org/officeDocument/2006/relationships/customXml" Target="../ink/ink27.xml"/><Relationship Id="rId7" Type="http://schemas.openxmlformats.org/officeDocument/2006/relationships/customXml" Target="../ink/ink3.xml"/><Relationship Id="rId2" Type="http://schemas.openxmlformats.org/officeDocument/2006/relationships/image" Target="../media/image3.png"/><Relationship Id="rId16" Type="http://schemas.openxmlformats.org/officeDocument/2006/relationships/image" Target="../media/image17.png"/><Relationship Id="rId29" Type="http://schemas.openxmlformats.org/officeDocument/2006/relationships/customXml" Target="../ink/ink14.xml"/><Relationship Id="rId11" Type="http://schemas.openxmlformats.org/officeDocument/2006/relationships/customXml" Target="../ink/ink5.xml"/><Relationship Id="rId24" Type="http://schemas.openxmlformats.org/officeDocument/2006/relationships/image" Target="../media/image21.png"/><Relationship Id="rId32" Type="http://schemas.openxmlformats.org/officeDocument/2006/relationships/image" Target="../media/image25.png"/><Relationship Id="rId37" Type="http://schemas.openxmlformats.org/officeDocument/2006/relationships/customXml" Target="../ink/ink18.xml"/><Relationship Id="rId40" Type="http://schemas.openxmlformats.org/officeDocument/2006/relationships/image" Target="../media/image29.png"/><Relationship Id="rId45" Type="http://schemas.openxmlformats.org/officeDocument/2006/relationships/customXml" Target="../ink/ink22.xml"/><Relationship Id="rId53" Type="http://schemas.openxmlformats.org/officeDocument/2006/relationships/customXml" Target="../ink/ink26.xml"/><Relationship Id="rId58" Type="http://schemas.openxmlformats.org/officeDocument/2006/relationships/image" Target="../media/image38.png"/><Relationship Id="rId5" Type="http://schemas.openxmlformats.org/officeDocument/2006/relationships/customXml" Target="../ink/ink2.xml"/><Relationship Id="rId19" Type="http://schemas.openxmlformats.org/officeDocument/2006/relationships/customXml" Target="../ink/ink9.xml"/><Relationship Id="rId4" Type="http://schemas.openxmlformats.org/officeDocument/2006/relationships/image" Target="../media/image11.png"/><Relationship Id="rId9" Type="http://schemas.openxmlformats.org/officeDocument/2006/relationships/customXml" Target="../ink/ink4.xml"/><Relationship Id="rId14" Type="http://schemas.openxmlformats.org/officeDocument/2006/relationships/image" Target="../media/image16.png"/><Relationship Id="rId22" Type="http://schemas.openxmlformats.org/officeDocument/2006/relationships/image" Target="../media/image20.png"/><Relationship Id="rId27" Type="http://schemas.openxmlformats.org/officeDocument/2006/relationships/customXml" Target="../ink/ink13.xml"/><Relationship Id="rId30" Type="http://schemas.openxmlformats.org/officeDocument/2006/relationships/image" Target="../media/image24.png"/><Relationship Id="rId35" Type="http://schemas.openxmlformats.org/officeDocument/2006/relationships/customXml" Target="../ink/ink17.xml"/><Relationship Id="rId43" Type="http://schemas.openxmlformats.org/officeDocument/2006/relationships/customXml" Target="../ink/ink21.xml"/><Relationship Id="rId48" Type="http://schemas.openxmlformats.org/officeDocument/2006/relationships/image" Target="../media/image33.png"/><Relationship Id="rId56" Type="http://schemas.openxmlformats.org/officeDocument/2006/relationships/image" Target="../media/image37.png"/><Relationship Id="rId8" Type="http://schemas.openxmlformats.org/officeDocument/2006/relationships/image" Target="../media/image13.png"/><Relationship Id="rId51" Type="http://schemas.openxmlformats.org/officeDocument/2006/relationships/customXml" Target="../ink/ink25.xml"/><Relationship Id="rId3" Type="http://schemas.openxmlformats.org/officeDocument/2006/relationships/customXml" Target="../ink/ink1.xml"/><Relationship Id="rId12" Type="http://schemas.openxmlformats.org/officeDocument/2006/relationships/image" Target="../media/image15.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customXml" Target="../ink/ink16.xml"/><Relationship Id="rId38" Type="http://schemas.openxmlformats.org/officeDocument/2006/relationships/image" Target="../media/image28.png"/><Relationship Id="rId46" Type="http://schemas.openxmlformats.org/officeDocument/2006/relationships/image" Target="../media/image32.png"/><Relationship Id="rId20" Type="http://schemas.openxmlformats.org/officeDocument/2006/relationships/image" Target="../media/image19.png"/><Relationship Id="rId41" Type="http://schemas.openxmlformats.org/officeDocument/2006/relationships/customXml" Target="../ink/ink20.xml"/><Relationship Id="rId54"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2.png"/><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23.png"/><Relationship Id="rId36" Type="http://schemas.openxmlformats.org/officeDocument/2006/relationships/image" Target="../media/image27.png"/><Relationship Id="rId49" Type="http://schemas.openxmlformats.org/officeDocument/2006/relationships/customXml" Target="../ink/ink24.xml"/><Relationship Id="rId57" Type="http://schemas.openxmlformats.org/officeDocument/2006/relationships/customXml" Target="../ink/ink28.xml"/><Relationship Id="rId10" Type="http://schemas.openxmlformats.org/officeDocument/2006/relationships/image" Target="../media/image14.png"/><Relationship Id="rId31" Type="http://schemas.openxmlformats.org/officeDocument/2006/relationships/customXml" Target="../ink/ink15.xml"/><Relationship Id="rId44" Type="http://schemas.openxmlformats.org/officeDocument/2006/relationships/image" Target="../media/image31.png"/><Relationship Id="rId52"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hyperlink" Target="https://www.youtube.com/watch?v=pdhqwbUWf4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Gerir Coleções: O mundo das bases de dados">
            <a:extLst>
              <a:ext uri="{FF2B5EF4-FFF2-40B4-BE49-F238E27FC236}">
                <a16:creationId xmlns:a16="http://schemas.microsoft.com/office/drawing/2014/main" id="{C70A4B68-3E42-015F-FF21-A72979A9C047}"/>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0"/>
            <a:ext cx="12181468" cy="6847874"/>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9A7D7E7A-C5EF-4A20-BE3F-6A58BF86D44D}"/>
              </a:ext>
            </a:extLst>
          </p:cNvPr>
          <p:cNvSpPr txBox="1"/>
          <p:nvPr/>
        </p:nvSpPr>
        <p:spPr>
          <a:xfrm>
            <a:off x="0" y="5049672"/>
            <a:ext cx="12191980" cy="646331"/>
          </a:xfrm>
          <a:prstGeom prst="rect">
            <a:avLst/>
          </a:prstGeom>
          <a:solidFill>
            <a:srgbClr val="002060">
              <a:alpha val="82000"/>
            </a:srgbClr>
          </a:solidFill>
          <a:effectLst/>
        </p:spPr>
        <p:txBody>
          <a:bodyPr wrap="square" rtlCol="0">
            <a:spAutoFit/>
          </a:bodyPr>
          <a:lstStyle/>
          <a:p>
            <a:pPr algn="r"/>
            <a:r>
              <a:rPr lang="pt-BR" sz="3600" b="1" i="1" dirty="0">
                <a:solidFill>
                  <a:schemeClr val="bg1"/>
                </a:solidFill>
              </a:rPr>
              <a:t>Bases de Dados - Overview</a:t>
            </a:r>
          </a:p>
        </p:txBody>
      </p:sp>
      <p:grpSp>
        <p:nvGrpSpPr>
          <p:cNvPr id="10" name="Agrupar 9">
            <a:extLst>
              <a:ext uri="{FF2B5EF4-FFF2-40B4-BE49-F238E27FC236}">
                <a16:creationId xmlns:a16="http://schemas.microsoft.com/office/drawing/2014/main" id="{BED86E36-6BC8-4357-DE0E-C2868AD26C94}"/>
              </a:ext>
            </a:extLst>
          </p:cNvPr>
          <p:cNvGrpSpPr/>
          <p:nvPr/>
        </p:nvGrpSpPr>
        <p:grpSpPr>
          <a:xfrm>
            <a:off x="5266" y="6337738"/>
            <a:ext cx="12181468" cy="541091"/>
            <a:chOff x="5266" y="6337738"/>
            <a:chExt cx="12181468" cy="541091"/>
          </a:xfrm>
        </p:grpSpPr>
        <p:sp>
          <p:nvSpPr>
            <p:cNvPr id="11" name="Retângulo 10">
              <a:extLst>
                <a:ext uri="{FF2B5EF4-FFF2-40B4-BE49-F238E27FC236}">
                  <a16:creationId xmlns:a16="http://schemas.microsoft.com/office/drawing/2014/main" id="{CCCADCB7-6112-6CB6-693C-8CCF608FBE4D}"/>
                </a:ext>
              </a:extLst>
            </p:cNvPr>
            <p:cNvSpPr/>
            <p:nvPr/>
          </p:nvSpPr>
          <p:spPr>
            <a:xfrm>
              <a:off x="5266" y="6337738"/>
              <a:ext cx="12181468" cy="541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Imagem 11">
              <a:extLst>
                <a:ext uri="{FF2B5EF4-FFF2-40B4-BE49-F238E27FC236}">
                  <a16:creationId xmlns:a16="http://schemas.microsoft.com/office/drawing/2014/main" id="{B08CDD3F-AEFB-4C31-8F9C-B0976920917E}"/>
                </a:ext>
              </a:extLst>
            </p:cNvPr>
            <p:cNvPicPr>
              <a:picLocks noChangeAspect="1"/>
            </p:cNvPicPr>
            <p:nvPr/>
          </p:nvPicPr>
          <p:blipFill>
            <a:blip r:embed="rId3"/>
            <a:stretch>
              <a:fillRect/>
            </a:stretch>
          </p:blipFill>
          <p:spPr>
            <a:xfrm>
              <a:off x="11587401" y="6369270"/>
              <a:ext cx="599333" cy="478604"/>
            </a:xfrm>
            <a:prstGeom prst="rect">
              <a:avLst/>
            </a:prstGeom>
          </p:spPr>
        </p:pic>
      </p:grpSp>
    </p:spTree>
    <p:extLst>
      <p:ext uri="{BB962C8B-B14F-4D97-AF65-F5344CB8AC3E}">
        <p14:creationId xmlns:p14="http://schemas.microsoft.com/office/powerpoint/2010/main" val="1176077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a 8">
            <a:extLst>
              <a:ext uri="{FF2B5EF4-FFF2-40B4-BE49-F238E27FC236}">
                <a16:creationId xmlns:a16="http://schemas.microsoft.com/office/drawing/2014/main" id="{0777A0B0-7F5C-7735-A3FB-FF87268E3983}"/>
              </a:ext>
            </a:extLst>
          </p:cNvPr>
          <p:cNvGraphicFramePr>
            <a:graphicFrameLocks noGrp="1"/>
          </p:cNvGraphicFramePr>
          <p:nvPr>
            <p:ph idx="4294967295"/>
            <p:extLst>
              <p:ext uri="{D42A27DB-BD31-4B8C-83A1-F6EECF244321}">
                <p14:modId xmlns:p14="http://schemas.microsoft.com/office/powerpoint/2010/main" val="3269129220"/>
              </p:ext>
            </p:extLst>
          </p:nvPr>
        </p:nvGraphicFramePr>
        <p:xfrm>
          <a:off x="1773593" y="903907"/>
          <a:ext cx="10022772" cy="1900272"/>
        </p:xfrm>
        <a:graphic>
          <a:graphicData uri="http://schemas.openxmlformats.org/drawingml/2006/table">
            <a:tbl>
              <a:tblPr firstRow="1" bandRow="1">
                <a:tableStyleId>{FABFCF23-3B69-468F-B69F-88F6DE6A72F2}</a:tableStyleId>
              </a:tblPr>
              <a:tblGrid>
                <a:gridCol w="1384398">
                  <a:extLst>
                    <a:ext uri="{9D8B030D-6E8A-4147-A177-3AD203B41FA5}">
                      <a16:colId xmlns:a16="http://schemas.microsoft.com/office/drawing/2014/main" val="1506448717"/>
                    </a:ext>
                  </a:extLst>
                </a:gridCol>
                <a:gridCol w="1604962">
                  <a:extLst>
                    <a:ext uri="{9D8B030D-6E8A-4147-A177-3AD203B41FA5}">
                      <a16:colId xmlns:a16="http://schemas.microsoft.com/office/drawing/2014/main" val="4085861750"/>
                    </a:ext>
                  </a:extLst>
                </a:gridCol>
                <a:gridCol w="1485900">
                  <a:extLst>
                    <a:ext uri="{9D8B030D-6E8A-4147-A177-3AD203B41FA5}">
                      <a16:colId xmlns:a16="http://schemas.microsoft.com/office/drawing/2014/main" val="558700595"/>
                    </a:ext>
                  </a:extLst>
                </a:gridCol>
                <a:gridCol w="1373188">
                  <a:extLst>
                    <a:ext uri="{9D8B030D-6E8A-4147-A177-3AD203B41FA5}">
                      <a16:colId xmlns:a16="http://schemas.microsoft.com/office/drawing/2014/main" val="3877259743"/>
                    </a:ext>
                  </a:extLst>
                </a:gridCol>
                <a:gridCol w="1457325">
                  <a:extLst>
                    <a:ext uri="{9D8B030D-6E8A-4147-A177-3AD203B41FA5}">
                      <a16:colId xmlns:a16="http://schemas.microsoft.com/office/drawing/2014/main" val="3963838110"/>
                    </a:ext>
                  </a:extLst>
                </a:gridCol>
                <a:gridCol w="1576388">
                  <a:extLst>
                    <a:ext uri="{9D8B030D-6E8A-4147-A177-3AD203B41FA5}">
                      <a16:colId xmlns:a16="http://schemas.microsoft.com/office/drawing/2014/main" val="163521543"/>
                    </a:ext>
                  </a:extLst>
                </a:gridCol>
                <a:gridCol w="1140611">
                  <a:extLst>
                    <a:ext uri="{9D8B030D-6E8A-4147-A177-3AD203B41FA5}">
                      <a16:colId xmlns:a16="http://schemas.microsoft.com/office/drawing/2014/main" val="615734467"/>
                    </a:ext>
                  </a:extLst>
                </a:gridCol>
              </a:tblGrid>
              <a:tr h="316712">
                <a:tc>
                  <a:txBody>
                    <a:bodyPr/>
                    <a:lstStyle/>
                    <a:p>
                      <a:pPr algn="ctr" fontAlgn="b"/>
                      <a:r>
                        <a:rPr lang="pt-BR" sz="1800" b="1" u="none" strike="noStrike" dirty="0">
                          <a:solidFill>
                            <a:srgbClr val="FFFFFF"/>
                          </a:solidFill>
                          <a:effectLst/>
                        </a:rPr>
                        <a:t>PEDIDOS_ID</a:t>
                      </a:r>
                      <a:endParaRPr lang="pt-BR" sz="1800" b="1" i="0" u="none" strike="noStrike" dirty="0">
                        <a:solidFill>
                          <a:srgbClr val="FFFFFF"/>
                        </a:solidFill>
                        <a:effectLst/>
                        <a:latin typeface="Calibri" panose="020F0502020204030204" pitchFamily="34" charset="0"/>
                      </a:endParaRPr>
                    </a:p>
                  </a:txBody>
                  <a:tcPr marL="9525" marR="9525" marT="9525" marB="0" anchor="b"/>
                </a:tc>
                <a:tc>
                  <a:txBody>
                    <a:bodyPr/>
                    <a:lstStyle/>
                    <a:p>
                      <a:pPr algn="ctr" fontAlgn="b"/>
                      <a:r>
                        <a:rPr lang="pt-BR" sz="1800" b="1" u="none" strike="noStrike" dirty="0">
                          <a:solidFill>
                            <a:srgbClr val="FFFFFF"/>
                          </a:solidFill>
                          <a:effectLst/>
                        </a:rPr>
                        <a:t>DATA_PEDIDO</a:t>
                      </a:r>
                      <a:endParaRPr lang="pt-BR" sz="1800" b="1" i="0" u="none" strike="noStrike" dirty="0">
                        <a:solidFill>
                          <a:srgbClr val="FFFFFF"/>
                        </a:solidFill>
                        <a:effectLst/>
                        <a:latin typeface="Calibri" panose="020F0502020204030204" pitchFamily="34" charset="0"/>
                      </a:endParaRPr>
                    </a:p>
                  </a:txBody>
                  <a:tcPr marL="9525" marR="9525" marT="9525" marB="0" anchor="b"/>
                </a:tc>
                <a:tc>
                  <a:txBody>
                    <a:bodyPr/>
                    <a:lstStyle/>
                    <a:p>
                      <a:pPr algn="ctr" fontAlgn="b"/>
                      <a:r>
                        <a:rPr lang="pt-BR" sz="1800" b="1" u="none" strike="noStrike" dirty="0">
                          <a:solidFill>
                            <a:srgbClr val="FFFFFF"/>
                          </a:solidFill>
                          <a:effectLst/>
                        </a:rPr>
                        <a:t>DATA_ENVIO</a:t>
                      </a:r>
                      <a:endParaRPr lang="pt-BR" sz="1800" b="1" i="0" u="none" strike="noStrike" dirty="0">
                        <a:solidFill>
                          <a:srgbClr val="FFFFFF"/>
                        </a:solidFill>
                        <a:effectLst/>
                        <a:latin typeface="Calibri" panose="020F0502020204030204" pitchFamily="34" charset="0"/>
                      </a:endParaRPr>
                    </a:p>
                  </a:txBody>
                  <a:tcPr marL="9525" marR="9525" marT="9525" marB="0" anchor="b"/>
                </a:tc>
                <a:tc>
                  <a:txBody>
                    <a:bodyPr/>
                    <a:lstStyle/>
                    <a:p>
                      <a:pPr algn="ctr" fontAlgn="b"/>
                      <a:r>
                        <a:rPr lang="pt-BR" sz="1800" b="1" u="none" strike="noStrike" dirty="0">
                          <a:solidFill>
                            <a:srgbClr val="FFFFFF"/>
                          </a:solidFill>
                          <a:effectLst/>
                        </a:rPr>
                        <a:t>CLIENTES_ID</a:t>
                      </a:r>
                      <a:endParaRPr lang="pt-BR" sz="1800" b="1" i="0" u="none" strike="noStrike" dirty="0">
                        <a:solidFill>
                          <a:srgbClr val="FFFFFF"/>
                        </a:solidFill>
                        <a:effectLst/>
                        <a:latin typeface="Calibri" panose="020F0502020204030204" pitchFamily="34" charset="0"/>
                      </a:endParaRPr>
                    </a:p>
                  </a:txBody>
                  <a:tcPr marL="9525" marR="9525" marT="9525" marB="0" anchor="b"/>
                </a:tc>
                <a:tc>
                  <a:txBody>
                    <a:bodyPr/>
                    <a:lstStyle/>
                    <a:p>
                      <a:pPr algn="ctr" fontAlgn="b"/>
                      <a:r>
                        <a:rPr lang="pt-BR" sz="1800" b="1" u="none" strike="noStrike" dirty="0">
                          <a:solidFill>
                            <a:srgbClr val="FFFFFF"/>
                          </a:solidFill>
                          <a:effectLst/>
                        </a:rPr>
                        <a:t>PRODUTO_ID</a:t>
                      </a:r>
                      <a:endParaRPr lang="pt-BR" sz="1800" b="1" i="0" u="none" strike="noStrike" dirty="0">
                        <a:solidFill>
                          <a:srgbClr val="FFFFFF"/>
                        </a:solidFill>
                        <a:effectLst/>
                        <a:latin typeface="Calibri" panose="020F0502020204030204" pitchFamily="34" charset="0"/>
                      </a:endParaRPr>
                    </a:p>
                  </a:txBody>
                  <a:tcPr marL="9525" marR="9525" marT="9525" marB="0" anchor="b"/>
                </a:tc>
                <a:tc>
                  <a:txBody>
                    <a:bodyPr/>
                    <a:lstStyle/>
                    <a:p>
                      <a:pPr algn="ctr" fontAlgn="b"/>
                      <a:r>
                        <a:rPr lang="pt-BR" sz="1800" b="1" u="none" strike="noStrike" dirty="0">
                          <a:solidFill>
                            <a:srgbClr val="FFFFFF"/>
                          </a:solidFill>
                          <a:effectLst/>
                        </a:rPr>
                        <a:t>QTDE_PEDIDO</a:t>
                      </a:r>
                      <a:endParaRPr lang="pt-BR" sz="1800" b="1" i="0" u="none" strike="noStrike" dirty="0">
                        <a:solidFill>
                          <a:srgbClr val="FFFFFF"/>
                        </a:solidFill>
                        <a:effectLst/>
                        <a:latin typeface="Calibri" panose="020F0502020204030204" pitchFamily="34" charset="0"/>
                      </a:endParaRPr>
                    </a:p>
                  </a:txBody>
                  <a:tcPr marL="9525" marR="9525" marT="9525" marB="0" anchor="b"/>
                </a:tc>
                <a:tc>
                  <a:txBody>
                    <a:bodyPr/>
                    <a:lstStyle/>
                    <a:p>
                      <a:pPr algn="ctr" fontAlgn="b"/>
                      <a:r>
                        <a:rPr lang="pt-BR" sz="1800" b="1" u="none" strike="noStrike" dirty="0">
                          <a:solidFill>
                            <a:srgbClr val="FFFFFF"/>
                          </a:solidFill>
                          <a:effectLst/>
                        </a:rPr>
                        <a:t>ENVIADO</a:t>
                      </a:r>
                      <a:endParaRPr lang="pt-BR" sz="1800" b="1" i="0" u="none" strike="noStrike" dirty="0">
                        <a:solidFill>
                          <a:srgbClr val="FFFFFF"/>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67548451"/>
                  </a:ext>
                </a:extLst>
              </a:tr>
              <a:tr h="316712">
                <a:tc>
                  <a:txBody>
                    <a:bodyPr/>
                    <a:lstStyle/>
                    <a:p>
                      <a:pPr algn="ctr" fontAlgn="b"/>
                      <a:r>
                        <a:rPr lang="pt-BR" sz="1800" b="0" u="none" strike="noStrike" dirty="0">
                          <a:solidFill>
                            <a:srgbClr val="000000"/>
                          </a:solidFill>
                          <a:effectLst/>
                        </a:rPr>
                        <a:t>1</a:t>
                      </a:r>
                      <a:endParaRPr lang="pt-BR"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dirty="0">
                          <a:solidFill>
                            <a:srgbClr val="000000"/>
                          </a:solidFill>
                          <a:effectLst/>
                        </a:rPr>
                        <a:t>19/08/2022</a:t>
                      </a:r>
                      <a:endParaRPr lang="pt-BR"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a:solidFill>
                            <a:srgbClr val="000000"/>
                          </a:solidFill>
                          <a:effectLst/>
                        </a:rPr>
                        <a:t>29/08/2022</a:t>
                      </a:r>
                      <a:endParaRPr lang="pt-BR"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a:solidFill>
                            <a:srgbClr val="000000"/>
                          </a:solidFill>
                          <a:effectLst/>
                        </a:rPr>
                        <a:t>2</a:t>
                      </a:r>
                      <a:endParaRPr lang="pt-BR"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a:solidFill>
                            <a:srgbClr val="000000"/>
                          </a:solidFill>
                          <a:effectLst/>
                        </a:rPr>
                        <a:t>10</a:t>
                      </a:r>
                      <a:endParaRPr lang="pt-BR"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dirty="0">
                          <a:solidFill>
                            <a:srgbClr val="000000"/>
                          </a:solidFill>
                          <a:effectLst/>
                        </a:rPr>
                        <a:t>1</a:t>
                      </a:r>
                      <a:endParaRPr lang="pt-BR"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dirty="0">
                          <a:solidFill>
                            <a:srgbClr val="000000"/>
                          </a:solidFill>
                          <a:effectLst/>
                        </a:rPr>
                        <a:t>0</a:t>
                      </a:r>
                      <a:endParaRPr lang="pt-BR"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35345795"/>
                  </a:ext>
                </a:extLst>
              </a:tr>
              <a:tr h="316712">
                <a:tc>
                  <a:txBody>
                    <a:bodyPr/>
                    <a:lstStyle/>
                    <a:p>
                      <a:pPr algn="ctr" fontAlgn="b"/>
                      <a:r>
                        <a:rPr lang="pt-BR" sz="1800" b="0" u="none" strike="noStrike">
                          <a:solidFill>
                            <a:srgbClr val="000000"/>
                          </a:solidFill>
                          <a:effectLst/>
                        </a:rPr>
                        <a:t>2</a:t>
                      </a:r>
                      <a:endParaRPr lang="pt-BR"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a:solidFill>
                            <a:srgbClr val="000000"/>
                          </a:solidFill>
                          <a:effectLst/>
                        </a:rPr>
                        <a:t>21/08/2022</a:t>
                      </a:r>
                      <a:endParaRPr lang="pt-BR"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dirty="0">
                          <a:solidFill>
                            <a:srgbClr val="000000"/>
                          </a:solidFill>
                          <a:effectLst/>
                        </a:rPr>
                        <a:t>22/08/2022</a:t>
                      </a:r>
                      <a:endParaRPr lang="pt-BR"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dirty="0">
                          <a:solidFill>
                            <a:srgbClr val="000000"/>
                          </a:solidFill>
                          <a:effectLst/>
                        </a:rPr>
                        <a:t>2</a:t>
                      </a:r>
                      <a:endParaRPr lang="pt-BR"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a:solidFill>
                            <a:srgbClr val="000000"/>
                          </a:solidFill>
                          <a:effectLst/>
                        </a:rPr>
                        <a:t>6</a:t>
                      </a:r>
                      <a:endParaRPr lang="pt-BR"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a:solidFill>
                            <a:srgbClr val="000000"/>
                          </a:solidFill>
                          <a:effectLst/>
                        </a:rPr>
                        <a:t>1</a:t>
                      </a:r>
                      <a:endParaRPr lang="pt-BR"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a:solidFill>
                            <a:srgbClr val="000000"/>
                          </a:solidFill>
                          <a:effectLst/>
                        </a:rPr>
                        <a:t>1</a:t>
                      </a:r>
                      <a:endParaRPr lang="pt-BR"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78505035"/>
                  </a:ext>
                </a:extLst>
              </a:tr>
              <a:tr h="316712">
                <a:tc>
                  <a:txBody>
                    <a:bodyPr/>
                    <a:lstStyle/>
                    <a:p>
                      <a:pPr algn="ctr" fontAlgn="b"/>
                      <a:r>
                        <a:rPr lang="pt-BR" sz="1800" b="0" u="none" strike="noStrike">
                          <a:solidFill>
                            <a:srgbClr val="000000"/>
                          </a:solidFill>
                          <a:effectLst/>
                        </a:rPr>
                        <a:t>3</a:t>
                      </a:r>
                      <a:endParaRPr lang="pt-BR"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a:solidFill>
                            <a:srgbClr val="000000"/>
                          </a:solidFill>
                          <a:effectLst/>
                        </a:rPr>
                        <a:t>17/08/2022</a:t>
                      </a:r>
                      <a:endParaRPr lang="pt-BR"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dirty="0">
                          <a:solidFill>
                            <a:srgbClr val="000000"/>
                          </a:solidFill>
                          <a:effectLst/>
                        </a:rPr>
                        <a:t>19/08/2022</a:t>
                      </a:r>
                      <a:endParaRPr lang="pt-BR"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dirty="0">
                          <a:solidFill>
                            <a:srgbClr val="000000"/>
                          </a:solidFill>
                          <a:effectLst/>
                        </a:rPr>
                        <a:t>1</a:t>
                      </a:r>
                      <a:endParaRPr lang="pt-BR"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dirty="0">
                          <a:solidFill>
                            <a:srgbClr val="000000"/>
                          </a:solidFill>
                          <a:effectLst/>
                        </a:rPr>
                        <a:t>7</a:t>
                      </a:r>
                      <a:endParaRPr lang="pt-BR"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a:solidFill>
                            <a:srgbClr val="000000"/>
                          </a:solidFill>
                          <a:effectLst/>
                        </a:rPr>
                        <a:t>2</a:t>
                      </a:r>
                      <a:endParaRPr lang="pt-BR"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a:solidFill>
                            <a:srgbClr val="000000"/>
                          </a:solidFill>
                          <a:effectLst/>
                        </a:rPr>
                        <a:t>1</a:t>
                      </a:r>
                      <a:endParaRPr lang="pt-BR"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81890360"/>
                  </a:ext>
                </a:extLst>
              </a:tr>
              <a:tr h="316712">
                <a:tc>
                  <a:txBody>
                    <a:bodyPr/>
                    <a:lstStyle/>
                    <a:p>
                      <a:pPr algn="ctr" fontAlgn="b"/>
                      <a:r>
                        <a:rPr lang="pt-BR" sz="1800" b="0" u="none" strike="noStrike">
                          <a:solidFill>
                            <a:srgbClr val="000000"/>
                          </a:solidFill>
                          <a:effectLst/>
                        </a:rPr>
                        <a:t>4</a:t>
                      </a:r>
                      <a:endParaRPr lang="pt-BR"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a:solidFill>
                            <a:srgbClr val="000000"/>
                          </a:solidFill>
                          <a:effectLst/>
                        </a:rPr>
                        <a:t>17/08/2022</a:t>
                      </a:r>
                      <a:endParaRPr lang="pt-BR"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a:solidFill>
                            <a:srgbClr val="000000"/>
                          </a:solidFill>
                          <a:effectLst/>
                        </a:rPr>
                        <a:t>20/08/2022</a:t>
                      </a:r>
                      <a:endParaRPr lang="pt-BR"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a:solidFill>
                            <a:srgbClr val="000000"/>
                          </a:solidFill>
                          <a:effectLst/>
                        </a:rPr>
                        <a:t>3</a:t>
                      </a:r>
                      <a:endParaRPr lang="pt-BR"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a:solidFill>
                            <a:srgbClr val="000000"/>
                          </a:solidFill>
                          <a:effectLst/>
                        </a:rPr>
                        <a:t>2</a:t>
                      </a:r>
                      <a:endParaRPr lang="pt-BR"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dirty="0">
                          <a:solidFill>
                            <a:srgbClr val="000000"/>
                          </a:solidFill>
                          <a:effectLst/>
                        </a:rPr>
                        <a:t>1</a:t>
                      </a:r>
                      <a:endParaRPr lang="pt-BR"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a:solidFill>
                            <a:srgbClr val="000000"/>
                          </a:solidFill>
                          <a:effectLst/>
                        </a:rPr>
                        <a:t>1</a:t>
                      </a:r>
                      <a:endParaRPr lang="pt-BR"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64222154"/>
                  </a:ext>
                </a:extLst>
              </a:tr>
              <a:tr h="316712">
                <a:tc>
                  <a:txBody>
                    <a:bodyPr/>
                    <a:lstStyle/>
                    <a:p>
                      <a:pPr algn="ctr" fontAlgn="b"/>
                      <a:r>
                        <a:rPr lang="pt-BR" sz="1800" b="0" u="none" strike="noStrike">
                          <a:solidFill>
                            <a:srgbClr val="000000"/>
                          </a:solidFill>
                          <a:effectLst/>
                        </a:rPr>
                        <a:t>5</a:t>
                      </a:r>
                      <a:endParaRPr lang="pt-BR"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a:solidFill>
                            <a:srgbClr val="000000"/>
                          </a:solidFill>
                          <a:effectLst/>
                        </a:rPr>
                        <a:t>24/08/2022</a:t>
                      </a:r>
                      <a:endParaRPr lang="pt-BR"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a:solidFill>
                            <a:srgbClr val="000000"/>
                          </a:solidFill>
                          <a:effectLst/>
                        </a:rPr>
                        <a:t>29/08/2022</a:t>
                      </a:r>
                      <a:endParaRPr lang="pt-BR"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a:solidFill>
                            <a:srgbClr val="000000"/>
                          </a:solidFill>
                          <a:effectLst/>
                        </a:rPr>
                        <a:t>7</a:t>
                      </a:r>
                      <a:endParaRPr lang="pt-BR"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a:solidFill>
                            <a:srgbClr val="000000"/>
                          </a:solidFill>
                          <a:effectLst/>
                        </a:rPr>
                        <a:t>1</a:t>
                      </a:r>
                      <a:endParaRPr lang="pt-BR"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dirty="0">
                          <a:solidFill>
                            <a:srgbClr val="000000"/>
                          </a:solidFill>
                          <a:effectLst/>
                        </a:rPr>
                        <a:t>3</a:t>
                      </a:r>
                      <a:endParaRPr lang="pt-BR"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pt-BR" sz="1800" b="0" u="none" strike="noStrike" dirty="0">
                          <a:solidFill>
                            <a:srgbClr val="000000"/>
                          </a:solidFill>
                          <a:effectLst/>
                        </a:rPr>
                        <a:t>0</a:t>
                      </a:r>
                      <a:endParaRPr lang="pt-BR"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55124761"/>
                  </a:ext>
                </a:extLst>
              </a:tr>
            </a:tbl>
          </a:graphicData>
        </a:graphic>
      </p:graphicFrame>
      <p:grpSp>
        <p:nvGrpSpPr>
          <p:cNvPr id="24" name="Agrupar 23">
            <a:extLst>
              <a:ext uri="{FF2B5EF4-FFF2-40B4-BE49-F238E27FC236}">
                <a16:creationId xmlns:a16="http://schemas.microsoft.com/office/drawing/2014/main" id="{DC2A2A24-F0D1-0ADD-52F0-570187B72A7C}"/>
              </a:ext>
            </a:extLst>
          </p:cNvPr>
          <p:cNvGrpSpPr/>
          <p:nvPr/>
        </p:nvGrpSpPr>
        <p:grpSpPr>
          <a:xfrm>
            <a:off x="68330" y="6290440"/>
            <a:ext cx="12023824" cy="541091"/>
            <a:chOff x="5266" y="6337738"/>
            <a:chExt cx="12181468" cy="541091"/>
          </a:xfrm>
        </p:grpSpPr>
        <p:sp>
          <p:nvSpPr>
            <p:cNvPr id="25" name="Retângulo 24">
              <a:extLst>
                <a:ext uri="{FF2B5EF4-FFF2-40B4-BE49-F238E27FC236}">
                  <a16:creationId xmlns:a16="http://schemas.microsoft.com/office/drawing/2014/main" id="{9F77B64D-AA7A-DA40-0C1C-F18C6BFDAE76}"/>
                </a:ext>
              </a:extLst>
            </p:cNvPr>
            <p:cNvSpPr/>
            <p:nvPr/>
          </p:nvSpPr>
          <p:spPr>
            <a:xfrm>
              <a:off x="5266" y="6337738"/>
              <a:ext cx="12181468" cy="541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6" name="Imagem 25">
              <a:extLst>
                <a:ext uri="{FF2B5EF4-FFF2-40B4-BE49-F238E27FC236}">
                  <a16:creationId xmlns:a16="http://schemas.microsoft.com/office/drawing/2014/main" id="{A0136226-3711-6EB7-EAEA-2F4511782EBF}"/>
                </a:ext>
              </a:extLst>
            </p:cNvPr>
            <p:cNvPicPr>
              <a:picLocks noChangeAspect="1"/>
            </p:cNvPicPr>
            <p:nvPr/>
          </p:nvPicPr>
          <p:blipFill>
            <a:blip r:embed="rId2"/>
            <a:stretch>
              <a:fillRect/>
            </a:stretch>
          </p:blipFill>
          <p:spPr>
            <a:xfrm>
              <a:off x="11587401" y="6369270"/>
              <a:ext cx="599333" cy="478604"/>
            </a:xfrm>
            <a:prstGeom prst="rect">
              <a:avLst/>
            </a:prstGeom>
          </p:spPr>
        </p:pic>
      </p:grpSp>
      <p:sp>
        <p:nvSpPr>
          <p:cNvPr id="10" name="CaixaDeTexto 9">
            <a:extLst>
              <a:ext uri="{FF2B5EF4-FFF2-40B4-BE49-F238E27FC236}">
                <a16:creationId xmlns:a16="http://schemas.microsoft.com/office/drawing/2014/main" id="{B4DBD774-B1FC-DD21-64F4-A769BE1821CC}"/>
              </a:ext>
            </a:extLst>
          </p:cNvPr>
          <p:cNvSpPr txBox="1"/>
          <p:nvPr/>
        </p:nvSpPr>
        <p:spPr>
          <a:xfrm>
            <a:off x="1774843" y="197395"/>
            <a:ext cx="2001048" cy="646331"/>
          </a:xfrm>
          <a:prstGeom prst="rect">
            <a:avLst/>
          </a:prstGeom>
          <a:noFill/>
        </p:spPr>
        <p:txBody>
          <a:bodyPr wrap="square" rtlCol="0">
            <a:spAutoFit/>
          </a:bodyPr>
          <a:lstStyle/>
          <a:p>
            <a:pPr algn="ctr"/>
            <a:r>
              <a:rPr lang="pt-BR" b="1" dirty="0">
                <a:solidFill>
                  <a:schemeClr val="accent6">
                    <a:lumMod val="75000"/>
                  </a:schemeClr>
                </a:solidFill>
              </a:rPr>
              <a:t>Base de Dados de Pedidos</a:t>
            </a:r>
          </a:p>
        </p:txBody>
      </p:sp>
      <p:graphicFrame>
        <p:nvGraphicFramePr>
          <p:cNvPr id="11" name="Tabela 11">
            <a:extLst>
              <a:ext uri="{FF2B5EF4-FFF2-40B4-BE49-F238E27FC236}">
                <a16:creationId xmlns:a16="http://schemas.microsoft.com/office/drawing/2014/main" id="{42820189-E923-125C-AC70-3274512040FF}"/>
              </a:ext>
            </a:extLst>
          </p:cNvPr>
          <p:cNvGraphicFramePr>
            <a:graphicFrameLocks noGrp="1"/>
          </p:cNvGraphicFramePr>
          <p:nvPr>
            <p:extLst>
              <p:ext uri="{D42A27DB-BD31-4B8C-83A1-F6EECF244321}">
                <p14:modId xmlns:p14="http://schemas.microsoft.com/office/powerpoint/2010/main" val="871791215"/>
              </p:ext>
            </p:extLst>
          </p:nvPr>
        </p:nvGraphicFramePr>
        <p:xfrm>
          <a:off x="508166" y="3833856"/>
          <a:ext cx="11583988" cy="2966720"/>
        </p:xfrm>
        <a:graphic>
          <a:graphicData uri="http://schemas.openxmlformats.org/drawingml/2006/table">
            <a:tbl>
              <a:tblPr firstRow="1" bandRow="1">
                <a:tableStyleId>{21E4AEA4-8DFA-4A89-87EB-49C32662AFE0}</a:tableStyleId>
              </a:tblPr>
              <a:tblGrid>
                <a:gridCol w="1384300">
                  <a:extLst>
                    <a:ext uri="{9D8B030D-6E8A-4147-A177-3AD203B41FA5}">
                      <a16:colId xmlns:a16="http://schemas.microsoft.com/office/drawing/2014/main" val="2585814303"/>
                    </a:ext>
                  </a:extLst>
                </a:gridCol>
                <a:gridCol w="2535237">
                  <a:extLst>
                    <a:ext uri="{9D8B030D-6E8A-4147-A177-3AD203B41FA5}">
                      <a16:colId xmlns:a16="http://schemas.microsoft.com/office/drawing/2014/main" val="2785770249"/>
                    </a:ext>
                  </a:extLst>
                </a:gridCol>
                <a:gridCol w="3600450">
                  <a:extLst>
                    <a:ext uri="{9D8B030D-6E8A-4147-A177-3AD203B41FA5}">
                      <a16:colId xmlns:a16="http://schemas.microsoft.com/office/drawing/2014/main" val="1407875240"/>
                    </a:ext>
                  </a:extLst>
                </a:gridCol>
                <a:gridCol w="1354667">
                  <a:extLst>
                    <a:ext uri="{9D8B030D-6E8A-4147-A177-3AD203B41FA5}">
                      <a16:colId xmlns:a16="http://schemas.microsoft.com/office/drawing/2014/main" val="2544787286"/>
                    </a:ext>
                  </a:extLst>
                </a:gridCol>
                <a:gridCol w="1354667">
                  <a:extLst>
                    <a:ext uri="{9D8B030D-6E8A-4147-A177-3AD203B41FA5}">
                      <a16:colId xmlns:a16="http://schemas.microsoft.com/office/drawing/2014/main" val="48243733"/>
                    </a:ext>
                  </a:extLst>
                </a:gridCol>
                <a:gridCol w="1354667">
                  <a:extLst>
                    <a:ext uri="{9D8B030D-6E8A-4147-A177-3AD203B41FA5}">
                      <a16:colId xmlns:a16="http://schemas.microsoft.com/office/drawing/2014/main" val="4061441392"/>
                    </a:ext>
                  </a:extLst>
                </a:gridCol>
              </a:tblGrid>
              <a:tr h="370840">
                <a:tc>
                  <a:txBody>
                    <a:bodyPr/>
                    <a:lstStyle/>
                    <a:p>
                      <a:pPr algn="ctr" fontAlgn="b"/>
                      <a:r>
                        <a:rPr lang="pt-BR" sz="1800" b="1" u="none" strike="noStrike" dirty="0">
                          <a:solidFill>
                            <a:srgbClr val="FFFFFF"/>
                          </a:solidFill>
                          <a:effectLst/>
                        </a:rPr>
                        <a:t>CLIENTES_ID</a:t>
                      </a:r>
                      <a:endParaRPr lang="pt-BR" sz="1800" b="1" i="0" u="none" strike="noStrike" dirty="0">
                        <a:solidFill>
                          <a:srgbClr val="FFFFFF"/>
                        </a:solidFill>
                        <a:effectLst/>
                        <a:latin typeface="+mn-lt"/>
                      </a:endParaRPr>
                    </a:p>
                  </a:txBody>
                  <a:tcPr marL="9525" marR="9525" marT="9525" marB="0" anchor="b"/>
                </a:tc>
                <a:tc>
                  <a:txBody>
                    <a:bodyPr/>
                    <a:lstStyle/>
                    <a:p>
                      <a:pPr algn="ctr" fontAlgn="b"/>
                      <a:r>
                        <a:rPr lang="pt-BR" sz="1800" b="1" u="none" strike="noStrike">
                          <a:solidFill>
                            <a:srgbClr val="FFFFFF"/>
                          </a:solidFill>
                          <a:effectLst/>
                        </a:rPr>
                        <a:t>NOME</a:t>
                      </a:r>
                      <a:endParaRPr lang="pt-BR" sz="1800" b="1" i="0" u="none" strike="noStrike">
                        <a:solidFill>
                          <a:srgbClr val="FFFFFF"/>
                        </a:solidFill>
                        <a:effectLst/>
                        <a:latin typeface="+mn-lt"/>
                      </a:endParaRPr>
                    </a:p>
                  </a:txBody>
                  <a:tcPr marL="9525" marR="9525" marT="9525" marB="0" anchor="b"/>
                </a:tc>
                <a:tc>
                  <a:txBody>
                    <a:bodyPr/>
                    <a:lstStyle/>
                    <a:p>
                      <a:pPr algn="ctr" fontAlgn="b"/>
                      <a:r>
                        <a:rPr lang="pt-BR" sz="1800" b="1" u="none" strike="noStrike">
                          <a:solidFill>
                            <a:srgbClr val="FFFFFF"/>
                          </a:solidFill>
                          <a:effectLst/>
                        </a:rPr>
                        <a:t>ENDEREÇO</a:t>
                      </a:r>
                      <a:endParaRPr lang="pt-BR" sz="1800" b="1" i="0" u="none" strike="noStrike">
                        <a:solidFill>
                          <a:srgbClr val="FFFFFF"/>
                        </a:solidFill>
                        <a:effectLst/>
                        <a:latin typeface="+mn-lt"/>
                      </a:endParaRPr>
                    </a:p>
                  </a:txBody>
                  <a:tcPr marL="9525" marR="9525" marT="9525" marB="0" anchor="b"/>
                </a:tc>
                <a:tc>
                  <a:txBody>
                    <a:bodyPr/>
                    <a:lstStyle/>
                    <a:p>
                      <a:pPr algn="ctr" fontAlgn="b"/>
                      <a:r>
                        <a:rPr lang="pt-BR" sz="1800" b="1" u="none" strike="noStrike">
                          <a:solidFill>
                            <a:srgbClr val="FFFFFF"/>
                          </a:solidFill>
                          <a:effectLst/>
                        </a:rPr>
                        <a:t>CIDADE</a:t>
                      </a:r>
                      <a:endParaRPr lang="pt-BR" sz="1800" b="1" i="0" u="none" strike="noStrike">
                        <a:solidFill>
                          <a:srgbClr val="FFFFFF"/>
                        </a:solidFill>
                        <a:effectLst/>
                        <a:latin typeface="+mn-lt"/>
                      </a:endParaRPr>
                    </a:p>
                  </a:txBody>
                  <a:tcPr marL="9525" marR="9525" marT="9525" marB="0" anchor="b"/>
                </a:tc>
                <a:tc>
                  <a:txBody>
                    <a:bodyPr/>
                    <a:lstStyle/>
                    <a:p>
                      <a:pPr algn="ctr" fontAlgn="b"/>
                      <a:r>
                        <a:rPr lang="pt-BR" sz="1800" b="1" u="none" strike="noStrike">
                          <a:solidFill>
                            <a:srgbClr val="FFFFFF"/>
                          </a:solidFill>
                          <a:effectLst/>
                        </a:rPr>
                        <a:t>ESTADO</a:t>
                      </a:r>
                      <a:endParaRPr lang="pt-BR" sz="1800" b="1" i="0" u="none" strike="noStrike">
                        <a:solidFill>
                          <a:srgbClr val="FFFFFF"/>
                        </a:solidFill>
                        <a:effectLst/>
                        <a:latin typeface="+mn-lt"/>
                      </a:endParaRPr>
                    </a:p>
                  </a:txBody>
                  <a:tcPr marL="9525" marR="9525" marT="9525" marB="0" anchor="b"/>
                </a:tc>
                <a:tc>
                  <a:txBody>
                    <a:bodyPr/>
                    <a:lstStyle/>
                    <a:p>
                      <a:pPr algn="ctr" fontAlgn="b"/>
                      <a:r>
                        <a:rPr lang="pt-BR" sz="1800" b="1" u="none" strike="noStrike" dirty="0">
                          <a:solidFill>
                            <a:srgbClr val="FFFFFF"/>
                          </a:solidFill>
                          <a:effectLst/>
                        </a:rPr>
                        <a:t>CEP</a:t>
                      </a:r>
                      <a:endParaRPr lang="pt-BR" sz="1800" b="1" i="0" u="none" strike="noStrike" dirty="0">
                        <a:solidFill>
                          <a:srgbClr val="FFFFFF"/>
                        </a:solidFill>
                        <a:effectLst/>
                        <a:latin typeface="+mn-lt"/>
                      </a:endParaRPr>
                    </a:p>
                  </a:txBody>
                  <a:tcPr marL="9525" marR="9525" marT="9525" marB="0" anchor="b"/>
                </a:tc>
                <a:extLst>
                  <a:ext uri="{0D108BD9-81ED-4DB2-BD59-A6C34878D82A}">
                    <a16:rowId xmlns:a16="http://schemas.microsoft.com/office/drawing/2014/main" val="2473863362"/>
                  </a:ext>
                </a:extLst>
              </a:tr>
              <a:tr h="370840">
                <a:tc>
                  <a:txBody>
                    <a:bodyPr/>
                    <a:lstStyle/>
                    <a:p>
                      <a:pPr algn="ctr" fontAlgn="b"/>
                      <a:r>
                        <a:rPr lang="pt-BR" sz="1800" b="0" u="none" strike="noStrike" dirty="0">
                          <a:solidFill>
                            <a:srgbClr val="000000"/>
                          </a:solidFill>
                          <a:effectLst/>
                        </a:rPr>
                        <a:t>1</a:t>
                      </a:r>
                      <a:endParaRPr lang="pt-BR" sz="1800" b="0" i="0" u="none" strike="noStrike" dirty="0">
                        <a:solidFill>
                          <a:srgbClr val="000000"/>
                        </a:solidFill>
                        <a:effectLst/>
                        <a:latin typeface="+mn-lt"/>
                      </a:endParaRPr>
                    </a:p>
                  </a:txBody>
                  <a:tcPr marL="9525" marR="9525" marT="9525" marB="0" anchor="b"/>
                </a:tc>
                <a:tc>
                  <a:txBody>
                    <a:bodyPr/>
                    <a:lstStyle/>
                    <a:p>
                      <a:pPr algn="ctr" fontAlgn="b"/>
                      <a:r>
                        <a:rPr lang="pt-BR" sz="1800" b="0" u="none" strike="noStrike" dirty="0">
                          <a:solidFill>
                            <a:srgbClr val="000000"/>
                          </a:solidFill>
                          <a:effectLst/>
                        </a:rPr>
                        <a:t>Juliana Cunha</a:t>
                      </a:r>
                      <a:endParaRPr lang="pt-BR" sz="1800" b="0" i="0" u="none" strike="noStrike" dirty="0">
                        <a:solidFill>
                          <a:srgbClr val="000000"/>
                        </a:solidFill>
                        <a:effectLst/>
                        <a:latin typeface="+mn-lt"/>
                      </a:endParaRPr>
                    </a:p>
                  </a:txBody>
                  <a:tcPr marL="9525" marR="9525" marT="9525" marB="0" anchor="b"/>
                </a:tc>
                <a:tc>
                  <a:txBody>
                    <a:bodyPr/>
                    <a:lstStyle/>
                    <a:p>
                      <a:pPr algn="ctr" fontAlgn="b"/>
                      <a:r>
                        <a:rPr lang="pt-BR" sz="1800" b="0" u="none" strike="noStrike">
                          <a:solidFill>
                            <a:srgbClr val="000000"/>
                          </a:solidFill>
                          <a:effectLst/>
                        </a:rPr>
                        <a:t>Rua Dorval Porto, 907</a:t>
                      </a:r>
                      <a:endParaRPr lang="pt-BR" sz="1800" b="0" i="0" u="none" strike="noStrike">
                        <a:solidFill>
                          <a:srgbClr val="000000"/>
                        </a:solidFill>
                        <a:effectLst/>
                        <a:latin typeface="+mn-lt"/>
                      </a:endParaRPr>
                    </a:p>
                  </a:txBody>
                  <a:tcPr marL="9525" marR="9525" marT="9525" marB="0" anchor="b"/>
                </a:tc>
                <a:tc>
                  <a:txBody>
                    <a:bodyPr/>
                    <a:lstStyle/>
                    <a:p>
                      <a:pPr algn="ctr" fontAlgn="b"/>
                      <a:r>
                        <a:rPr lang="pt-BR" sz="1800" b="0" u="none" strike="noStrike">
                          <a:solidFill>
                            <a:srgbClr val="000000"/>
                          </a:solidFill>
                          <a:effectLst/>
                        </a:rPr>
                        <a:t>Barcelos</a:t>
                      </a:r>
                      <a:endParaRPr lang="pt-BR" sz="1800" b="0" i="0" u="none" strike="noStrike">
                        <a:solidFill>
                          <a:srgbClr val="000000"/>
                        </a:solidFill>
                        <a:effectLst/>
                        <a:latin typeface="+mn-lt"/>
                      </a:endParaRPr>
                    </a:p>
                  </a:txBody>
                  <a:tcPr marL="9525" marR="9525" marT="9525" marB="0" anchor="b"/>
                </a:tc>
                <a:tc>
                  <a:txBody>
                    <a:bodyPr/>
                    <a:lstStyle/>
                    <a:p>
                      <a:pPr algn="ctr" fontAlgn="b"/>
                      <a:r>
                        <a:rPr lang="pt-BR" sz="1800" b="0" u="none" strike="noStrike">
                          <a:solidFill>
                            <a:srgbClr val="000000"/>
                          </a:solidFill>
                          <a:effectLst/>
                        </a:rPr>
                        <a:t>AM</a:t>
                      </a:r>
                      <a:endParaRPr lang="pt-BR" sz="1800" b="0" i="0" u="none" strike="noStrike">
                        <a:solidFill>
                          <a:srgbClr val="000000"/>
                        </a:solidFill>
                        <a:effectLst/>
                        <a:latin typeface="+mn-lt"/>
                      </a:endParaRPr>
                    </a:p>
                  </a:txBody>
                  <a:tcPr marL="9525" marR="9525" marT="9525" marB="0" anchor="b"/>
                </a:tc>
                <a:tc>
                  <a:txBody>
                    <a:bodyPr/>
                    <a:lstStyle/>
                    <a:p>
                      <a:pPr algn="ctr" fontAlgn="b"/>
                      <a:r>
                        <a:rPr lang="pt-BR" sz="1800" b="0" u="none" strike="noStrike">
                          <a:solidFill>
                            <a:srgbClr val="000000"/>
                          </a:solidFill>
                          <a:effectLst/>
                        </a:rPr>
                        <a:t>69700-970</a:t>
                      </a:r>
                      <a:endParaRPr lang="pt-BR" sz="18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156788186"/>
                  </a:ext>
                </a:extLst>
              </a:tr>
              <a:tr h="370840">
                <a:tc>
                  <a:txBody>
                    <a:bodyPr/>
                    <a:lstStyle/>
                    <a:p>
                      <a:pPr algn="ctr" fontAlgn="b"/>
                      <a:r>
                        <a:rPr lang="pt-BR" sz="1800" b="0" u="none" strike="noStrike">
                          <a:solidFill>
                            <a:srgbClr val="000000"/>
                          </a:solidFill>
                          <a:effectLst/>
                        </a:rPr>
                        <a:t>2</a:t>
                      </a:r>
                      <a:endParaRPr lang="pt-BR" sz="1800" b="0" i="0" u="none" strike="noStrike">
                        <a:solidFill>
                          <a:srgbClr val="000000"/>
                        </a:solidFill>
                        <a:effectLst/>
                        <a:latin typeface="+mn-lt"/>
                      </a:endParaRPr>
                    </a:p>
                  </a:txBody>
                  <a:tcPr marL="9525" marR="9525" marT="9525" marB="0" anchor="b"/>
                </a:tc>
                <a:tc>
                  <a:txBody>
                    <a:bodyPr/>
                    <a:lstStyle/>
                    <a:p>
                      <a:pPr algn="ctr" fontAlgn="b"/>
                      <a:r>
                        <a:rPr lang="pt-BR" sz="1800" b="0" u="none" strike="noStrike" dirty="0">
                          <a:solidFill>
                            <a:srgbClr val="000000"/>
                          </a:solidFill>
                          <a:effectLst/>
                        </a:rPr>
                        <a:t>Luiz Gustavo Rezende</a:t>
                      </a:r>
                      <a:endParaRPr lang="pt-BR" sz="1800" b="0" i="0" u="none" strike="noStrike" dirty="0">
                        <a:solidFill>
                          <a:srgbClr val="000000"/>
                        </a:solidFill>
                        <a:effectLst/>
                        <a:latin typeface="+mn-lt"/>
                      </a:endParaRPr>
                    </a:p>
                  </a:txBody>
                  <a:tcPr marL="9525" marR="9525" marT="9525" marB="0" anchor="b"/>
                </a:tc>
                <a:tc>
                  <a:txBody>
                    <a:bodyPr/>
                    <a:lstStyle/>
                    <a:p>
                      <a:pPr algn="ctr" fontAlgn="b"/>
                      <a:r>
                        <a:rPr lang="pt-BR" sz="1800" b="0" u="none" strike="noStrike">
                          <a:solidFill>
                            <a:srgbClr val="000000"/>
                          </a:solidFill>
                          <a:effectLst/>
                        </a:rPr>
                        <a:t>Vila de Americano, 385</a:t>
                      </a:r>
                      <a:endParaRPr lang="pt-BR" sz="1800" b="0" i="0" u="none" strike="noStrike">
                        <a:solidFill>
                          <a:srgbClr val="000000"/>
                        </a:solidFill>
                        <a:effectLst/>
                        <a:latin typeface="+mn-lt"/>
                      </a:endParaRPr>
                    </a:p>
                  </a:txBody>
                  <a:tcPr marL="9525" marR="9525" marT="9525" marB="0" anchor="b"/>
                </a:tc>
                <a:tc>
                  <a:txBody>
                    <a:bodyPr/>
                    <a:lstStyle/>
                    <a:p>
                      <a:pPr algn="ctr" fontAlgn="b"/>
                      <a:r>
                        <a:rPr lang="pt-BR" sz="1800" b="0" u="none" strike="noStrike">
                          <a:solidFill>
                            <a:srgbClr val="000000"/>
                          </a:solidFill>
                          <a:effectLst/>
                        </a:rPr>
                        <a:t>Americano</a:t>
                      </a:r>
                      <a:endParaRPr lang="pt-BR" sz="1800" b="0" i="0" u="none" strike="noStrike">
                        <a:solidFill>
                          <a:srgbClr val="000000"/>
                        </a:solidFill>
                        <a:effectLst/>
                        <a:latin typeface="+mn-lt"/>
                      </a:endParaRPr>
                    </a:p>
                  </a:txBody>
                  <a:tcPr marL="9525" marR="9525" marT="9525" marB="0" anchor="b"/>
                </a:tc>
                <a:tc>
                  <a:txBody>
                    <a:bodyPr/>
                    <a:lstStyle/>
                    <a:p>
                      <a:pPr algn="ctr" fontAlgn="b"/>
                      <a:r>
                        <a:rPr lang="pt-BR" sz="1800" b="0" u="none" strike="noStrike">
                          <a:solidFill>
                            <a:srgbClr val="000000"/>
                          </a:solidFill>
                          <a:effectLst/>
                        </a:rPr>
                        <a:t>PA</a:t>
                      </a:r>
                      <a:endParaRPr lang="pt-BR" sz="1800" b="0" i="0" u="none" strike="noStrike">
                        <a:solidFill>
                          <a:srgbClr val="000000"/>
                        </a:solidFill>
                        <a:effectLst/>
                        <a:latin typeface="+mn-lt"/>
                      </a:endParaRPr>
                    </a:p>
                  </a:txBody>
                  <a:tcPr marL="9525" marR="9525" marT="9525" marB="0" anchor="b"/>
                </a:tc>
                <a:tc>
                  <a:txBody>
                    <a:bodyPr/>
                    <a:lstStyle/>
                    <a:p>
                      <a:pPr algn="ctr" fontAlgn="b"/>
                      <a:r>
                        <a:rPr lang="pt-BR" sz="1800" b="0" u="none" strike="noStrike">
                          <a:solidFill>
                            <a:srgbClr val="000000"/>
                          </a:solidFill>
                          <a:effectLst/>
                        </a:rPr>
                        <a:t>68792-971</a:t>
                      </a:r>
                      <a:endParaRPr lang="pt-BR" sz="18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3990072734"/>
                  </a:ext>
                </a:extLst>
              </a:tr>
              <a:tr h="370840">
                <a:tc>
                  <a:txBody>
                    <a:bodyPr/>
                    <a:lstStyle/>
                    <a:p>
                      <a:pPr algn="ctr" fontAlgn="b"/>
                      <a:r>
                        <a:rPr lang="pt-BR" sz="1800" b="0" u="none" strike="noStrike">
                          <a:solidFill>
                            <a:srgbClr val="000000"/>
                          </a:solidFill>
                          <a:effectLst/>
                        </a:rPr>
                        <a:t>3</a:t>
                      </a:r>
                      <a:endParaRPr lang="pt-BR" sz="1800" b="0" i="0" u="none" strike="noStrike">
                        <a:solidFill>
                          <a:srgbClr val="000000"/>
                        </a:solidFill>
                        <a:effectLst/>
                        <a:latin typeface="+mn-lt"/>
                      </a:endParaRPr>
                    </a:p>
                  </a:txBody>
                  <a:tcPr marL="9525" marR="9525" marT="9525" marB="0" anchor="b"/>
                </a:tc>
                <a:tc>
                  <a:txBody>
                    <a:bodyPr/>
                    <a:lstStyle/>
                    <a:p>
                      <a:pPr algn="ctr" fontAlgn="b"/>
                      <a:r>
                        <a:rPr lang="pt-BR" sz="1800" b="0" u="none" strike="noStrike">
                          <a:solidFill>
                            <a:srgbClr val="000000"/>
                          </a:solidFill>
                          <a:effectLst/>
                        </a:rPr>
                        <a:t>Pietro Teixeira</a:t>
                      </a:r>
                      <a:endParaRPr lang="pt-BR" sz="1800" b="0" i="0" u="none" strike="noStrike">
                        <a:solidFill>
                          <a:srgbClr val="000000"/>
                        </a:solidFill>
                        <a:effectLst/>
                        <a:latin typeface="+mn-lt"/>
                      </a:endParaRPr>
                    </a:p>
                  </a:txBody>
                  <a:tcPr marL="9525" marR="9525" marT="9525" marB="0" anchor="b"/>
                </a:tc>
                <a:tc>
                  <a:txBody>
                    <a:bodyPr/>
                    <a:lstStyle/>
                    <a:p>
                      <a:pPr algn="ctr" fontAlgn="b"/>
                      <a:r>
                        <a:rPr lang="pt-BR" sz="1800" b="0" u="none" strike="noStrike" dirty="0">
                          <a:solidFill>
                            <a:srgbClr val="000000"/>
                          </a:solidFill>
                          <a:effectLst/>
                        </a:rPr>
                        <a:t>Travessa Benjamim Brasil, 233</a:t>
                      </a:r>
                      <a:endParaRPr lang="pt-BR" sz="1800" b="0" i="0" u="none" strike="noStrike" dirty="0">
                        <a:solidFill>
                          <a:srgbClr val="000000"/>
                        </a:solidFill>
                        <a:effectLst/>
                        <a:latin typeface="+mn-lt"/>
                      </a:endParaRPr>
                    </a:p>
                  </a:txBody>
                  <a:tcPr marL="9525" marR="9525" marT="9525" marB="0" anchor="b"/>
                </a:tc>
                <a:tc>
                  <a:txBody>
                    <a:bodyPr/>
                    <a:lstStyle/>
                    <a:p>
                      <a:pPr algn="ctr" fontAlgn="b"/>
                      <a:r>
                        <a:rPr lang="pt-BR" sz="1800" b="0" u="none" strike="noStrike">
                          <a:solidFill>
                            <a:srgbClr val="000000"/>
                          </a:solidFill>
                          <a:effectLst/>
                        </a:rPr>
                        <a:t>Fortaleza</a:t>
                      </a:r>
                      <a:endParaRPr lang="pt-BR" sz="1800" b="0" i="0" u="none" strike="noStrike">
                        <a:solidFill>
                          <a:srgbClr val="000000"/>
                        </a:solidFill>
                        <a:effectLst/>
                        <a:latin typeface="+mn-lt"/>
                      </a:endParaRPr>
                    </a:p>
                  </a:txBody>
                  <a:tcPr marL="9525" marR="9525" marT="9525" marB="0" anchor="b"/>
                </a:tc>
                <a:tc>
                  <a:txBody>
                    <a:bodyPr/>
                    <a:lstStyle/>
                    <a:p>
                      <a:pPr algn="ctr" fontAlgn="b"/>
                      <a:r>
                        <a:rPr lang="pt-BR" sz="1800" b="0" u="none" strike="noStrike">
                          <a:solidFill>
                            <a:srgbClr val="000000"/>
                          </a:solidFill>
                          <a:effectLst/>
                        </a:rPr>
                        <a:t>CE</a:t>
                      </a:r>
                      <a:endParaRPr lang="pt-BR" sz="1800" b="0" i="0" u="none" strike="noStrike">
                        <a:solidFill>
                          <a:srgbClr val="000000"/>
                        </a:solidFill>
                        <a:effectLst/>
                        <a:latin typeface="+mn-lt"/>
                      </a:endParaRPr>
                    </a:p>
                  </a:txBody>
                  <a:tcPr marL="9525" marR="9525" marT="9525" marB="0" anchor="b"/>
                </a:tc>
                <a:tc>
                  <a:txBody>
                    <a:bodyPr/>
                    <a:lstStyle/>
                    <a:p>
                      <a:pPr algn="ctr" fontAlgn="b"/>
                      <a:r>
                        <a:rPr lang="pt-BR" sz="1800" b="0" u="none" strike="noStrike">
                          <a:solidFill>
                            <a:srgbClr val="000000"/>
                          </a:solidFill>
                          <a:effectLst/>
                        </a:rPr>
                        <a:t>60711-780</a:t>
                      </a:r>
                      <a:endParaRPr lang="pt-BR" sz="18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172150146"/>
                  </a:ext>
                </a:extLst>
              </a:tr>
              <a:tr h="370840">
                <a:tc>
                  <a:txBody>
                    <a:bodyPr/>
                    <a:lstStyle/>
                    <a:p>
                      <a:pPr algn="ctr" fontAlgn="b"/>
                      <a:r>
                        <a:rPr lang="pt-BR" sz="1800" b="0" u="none" strike="noStrike">
                          <a:solidFill>
                            <a:srgbClr val="000000"/>
                          </a:solidFill>
                          <a:effectLst/>
                        </a:rPr>
                        <a:t>4</a:t>
                      </a:r>
                      <a:endParaRPr lang="pt-BR" sz="1800" b="0" i="0" u="none" strike="noStrike">
                        <a:solidFill>
                          <a:srgbClr val="000000"/>
                        </a:solidFill>
                        <a:effectLst/>
                        <a:latin typeface="+mn-lt"/>
                      </a:endParaRPr>
                    </a:p>
                  </a:txBody>
                  <a:tcPr marL="9525" marR="9525" marT="9525" marB="0" anchor="b"/>
                </a:tc>
                <a:tc>
                  <a:txBody>
                    <a:bodyPr/>
                    <a:lstStyle/>
                    <a:p>
                      <a:pPr algn="ctr" fontAlgn="b"/>
                      <a:r>
                        <a:rPr lang="pt-BR" sz="1800" b="0" u="none" strike="noStrike">
                          <a:solidFill>
                            <a:srgbClr val="000000"/>
                          </a:solidFill>
                          <a:effectLst/>
                        </a:rPr>
                        <a:t>Luana Porto</a:t>
                      </a:r>
                      <a:endParaRPr lang="pt-BR" sz="1800" b="0" i="0" u="none" strike="noStrike">
                        <a:solidFill>
                          <a:srgbClr val="000000"/>
                        </a:solidFill>
                        <a:effectLst/>
                        <a:latin typeface="+mn-lt"/>
                      </a:endParaRPr>
                    </a:p>
                  </a:txBody>
                  <a:tcPr marL="9525" marR="9525" marT="9525" marB="0" anchor="b"/>
                </a:tc>
                <a:tc>
                  <a:txBody>
                    <a:bodyPr/>
                    <a:lstStyle/>
                    <a:p>
                      <a:pPr algn="ctr" fontAlgn="b"/>
                      <a:r>
                        <a:rPr lang="pt-BR" sz="1800" b="0" u="none" strike="noStrike" dirty="0">
                          <a:solidFill>
                            <a:srgbClr val="000000"/>
                          </a:solidFill>
                          <a:effectLst/>
                        </a:rPr>
                        <a:t>Rua A, 926</a:t>
                      </a:r>
                      <a:endParaRPr lang="pt-BR" sz="1800" b="0" i="0" u="none" strike="noStrike" dirty="0">
                        <a:solidFill>
                          <a:srgbClr val="000000"/>
                        </a:solidFill>
                        <a:effectLst/>
                        <a:latin typeface="+mn-lt"/>
                      </a:endParaRPr>
                    </a:p>
                  </a:txBody>
                  <a:tcPr marL="9525" marR="9525" marT="9525" marB="0" anchor="b"/>
                </a:tc>
                <a:tc>
                  <a:txBody>
                    <a:bodyPr/>
                    <a:lstStyle/>
                    <a:p>
                      <a:pPr algn="ctr" fontAlgn="b"/>
                      <a:r>
                        <a:rPr lang="pt-BR" sz="1800" b="0" u="none" strike="noStrike">
                          <a:solidFill>
                            <a:srgbClr val="000000"/>
                          </a:solidFill>
                          <a:effectLst/>
                        </a:rPr>
                        <a:t>Juiz de Fora</a:t>
                      </a:r>
                      <a:endParaRPr lang="pt-BR" sz="1800" b="0" i="0" u="none" strike="noStrike">
                        <a:solidFill>
                          <a:srgbClr val="000000"/>
                        </a:solidFill>
                        <a:effectLst/>
                        <a:latin typeface="+mn-lt"/>
                      </a:endParaRPr>
                    </a:p>
                  </a:txBody>
                  <a:tcPr marL="9525" marR="9525" marT="9525" marB="0" anchor="b"/>
                </a:tc>
                <a:tc>
                  <a:txBody>
                    <a:bodyPr/>
                    <a:lstStyle/>
                    <a:p>
                      <a:pPr algn="ctr" fontAlgn="b"/>
                      <a:r>
                        <a:rPr lang="pt-BR" sz="1800" b="0" u="none" strike="noStrike">
                          <a:solidFill>
                            <a:srgbClr val="000000"/>
                          </a:solidFill>
                          <a:effectLst/>
                        </a:rPr>
                        <a:t>MG</a:t>
                      </a:r>
                      <a:endParaRPr lang="pt-BR" sz="1800" b="0" i="0" u="none" strike="noStrike">
                        <a:solidFill>
                          <a:srgbClr val="000000"/>
                        </a:solidFill>
                        <a:effectLst/>
                        <a:latin typeface="+mn-lt"/>
                      </a:endParaRPr>
                    </a:p>
                  </a:txBody>
                  <a:tcPr marL="9525" marR="9525" marT="9525" marB="0" anchor="b"/>
                </a:tc>
                <a:tc>
                  <a:txBody>
                    <a:bodyPr/>
                    <a:lstStyle/>
                    <a:p>
                      <a:pPr algn="ctr" fontAlgn="b"/>
                      <a:r>
                        <a:rPr lang="pt-BR" sz="1800" b="0" u="none" strike="noStrike">
                          <a:solidFill>
                            <a:srgbClr val="000000"/>
                          </a:solidFill>
                          <a:effectLst/>
                        </a:rPr>
                        <a:t>36033-092</a:t>
                      </a:r>
                      <a:endParaRPr lang="pt-BR" sz="18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3081851698"/>
                  </a:ext>
                </a:extLst>
              </a:tr>
              <a:tr h="370840">
                <a:tc>
                  <a:txBody>
                    <a:bodyPr/>
                    <a:lstStyle/>
                    <a:p>
                      <a:pPr algn="ctr" fontAlgn="b"/>
                      <a:r>
                        <a:rPr lang="pt-BR" sz="1800" b="0" u="none" strike="noStrike">
                          <a:solidFill>
                            <a:srgbClr val="000000"/>
                          </a:solidFill>
                          <a:effectLst/>
                        </a:rPr>
                        <a:t>5</a:t>
                      </a:r>
                      <a:endParaRPr lang="pt-BR" sz="1800" b="0" i="0" u="none" strike="noStrike">
                        <a:solidFill>
                          <a:srgbClr val="000000"/>
                        </a:solidFill>
                        <a:effectLst/>
                        <a:latin typeface="+mn-lt"/>
                      </a:endParaRPr>
                    </a:p>
                  </a:txBody>
                  <a:tcPr marL="9525" marR="9525" marT="9525" marB="0" anchor="b"/>
                </a:tc>
                <a:tc>
                  <a:txBody>
                    <a:bodyPr/>
                    <a:lstStyle/>
                    <a:p>
                      <a:pPr algn="ctr" fontAlgn="b"/>
                      <a:r>
                        <a:rPr lang="pt-BR" sz="1800" b="0" u="none" strike="noStrike">
                          <a:solidFill>
                            <a:srgbClr val="000000"/>
                          </a:solidFill>
                          <a:effectLst/>
                        </a:rPr>
                        <a:t>Guilherme Cavalcanti</a:t>
                      </a:r>
                      <a:endParaRPr lang="pt-BR" sz="1800" b="0" i="0" u="none" strike="noStrike">
                        <a:solidFill>
                          <a:srgbClr val="000000"/>
                        </a:solidFill>
                        <a:effectLst/>
                        <a:latin typeface="+mn-lt"/>
                      </a:endParaRPr>
                    </a:p>
                  </a:txBody>
                  <a:tcPr marL="9525" marR="9525" marT="9525" marB="0" anchor="b"/>
                </a:tc>
                <a:tc>
                  <a:txBody>
                    <a:bodyPr/>
                    <a:lstStyle/>
                    <a:p>
                      <a:pPr algn="ctr" fontAlgn="b"/>
                      <a:r>
                        <a:rPr lang="pt-BR" sz="1800" b="0" u="none" strike="noStrike">
                          <a:solidFill>
                            <a:srgbClr val="000000"/>
                          </a:solidFill>
                          <a:effectLst/>
                        </a:rPr>
                        <a:t>Rua Muniz Freire, 246</a:t>
                      </a:r>
                      <a:endParaRPr lang="pt-BR" sz="1800" b="0" i="0" u="none" strike="noStrike">
                        <a:solidFill>
                          <a:srgbClr val="000000"/>
                        </a:solidFill>
                        <a:effectLst/>
                        <a:latin typeface="+mn-lt"/>
                      </a:endParaRPr>
                    </a:p>
                  </a:txBody>
                  <a:tcPr marL="9525" marR="9525" marT="9525" marB="0" anchor="b"/>
                </a:tc>
                <a:tc>
                  <a:txBody>
                    <a:bodyPr/>
                    <a:lstStyle/>
                    <a:p>
                      <a:pPr algn="ctr" fontAlgn="b"/>
                      <a:r>
                        <a:rPr lang="pt-BR" sz="1800" b="0" u="none" strike="noStrike" dirty="0">
                          <a:solidFill>
                            <a:srgbClr val="000000"/>
                          </a:solidFill>
                          <a:effectLst/>
                        </a:rPr>
                        <a:t>Colatina</a:t>
                      </a:r>
                      <a:endParaRPr lang="pt-BR" sz="1800" b="0" i="0" u="none" strike="noStrike" dirty="0">
                        <a:solidFill>
                          <a:srgbClr val="000000"/>
                        </a:solidFill>
                        <a:effectLst/>
                        <a:latin typeface="+mn-lt"/>
                      </a:endParaRPr>
                    </a:p>
                  </a:txBody>
                  <a:tcPr marL="9525" marR="9525" marT="9525" marB="0" anchor="b"/>
                </a:tc>
                <a:tc>
                  <a:txBody>
                    <a:bodyPr/>
                    <a:lstStyle/>
                    <a:p>
                      <a:pPr algn="ctr" fontAlgn="b"/>
                      <a:r>
                        <a:rPr lang="pt-BR" sz="1800" b="0" u="none" strike="noStrike">
                          <a:solidFill>
                            <a:srgbClr val="000000"/>
                          </a:solidFill>
                          <a:effectLst/>
                        </a:rPr>
                        <a:t>ES</a:t>
                      </a:r>
                      <a:endParaRPr lang="pt-BR" sz="1800" b="0" i="0" u="none" strike="noStrike">
                        <a:solidFill>
                          <a:srgbClr val="000000"/>
                        </a:solidFill>
                        <a:effectLst/>
                        <a:latin typeface="+mn-lt"/>
                      </a:endParaRPr>
                    </a:p>
                  </a:txBody>
                  <a:tcPr marL="9525" marR="9525" marT="9525" marB="0" anchor="b"/>
                </a:tc>
                <a:tc>
                  <a:txBody>
                    <a:bodyPr/>
                    <a:lstStyle/>
                    <a:p>
                      <a:pPr algn="ctr" fontAlgn="b"/>
                      <a:r>
                        <a:rPr lang="pt-BR" sz="1800" b="0" u="none" strike="noStrike">
                          <a:solidFill>
                            <a:srgbClr val="000000"/>
                          </a:solidFill>
                          <a:effectLst/>
                        </a:rPr>
                        <a:t>29700-865</a:t>
                      </a:r>
                      <a:endParaRPr lang="pt-BR" sz="18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3209243888"/>
                  </a:ext>
                </a:extLst>
              </a:tr>
              <a:tr h="370840">
                <a:tc>
                  <a:txBody>
                    <a:bodyPr/>
                    <a:lstStyle/>
                    <a:p>
                      <a:pPr algn="ctr" fontAlgn="b"/>
                      <a:r>
                        <a:rPr lang="pt-BR" sz="1800" b="0" u="none" strike="noStrike">
                          <a:solidFill>
                            <a:srgbClr val="000000"/>
                          </a:solidFill>
                          <a:effectLst/>
                        </a:rPr>
                        <a:t>6</a:t>
                      </a:r>
                      <a:endParaRPr lang="pt-BR" sz="1800" b="0" i="0" u="none" strike="noStrike">
                        <a:solidFill>
                          <a:srgbClr val="000000"/>
                        </a:solidFill>
                        <a:effectLst/>
                        <a:latin typeface="+mn-lt"/>
                      </a:endParaRPr>
                    </a:p>
                  </a:txBody>
                  <a:tcPr marL="9525" marR="9525" marT="9525" marB="0" anchor="b"/>
                </a:tc>
                <a:tc>
                  <a:txBody>
                    <a:bodyPr/>
                    <a:lstStyle/>
                    <a:p>
                      <a:pPr algn="ctr" fontAlgn="b"/>
                      <a:r>
                        <a:rPr lang="pt-BR" sz="1800" b="0" u="none" strike="noStrike">
                          <a:solidFill>
                            <a:srgbClr val="000000"/>
                          </a:solidFill>
                          <a:effectLst/>
                        </a:rPr>
                        <a:t>Gabriela Nogueira</a:t>
                      </a:r>
                      <a:endParaRPr lang="pt-BR" sz="1800" b="0" i="0" u="none" strike="noStrike">
                        <a:solidFill>
                          <a:srgbClr val="000000"/>
                        </a:solidFill>
                        <a:effectLst/>
                        <a:latin typeface="+mn-lt"/>
                      </a:endParaRPr>
                    </a:p>
                  </a:txBody>
                  <a:tcPr marL="9525" marR="9525" marT="9525" marB="0" anchor="b"/>
                </a:tc>
                <a:tc>
                  <a:txBody>
                    <a:bodyPr/>
                    <a:lstStyle/>
                    <a:p>
                      <a:pPr algn="ctr" fontAlgn="b"/>
                      <a:r>
                        <a:rPr lang="pt-BR" sz="1800" b="0" u="none" strike="noStrike">
                          <a:solidFill>
                            <a:srgbClr val="000000"/>
                          </a:solidFill>
                          <a:effectLst/>
                        </a:rPr>
                        <a:t>Rua Capistrano de Abreu, 656</a:t>
                      </a:r>
                      <a:endParaRPr lang="pt-BR" sz="1800" b="0" i="0" u="none" strike="noStrike">
                        <a:solidFill>
                          <a:srgbClr val="000000"/>
                        </a:solidFill>
                        <a:effectLst/>
                        <a:latin typeface="+mn-lt"/>
                      </a:endParaRPr>
                    </a:p>
                  </a:txBody>
                  <a:tcPr marL="9525" marR="9525" marT="9525" marB="0" anchor="b"/>
                </a:tc>
                <a:tc>
                  <a:txBody>
                    <a:bodyPr/>
                    <a:lstStyle/>
                    <a:p>
                      <a:pPr algn="ctr" fontAlgn="b"/>
                      <a:r>
                        <a:rPr lang="pt-BR" sz="1800" b="0" u="none" strike="noStrike" dirty="0">
                          <a:solidFill>
                            <a:srgbClr val="000000"/>
                          </a:solidFill>
                          <a:effectLst/>
                        </a:rPr>
                        <a:t>Joinville</a:t>
                      </a:r>
                      <a:endParaRPr lang="pt-BR" sz="1800" b="0" i="0" u="none" strike="noStrike" dirty="0">
                        <a:solidFill>
                          <a:srgbClr val="000000"/>
                        </a:solidFill>
                        <a:effectLst/>
                        <a:latin typeface="+mn-lt"/>
                      </a:endParaRPr>
                    </a:p>
                  </a:txBody>
                  <a:tcPr marL="9525" marR="9525" marT="9525" marB="0" anchor="b"/>
                </a:tc>
                <a:tc>
                  <a:txBody>
                    <a:bodyPr/>
                    <a:lstStyle/>
                    <a:p>
                      <a:pPr algn="ctr" fontAlgn="b"/>
                      <a:r>
                        <a:rPr lang="pt-BR" sz="1800" b="0" u="none" strike="noStrike" dirty="0">
                          <a:solidFill>
                            <a:srgbClr val="000000"/>
                          </a:solidFill>
                          <a:effectLst/>
                        </a:rPr>
                        <a:t>SC</a:t>
                      </a:r>
                      <a:endParaRPr lang="pt-BR" sz="1800" b="0" i="0" u="none" strike="noStrike" dirty="0">
                        <a:solidFill>
                          <a:srgbClr val="000000"/>
                        </a:solidFill>
                        <a:effectLst/>
                        <a:latin typeface="+mn-lt"/>
                      </a:endParaRPr>
                    </a:p>
                  </a:txBody>
                  <a:tcPr marL="9525" marR="9525" marT="9525" marB="0" anchor="b"/>
                </a:tc>
                <a:tc>
                  <a:txBody>
                    <a:bodyPr/>
                    <a:lstStyle/>
                    <a:p>
                      <a:pPr algn="ctr" fontAlgn="b"/>
                      <a:r>
                        <a:rPr lang="pt-BR" sz="1800" b="0" u="none" strike="noStrike" dirty="0">
                          <a:solidFill>
                            <a:srgbClr val="000000"/>
                          </a:solidFill>
                          <a:effectLst/>
                        </a:rPr>
                        <a:t>89207-570</a:t>
                      </a:r>
                      <a:endParaRPr lang="pt-BR" sz="18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797671077"/>
                  </a:ext>
                </a:extLst>
              </a:tr>
              <a:tr h="370840">
                <a:tc>
                  <a:txBody>
                    <a:bodyPr/>
                    <a:lstStyle/>
                    <a:p>
                      <a:pPr algn="ctr" fontAlgn="b"/>
                      <a:r>
                        <a:rPr lang="pt-BR" sz="1800" b="0" u="none" strike="noStrike">
                          <a:solidFill>
                            <a:srgbClr val="000000"/>
                          </a:solidFill>
                          <a:effectLst/>
                        </a:rPr>
                        <a:t>7</a:t>
                      </a:r>
                      <a:endParaRPr lang="pt-BR" sz="1800" b="0" i="0" u="none" strike="noStrike">
                        <a:solidFill>
                          <a:srgbClr val="000000"/>
                        </a:solidFill>
                        <a:effectLst/>
                        <a:latin typeface="+mn-lt"/>
                      </a:endParaRPr>
                    </a:p>
                  </a:txBody>
                  <a:tcPr marL="9525" marR="9525" marT="9525" marB="0" anchor="b"/>
                </a:tc>
                <a:tc>
                  <a:txBody>
                    <a:bodyPr/>
                    <a:lstStyle/>
                    <a:p>
                      <a:pPr algn="ctr" fontAlgn="b"/>
                      <a:r>
                        <a:rPr lang="pt-BR" sz="1800" b="0" u="none" strike="noStrike">
                          <a:solidFill>
                            <a:srgbClr val="000000"/>
                          </a:solidFill>
                          <a:effectLst/>
                        </a:rPr>
                        <a:t>Fernando Costela</a:t>
                      </a:r>
                      <a:endParaRPr lang="pt-BR" sz="1800" b="0" i="0" u="none" strike="noStrike">
                        <a:solidFill>
                          <a:srgbClr val="000000"/>
                        </a:solidFill>
                        <a:effectLst/>
                        <a:latin typeface="+mn-lt"/>
                      </a:endParaRPr>
                    </a:p>
                  </a:txBody>
                  <a:tcPr marL="9525" marR="9525" marT="9525" marB="0" anchor="b"/>
                </a:tc>
                <a:tc>
                  <a:txBody>
                    <a:bodyPr/>
                    <a:lstStyle/>
                    <a:p>
                      <a:pPr algn="ctr" fontAlgn="b"/>
                      <a:r>
                        <a:rPr lang="pt-BR" sz="1800" b="0" u="none" strike="noStrike">
                          <a:solidFill>
                            <a:srgbClr val="000000"/>
                          </a:solidFill>
                          <a:effectLst/>
                        </a:rPr>
                        <a:t>Avenida Sete de Setembro, 269</a:t>
                      </a:r>
                      <a:endParaRPr lang="pt-BR" sz="1800" b="0" i="0" u="none" strike="noStrike">
                        <a:solidFill>
                          <a:srgbClr val="000000"/>
                        </a:solidFill>
                        <a:effectLst/>
                        <a:latin typeface="+mn-lt"/>
                      </a:endParaRPr>
                    </a:p>
                  </a:txBody>
                  <a:tcPr marL="9525" marR="9525" marT="9525" marB="0" anchor="b"/>
                </a:tc>
                <a:tc>
                  <a:txBody>
                    <a:bodyPr/>
                    <a:lstStyle/>
                    <a:p>
                      <a:pPr algn="ctr" fontAlgn="b"/>
                      <a:r>
                        <a:rPr lang="pt-BR" sz="1800" b="0" u="none" strike="noStrike" dirty="0">
                          <a:solidFill>
                            <a:srgbClr val="000000"/>
                          </a:solidFill>
                          <a:effectLst/>
                        </a:rPr>
                        <a:t>Cáceres</a:t>
                      </a:r>
                      <a:endParaRPr lang="pt-BR" sz="1800" b="0" i="0" u="none" strike="noStrike" dirty="0">
                        <a:solidFill>
                          <a:srgbClr val="000000"/>
                        </a:solidFill>
                        <a:effectLst/>
                        <a:latin typeface="+mn-lt"/>
                      </a:endParaRPr>
                    </a:p>
                  </a:txBody>
                  <a:tcPr marL="9525" marR="9525" marT="9525" marB="0" anchor="b"/>
                </a:tc>
                <a:tc>
                  <a:txBody>
                    <a:bodyPr/>
                    <a:lstStyle/>
                    <a:p>
                      <a:pPr algn="ctr" fontAlgn="b"/>
                      <a:r>
                        <a:rPr lang="pt-BR" sz="1800" b="0" u="none" strike="noStrike" dirty="0">
                          <a:solidFill>
                            <a:srgbClr val="000000"/>
                          </a:solidFill>
                          <a:effectLst/>
                        </a:rPr>
                        <a:t>MT</a:t>
                      </a:r>
                      <a:endParaRPr lang="pt-BR" sz="1800" b="0" i="0" u="none" strike="noStrike" dirty="0">
                        <a:solidFill>
                          <a:srgbClr val="000000"/>
                        </a:solidFill>
                        <a:effectLst/>
                        <a:latin typeface="+mn-lt"/>
                      </a:endParaRPr>
                    </a:p>
                  </a:txBody>
                  <a:tcPr marL="9525" marR="9525" marT="9525" marB="0" anchor="b"/>
                </a:tc>
                <a:tc>
                  <a:txBody>
                    <a:bodyPr/>
                    <a:lstStyle/>
                    <a:p>
                      <a:pPr algn="ctr" fontAlgn="b"/>
                      <a:r>
                        <a:rPr lang="pt-BR" sz="1800" b="0" u="none" strike="noStrike" dirty="0">
                          <a:solidFill>
                            <a:srgbClr val="000000"/>
                          </a:solidFill>
                          <a:effectLst/>
                        </a:rPr>
                        <a:t>78200-970</a:t>
                      </a:r>
                      <a:endParaRPr lang="pt-BR" sz="18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787246217"/>
                  </a:ext>
                </a:extLst>
              </a:tr>
            </a:tbl>
          </a:graphicData>
        </a:graphic>
      </p:graphicFrame>
      <p:sp>
        <p:nvSpPr>
          <p:cNvPr id="13" name="CaixaDeTexto 12">
            <a:extLst>
              <a:ext uri="{FF2B5EF4-FFF2-40B4-BE49-F238E27FC236}">
                <a16:creationId xmlns:a16="http://schemas.microsoft.com/office/drawing/2014/main" id="{B587F58F-B6A4-4590-506A-8998CA601B3D}"/>
              </a:ext>
            </a:extLst>
          </p:cNvPr>
          <p:cNvSpPr txBox="1"/>
          <p:nvPr/>
        </p:nvSpPr>
        <p:spPr>
          <a:xfrm>
            <a:off x="10091106" y="3187525"/>
            <a:ext cx="2001048" cy="646331"/>
          </a:xfrm>
          <a:prstGeom prst="rect">
            <a:avLst/>
          </a:prstGeom>
          <a:noFill/>
        </p:spPr>
        <p:txBody>
          <a:bodyPr wrap="square" rtlCol="0">
            <a:spAutoFit/>
          </a:bodyPr>
          <a:lstStyle/>
          <a:p>
            <a:pPr algn="ctr"/>
            <a:r>
              <a:rPr lang="pt-BR" b="1" dirty="0">
                <a:solidFill>
                  <a:schemeClr val="accent1"/>
                </a:solidFill>
              </a:rPr>
              <a:t>Base de Dados de Clientes</a:t>
            </a:r>
          </a:p>
        </p:txBody>
      </p:sp>
      <p:sp>
        <p:nvSpPr>
          <p:cNvPr id="16" name="Seta: para Baixo 15">
            <a:extLst>
              <a:ext uri="{FF2B5EF4-FFF2-40B4-BE49-F238E27FC236}">
                <a16:creationId xmlns:a16="http://schemas.microsoft.com/office/drawing/2014/main" id="{6093C38E-3666-9F80-D1CF-2821BFCAE857}"/>
              </a:ext>
            </a:extLst>
          </p:cNvPr>
          <p:cNvSpPr/>
          <p:nvPr/>
        </p:nvSpPr>
        <p:spPr>
          <a:xfrm>
            <a:off x="6493317" y="258096"/>
            <a:ext cx="583324" cy="614856"/>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pt-BR"/>
          </a:p>
        </p:txBody>
      </p:sp>
      <p:sp>
        <p:nvSpPr>
          <p:cNvPr id="17" name="Seta: para Baixo 16">
            <a:extLst>
              <a:ext uri="{FF2B5EF4-FFF2-40B4-BE49-F238E27FC236}">
                <a16:creationId xmlns:a16="http://schemas.microsoft.com/office/drawing/2014/main" id="{8F14336A-FCCA-CCED-F191-627425DD5945}"/>
              </a:ext>
            </a:extLst>
          </p:cNvPr>
          <p:cNvSpPr/>
          <p:nvPr/>
        </p:nvSpPr>
        <p:spPr>
          <a:xfrm>
            <a:off x="954365" y="3187525"/>
            <a:ext cx="583324" cy="614856"/>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pt-BR"/>
          </a:p>
        </p:txBody>
      </p:sp>
      <mc:AlternateContent xmlns:mc="http://schemas.openxmlformats.org/markup-compatibility/2006">
        <mc:Choice xmlns:p14="http://schemas.microsoft.com/office/powerpoint/2010/main" Requires="p14">
          <p:contentPart p14:bwMode="auto" r:id="rId3">
            <p14:nvContentPartPr>
              <p14:cNvPr id="3" name="Tinta 2">
                <a:extLst>
                  <a:ext uri="{FF2B5EF4-FFF2-40B4-BE49-F238E27FC236}">
                    <a16:creationId xmlns:a16="http://schemas.microsoft.com/office/drawing/2014/main" id="{DAA87AE5-A37C-846C-C4EE-82B3F47DC8C6}"/>
                  </a:ext>
                </a:extLst>
              </p14:cNvPr>
              <p14:cNvContentPartPr/>
              <p14:nvPr/>
            </p14:nvContentPartPr>
            <p14:xfrm>
              <a:off x="1330895" y="654356"/>
              <a:ext cx="1941120" cy="2279520"/>
            </p14:xfrm>
          </p:contentPart>
        </mc:Choice>
        <mc:Fallback>
          <p:pic>
            <p:nvPicPr>
              <p:cNvPr id="3" name="Tinta 2">
                <a:extLst>
                  <a:ext uri="{FF2B5EF4-FFF2-40B4-BE49-F238E27FC236}">
                    <a16:creationId xmlns:a16="http://schemas.microsoft.com/office/drawing/2014/main" id="{DAA87AE5-A37C-846C-C4EE-82B3F47DC8C6}"/>
                  </a:ext>
                </a:extLst>
              </p:cNvPr>
              <p:cNvPicPr/>
              <p:nvPr/>
            </p:nvPicPr>
            <p:blipFill>
              <a:blip r:embed="rId4"/>
              <a:stretch>
                <a:fillRect/>
              </a:stretch>
            </p:blipFill>
            <p:spPr>
              <a:xfrm>
                <a:off x="1326575" y="650036"/>
                <a:ext cx="1949760" cy="2288160"/>
              </a:xfrm>
              <a:prstGeom prst="rect">
                <a:avLst/>
              </a:prstGeom>
            </p:spPr>
          </p:pic>
        </mc:Fallback>
      </mc:AlternateContent>
      <p:grpSp>
        <p:nvGrpSpPr>
          <p:cNvPr id="12" name="Agrupar 11">
            <a:extLst>
              <a:ext uri="{FF2B5EF4-FFF2-40B4-BE49-F238E27FC236}">
                <a16:creationId xmlns:a16="http://schemas.microsoft.com/office/drawing/2014/main" id="{A3E3B788-6B08-6656-09BF-EEA29C6D75CE}"/>
              </a:ext>
            </a:extLst>
          </p:cNvPr>
          <p:cNvGrpSpPr/>
          <p:nvPr/>
        </p:nvGrpSpPr>
        <p:grpSpPr>
          <a:xfrm>
            <a:off x="4584575" y="1655156"/>
            <a:ext cx="332280" cy="136800"/>
            <a:chOff x="4584575" y="1655156"/>
            <a:chExt cx="332280" cy="136800"/>
          </a:xfrm>
        </p:grpSpPr>
        <mc:AlternateContent xmlns:mc="http://schemas.openxmlformats.org/markup-compatibility/2006">
          <mc:Choice xmlns:p14="http://schemas.microsoft.com/office/powerpoint/2010/main" Requires="p14">
            <p:contentPart p14:bwMode="auto" r:id="rId5">
              <p14:nvContentPartPr>
                <p14:cNvPr id="7" name="Tinta 6">
                  <a:extLst>
                    <a:ext uri="{FF2B5EF4-FFF2-40B4-BE49-F238E27FC236}">
                      <a16:creationId xmlns:a16="http://schemas.microsoft.com/office/drawing/2014/main" id="{DCA3453E-D741-01D1-E94A-BBD920A487A1}"/>
                    </a:ext>
                  </a:extLst>
                </p14:cNvPr>
                <p14:cNvContentPartPr/>
                <p14:nvPr/>
              </p14:nvContentPartPr>
              <p14:xfrm>
                <a:off x="4584575" y="1713836"/>
                <a:ext cx="217080" cy="12960"/>
              </p14:xfrm>
            </p:contentPart>
          </mc:Choice>
          <mc:Fallback>
            <p:pic>
              <p:nvPicPr>
                <p:cNvPr id="7" name="Tinta 6">
                  <a:extLst>
                    <a:ext uri="{FF2B5EF4-FFF2-40B4-BE49-F238E27FC236}">
                      <a16:creationId xmlns:a16="http://schemas.microsoft.com/office/drawing/2014/main" id="{DCA3453E-D741-01D1-E94A-BBD920A487A1}"/>
                    </a:ext>
                  </a:extLst>
                </p:cNvPr>
                <p:cNvPicPr/>
                <p:nvPr/>
              </p:nvPicPr>
              <p:blipFill>
                <a:blip r:embed="rId6"/>
                <a:stretch>
                  <a:fillRect/>
                </a:stretch>
              </p:blipFill>
              <p:spPr>
                <a:xfrm>
                  <a:off x="4580255" y="1709516"/>
                  <a:ext cx="225720" cy="216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9" name="Tinta 8">
                  <a:extLst>
                    <a:ext uri="{FF2B5EF4-FFF2-40B4-BE49-F238E27FC236}">
                      <a16:creationId xmlns:a16="http://schemas.microsoft.com/office/drawing/2014/main" id="{60C92317-C89B-EF63-3A36-FE48B679AA29}"/>
                    </a:ext>
                  </a:extLst>
                </p14:cNvPr>
                <p14:cNvContentPartPr/>
                <p14:nvPr/>
              </p14:nvContentPartPr>
              <p14:xfrm>
                <a:off x="4768535" y="1655156"/>
                <a:ext cx="148320" cy="136800"/>
              </p14:xfrm>
            </p:contentPart>
          </mc:Choice>
          <mc:Fallback>
            <p:pic>
              <p:nvPicPr>
                <p:cNvPr id="9" name="Tinta 8">
                  <a:extLst>
                    <a:ext uri="{FF2B5EF4-FFF2-40B4-BE49-F238E27FC236}">
                      <a16:creationId xmlns:a16="http://schemas.microsoft.com/office/drawing/2014/main" id="{60C92317-C89B-EF63-3A36-FE48B679AA29}"/>
                    </a:ext>
                  </a:extLst>
                </p:cNvPr>
                <p:cNvPicPr/>
                <p:nvPr/>
              </p:nvPicPr>
              <p:blipFill>
                <a:blip r:embed="rId8"/>
                <a:stretch>
                  <a:fillRect/>
                </a:stretch>
              </p:blipFill>
              <p:spPr>
                <a:xfrm>
                  <a:off x="4764215" y="1650836"/>
                  <a:ext cx="156960" cy="145440"/>
                </a:xfrm>
                <a:prstGeom prst="rect">
                  <a:avLst/>
                </a:prstGeom>
              </p:spPr>
            </p:pic>
          </mc:Fallback>
        </mc:AlternateContent>
      </p:grpSp>
      <p:grpSp>
        <p:nvGrpSpPr>
          <p:cNvPr id="18" name="Agrupar 17">
            <a:extLst>
              <a:ext uri="{FF2B5EF4-FFF2-40B4-BE49-F238E27FC236}">
                <a16:creationId xmlns:a16="http://schemas.microsoft.com/office/drawing/2014/main" id="{BF79665D-9654-14A7-2CD8-8D23DA57D0A8}"/>
              </a:ext>
            </a:extLst>
          </p:cNvPr>
          <p:cNvGrpSpPr/>
          <p:nvPr/>
        </p:nvGrpSpPr>
        <p:grpSpPr>
          <a:xfrm>
            <a:off x="6535415" y="1693316"/>
            <a:ext cx="250560" cy="79200"/>
            <a:chOff x="6535415" y="1693316"/>
            <a:chExt cx="250560" cy="79200"/>
          </a:xfrm>
        </p:grpSpPr>
        <mc:AlternateContent xmlns:mc="http://schemas.openxmlformats.org/markup-compatibility/2006">
          <mc:Choice xmlns:p14="http://schemas.microsoft.com/office/powerpoint/2010/main" Requires="p14">
            <p:contentPart p14:bwMode="auto" r:id="rId9">
              <p14:nvContentPartPr>
                <p14:cNvPr id="14" name="Tinta 13">
                  <a:extLst>
                    <a:ext uri="{FF2B5EF4-FFF2-40B4-BE49-F238E27FC236}">
                      <a16:creationId xmlns:a16="http://schemas.microsoft.com/office/drawing/2014/main" id="{EE11B1C8-4C23-7CDC-9BDE-AECA08AC26CE}"/>
                    </a:ext>
                  </a:extLst>
                </p14:cNvPr>
                <p14:cNvContentPartPr/>
                <p14:nvPr/>
              </p14:nvContentPartPr>
              <p14:xfrm>
                <a:off x="6535415" y="1708796"/>
                <a:ext cx="136440" cy="20880"/>
              </p14:xfrm>
            </p:contentPart>
          </mc:Choice>
          <mc:Fallback>
            <p:pic>
              <p:nvPicPr>
                <p:cNvPr id="14" name="Tinta 13">
                  <a:extLst>
                    <a:ext uri="{FF2B5EF4-FFF2-40B4-BE49-F238E27FC236}">
                      <a16:creationId xmlns:a16="http://schemas.microsoft.com/office/drawing/2014/main" id="{EE11B1C8-4C23-7CDC-9BDE-AECA08AC26CE}"/>
                    </a:ext>
                  </a:extLst>
                </p:cNvPr>
                <p:cNvPicPr/>
                <p:nvPr/>
              </p:nvPicPr>
              <p:blipFill>
                <a:blip r:embed="rId10"/>
                <a:stretch>
                  <a:fillRect/>
                </a:stretch>
              </p:blipFill>
              <p:spPr>
                <a:xfrm>
                  <a:off x="6531095" y="1704476"/>
                  <a:ext cx="145080" cy="295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5" name="Tinta 14">
                  <a:extLst>
                    <a:ext uri="{FF2B5EF4-FFF2-40B4-BE49-F238E27FC236}">
                      <a16:creationId xmlns:a16="http://schemas.microsoft.com/office/drawing/2014/main" id="{E505D8D8-69C9-01B7-3100-D7526EEDFB9A}"/>
                    </a:ext>
                  </a:extLst>
                </p14:cNvPr>
                <p14:cNvContentPartPr/>
                <p14:nvPr/>
              </p14:nvContentPartPr>
              <p14:xfrm>
                <a:off x="6679775" y="1693316"/>
                <a:ext cx="106200" cy="79200"/>
              </p14:xfrm>
            </p:contentPart>
          </mc:Choice>
          <mc:Fallback>
            <p:pic>
              <p:nvPicPr>
                <p:cNvPr id="15" name="Tinta 14">
                  <a:extLst>
                    <a:ext uri="{FF2B5EF4-FFF2-40B4-BE49-F238E27FC236}">
                      <a16:creationId xmlns:a16="http://schemas.microsoft.com/office/drawing/2014/main" id="{E505D8D8-69C9-01B7-3100-D7526EEDFB9A}"/>
                    </a:ext>
                  </a:extLst>
                </p:cNvPr>
                <p:cNvPicPr/>
                <p:nvPr/>
              </p:nvPicPr>
              <p:blipFill>
                <a:blip r:embed="rId12"/>
                <a:stretch>
                  <a:fillRect/>
                </a:stretch>
              </p:blipFill>
              <p:spPr>
                <a:xfrm>
                  <a:off x="6675455" y="1688996"/>
                  <a:ext cx="114840" cy="87840"/>
                </a:xfrm>
                <a:prstGeom prst="rect">
                  <a:avLst/>
                </a:prstGeom>
              </p:spPr>
            </p:pic>
          </mc:Fallback>
        </mc:AlternateContent>
      </p:grpSp>
      <p:grpSp>
        <p:nvGrpSpPr>
          <p:cNvPr id="21" name="Agrupar 20">
            <a:extLst>
              <a:ext uri="{FF2B5EF4-FFF2-40B4-BE49-F238E27FC236}">
                <a16:creationId xmlns:a16="http://schemas.microsoft.com/office/drawing/2014/main" id="{F5C22730-EF4F-081D-6E53-56ED9AB686B8}"/>
              </a:ext>
            </a:extLst>
          </p:cNvPr>
          <p:cNvGrpSpPr/>
          <p:nvPr/>
        </p:nvGrpSpPr>
        <p:grpSpPr>
          <a:xfrm>
            <a:off x="60095" y="1568396"/>
            <a:ext cx="1771920" cy="3279600"/>
            <a:chOff x="60095" y="1568396"/>
            <a:chExt cx="1771920" cy="3279600"/>
          </a:xfrm>
        </p:grpSpPr>
        <mc:AlternateContent xmlns:mc="http://schemas.openxmlformats.org/markup-compatibility/2006">
          <mc:Choice xmlns:p14="http://schemas.microsoft.com/office/powerpoint/2010/main" Requires="p14">
            <p:contentPart p14:bwMode="auto" r:id="rId13">
              <p14:nvContentPartPr>
                <p14:cNvPr id="19" name="Tinta 18">
                  <a:extLst>
                    <a:ext uri="{FF2B5EF4-FFF2-40B4-BE49-F238E27FC236}">
                      <a16:creationId xmlns:a16="http://schemas.microsoft.com/office/drawing/2014/main" id="{9162F0CC-2083-782E-A83B-8BB70CFB7B7B}"/>
                    </a:ext>
                  </a:extLst>
                </p14:cNvPr>
                <p14:cNvContentPartPr/>
                <p14:nvPr/>
              </p14:nvContentPartPr>
              <p14:xfrm>
                <a:off x="60095" y="1568396"/>
                <a:ext cx="1771920" cy="3231720"/>
              </p14:xfrm>
            </p:contentPart>
          </mc:Choice>
          <mc:Fallback>
            <p:pic>
              <p:nvPicPr>
                <p:cNvPr id="19" name="Tinta 18">
                  <a:extLst>
                    <a:ext uri="{FF2B5EF4-FFF2-40B4-BE49-F238E27FC236}">
                      <a16:creationId xmlns:a16="http://schemas.microsoft.com/office/drawing/2014/main" id="{9162F0CC-2083-782E-A83B-8BB70CFB7B7B}"/>
                    </a:ext>
                  </a:extLst>
                </p:cNvPr>
                <p:cNvPicPr/>
                <p:nvPr/>
              </p:nvPicPr>
              <p:blipFill>
                <a:blip r:embed="rId14"/>
                <a:stretch>
                  <a:fillRect/>
                </a:stretch>
              </p:blipFill>
              <p:spPr>
                <a:xfrm>
                  <a:off x="55775" y="1564076"/>
                  <a:ext cx="1780560" cy="32403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0" name="Tinta 19">
                  <a:extLst>
                    <a:ext uri="{FF2B5EF4-FFF2-40B4-BE49-F238E27FC236}">
                      <a16:creationId xmlns:a16="http://schemas.microsoft.com/office/drawing/2014/main" id="{6BEDB0E4-7B75-FC52-9397-19BFEE41FAB9}"/>
                    </a:ext>
                  </a:extLst>
                </p14:cNvPr>
                <p14:cNvContentPartPr/>
                <p14:nvPr/>
              </p14:nvContentPartPr>
              <p14:xfrm>
                <a:off x="795575" y="4667996"/>
                <a:ext cx="125640" cy="180000"/>
              </p14:xfrm>
            </p:contentPart>
          </mc:Choice>
          <mc:Fallback>
            <p:pic>
              <p:nvPicPr>
                <p:cNvPr id="20" name="Tinta 19">
                  <a:extLst>
                    <a:ext uri="{FF2B5EF4-FFF2-40B4-BE49-F238E27FC236}">
                      <a16:creationId xmlns:a16="http://schemas.microsoft.com/office/drawing/2014/main" id="{6BEDB0E4-7B75-FC52-9397-19BFEE41FAB9}"/>
                    </a:ext>
                  </a:extLst>
                </p:cNvPr>
                <p:cNvPicPr/>
                <p:nvPr/>
              </p:nvPicPr>
              <p:blipFill>
                <a:blip r:embed="rId16"/>
                <a:stretch>
                  <a:fillRect/>
                </a:stretch>
              </p:blipFill>
              <p:spPr>
                <a:xfrm>
                  <a:off x="791255" y="4663676"/>
                  <a:ext cx="134280" cy="1886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7">
            <p14:nvContentPartPr>
              <p14:cNvPr id="22" name="Tinta 21">
                <a:extLst>
                  <a:ext uri="{FF2B5EF4-FFF2-40B4-BE49-F238E27FC236}">
                    <a16:creationId xmlns:a16="http://schemas.microsoft.com/office/drawing/2014/main" id="{5EDAC86A-8359-E323-D393-A267E4C26B78}"/>
                  </a:ext>
                </a:extLst>
              </p14:cNvPr>
              <p14:cNvContentPartPr/>
              <p14:nvPr/>
            </p14:nvContentPartPr>
            <p14:xfrm>
              <a:off x="8032655" y="1520156"/>
              <a:ext cx="513360" cy="298440"/>
            </p14:xfrm>
          </p:contentPart>
        </mc:Choice>
        <mc:Fallback>
          <p:pic>
            <p:nvPicPr>
              <p:cNvPr id="22" name="Tinta 21">
                <a:extLst>
                  <a:ext uri="{FF2B5EF4-FFF2-40B4-BE49-F238E27FC236}">
                    <a16:creationId xmlns:a16="http://schemas.microsoft.com/office/drawing/2014/main" id="{5EDAC86A-8359-E323-D393-A267E4C26B78}"/>
                  </a:ext>
                </a:extLst>
              </p:cNvPr>
              <p:cNvPicPr/>
              <p:nvPr/>
            </p:nvPicPr>
            <p:blipFill>
              <a:blip r:embed="rId18"/>
              <a:stretch>
                <a:fillRect/>
              </a:stretch>
            </p:blipFill>
            <p:spPr>
              <a:xfrm>
                <a:off x="8028335" y="1515836"/>
                <a:ext cx="522000" cy="307080"/>
              </a:xfrm>
              <a:prstGeom prst="rect">
                <a:avLst/>
              </a:prstGeom>
            </p:spPr>
          </p:pic>
        </mc:Fallback>
      </mc:AlternateContent>
      <p:grpSp>
        <p:nvGrpSpPr>
          <p:cNvPr id="29" name="Agrupar 28">
            <a:extLst>
              <a:ext uri="{FF2B5EF4-FFF2-40B4-BE49-F238E27FC236}">
                <a16:creationId xmlns:a16="http://schemas.microsoft.com/office/drawing/2014/main" id="{D3040F0D-8D73-88C5-24FE-F8775E21F541}"/>
              </a:ext>
            </a:extLst>
          </p:cNvPr>
          <p:cNvGrpSpPr/>
          <p:nvPr/>
        </p:nvGrpSpPr>
        <p:grpSpPr>
          <a:xfrm>
            <a:off x="9662015" y="1494596"/>
            <a:ext cx="537120" cy="384120"/>
            <a:chOff x="9662015" y="1494596"/>
            <a:chExt cx="537120" cy="384120"/>
          </a:xfrm>
        </p:grpSpPr>
        <mc:AlternateContent xmlns:mc="http://schemas.openxmlformats.org/markup-compatibility/2006">
          <mc:Choice xmlns:p14="http://schemas.microsoft.com/office/powerpoint/2010/main" Requires="p14">
            <p:contentPart p14:bwMode="auto" r:id="rId19">
              <p14:nvContentPartPr>
                <p14:cNvPr id="23" name="Tinta 22">
                  <a:extLst>
                    <a:ext uri="{FF2B5EF4-FFF2-40B4-BE49-F238E27FC236}">
                      <a16:creationId xmlns:a16="http://schemas.microsoft.com/office/drawing/2014/main" id="{B64D016D-FB54-8663-2F51-3798DC7A79C3}"/>
                    </a:ext>
                  </a:extLst>
                </p14:cNvPr>
                <p14:cNvContentPartPr/>
                <p14:nvPr/>
              </p14:nvContentPartPr>
              <p14:xfrm>
                <a:off x="9662015" y="1548236"/>
                <a:ext cx="438120" cy="330480"/>
              </p14:xfrm>
            </p:contentPart>
          </mc:Choice>
          <mc:Fallback>
            <p:pic>
              <p:nvPicPr>
                <p:cNvPr id="23" name="Tinta 22">
                  <a:extLst>
                    <a:ext uri="{FF2B5EF4-FFF2-40B4-BE49-F238E27FC236}">
                      <a16:creationId xmlns:a16="http://schemas.microsoft.com/office/drawing/2014/main" id="{B64D016D-FB54-8663-2F51-3798DC7A79C3}"/>
                    </a:ext>
                  </a:extLst>
                </p:cNvPr>
                <p:cNvPicPr/>
                <p:nvPr/>
              </p:nvPicPr>
              <p:blipFill>
                <a:blip r:embed="rId20"/>
                <a:stretch>
                  <a:fillRect/>
                </a:stretch>
              </p:blipFill>
              <p:spPr>
                <a:xfrm>
                  <a:off x="9657695" y="1543916"/>
                  <a:ext cx="446760" cy="33912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7" name="Tinta 26">
                  <a:extLst>
                    <a:ext uri="{FF2B5EF4-FFF2-40B4-BE49-F238E27FC236}">
                      <a16:creationId xmlns:a16="http://schemas.microsoft.com/office/drawing/2014/main" id="{034580BD-C8C1-5AF1-34B6-D4F1728545F4}"/>
                    </a:ext>
                  </a:extLst>
                </p14:cNvPr>
                <p14:cNvContentPartPr/>
                <p14:nvPr/>
              </p14:nvContentPartPr>
              <p14:xfrm>
                <a:off x="10123895" y="1590356"/>
                <a:ext cx="21600" cy="164520"/>
              </p14:xfrm>
            </p:contentPart>
          </mc:Choice>
          <mc:Fallback>
            <p:pic>
              <p:nvPicPr>
                <p:cNvPr id="27" name="Tinta 26">
                  <a:extLst>
                    <a:ext uri="{FF2B5EF4-FFF2-40B4-BE49-F238E27FC236}">
                      <a16:creationId xmlns:a16="http://schemas.microsoft.com/office/drawing/2014/main" id="{034580BD-C8C1-5AF1-34B6-D4F1728545F4}"/>
                    </a:ext>
                  </a:extLst>
                </p:cNvPr>
                <p:cNvPicPr/>
                <p:nvPr/>
              </p:nvPicPr>
              <p:blipFill>
                <a:blip r:embed="rId22"/>
                <a:stretch>
                  <a:fillRect/>
                </a:stretch>
              </p:blipFill>
              <p:spPr>
                <a:xfrm>
                  <a:off x="10119575" y="1586036"/>
                  <a:ext cx="30240" cy="17316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8" name="Tinta 27">
                  <a:extLst>
                    <a:ext uri="{FF2B5EF4-FFF2-40B4-BE49-F238E27FC236}">
                      <a16:creationId xmlns:a16="http://schemas.microsoft.com/office/drawing/2014/main" id="{85B4CE27-D926-D191-A5B0-41DA084936C7}"/>
                    </a:ext>
                  </a:extLst>
                </p14:cNvPr>
                <p14:cNvContentPartPr/>
                <p14:nvPr/>
              </p14:nvContentPartPr>
              <p14:xfrm>
                <a:off x="9725735" y="1494596"/>
                <a:ext cx="473400" cy="42120"/>
              </p14:xfrm>
            </p:contentPart>
          </mc:Choice>
          <mc:Fallback>
            <p:pic>
              <p:nvPicPr>
                <p:cNvPr id="28" name="Tinta 27">
                  <a:extLst>
                    <a:ext uri="{FF2B5EF4-FFF2-40B4-BE49-F238E27FC236}">
                      <a16:creationId xmlns:a16="http://schemas.microsoft.com/office/drawing/2014/main" id="{85B4CE27-D926-D191-A5B0-41DA084936C7}"/>
                    </a:ext>
                  </a:extLst>
                </p:cNvPr>
                <p:cNvPicPr/>
                <p:nvPr/>
              </p:nvPicPr>
              <p:blipFill>
                <a:blip r:embed="rId24"/>
                <a:stretch>
                  <a:fillRect/>
                </a:stretch>
              </p:blipFill>
              <p:spPr>
                <a:xfrm>
                  <a:off x="9721415" y="1490276"/>
                  <a:ext cx="482040" cy="507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5">
            <p14:nvContentPartPr>
              <p14:cNvPr id="30" name="Tinta 29">
                <a:extLst>
                  <a:ext uri="{FF2B5EF4-FFF2-40B4-BE49-F238E27FC236}">
                    <a16:creationId xmlns:a16="http://schemas.microsoft.com/office/drawing/2014/main" id="{32189793-05CC-6D7C-1091-7DF327513E83}"/>
                  </a:ext>
                </a:extLst>
              </p14:cNvPr>
              <p14:cNvContentPartPr/>
              <p14:nvPr/>
            </p14:nvContentPartPr>
            <p14:xfrm>
              <a:off x="11016335" y="1501076"/>
              <a:ext cx="457920" cy="303840"/>
            </p14:xfrm>
          </p:contentPart>
        </mc:Choice>
        <mc:Fallback>
          <p:pic>
            <p:nvPicPr>
              <p:cNvPr id="30" name="Tinta 29">
                <a:extLst>
                  <a:ext uri="{FF2B5EF4-FFF2-40B4-BE49-F238E27FC236}">
                    <a16:creationId xmlns:a16="http://schemas.microsoft.com/office/drawing/2014/main" id="{32189793-05CC-6D7C-1091-7DF327513E83}"/>
                  </a:ext>
                </a:extLst>
              </p:cNvPr>
              <p:cNvPicPr/>
              <p:nvPr/>
            </p:nvPicPr>
            <p:blipFill>
              <a:blip r:embed="rId26"/>
              <a:stretch>
                <a:fillRect/>
              </a:stretch>
            </p:blipFill>
            <p:spPr>
              <a:xfrm>
                <a:off x="11012015" y="1496756"/>
                <a:ext cx="466560" cy="312480"/>
              </a:xfrm>
              <a:prstGeom prst="rect">
                <a:avLst/>
              </a:prstGeom>
            </p:spPr>
          </p:pic>
        </mc:Fallback>
      </mc:AlternateContent>
      <p:grpSp>
        <p:nvGrpSpPr>
          <p:cNvPr id="33" name="Agrupar 32">
            <a:extLst>
              <a:ext uri="{FF2B5EF4-FFF2-40B4-BE49-F238E27FC236}">
                <a16:creationId xmlns:a16="http://schemas.microsoft.com/office/drawing/2014/main" id="{A33C9202-79CD-C255-8583-001518EF399A}"/>
              </a:ext>
            </a:extLst>
          </p:cNvPr>
          <p:cNvGrpSpPr/>
          <p:nvPr/>
        </p:nvGrpSpPr>
        <p:grpSpPr>
          <a:xfrm>
            <a:off x="1896095" y="2984276"/>
            <a:ext cx="278640" cy="772560"/>
            <a:chOff x="1896095" y="2984276"/>
            <a:chExt cx="278640" cy="772560"/>
          </a:xfrm>
        </p:grpSpPr>
        <mc:AlternateContent xmlns:mc="http://schemas.openxmlformats.org/markup-compatibility/2006">
          <mc:Choice xmlns:p14="http://schemas.microsoft.com/office/powerpoint/2010/main" Requires="p14">
            <p:contentPart p14:bwMode="auto" r:id="rId27">
              <p14:nvContentPartPr>
                <p14:cNvPr id="31" name="Tinta 30">
                  <a:extLst>
                    <a:ext uri="{FF2B5EF4-FFF2-40B4-BE49-F238E27FC236}">
                      <a16:creationId xmlns:a16="http://schemas.microsoft.com/office/drawing/2014/main" id="{FDA81191-D138-53CA-0A06-974202A623BC}"/>
                    </a:ext>
                  </a:extLst>
                </p14:cNvPr>
                <p14:cNvContentPartPr/>
                <p14:nvPr/>
              </p14:nvContentPartPr>
              <p14:xfrm>
                <a:off x="2073935" y="2984276"/>
                <a:ext cx="51480" cy="547200"/>
              </p14:xfrm>
            </p:contentPart>
          </mc:Choice>
          <mc:Fallback>
            <p:pic>
              <p:nvPicPr>
                <p:cNvPr id="31" name="Tinta 30">
                  <a:extLst>
                    <a:ext uri="{FF2B5EF4-FFF2-40B4-BE49-F238E27FC236}">
                      <a16:creationId xmlns:a16="http://schemas.microsoft.com/office/drawing/2014/main" id="{FDA81191-D138-53CA-0A06-974202A623BC}"/>
                    </a:ext>
                  </a:extLst>
                </p:cNvPr>
                <p:cNvPicPr/>
                <p:nvPr/>
              </p:nvPicPr>
              <p:blipFill>
                <a:blip r:embed="rId28"/>
                <a:stretch>
                  <a:fillRect/>
                </a:stretch>
              </p:blipFill>
              <p:spPr>
                <a:xfrm>
                  <a:off x="2069615" y="2979956"/>
                  <a:ext cx="60120" cy="55584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32" name="Tinta 31">
                  <a:extLst>
                    <a:ext uri="{FF2B5EF4-FFF2-40B4-BE49-F238E27FC236}">
                      <a16:creationId xmlns:a16="http://schemas.microsoft.com/office/drawing/2014/main" id="{E8B15DE1-0657-163C-86AF-54A62517B4C0}"/>
                    </a:ext>
                  </a:extLst>
                </p14:cNvPr>
                <p14:cNvContentPartPr/>
                <p14:nvPr/>
              </p14:nvContentPartPr>
              <p14:xfrm>
                <a:off x="1896095" y="3494036"/>
                <a:ext cx="278640" cy="262800"/>
              </p14:xfrm>
            </p:contentPart>
          </mc:Choice>
          <mc:Fallback>
            <p:pic>
              <p:nvPicPr>
                <p:cNvPr id="32" name="Tinta 31">
                  <a:extLst>
                    <a:ext uri="{FF2B5EF4-FFF2-40B4-BE49-F238E27FC236}">
                      <a16:creationId xmlns:a16="http://schemas.microsoft.com/office/drawing/2014/main" id="{E8B15DE1-0657-163C-86AF-54A62517B4C0}"/>
                    </a:ext>
                  </a:extLst>
                </p:cNvPr>
                <p:cNvPicPr/>
                <p:nvPr/>
              </p:nvPicPr>
              <p:blipFill>
                <a:blip r:embed="rId30"/>
                <a:stretch>
                  <a:fillRect/>
                </a:stretch>
              </p:blipFill>
              <p:spPr>
                <a:xfrm>
                  <a:off x="1891775" y="3489716"/>
                  <a:ext cx="287280" cy="271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1">
            <p14:nvContentPartPr>
              <p14:cNvPr id="34" name="Tinta 33">
                <a:extLst>
                  <a:ext uri="{FF2B5EF4-FFF2-40B4-BE49-F238E27FC236}">
                    <a16:creationId xmlns:a16="http://schemas.microsoft.com/office/drawing/2014/main" id="{3F55D071-4B47-C534-6244-3928D786BDCE}"/>
                  </a:ext>
                </a:extLst>
              </p14:cNvPr>
              <p14:cNvContentPartPr/>
              <p14:nvPr/>
            </p14:nvContentPartPr>
            <p14:xfrm>
              <a:off x="2642015" y="1377236"/>
              <a:ext cx="30240" cy="18360"/>
            </p14:xfrm>
          </p:contentPart>
        </mc:Choice>
        <mc:Fallback>
          <p:pic>
            <p:nvPicPr>
              <p:cNvPr id="34" name="Tinta 33">
                <a:extLst>
                  <a:ext uri="{FF2B5EF4-FFF2-40B4-BE49-F238E27FC236}">
                    <a16:creationId xmlns:a16="http://schemas.microsoft.com/office/drawing/2014/main" id="{3F55D071-4B47-C534-6244-3928D786BDCE}"/>
                  </a:ext>
                </a:extLst>
              </p:cNvPr>
              <p:cNvPicPr/>
              <p:nvPr/>
            </p:nvPicPr>
            <p:blipFill>
              <a:blip r:embed="rId32"/>
              <a:stretch>
                <a:fillRect/>
              </a:stretch>
            </p:blipFill>
            <p:spPr>
              <a:xfrm>
                <a:off x="2637695" y="1372916"/>
                <a:ext cx="38880" cy="2700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36" name="Tinta 35">
                <a:extLst>
                  <a:ext uri="{FF2B5EF4-FFF2-40B4-BE49-F238E27FC236}">
                    <a16:creationId xmlns:a16="http://schemas.microsoft.com/office/drawing/2014/main" id="{B6C70944-52F2-7B8C-790A-F6D5AD280550}"/>
                  </a:ext>
                </a:extLst>
              </p14:cNvPr>
              <p14:cNvContentPartPr/>
              <p14:nvPr/>
            </p14:nvContentPartPr>
            <p14:xfrm>
              <a:off x="7160015" y="1399196"/>
              <a:ext cx="27360" cy="33480"/>
            </p14:xfrm>
          </p:contentPart>
        </mc:Choice>
        <mc:Fallback>
          <p:pic>
            <p:nvPicPr>
              <p:cNvPr id="36" name="Tinta 35">
                <a:extLst>
                  <a:ext uri="{FF2B5EF4-FFF2-40B4-BE49-F238E27FC236}">
                    <a16:creationId xmlns:a16="http://schemas.microsoft.com/office/drawing/2014/main" id="{B6C70944-52F2-7B8C-790A-F6D5AD280550}"/>
                  </a:ext>
                </a:extLst>
              </p:cNvPr>
              <p:cNvPicPr/>
              <p:nvPr/>
            </p:nvPicPr>
            <p:blipFill>
              <a:blip r:embed="rId34"/>
              <a:stretch>
                <a:fillRect/>
              </a:stretch>
            </p:blipFill>
            <p:spPr>
              <a:xfrm>
                <a:off x="7155695" y="1394876"/>
                <a:ext cx="36000" cy="4212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7" name="Tinta 36">
                <a:extLst>
                  <a:ext uri="{FF2B5EF4-FFF2-40B4-BE49-F238E27FC236}">
                    <a16:creationId xmlns:a16="http://schemas.microsoft.com/office/drawing/2014/main" id="{3C3C9285-35FC-E994-AFFA-E89A67740C83}"/>
                  </a:ext>
                </a:extLst>
              </p14:cNvPr>
              <p14:cNvContentPartPr/>
              <p14:nvPr/>
            </p14:nvContentPartPr>
            <p14:xfrm>
              <a:off x="2888615" y="4801556"/>
              <a:ext cx="1800" cy="12960"/>
            </p14:xfrm>
          </p:contentPart>
        </mc:Choice>
        <mc:Fallback>
          <p:pic>
            <p:nvPicPr>
              <p:cNvPr id="37" name="Tinta 36">
                <a:extLst>
                  <a:ext uri="{FF2B5EF4-FFF2-40B4-BE49-F238E27FC236}">
                    <a16:creationId xmlns:a16="http://schemas.microsoft.com/office/drawing/2014/main" id="{3C3C9285-35FC-E994-AFFA-E89A67740C83}"/>
                  </a:ext>
                </a:extLst>
              </p:cNvPr>
              <p:cNvPicPr/>
              <p:nvPr/>
            </p:nvPicPr>
            <p:blipFill>
              <a:blip r:embed="rId36"/>
              <a:stretch>
                <a:fillRect/>
              </a:stretch>
            </p:blipFill>
            <p:spPr>
              <a:xfrm>
                <a:off x="2884295" y="4797236"/>
                <a:ext cx="10440" cy="21600"/>
              </a:xfrm>
              <a:prstGeom prst="rect">
                <a:avLst/>
              </a:prstGeom>
            </p:spPr>
          </p:pic>
        </mc:Fallback>
      </mc:AlternateContent>
      <p:grpSp>
        <p:nvGrpSpPr>
          <p:cNvPr id="39" name="Agrupar 38">
            <a:extLst>
              <a:ext uri="{FF2B5EF4-FFF2-40B4-BE49-F238E27FC236}">
                <a16:creationId xmlns:a16="http://schemas.microsoft.com/office/drawing/2014/main" id="{10E035D9-902B-1D76-38DB-85836571053D}"/>
              </a:ext>
            </a:extLst>
          </p:cNvPr>
          <p:cNvGrpSpPr/>
          <p:nvPr/>
        </p:nvGrpSpPr>
        <p:grpSpPr>
          <a:xfrm>
            <a:off x="2770895" y="1595396"/>
            <a:ext cx="567720" cy="171000"/>
            <a:chOff x="2770895" y="1595396"/>
            <a:chExt cx="567720" cy="171000"/>
          </a:xfrm>
        </p:grpSpPr>
        <mc:AlternateContent xmlns:mc="http://schemas.openxmlformats.org/markup-compatibility/2006">
          <mc:Choice xmlns:p14="http://schemas.microsoft.com/office/powerpoint/2010/main" Requires="p14">
            <p:contentPart p14:bwMode="auto" r:id="rId37">
              <p14:nvContentPartPr>
                <p14:cNvPr id="4" name="Tinta 3">
                  <a:extLst>
                    <a:ext uri="{FF2B5EF4-FFF2-40B4-BE49-F238E27FC236}">
                      <a16:creationId xmlns:a16="http://schemas.microsoft.com/office/drawing/2014/main" id="{30B832F6-C73E-5756-84F7-2A05E40EC29A}"/>
                    </a:ext>
                  </a:extLst>
                </p14:cNvPr>
                <p14:cNvContentPartPr/>
                <p14:nvPr/>
              </p14:nvContentPartPr>
              <p14:xfrm>
                <a:off x="2967095" y="1669196"/>
                <a:ext cx="256320" cy="18360"/>
              </p14:xfrm>
            </p:contentPart>
          </mc:Choice>
          <mc:Fallback>
            <p:pic>
              <p:nvPicPr>
                <p:cNvPr id="4" name="Tinta 3">
                  <a:extLst>
                    <a:ext uri="{FF2B5EF4-FFF2-40B4-BE49-F238E27FC236}">
                      <a16:creationId xmlns:a16="http://schemas.microsoft.com/office/drawing/2014/main" id="{30B832F6-C73E-5756-84F7-2A05E40EC29A}"/>
                    </a:ext>
                  </a:extLst>
                </p:cNvPr>
                <p:cNvPicPr/>
                <p:nvPr/>
              </p:nvPicPr>
              <p:blipFill>
                <a:blip r:embed="rId38"/>
                <a:stretch>
                  <a:fillRect/>
                </a:stretch>
              </p:blipFill>
              <p:spPr>
                <a:xfrm>
                  <a:off x="2962775" y="1664876"/>
                  <a:ext cx="264960" cy="2700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5" name="Tinta 4">
                  <a:extLst>
                    <a:ext uri="{FF2B5EF4-FFF2-40B4-BE49-F238E27FC236}">
                      <a16:creationId xmlns:a16="http://schemas.microsoft.com/office/drawing/2014/main" id="{88028C02-43DE-EBC3-A5A2-A3FA5A4DDB37}"/>
                    </a:ext>
                  </a:extLst>
                </p14:cNvPr>
                <p14:cNvContentPartPr/>
                <p14:nvPr/>
              </p14:nvContentPartPr>
              <p14:xfrm>
                <a:off x="3191735" y="1595396"/>
                <a:ext cx="146880" cy="171000"/>
              </p14:xfrm>
            </p:contentPart>
          </mc:Choice>
          <mc:Fallback>
            <p:pic>
              <p:nvPicPr>
                <p:cNvPr id="5" name="Tinta 4">
                  <a:extLst>
                    <a:ext uri="{FF2B5EF4-FFF2-40B4-BE49-F238E27FC236}">
                      <a16:creationId xmlns:a16="http://schemas.microsoft.com/office/drawing/2014/main" id="{88028C02-43DE-EBC3-A5A2-A3FA5A4DDB37}"/>
                    </a:ext>
                  </a:extLst>
                </p:cNvPr>
                <p:cNvPicPr/>
                <p:nvPr/>
              </p:nvPicPr>
              <p:blipFill>
                <a:blip r:embed="rId40"/>
                <a:stretch>
                  <a:fillRect/>
                </a:stretch>
              </p:blipFill>
              <p:spPr>
                <a:xfrm>
                  <a:off x="3187415" y="1591076"/>
                  <a:ext cx="155520" cy="17964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8" name="Tinta 37">
                  <a:extLst>
                    <a:ext uri="{FF2B5EF4-FFF2-40B4-BE49-F238E27FC236}">
                      <a16:creationId xmlns:a16="http://schemas.microsoft.com/office/drawing/2014/main" id="{909BF6E1-B5CB-5E1E-D192-D37E1EF29515}"/>
                    </a:ext>
                  </a:extLst>
                </p14:cNvPr>
                <p14:cNvContentPartPr/>
                <p14:nvPr/>
              </p14:nvContentPartPr>
              <p14:xfrm>
                <a:off x="2770895" y="1651196"/>
                <a:ext cx="58320" cy="5400"/>
              </p14:xfrm>
            </p:contentPart>
          </mc:Choice>
          <mc:Fallback>
            <p:pic>
              <p:nvPicPr>
                <p:cNvPr id="38" name="Tinta 37">
                  <a:extLst>
                    <a:ext uri="{FF2B5EF4-FFF2-40B4-BE49-F238E27FC236}">
                      <a16:creationId xmlns:a16="http://schemas.microsoft.com/office/drawing/2014/main" id="{909BF6E1-B5CB-5E1E-D192-D37E1EF29515}"/>
                    </a:ext>
                  </a:extLst>
                </p:cNvPr>
                <p:cNvPicPr/>
                <p:nvPr/>
              </p:nvPicPr>
              <p:blipFill>
                <a:blip r:embed="rId42"/>
                <a:stretch>
                  <a:fillRect/>
                </a:stretch>
              </p:blipFill>
              <p:spPr>
                <a:xfrm>
                  <a:off x="2766575" y="1646876"/>
                  <a:ext cx="66960" cy="140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3">
            <p14:nvContentPartPr>
              <p14:cNvPr id="40" name="Tinta 39">
                <a:extLst>
                  <a:ext uri="{FF2B5EF4-FFF2-40B4-BE49-F238E27FC236}">
                    <a16:creationId xmlns:a16="http://schemas.microsoft.com/office/drawing/2014/main" id="{BB767813-BA18-E9E6-B598-329D22C8FD48}"/>
                  </a:ext>
                </a:extLst>
              </p14:cNvPr>
              <p14:cNvContentPartPr/>
              <p14:nvPr/>
            </p14:nvContentPartPr>
            <p14:xfrm>
              <a:off x="7214015" y="1717796"/>
              <a:ext cx="4680" cy="36000"/>
            </p14:xfrm>
          </p:contentPart>
        </mc:Choice>
        <mc:Fallback>
          <p:pic>
            <p:nvPicPr>
              <p:cNvPr id="40" name="Tinta 39">
                <a:extLst>
                  <a:ext uri="{FF2B5EF4-FFF2-40B4-BE49-F238E27FC236}">
                    <a16:creationId xmlns:a16="http://schemas.microsoft.com/office/drawing/2014/main" id="{BB767813-BA18-E9E6-B598-329D22C8FD48}"/>
                  </a:ext>
                </a:extLst>
              </p:cNvPr>
              <p:cNvPicPr/>
              <p:nvPr/>
            </p:nvPicPr>
            <p:blipFill>
              <a:blip r:embed="rId44"/>
              <a:stretch>
                <a:fillRect/>
              </a:stretch>
            </p:blipFill>
            <p:spPr>
              <a:xfrm>
                <a:off x="7209695" y="1713476"/>
                <a:ext cx="13320" cy="4464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41" name="Tinta 40">
                <a:extLst>
                  <a:ext uri="{FF2B5EF4-FFF2-40B4-BE49-F238E27FC236}">
                    <a16:creationId xmlns:a16="http://schemas.microsoft.com/office/drawing/2014/main" id="{6BFF1BC3-22CA-4330-B19B-3C6FEE0812E6}"/>
                  </a:ext>
                </a:extLst>
              </p14:cNvPr>
              <p14:cNvContentPartPr/>
              <p14:nvPr/>
            </p14:nvContentPartPr>
            <p14:xfrm>
              <a:off x="2576855" y="4623356"/>
              <a:ext cx="21600" cy="9360"/>
            </p14:xfrm>
          </p:contentPart>
        </mc:Choice>
        <mc:Fallback>
          <p:pic>
            <p:nvPicPr>
              <p:cNvPr id="41" name="Tinta 40">
                <a:extLst>
                  <a:ext uri="{FF2B5EF4-FFF2-40B4-BE49-F238E27FC236}">
                    <a16:creationId xmlns:a16="http://schemas.microsoft.com/office/drawing/2014/main" id="{6BFF1BC3-22CA-4330-B19B-3C6FEE0812E6}"/>
                  </a:ext>
                </a:extLst>
              </p:cNvPr>
              <p:cNvPicPr/>
              <p:nvPr/>
            </p:nvPicPr>
            <p:blipFill>
              <a:blip r:embed="rId46"/>
              <a:stretch>
                <a:fillRect/>
              </a:stretch>
            </p:blipFill>
            <p:spPr>
              <a:xfrm>
                <a:off x="2572535" y="4619036"/>
                <a:ext cx="30240" cy="18000"/>
              </a:xfrm>
              <a:prstGeom prst="rect">
                <a:avLst/>
              </a:prstGeom>
            </p:spPr>
          </p:pic>
        </mc:Fallback>
      </mc:AlternateContent>
      <p:grpSp>
        <p:nvGrpSpPr>
          <p:cNvPr id="45" name="Agrupar 44">
            <a:extLst>
              <a:ext uri="{FF2B5EF4-FFF2-40B4-BE49-F238E27FC236}">
                <a16:creationId xmlns:a16="http://schemas.microsoft.com/office/drawing/2014/main" id="{AB1E5298-9719-BBC7-21A1-9C5E383A27B8}"/>
              </a:ext>
            </a:extLst>
          </p:cNvPr>
          <p:cNvGrpSpPr/>
          <p:nvPr/>
        </p:nvGrpSpPr>
        <p:grpSpPr>
          <a:xfrm>
            <a:off x="7980455" y="69356"/>
            <a:ext cx="500400" cy="670320"/>
            <a:chOff x="7980455" y="69356"/>
            <a:chExt cx="500400" cy="670320"/>
          </a:xfrm>
        </p:grpSpPr>
        <mc:AlternateContent xmlns:mc="http://schemas.openxmlformats.org/markup-compatibility/2006">
          <mc:Choice xmlns:p14="http://schemas.microsoft.com/office/powerpoint/2010/main" Requires="p14">
            <p:contentPart p14:bwMode="auto" r:id="rId47">
              <p14:nvContentPartPr>
                <p14:cNvPr id="42" name="Tinta 41">
                  <a:extLst>
                    <a:ext uri="{FF2B5EF4-FFF2-40B4-BE49-F238E27FC236}">
                      <a16:creationId xmlns:a16="http://schemas.microsoft.com/office/drawing/2014/main" id="{E0CC5083-68C1-9543-5B49-1D81EDE71C7C}"/>
                    </a:ext>
                  </a:extLst>
                </p14:cNvPr>
                <p14:cNvContentPartPr/>
                <p14:nvPr/>
              </p14:nvContentPartPr>
              <p14:xfrm>
                <a:off x="8235335" y="69356"/>
                <a:ext cx="56880" cy="478800"/>
              </p14:xfrm>
            </p:contentPart>
          </mc:Choice>
          <mc:Fallback>
            <p:pic>
              <p:nvPicPr>
                <p:cNvPr id="42" name="Tinta 41">
                  <a:extLst>
                    <a:ext uri="{FF2B5EF4-FFF2-40B4-BE49-F238E27FC236}">
                      <a16:creationId xmlns:a16="http://schemas.microsoft.com/office/drawing/2014/main" id="{E0CC5083-68C1-9543-5B49-1D81EDE71C7C}"/>
                    </a:ext>
                  </a:extLst>
                </p:cNvPr>
                <p:cNvPicPr/>
                <p:nvPr/>
              </p:nvPicPr>
              <p:blipFill>
                <a:blip r:embed="rId48"/>
                <a:stretch>
                  <a:fillRect/>
                </a:stretch>
              </p:blipFill>
              <p:spPr>
                <a:xfrm>
                  <a:off x="8231015" y="65036"/>
                  <a:ext cx="65520" cy="48744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43" name="Tinta 42">
                  <a:extLst>
                    <a:ext uri="{FF2B5EF4-FFF2-40B4-BE49-F238E27FC236}">
                      <a16:creationId xmlns:a16="http://schemas.microsoft.com/office/drawing/2014/main" id="{28520069-F968-BBEC-C342-2CDE94694E73}"/>
                    </a:ext>
                  </a:extLst>
                </p14:cNvPr>
                <p14:cNvContentPartPr/>
                <p14:nvPr/>
              </p14:nvContentPartPr>
              <p14:xfrm>
                <a:off x="7980455" y="414956"/>
                <a:ext cx="500400" cy="324720"/>
              </p14:xfrm>
            </p:contentPart>
          </mc:Choice>
          <mc:Fallback>
            <p:pic>
              <p:nvPicPr>
                <p:cNvPr id="43" name="Tinta 42">
                  <a:extLst>
                    <a:ext uri="{FF2B5EF4-FFF2-40B4-BE49-F238E27FC236}">
                      <a16:creationId xmlns:a16="http://schemas.microsoft.com/office/drawing/2014/main" id="{28520069-F968-BBEC-C342-2CDE94694E73}"/>
                    </a:ext>
                  </a:extLst>
                </p:cNvPr>
                <p:cNvPicPr/>
                <p:nvPr/>
              </p:nvPicPr>
              <p:blipFill>
                <a:blip r:embed="rId50"/>
                <a:stretch>
                  <a:fillRect/>
                </a:stretch>
              </p:blipFill>
              <p:spPr>
                <a:xfrm>
                  <a:off x="7976135" y="410636"/>
                  <a:ext cx="509040" cy="33336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44" name="Tinta 43">
                  <a:extLst>
                    <a:ext uri="{FF2B5EF4-FFF2-40B4-BE49-F238E27FC236}">
                      <a16:creationId xmlns:a16="http://schemas.microsoft.com/office/drawing/2014/main" id="{2C0023E2-D988-0315-7136-2EF72BB6EFBF}"/>
                    </a:ext>
                  </a:extLst>
                </p14:cNvPr>
                <p14:cNvContentPartPr/>
                <p14:nvPr/>
              </p14:nvContentPartPr>
              <p14:xfrm>
                <a:off x="8006015" y="403076"/>
                <a:ext cx="405720" cy="240480"/>
              </p14:xfrm>
            </p:contentPart>
          </mc:Choice>
          <mc:Fallback>
            <p:pic>
              <p:nvPicPr>
                <p:cNvPr id="44" name="Tinta 43">
                  <a:extLst>
                    <a:ext uri="{FF2B5EF4-FFF2-40B4-BE49-F238E27FC236}">
                      <a16:creationId xmlns:a16="http://schemas.microsoft.com/office/drawing/2014/main" id="{2C0023E2-D988-0315-7136-2EF72BB6EFBF}"/>
                    </a:ext>
                  </a:extLst>
                </p:cNvPr>
                <p:cNvPicPr/>
                <p:nvPr/>
              </p:nvPicPr>
              <p:blipFill>
                <a:blip r:embed="rId52"/>
                <a:stretch>
                  <a:fillRect/>
                </a:stretch>
              </p:blipFill>
              <p:spPr>
                <a:xfrm>
                  <a:off x="8001695" y="398756"/>
                  <a:ext cx="414360" cy="249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3">
            <p14:nvContentPartPr>
              <p14:cNvPr id="46" name="Tinta 45">
                <a:extLst>
                  <a:ext uri="{FF2B5EF4-FFF2-40B4-BE49-F238E27FC236}">
                    <a16:creationId xmlns:a16="http://schemas.microsoft.com/office/drawing/2014/main" id="{E38D7680-CFE0-2E80-B419-8862E643AECF}"/>
                  </a:ext>
                </a:extLst>
              </p14:cNvPr>
              <p14:cNvContentPartPr/>
              <p14:nvPr/>
            </p14:nvContentPartPr>
            <p14:xfrm>
              <a:off x="8111495" y="2446796"/>
              <a:ext cx="363960" cy="451440"/>
            </p14:xfrm>
          </p:contentPart>
        </mc:Choice>
        <mc:Fallback>
          <p:pic>
            <p:nvPicPr>
              <p:cNvPr id="46" name="Tinta 45">
                <a:extLst>
                  <a:ext uri="{FF2B5EF4-FFF2-40B4-BE49-F238E27FC236}">
                    <a16:creationId xmlns:a16="http://schemas.microsoft.com/office/drawing/2014/main" id="{E38D7680-CFE0-2E80-B419-8862E643AECF}"/>
                  </a:ext>
                </a:extLst>
              </p:cNvPr>
              <p:cNvPicPr/>
              <p:nvPr/>
            </p:nvPicPr>
            <p:blipFill>
              <a:blip r:embed="rId54"/>
              <a:stretch>
                <a:fillRect/>
              </a:stretch>
            </p:blipFill>
            <p:spPr>
              <a:xfrm>
                <a:off x="8107175" y="2442476"/>
                <a:ext cx="372600" cy="460080"/>
              </a:xfrm>
              <a:prstGeom prst="rect">
                <a:avLst/>
              </a:prstGeom>
            </p:spPr>
          </p:pic>
        </mc:Fallback>
      </mc:AlternateContent>
      <p:grpSp>
        <p:nvGrpSpPr>
          <p:cNvPr id="49" name="Agrupar 48">
            <a:extLst>
              <a:ext uri="{FF2B5EF4-FFF2-40B4-BE49-F238E27FC236}">
                <a16:creationId xmlns:a16="http://schemas.microsoft.com/office/drawing/2014/main" id="{FF659DF1-9312-E2C4-57B7-A6081C66B331}"/>
              </a:ext>
            </a:extLst>
          </p:cNvPr>
          <p:cNvGrpSpPr/>
          <p:nvPr/>
        </p:nvGrpSpPr>
        <p:grpSpPr>
          <a:xfrm>
            <a:off x="8026535" y="1768556"/>
            <a:ext cx="526680" cy="789480"/>
            <a:chOff x="8026535" y="1768556"/>
            <a:chExt cx="526680" cy="789480"/>
          </a:xfrm>
        </p:grpSpPr>
        <mc:AlternateContent xmlns:mc="http://schemas.openxmlformats.org/markup-compatibility/2006">
          <mc:Choice xmlns:p14="http://schemas.microsoft.com/office/powerpoint/2010/main" Requires="p14">
            <p:contentPart p14:bwMode="auto" r:id="rId55">
              <p14:nvContentPartPr>
                <p14:cNvPr id="47" name="Tinta 46">
                  <a:extLst>
                    <a:ext uri="{FF2B5EF4-FFF2-40B4-BE49-F238E27FC236}">
                      <a16:creationId xmlns:a16="http://schemas.microsoft.com/office/drawing/2014/main" id="{9BD7B71D-0467-8E16-F2F1-B4EB1D7F939A}"/>
                    </a:ext>
                  </a:extLst>
                </p14:cNvPr>
                <p14:cNvContentPartPr/>
                <p14:nvPr/>
              </p14:nvContentPartPr>
              <p14:xfrm>
                <a:off x="8174855" y="2163836"/>
                <a:ext cx="378360" cy="394200"/>
              </p14:xfrm>
            </p:contentPart>
          </mc:Choice>
          <mc:Fallback>
            <p:pic>
              <p:nvPicPr>
                <p:cNvPr id="47" name="Tinta 46">
                  <a:extLst>
                    <a:ext uri="{FF2B5EF4-FFF2-40B4-BE49-F238E27FC236}">
                      <a16:creationId xmlns:a16="http://schemas.microsoft.com/office/drawing/2014/main" id="{9BD7B71D-0467-8E16-F2F1-B4EB1D7F939A}"/>
                    </a:ext>
                  </a:extLst>
                </p:cNvPr>
                <p:cNvPicPr/>
                <p:nvPr/>
              </p:nvPicPr>
              <p:blipFill>
                <a:blip r:embed="rId56"/>
                <a:stretch>
                  <a:fillRect/>
                </a:stretch>
              </p:blipFill>
              <p:spPr>
                <a:xfrm>
                  <a:off x="8170535" y="2159516"/>
                  <a:ext cx="387000" cy="40284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48" name="Tinta 47">
                  <a:extLst>
                    <a:ext uri="{FF2B5EF4-FFF2-40B4-BE49-F238E27FC236}">
                      <a16:creationId xmlns:a16="http://schemas.microsoft.com/office/drawing/2014/main" id="{5327012D-12AC-AF00-7531-CD36FAC08A33}"/>
                    </a:ext>
                  </a:extLst>
                </p14:cNvPr>
                <p14:cNvContentPartPr/>
                <p14:nvPr/>
              </p14:nvContentPartPr>
              <p14:xfrm>
                <a:off x="8026535" y="1768556"/>
                <a:ext cx="461520" cy="453600"/>
              </p14:xfrm>
            </p:contentPart>
          </mc:Choice>
          <mc:Fallback>
            <p:pic>
              <p:nvPicPr>
                <p:cNvPr id="48" name="Tinta 47">
                  <a:extLst>
                    <a:ext uri="{FF2B5EF4-FFF2-40B4-BE49-F238E27FC236}">
                      <a16:creationId xmlns:a16="http://schemas.microsoft.com/office/drawing/2014/main" id="{5327012D-12AC-AF00-7531-CD36FAC08A33}"/>
                    </a:ext>
                  </a:extLst>
                </p:cNvPr>
                <p:cNvPicPr/>
                <p:nvPr/>
              </p:nvPicPr>
              <p:blipFill>
                <a:blip r:embed="rId58"/>
                <a:stretch>
                  <a:fillRect/>
                </a:stretch>
              </p:blipFill>
              <p:spPr>
                <a:xfrm>
                  <a:off x="8022215" y="1764236"/>
                  <a:ext cx="470160" cy="462240"/>
                </a:xfrm>
                <a:prstGeom prst="rect">
                  <a:avLst/>
                </a:prstGeom>
              </p:spPr>
            </p:pic>
          </mc:Fallback>
        </mc:AlternateContent>
      </p:grpSp>
    </p:spTree>
    <p:extLst>
      <p:ext uri="{BB962C8B-B14F-4D97-AF65-F5344CB8AC3E}">
        <p14:creationId xmlns:p14="http://schemas.microsoft.com/office/powerpoint/2010/main" val="431784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rogramming Languages – A Blog by Sherif Ramadan">
            <a:extLst>
              <a:ext uri="{FF2B5EF4-FFF2-40B4-BE49-F238E27FC236}">
                <a16:creationId xmlns:a16="http://schemas.microsoft.com/office/drawing/2014/main" id="{9998CC68-8C63-2605-6097-7691393BE5E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5875" y="0"/>
            <a:ext cx="12160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E41C63D4-B1AC-1B59-DFB6-C9AD2E4745EE}"/>
              </a:ext>
            </a:extLst>
          </p:cNvPr>
          <p:cNvSpPr txBox="1"/>
          <p:nvPr/>
        </p:nvSpPr>
        <p:spPr>
          <a:xfrm>
            <a:off x="0" y="5049672"/>
            <a:ext cx="12191980" cy="646331"/>
          </a:xfrm>
          <a:prstGeom prst="rect">
            <a:avLst/>
          </a:prstGeom>
          <a:solidFill>
            <a:srgbClr val="002060">
              <a:alpha val="82000"/>
            </a:srgbClr>
          </a:solidFill>
          <a:effectLst/>
        </p:spPr>
        <p:txBody>
          <a:bodyPr wrap="square" rtlCol="0">
            <a:spAutoFit/>
          </a:bodyPr>
          <a:lstStyle/>
          <a:p>
            <a:pPr algn="r"/>
            <a:r>
              <a:rPr lang="pt-BR" sz="3600" b="1" i="1" dirty="0">
                <a:solidFill>
                  <a:schemeClr val="bg1"/>
                </a:solidFill>
              </a:rPr>
              <a:t>Utilizando a programação a seu favor!</a:t>
            </a:r>
          </a:p>
        </p:txBody>
      </p:sp>
      <p:grpSp>
        <p:nvGrpSpPr>
          <p:cNvPr id="13" name="Agrupar 12">
            <a:extLst>
              <a:ext uri="{FF2B5EF4-FFF2-40B4-BE49-F238E27FC236}">
                <a16:creationId xmlns:a16="http://schemas.microsoft.com/office/drawing/2014/main" id="{27348425-D444-6F8F-C6CB-D8C376D96F5E}"/>
              </a:ext>
            </a:extLst>
          </p:cNvPr>
          <p:cNvGrpSpPr/>
          <p:nvPr/>
        </p:nvGrpSpPr>
        <p:grpSpPr>
          <a:xfrm>
            <a:off x="0" y="6316909"/>
            <a:ext cx="12191999" cy="541091"/>
            <a:chOff x="5266" y="6337738"/>
            <a:chExt cx="12181468" cy="541091"/>
          </a:xfrm>
        </p:grpSpPr>
        <p:sp>
          <p:nvSpPr>
            <p:cNvPr id="14" name="Retângulo 13">
              <a:extLst>
                <a:ext uri="{FF2B5EF4-FFF2-40B4-BE49-F238E27FC236}">
                  <a16:creationId xmlns:a16="http://schemas.microsoft.com/office/drawing/2014/main" id="{3305711D-0517-B898-10BD-CA722124B604}"/>
                </a:ext>
              </a:extLst>
            </p:cNvPr>
            <p:cNvSpPr/>
            <p:nvPr/>
          </p:nvSpPr>
          <p:spPr>
            <a:xfrm>
              <a:off x="5266" y="6337738"/>
              <a:ext cx="12181468" cy="541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5" name="Imagem 14">
              <a:extLst>
                <a:ext uri="{FF2B5EF4-FFF2-40B4-BE49-F238E27FC236}">
                  <a16:creationId xmlns:a16="http://schemas.microsoft.com/office/drawing/2014/main" id="{21729B84-5190-0C50-8F3F-CF4593F4C89F}"/>
                </a:ext>
              </a:extLst>
            </p:cNvPr>
            <p:cNvPicPr>
              <a:picLocks noChangeAspect="1"/>
            </p:cNvPicPr>
            <p:nvPr/>
          </p:nvPicPr>
          <p:blipFill>
            <a:blip r:embed="rId4"/>
            <a:stretch>
              <a:fillRect/>
            </a:stretch>
          </p:blipFill>
          <p:spPr>
            <a:xfrm>
              <a:off x="11587401" y="6369270"/>
              <a:ext cx="599333" cy="478604"/>
            </a:xfrm>
            <a:prstGeom prst="rect">
              <a:avLst/>
            </a:prstGeom>
          </p:spPr>
        </p:pic>
      </p:grpSp>
    </p:spTree>
    <p:extLst>
      <p:ext uri="{BB962C8B-B14F-4D97-AF65-F5344CB8AC3E}">
        <p14:creationId xmlns:p14="http://schemas.microsoft.com/office/powerpoint/2010/main" val="1483046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6FDBF2-6E16-4132-8F21-91B38401B359}"/>
              </a:ext>
            </a:extLst>
          </p:cNvPr>
          <p:cNvSpPr>
            <a:spLocks noGrp="1"/>
          </p:cNvSpPr>
          <p:nvPr>
            <p:ph type="title"/>
          </p:nvPr>
        </p:nvSpPr>
        <p:spPr>
          <a:xfrm>
            <a:off x="1348140" y="694526"/>
            <a:ext cx="10244008" cy="1450757"/>
          </a:xfrm>
        </p:spPr>
        <p:txBody>
          <a:bodyPr>
            <a:normAutofit/>
          </a:bodyPr>
          <a:lstStyle/>
          <a:p>
            <a:pPr algn="just"/>
            <a:r>
              <a:rPr lang="pt-BR" sz="2800" dirty="0"/>
              <a:t>Por Que Aprender uma Linguagem de Programação?</a:t>
            </a:r>
          </a:p>
        </p:txBody>
      </p:sp>
      <p:sp>
        <p:nvSpPr>
          <p:cNvPr id="3" name="Espaço Reservado para Conteúdo 2">
            <a:extLst>
              <a:ext uri="{FF2B5EF4-FFF2-40B4-BE49-F238E27FC236}">
                <a16:creationId xmlns:a16="http://schemas.microsoft.com/office/drawing/2014/main" id="{1D12ACB0-213D-4FF2-87F4-63C38BFABDD2}"/>
              </a:ext>
            </a:extLst>
          </p:cNvPr>
          <p:cNvSpPr>
            <a:spLocks noGrp="1"/>
          </p:cNvSpPr>
          <p:nvPr>
            <p:ph idx="1"/>
          </p:nvPr>
        </p:nvSpPr>
        <p:spPr>
          <a:xfrm>
            <a:off x="5609282" y="2423666"/>
            <a:ext cx="6340980" cy="3862288"/>
          </a:xfrm>
        </p:spPr>
        <p:txBody>
          <a:bodyPr>
            <a:normAutofit/>
          </a:bodyPr>
          <a:lstStyle/>
          <a:p>
            <a:pPr algn="just">
              <a:buClr>
                <a:srgbClr val="0070C0"/>
              </a:buClr>
              <a:buFont typeface="Wingdings" panose="05000000000000000000" pitchFamily="2" charset="2"/>
              <a:buChar char="§"/>
            </a:pPr>
            <a:r>
              <a:rPr lang="pt-BR" sz="1600" dirty="0"/>
              <a:t> Aprender a programar é muito importante quando desejamos entender os dados! Mais: é importante para que possamos interpretar esses dados; para que possamos transformá-los em informação!</a:t>
            </a:r>
          </a:p>
          <a:p>
            <a:pPr algn="just">
              <a:buClr>
                <a:srgbClr val="0070C0"/>
              </a:buClr>
              <a:buFont typeface="Wingdings" panose="05000000000000000000" pitchFamily="2" charset="2"/>
              <a:buChar char="§"/>
            </a:pPr>
            <a:r>
              <a:rPr lang="pt-BR" sz="1600" dirty="0"/>
              <a:t>Se você trabalha ou deseja trabalhar com dados, programar é uma skill de extrema relevância.</a:t>
            </a:r>
          </a:p>
          <a:p>
            <a:pPr algn="just"/>
            <a:endParaRPr lang="pt-BR" sz="1600" dirty="0"/>
          </a:p>
          <a:p>
            <a:pPr algn="just"/>
            <a:r>
              <a:rPr lang="pt-BR" sz="1600" b="1" i="1" dirty="0">
                <a:solidFill>
                  <a:srgbClr val="0070C0"/>
                </a:solidFill>
              </a:rPr>
              <a:t>Uma pergunta justa seria:</a:t>
            </a:r>
          </a:p>
          <a:p>
            <a:pPr algn="just"/>
            <a:r>
              <a:rPr lang="pt-BR" sz="1600" b="1" i="1" dirty="0">
                <a:solidFill>
                  <a:srgbClr val="0070C0"/>
                </a:solidFill>
              </a:rPr>
              <a:t>“Eu já trabalho ou desejo trabalhar com dados, e já possuo acesso a eles via Windows, </a:t>
            </a:r>
            <a:r>
              <a:rPr lang="pt-BR" sz="1600" b="1" i="1" dirty="0" err="1">
                <a:solidFill>
                  <a:srgbClr val="0070C0"/>
                </a:solidFill>
              </a:rPr>
              <a:t>OSx</a:t>
            </a:r>
            <a:r>
              <a:rPr lang="pt-BR" sz="1600" b="1" i="1" dirty="0">
                <a:solidFill>
                  <a:srgbClr val="0070C0"/>
                </a:solidFill>
              </a:rPr>
              <a:t>, Android, iOS, Chrome, Mozilla, Edge, Safari... Ainda assim, eu preciso aprender a programar?”</a:t>
            </a:r>
          </a:p>
        </p:txBody>
      </p:sp>
      <p:pic>
        <p:nvPicPr>
          <p:cNvPr id="5" name="Picture 2" descr="Why need of programing language?">
            <a:extLst>
              <a:ext uri="{FF2B5EF4-FFF2-40B4-BE49-F238E27FC236}">
                <a16:creationId xmlns:a16="http://schemas.microsoft.com/office/drawing/2014/main" id="{43F8B465-1381-48C9-98D9-6740A930A3A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bwMode="auto">
          <a:xfrm>
            <a:off x="378373" y="2460007"/>
            <a:ext cx="4679965" cy="4083269"/>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Agrupar 23">
            <a:extLst>
              <a:ext uri="{FF2B5EF4-FFF2-40B4-BE49-F238E27FC236}">
                <a16:creationId xmlns:a16="http://schemas.microsoft.com/office/drawing/2014/main" id="{DC2A2A24-F0D1-0ADD-52F0-570187B72A7C}"/>
              </a:ext>
            </a:extLst>
          </p:cNvPr>
          <p:cNvGrpSpPr/>
          <p:nvPr/>
        </p:nvGrpSpPr>
        <p:grpSpPr>
          <a:xfrm>
            <a:off x="68330" y="6290440"/>
            <a:ext cx="12023824" cy="541091"/>
            <a:chOff x="5266" y="6337738"/>
            <a:chExt cx="12181468" cy="541091"/>
          </a:xfrm>
        </p:grpSpPr>
        <p:sp>
          <p:nvSpPr>
            <p:cNvPr id="25" name="Retângulo 24">
              <a:extLst>
                <a:ext uri="{FF2B5EF4-FFF2-40B4-BE49-F238E27FC236}">
                  <a16:creationId xmlns:a16="http://schemas.microsoft.com/office/drawing/2014/main" id="{9F77B64D-AA7A-DA40-0C1C-F18C6BFDAE76}"/>
                </a:ext>
              </a:extLst>
            </p:cNvPr>
            <p:cNvSpPr/>
            <p:nvPr/>
          </p:nvSpPr>
          <p:spPr>
            <a:xfrm>
              <a:off x="5266" y="6337738"/>
              <a:ext cx="12181468" cy="541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6" name="Imagem 25">
              <a:extLst>
                <a:ext uri="{FF2B5EF4-FFF2-40B4-BE49-F238E27FC236}">
                  <a16:creationId xmlns:a16="http://schemas.microsoft.com/office/drawing/2014/main" id="{A0136226-3711-6EB7-EAEA-2F4511782EBF}"/>
                </a:ext>
              </a:extLst>
            </p:cNvPr>
            <p:cNvPicPr>
              <a:picLocks noChangeAspect="1"/>
            </p:cNvPicPr>
            <p:nvPr/>
          </p:nvPicPr>
          <p:blipFill>
            <a:blip r:embed="rId4"/>
            <a:stretch>
              <a:fillRect/>
            </a:stretch>
          </p:blipFill>
          <p:spPr>
            <a:xfrm>
              <a:off x="11587401" y="6369270"/>
              <a:ext cx="599333" cy="478604"/>
            </a:xfrm>
            <a:prstGeom prst="rect">
              <a:avLst/>
            </a:prstGeom>
          </p:spPr>
        </p:pic>
      </p:grpSp>
    </p:spTree>
    <p:extLst>
      <p:ext uri="{BB962C8B-B14F-4D97-AF65-F5344CB8AC3E}">
        <p14:creationId xmlns:p14="http://schemas.microsoft.com/office/powerpoint/2010/main" val="3768407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Selecting a Database: SQL, NoSQL, Cloud, On-Premise | ClicData">
            <a:extLst>
              <a:ext uri="{FF2B5EF4-FFF2-40B4-BE49-F238E27FC236}">
                <a16:creationId xmlns:a16="http://schemas.microsoft.com/office/drawing/2014/main" id="{A3C6B46D-B9F3-5C00-9A69-9DAE030A1D0F}"/>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7" y="-1"/>
            <a:ext cx="12191998" cy="6827045"/>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E41C63D4-B1AC-1B59-DFB6-C9AD2E4745EE}"/>
              </a:ext>
            </a:extLst>
          </p:cNvPr>
          <p:cNvSpPr txBox="1"/>
          <p:nvPr/>
        </p:nvSpPr>
        <p:spPr>
          <a:xfrm>
            <a:off x="0" y="5049672"/>
            <a:ext cx="12191980" cy="646331"/>
          </a:xfrm>
          <a:prstGeom prst="rect">
            <a:avLst/>
          </a:prstGeom>
          <a:solidFill>
            <a:srgbClr val="002060">
              <a:alpha val="82000"/>
            </a:srgbClr>
          </a:solidFill>
          <a:effectLst/>
        </p:spPr>
        <p:txBody>
          <a:bodyPr wrap="square" rtlCol="0">
            <a:spAutoFit/>
          </a:bodyPr>
          <a:lstStyle/>
          <a:p>
            <a:pPr algn="r"/>
            <a:r>
              <a:rPr lang="pt-BR" sz="3600" b="1" i="1" dirty="0">
                <a:solidFill>
                  <a:schemeClr val="bg1"/>
                </a:solidFill>
              </a:rPr>
              <a:t>A Linguagem Computacional SQL</a:t>
            </a:r>
          </a:p>
        </p:txBody>
      </p:sp>
      <p:grpSp>
        <p:nvGrpSpPr>
          <p:cNvPr id="13" name="Agrupar 12">
            <a:extLst>
              <a:ext uri="{FF2B5EF4-FFF2-40B4-BE49-F238E27FC236}">
                <a16:creationId xmlns:a16="http://schemas.microsoft.com/office/drawing/2014/main" id="{27348425-D444-6F8F-C6CB-D8C376D96F5E}"/>
              </a:ext>
            </a:extLst>
          </p:cNvPr>
          <p:cNvGrpSpPr/>
          <p:nvPr/>
        </p:nvGrpSpPr>
        <p:grpSpPr>
          <a:xfrm>
            <a:off x="0" y="6316909"/>
            <a:ext cx="12191999" cy="541091"/>
            <a:chOff x="5266" y="6337738"/>
            <a:chExt cx="12181468" cy="541091"/>
          </a:xfrm>
        </p:grpSpPr>
        <p:sp>
          <p:nvSpPr>
            <p:cNvPr id="14" name="Retângulo 13">
              <a:extLst>
                <a:ext uri="{FF2B5EF4-FFF2-40B4-BE49-F238E27FC236}">
                  <a16:creationId xmlns:a16="http://schemas.microsoft.com/office/drawing/2014/main" id="{3305711D-0517-B898-10BD-CA722124B604}"/>
                </a:ext>
              </a:extLst>
            </p:cNvPr>
            <p:cNvSpPr/>
            <p:nvPr/>
          </p:nvSpPr>
          <p:spPr>
            <a:xfrm>
              <a:off x="5266" y="6337738"/>
              <a:ext cx="12181468" cy="541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5" name="Imagem 14">
              <a:extLst>
                <a:ext uri="{FF2B5EF4-FFF2-40B4-BE49-F238E27FC236}">
                  <a16:creationId xmlns:a16="http://schemas.microsoft.com/office/drawing/2014/main" id="{21729B84-5190-0C50-8F3F-CF4593F4C89F}"/>
                </a:ext>
              </a:extLst>
            </p:cNvPr>
            <p:cNvPicPr>
              <a:picLocks noChangeAspect="1"/>
            </p:cNvPicPr>
            <p:nvPr/>
          </p:nvPicPr>
          <p:blipFill>
            <a:blip r:embed="rId3"/>
            <a:stretch>
              <a:fillRect/>
            </a:stretch>
          </p:blipFill>
          <p:spPr>
            <a:xfrm>
              <a:off x="11587401" y="6369270"/>
              <a:ext cx="599333" cy="478604"/>
            </a:xfrm>
            <a:prstGeom prst="rect">
              <a:avLst/>
            </a:prstGeom>
          </p:spPr>
        </p:pic>
      </p:grpSp>
    </p:spTree>
    <p:extLst>
      <p:ext uri="{BB962C8B-B14F-4D97-AF65-F5344CB8AC3E}">
        <p14:creationId xmlns:p14="http://schemas.microsoft.com/office/powerpoint/2010/main" val="2488892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6FDBF2-6E16-4132-8F21-91B38401B359}"/>
              </a:ext>
            </a:extLst>
          </p:cNvPr>
          <p:cNvSpPr>
            <a:spLocks noGrp="1"/>
          </p:cNvSpPr>
          <p:nvPr>
            <p:ph type="title"/>
          </p:nvPr>
        </p:nvSpPr>
        <p:spPr>
          <a:xfrm>
            <a:off x="1348140" y="694526"/>
            <a:ext cx="10244008" cy="1450757"/>
          </a:xfrm>
        </p:spPr>
        <p:txBody>
          <a:bodyPr>
            <a:normAutofit/>
          </a:bodyPr>
          <a:lstStyle/>
          <a:p>
            <a:pPr algn="just"/>
            <a:r>
              <a:rPr lang="pt-BR" sz="2800" dirty="0"/>
              <a:t>SQL</a:t>
            </a:r>
          </a:p>
        </p:txBody>
      </p:sp>
      <p:sp>
        <p:nvSpPr>
          <p:cNvPr id="3" name="Espaço Reservado para Conteúdo 2">
            <a:extLst>
              <a:ext uri="{FF2B5EF4-FFF2-40B4-BE49-F238E27FC236}">
                <a16:creationId xmlns:a16="http://schemas.microsoft.com/office/drawing/2014/main" id="{1D12ACB0-213D-4FF2-87F4-63C38BFABDD2}"/>
              </a:ext>
            </a:extLst>
          </p:cNvPr>
          <p:cNvSpPr>
            <a:spLocks noGrp="1"/>
          </p:cNvSpPr>
          <p:nvPr>
            <p:ph idx="1"/>
          </p:nvPr>
        </p:nvSpPr>
        <p:spPr>
          <a:xfrm>
            <a:off x="536028" y="2423666"/>
            <a:ext cx="11414234" cy="3862288"/>
          </a:xfrm>
        </p:spPr>
        <p:txBody>
          <a:bodyPr>
            <a:normAutofit/>
          </a:bodyPr>
          <a:lstStyle/>
          <a:p>
            <a:pPr algn="just">
              <a:buClr>
                <a:srgbClr val="0070C0"/>
              </a:buClr>
              <a:buFont typeface="Wingdings" panose="05000000000000000000" pitchFamily="2" charset="2"/>
              <a:buChar char="§"/>
            </a:pPr>
            <a:r>
              <a:rPr lang="pt-BR" dirty="0"/>
              <a:t>SQL é a sigla de </a:t>
            </a:r>
            <a:r>
              <a:rPr lang="pt-BR" i="1" dirty="0" err="1"/>
              <a:t>Structured</a:t>
            </a:r>
            <a:r>
              <a:rPr lang="pt-BR" i="1" dirty="0"/>
              <a:t> Query </a:t>
            </a:r>
            <a:r>
              <a:rPr lang="pt-BR" i="1" dirty="0" err="1"/>
              <a:t>Language</a:t>
            </a:r>
            <a:r>
              <a:rPr lang="pt-BR" dirty="0"/>
              <a:t>.</a:t>
            </a:r>
            <a:endParaRPr lang="pt-BR" b="1" i="1" dirty="0">
              <a:solidFill>
                <a:srgbClr val="0070C0"/>
              </a:solidFill>
            </a:endParaRPr>
          </a:p>
          <a:p>
            <a:pPr algn="just">
              <a:buClr>
                <a:srgbClr val="0070C0"/>
              </a:buClr>
              <a:buFont typeface="Wingdings" panose="05000000000000000000" pitchFamily="2" charset="2"/>
              <a:buChar char="§"/>
            </a:pPr>
            <a:r>
              <a:rPr lang="pt-BR" dirty="0"/>
              <a:t>SQL é uma linguagem que possibilita, com velocidade, o acesso e a manipulação de grandes bases de dados relacionais, em busca da geração de </a:t>
            </a:r>
            <a:r>
              <a:rPr lang="pt-BR" i="1" dirty="0"/>
              <a:t>insights</a:t>
            </a:r>
            <a:r>
              <a:rPr lang="pt-BR" dirty="0"/>
              <a:t> para subsídio ao processo de tomada de decisão.</a:t>
            </a:r>
          </a:p>
          <a:p>
            <a:pPr algn="just">
              <a:buClr>
                <a:srgbClr val="0070C0"/>
              </a:buClr>
              <a:buFont typeface="Wingdings" panose="05000000000000000000" pitchFamily="2" charset="2"/>
              <a:buChar char="§"/>
            </a:pPr>
            <a:r>
              <a:rPr lang="pt-BR" dirty="0"/>
              <a:t>A manipulação e o acesso dos dados são possíveis graças à utilização de algoritmos da linguagem SQL.</a:t>
            </a:r>
            <a:endParaRPr lang="pt-BR" b="1" i="1" dirty="0">
              <a:solidFill>
                <a:srgbClr val="0070C0"/>
              </a:solidFill>
            </a:endParaRPr>
          </a:p>
        </p:txBody>
      </p:sp>
      <p:grpSp>
        <p:nvGrpSpPr>
          <p:cNvPr id="24" name="Agrupar 23">
            <a:extLst>
              <a:ext uri="{FF2B5EF4-FFF2-40B4-BE49-F238E27FC236}">
                <a16:creationId xmlns:a16="http://schemas.microsoft.com/office/drawing/2014/main" id="{DC2A2A24-F0D1-0ADD-52F0-570187B72A7C}"/>
              </a:ext>
            </a:extLst>
          </p:cNvPr>
          <p:cNvGrpSpPr/>
          <p:nvPr/>
        </p:nvGrpSpPr>
        <p:grpSpPr>
          <a:xfrm>
            <a:off x="68330" y="6290440"/>
            <a:ext cx="12023824" cy="541091"/>
            <a:chOff x="5266" y="6337738"/>
            <a:chExt cx="12181468" cy="541091"/>
          </a:xfrm>
        </p:grpSpPr>
        <p:sp>
          <p:nvSpPr>
            <p:cNvPr id="25" name="Retângulo 24">
              <a:extLst>
                <a:ext uri="{FF2B5EF4-FFF2-40B4-BE49-F238E27FC236}">
                  <a16:creationId xmlns:a16="http://schemas.microsoft.com/office/drawing/2014/main" id="{9F77B64D-AA7A-DA40-0C1C-F18C6BFDAE76}"/>
                </a:ext>
              </a:extLst>
            </p:cNvPr>
            <p:cNvSpPr/>
            <p:nvPr/>
          </p:nvSpPr>
          <p:spPr>
            <a:xfrm>
              <a:off x="5266" y="6337738"/>
              <a:ext cx="12181468" cy="541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6" name="Imagem 25">
              <a:extLst>
                <a:ext uri="{FF2B5EF4-FFF2-40B4-BE49-F238E27FC236}">
                  <a16:creationId xmlns:a16="http://schemas.microsoft.com/office/drawing/2014/main" id="{A0136226-3711-6EB7-EAEA-2F4511782EBF}"/>
                </a:ext>
              </a:extLst>
            </p:cNvPr>
            <p:cNvPicPr>
              <a:picLocks noChangeAspect="1"/>
            </p:cNvPicPr>
            <p:nvPr/>
          </p:nvPicPr>
          <p:blipFill>
            <a:blip r:embed="rId2"/>
            <a:stretch>
              <a:fillRect/>
            </a:stretch>
          </p:blipFill>
          <p:spPr>
            <a:xfrm>
              <a:off x="11587401" y="6369270"/>
              <a:ext cx="599333" cy="478604"/>
            </a:xfrm>
            <a:prstGeom prst="rect">
              <a:avLst/>
            </a:prstGeom>
          </p:spPr>
        </p:pic>
      </p:grpSp>
      <p:pic>
        <p:nvPicPr>
          <p:cNvPr id="2056" name="Picture 8">
            <a:extLst>
              <a:ext uri="{FF2B5EF4-FFF2-40B4-BE49-F238E27FC236}">
                <a16:creationId xmlns:a16="http://schemas.microsoft.com/office/drawing/2014/main" id="{FFFDD658-CB50-5FF7-F6A1-5BA18F711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1854" y="4388015"/>
            <a:ext cx="4622581" cy="2157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874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hat happened when I let algorithms run my life for a week | WIRED UK">
            <a:extLst>
              <a:ext uri="{FF2B5EF4-FFF2-40B4-BE49-F238E27FC236}">
                <a16:creationId xmlns:a16="http://schemas.microsoft.com/office/drawing/2014/main" id="{5C5ADE46-90F7-7024-3E02-3ED17A2D5B2E}"/>
              </a:ext>
            </a:extLst>
          </p:cNvPr>
          <p:cNvPicPr>
            <a:picLocks noChangeAspect="1" noChangeArrowheads="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9A7D7E7A-C5EF-4A20-BE3F-6A58BF86D44D}"/>
              </a:ext>
            </a:extLst>
          </p:cNvPr>
          <p:cNvSpPr txBox="1"/>
          <p:nvPr/>
        </p:nvSpPr>
        <p:spPr>
          <a:xfrm>
            <a:off x="0" y="5049672"/>
            <a:ext cx="12191980" cy="646331"/>
          </a:xfrm>
          <a:prstGeom prst="rect">
            <a:avLst/>
          </a:prstGeom>
          <a:solidFill>
            <a:srgbClr val="002060">
              <a:alpha val="82000"/>
            </a:srgbClr>
          </a:solidFill>
          <a:effectLst/>
        </p:spPr>
        <p:txBody>
          <a:bodyPr wrap="square" rtlCol="0">
            <a:spAutoFit/>
          </a:bodyPr>
          <a:lstStyle/>
          <a:p>
            <a:pPr algn="r"/>
            <a:r>
              <a:rPr lang="pt-BR" sz="3600" b="1" i="1" dirty="0">
                <a:solidFill>
                  <a:schemeClr val="bg1"/>
                </a:solidFill>
              </a:rPr>
              <a:t>O que são algoritmos?</a:t>
            </a:r>
          </a:p>
        </p:txBody>
      </p:sp>
      <p:grpSp>
        <p:nvGrpSpPr>
          <p:cNvPr id="9" name="Agrupar 8">
            <a:extLst>
              <a:ext uri="{FF2B5EF4-FFF2-40B4-BE49-F238E27FC236}">
                <a16:creationId xmlns:a16="http://schemas.microsoft.com/office/drawing/2014/main" id="{5917558A-EDD1-677F-C88E-B59602173D56}"/>
              </a:ext>
            </a:extLst>
          </p:cNvPr>
          <p:cNvGrpSpPr/>
          <p:nvPr/>
        </p:nvGrpSpPr>
        <p:grpSpPr>
          <a:xfrm>
            <a:off x="5266" y="6337738"/>
            <a:ext cx="12181468" cy="541091"/>
            <a:chOff x="5266" y="6337738"/>
            <a:chExt cx="12181468" cy="541091"/>
          </a:xfrm>
        </p:grpSpPr>
        <p:sp>
          <p:nvSpPr>
            <p:cNvPr id="7" name="Retângulo 6">
              <a:extLst>
                <a:ext uri="{FF2B5EF4-FFF2-40B4-BE49-F238E27FC236}">
                  <a16:creationId xmlns:a16="http://schemas.microsoft.com/office/drawing/2014/main" id="{98B63761-E339-7239-4E2D-627C36C6A492}"/>
                </a:ext>
              </a:extLst>
            </p:cNvPr>
            <p:cNvSpPr/>
            <p:nvPr/>
          </p:nvSpPr>
          <p:spPr>
            <a:xfrm>
              <a:off x="5266" y="6337738"/>
              <a:ext cx="12181468" cy="541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a:extLst>
                <a:ext uri="{FF2B5EF4-FFF2-40B4-BE49-F238E27FC236}">
                  <a16:creationId xmlns:a16="http://schemas.microsoft.com/office/drawing/2014/main" id="{3E4B0B0A-7699-A524-06FC-13B254898FB1}"/>
                </a:ext>
              </a:extLst>
            </p:cNvPr>
            <p:cNvPicPr>
              <a:picLocks noChangeAspect="1"/>
            </p:cNvPicPr>
            <p:nvPr/>
          </p:nvPicPr>
          <p:blipFill>
            <a:blip r:embed="rId4"/>
            <a:stretch>
              <a:fillRect/>
            </a:stretch>
          </p:blipFill>
          <p:spPr>
            <a:xfrm>
              <a:off x="11587401" y="6369270"/>
              <a:ext cx="599333" cy="478604"/>
            </a:xfrm>
            <a:prstGeom prst="rect">
              <a:avLst/>
            </a:prstGeom>
          </p:spPr>
        </p:pic>
      </p:grpSp>
    </p:spTree>
    <p:extLst>
      <p:ext uri="{BB962C8B-B14F-4D97-AF65-F5344CB8AC3E}">
        <p14:creationId xmlns:p14="http://schemas.microsoft.com/office/powerpoint/2010/main" val="570154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90AFDF-7EB2-468C-85A3-B2CC3B3E843D}"/>
              </a:ext>
            </a:extLst>
          </p:cNvPr>
          <p:cNvSpPr>
            <a:spLocks noGrp="1"/>
          </p:cNvSpPr>
          <p:nvPr>
            <p:ph type="title"/>
          </p:nvPr>
        </p:nvSpPr>
        <p:spPr/>
        <p:txBody>
          <a:bodyPr>
            <a:normAutofit/>
          </a:bodyPr>
          <a:lstStyle/>
          <a:p>
            <a:r>
              <a:rPr lang="pt-BR" dirty="0"/>
              <a:t>Algoritmos – um conceito:</a:t>
            </a:r>
          </a:p>
        </p:txBody>
      </p:sp>
      <p:sp>
        <p:nvSpPr>
          <p:cNvPr id="3" name="Espaço Reservado para Conteúdo 2">
            <a:extLst>
              <a:ext uri="{FF2B5EF4-FFF2-40B4-BE49-F238E27FC236}">
                <a16:creationId xmlns:a16="http://schemas.microsoft.com/office/drawing/2014/main" id="{70B95F73-7F3D-48F4-AC68-1BAFF03ACEBF}"/>
              </a:ext>
            </a:extLst>
          </p:cNvPr>
          <p:cNvSpPr>
            <a:spLocks noGrp="1"/>
          </p:cNvSpPr>
          <p:nvPr>
            <p:ph idx="1"/>
          </p:nvPr>
        </p:nvSpPr>
        <p:spPr>
          <a:xfrm>
            <a:off x="6096000" y="2775951"/>
            <a:ext cx="5211979" cy="3416300"/>
          </a:xfrm>
        </p:spPr>
        <p:txBody>
          <a:bodyPr anchor="ctr">
            <a:normAutofit/>
          </a:bodyPr>
          <a:lstStyle/>
          <a:p>
            <a:pPr algn="just"/>
            <a:r>
              <a:rPr lang="pt-BR" dirty="0"/>
              <a:t>Algoritmos são sequências explícitas, literais, limitadas e sistêmicas de instruções e de operações direcionadas à consecução de um dado objetivo pré-definido.</a:t>
            </a:r>
          </a:p>
          <a:p>
            <a:pPr marL="0" indent="0" algn="just">
              <a:buNone/>
            </a:pPr>
            <a:endParaRPr lang="pt-BR" dirty="0"/>
          </a:p>
          <a:p>
            <a:pPr marL="0" indent="0" algn="just">
              <a:buNone/>
            </a:pPr>
            <a:r>
              <a:rPr lang="pt-BR" b="1" u="sng" dirty="0"/>
              <a:t>Basicamente, qualquer verbo conhecido, desde que denote uma ação destinada a seres vivos, pode ser considerado um algoritmo.</a:t>
            </a:r>
          </a:p>
        </p:txBody>
      </p:sp>
      <p:pic>
        <p:nvPicPr>
          <p:cNvPr id="3076" name="Picture 4" descr="ALGORITMOS 1">
            <a:extLst>
              <a:ext uri="{FF2B5EF4-FFF2-40B4-BE49-F238E27FC236}">
                <a16:creationId xmlns:a16="http://schemas.microsoft.com/office/drawing/2014/main" id="{0BF7C7CC-97DE-4A54-9E55-44F987DDC9C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l="11461" r="-5" b="-5"/>
          <a:stretch/>
        </p:blipFill>
        <p:spPr bwMode="auto">
          <a:xfrm>
            <a:off x="1151467" y="2775951"/>
            <a:ext cx="4345024" cy="3067163"/>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7" name="Agrupar 6">
            <a:extLst>
              <a:ext uri="{FF2B5EF4-FFF2-40B4-BE49-F238E27FC236}">
                <a16:creationId xmlns:a16="http://schemas.microsoft.com/office/drawing/2014/main" id="{28B27EC8-7812-8147-E99A-422EF071D939}"/>
              </a:ext>
            </a:extLst>
          </p:cNvPr>
          <p:cNvGrpSpPr/>
          <p:nvPr/>
        </p:nvGrpSpPr>
        <p:grpSpPr>
          <a:xfrm>
            <a:off x="68330" y="6290440"/>
            <a:ext cx="12023824" cy="541091"/>
            <a:chOff x="5266" y="6337738"/>
            <a:chExt cx="12181468" cy="541091"/>
          </a:xfrm>
        </p:grpSpPr>
        <p:sp>
          <p:nvSpPr>
            <p:cNvPr id="8" name="Retângulo 7">
              <a:extLst>
                <a:ext uri="{FF2B5EF4-FFF2-40B4-BE49-F238E27FC236}">
                  <a16:creationId xmlns:a16="http://schemas.microsoft.com/office/drawing/2014/main" id="{2FEB0027-3D46-D950-C26C-ECDCBBC3EEC6}"/>
                </a:ext>
              </a:extLst>
            </p:cNvPr>
            <p:cNvSpPr/>
            <p:nvPr/>
          </p:nvSpPr>
          <p:spPr>
            <a:xfrm>
              <a:off x="5266" y="6337738"/>
              <a:ext cx="12181468" cy="541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a:extLst>
                <a:ext uri="{FF2B5EF4-FFF2-40B4-BE49-F238E27FC236}">
                  <a16:creationId xmlns:a16="http://schemas.microsoft.com/office/drawing/2014/main" id="{CBE92303-D558-3272-6B0B-17A54F4F77FA}"/>
                </a:ext>
              </a:extLst>
            </p:cNvPr>
            <p:cNvPicPr>
              <a:picLocks noChangeAspect="1"/>
            </p:cNvPicPr>
            <p:nvPr/>
          </p:nvPicPr>
          <p:blipFill>
            <a:blip r:embed="rId4"/>
            <a:stretch>
              <a:fillRect/>
            </a:stretch>
          </p:blipFill>
          <p:spPr>
            <a:xfrm>
              <a:off x="11587401" y="6369270"/>
              <a:ext cx="599333" cy="478604"/>
            </a:xfrm>
            <a:prstGeom prst="rect">
              <a:avLst/>
            </a:prstGeom>
          </p:spPr>
        </p:pic>
      </p:grpSp>
    </p:spTree>
    <p:extLst>
      <p:ext uri="{BB962C8B-B14F-4D97-AF65-F5344CB8AC3E}">
        <p14:creationId xmlns:p14="http://schemas.microsoft.com/office/powerpoint/2010/main" val="241471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476DB962-99C2-D566-8CF1-4752A1F4D290}"/>
              </a:ext>
            </a:extLst>
          </p:cNvPr>
          <p:cNvSpPr>
            <a:spLocks noGrp="1"/>
          </p:cNvSpPr>
          <p:nvPr>
            <p:ph type="title"/>
          </p:nvPr>
        </p:nvSpPr>
        <p:spPr/>
        <p:txBody>
          <a:bodyPr/>
          <a:lstStyle/>
          <a:p>
            <a:pPr algn="ctr"/>
            <a:r>
              <a:rPr lang="pt-BR" b="1" dirty="0">
                <a:solidFill>
                  <a:schemeClr val="bg1"/>
                </a:solidFill>
              </a:rPr>
              <a:t>Link para o vídeo:</a:t>
            </a:r>
            <a:br>
              <a:rPr lang="pt-BR" b="1" dirty="0">
                <a:solidFill>
                  <a:srgbClr val="0070C0"/>
                </a:solidFill>
              </a:rPr>
            </a:br>
            <a:br>
              <a:rPr lang="pt-BR" b="1" dirty="0">
                <a:solidFill>
                  <a:srgbClr val="0070C0"/>
                </a:solidFill>
              </a:rPr>
            </a:br>
            <a:r>
              <a:rPr lang="pt-BR" b="1" dirty="0">
                <a:solidFill>
                  <a:schemeClr val="accent6"/>
                </a:solidFill>
                <a:hlinkClick r:id="rId4">
                  <a:extLst>
                    <a:ext uri="{A12FA001-AC4F-418D-AE19-62706E023703}">
                      <ahyp:hlinkClr xmlns:ahyp="http://schemas.microsoft.com/office/drawing/2018/hyperlinkcolor" val="tx"/>
                    </a:ext>
                  </a:extLst>
                </a:hlinkClick>
              </a:rPr>
              <a:t>Clique aqui</a:t>
            </a:r>
            <a:endParaRPr lang="pt-BR" dirty="0">
              <a:solidFill>
                <a:schemeClr val="accent6"/>
              </a:solidFill>
            </a:endParaRPr>
          </a:p>
        </p:txBody>
      </p:sp>
      <p:sp>
        <p:nvSpPr>
          <p:cNvPr id="12" name="Espaço Reservado para Texto 11">
            <a:extLst>
              <a:ext uri="{FF2B5EF4-FFF2-40B4-BE49-F238E27FC236}">
                <a16:creationId xmlns:a16="http://schemas.microsoft.com/office/drawing/2014/main" id="{B9FF8E97-EA20-E565-AB5E-A53CB0C5802B}"/>
              </a:ext>
            </a:extLst>
          </p:cNvPr>
          <p:cNvSpPr>
            <a:spLocks noGrp="1"/>
          </p:cNvSpPr>
          <p:nvPr>
            <p:ph type="body" idx="1"/>
          </p:nvPr>
        </p:nvSpPr>
        <p:spPr/>
        <p:txBody>
          <a:bodyPr/>
          <a:lstStyle/>
          <a:p>
            <a:endParaRPr lang="pt-BR"/>
          </a:p>
        </p:txBody>
      </p:sp>
      <p:pic>
        <p:nvPicPr>
          <p:cNvPr id="4" name="videoplayback">
            <a:hlinkClick r:id="" action="ppaction://media"/>
            <a:extLst>
              <a:ext uri="{FF2B5EF4-FFF2-40B4-BE49-F238E27FC236}">
                <a16:creationId xmlns:a16="http://schemas.microsoft.com/office/drawing/2014/main" id="{35C2581F-D111-4327-B589-2153F8FF1D00}"/>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6549890" y="649067"/>
            <a:ext cx="5558030" cy="5559866"/>
          </a:xfrm>
        </p:spPr>
      </p:pic>
      <p:grpSp>
        <p:nvGrpSpPr>
          <p:cNvPr id="9" name="Agrupar 8">
            <a:extLst>
              <a:ext uri="{FF2B5EF4-FFF2-40B4-BE49-F238E27FC236}">
                <a16:creationId xmlns:a16="http://schemas.microsoft.com/office/drawing/2014/main" id="{44F561D8-C4B4-AEB6-23B7-6A7203BE9328}"/>
              </a:ext>
            </a:extLst>
          </p:cNvPr>
          <p:cNvGrpSpPr/>
          <p:nvPr/>
        </p:nvGrpSpPr>
        <p:grpSpPr>
          <a:xfrm>
            <a:off x="68330" y="6290440"/>
            <a:ext cx="12023824" cy="541091"/>
            <a:chOff x="5266" y="6337738"/>
            <a:chExt cx="12181468" cy="541091"/>
          </a:xfrm>
        </p:grpSpPr>
        <p:sp>
          <p:nvSpPr>
            <p:cNvPr id="10" name="Retângulo 9">
              <a:extLst>
                <a:ext uri="{FF2B5EF4-FFF2-40B4-BE49-F238E27FC236}">
                  <a16:creationId xmlns:a16="http://schemas.microsoft.com/office/drawing/2014/main" id="{1E61738B-C33D-EF13-0B40-4183CEA05D4F}"/>
                </a:ext>
              </a:extLst>
            </p:cNvPr>
            <p:cNvSpPr/>
            <p:nvPr/>
          </p:nvSpPr>
          <p:spPr>
            <a:xfrm>
              <a:off x="5266" y="6337738"/>
              <a:ext cx="12181468" cy="541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Imagem 10">
              <a:extLst>
                <a:ext uri="{FF2B5EF4-FFF2-40B4-BE49-F238E27FC236}">
                  <a16:creationId xmlns:a16="http://schemas.microsoft.com/office/drawing/2014/main" id="{F868FF7A-91E7-91D5-E9DE-BDBC09E18C54}"/>
                </a:ext>
              </a:extLst>
            </p:cNvPr>
            <p:cNvPicPr>
              <a:picLocks noChangeAspect="1"/>
            </p:cNvPicPr>
            <p:nvPr/>
          </p:nvPicPr>
          <p:blipFill>
            <a:blip r:embed="rId6"/>
            <a:stretch>
              <a:fillRect/>
            </a:stretch>
          </p:blipFill>
          <p:spPr>
            <a:xfrm>
              <a:off x="11587401" y="6369270"/>
              <a:ext cx="599333" cy="478604"/>
            </a:xfrm>
            <a:prstGeom prst="rect">
              <a:avLst/>
            </a:prstGeom>
          </p:spPr>
        </p:pic>
      </p:grpSp>
    </p:spTree>
    <p:extLst>
      <p:ext uri="{BB962C8B-B14F-4D97-AF65-F5344CB8AC3E}">
        <p14:creationId xmlns:p14="http://schemas.microsoft.com/office/powerpoint/2010/main" val="191734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9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9A7D7E7A-C5EF-4A20-BE3F-6A58BF86D44D}"/>
              </a:ext>
            </a:extLst>
          </p:cNvPr>
          <p:cNvSpPr txBox="1"/>
          <p:nvPr/>
        </p:nvSpPr>
        <p:spPr>
          <a:xfrm>
            <a:off x="0" y="5049672"/>
            <a:ext cx="12191980" cy="646331"/>
          </a:xfrm>
          <a:prstGeom prst="rect">
            <a:avLst/>
          </a:prstGeom>
          <a:solidFill>
            <a:srgbClr val="002060">
              <a:alpha val="82000"/>
            </a:srgbClr>
          </a:solidFill>
          <a:effectLst/>
        </p:spPr>
        <p:txBody>
          <a:bodyPr wrap="square" rtlCol="0">
            <a:spAutoFit/>
          </a:bodyPr>
          <a:lstStyle/>
          <a:p>
            <a:pPr algn="r"/>
            <a:r>
              <a:rPr lang="pt-BR" sz="3600" b="1" i="1" dirty="0">
                <a:solidFill>
                  <a:schemeClr val="bg1"/>
                </a:solidFill>
              </a:rPr>
              <a:t>O Software </a:t>
            </a:r>
            <a:r>
              <a:rPr lang="pt-BR" sz="3600" b="1" i="1" dirty="0" err="1">
                <a:solidFill>
                  <a:schemeClr val="bg1"/>
                </a:solidFill>
              </a:rPr>
              <a:t>SQLiteStudio</a:t>
            </a:r>
            <a:endParaRPr lang="pt-BR" sz="3600" b="1" i="1" dirty="0">
              <a:solidFill>
                <a:schemeClr val="bg1"/>
              </a:solidFill>
            </a:endParaRPr>
          </a:p>
        </p:txBody>
      </p:sp>
      <p:grpSp>
        <p:nvGrpSpPr>
          <p:cNvPr id="9" name="Agrupar 8">
            <a:extLst>
              <a:ext uri="{FF2B5EF4-FFF2-40B4-BE49-F238E27FC236}">
                <a16:creationId xmlns:a16="http://schemas.microsoft.com/office/drawing/2014/main" id="{5917558A-EDD1-677F-C88E-B59602173D56}"/>
              </a:ext>
            </a:extLst>
          </p:cNvPr>
          <p:cNvGrpSpPr/>
          <p:nvPr/>
        </p:nvGrpSpPr>
        <p:grpSpPr>
          <a:xfrm>
            <a:off x="5266" y="6337738"/>
            <a:ext cx="12181468" cy="541091"/>
            <a:chOff x="5266" y="6337738"/>
            <a:chExt cx="12181468" cy="541091"/>
          </a:xfrm>
        </p:grpSpPr>
        <p:sp>
          <p:nvSpPr>
            <p:cNvPr id="7" name="Retângulo 6">
              <a:extLst>
                <a:ext uri="{FF2B5EF4-FFF2-40B4-BE49-F238E27FC236}">
                  <a16:creationId xmlns:a16="http://schemas.microsoft.com/office/drawing/2014/main" id="{98B63761-E339-7239-4E2D-627C36C6A492}"/>
                </a:ext>
              </a:extLst>
            </p:cNvPr>
            <p:cNvSpPr/>
            <p:nvPr/>
          </p:nvSpPr>
          <p:spPr>
            <a:xfrm>
              <a:off x="5266" y="6337738"/>
              <a:ext cx="12181468" cy="541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a:extLst>
                <a:ext uri="{FF2B5EF4-FFF2-40B4-BE49-F238E27FC236}">
                  <a16:creationId xmlns:a16="http://schemas.microsoft.com/office/drawing/2014/main" id="{3E4B0B0A-7699-A524-06FC-13B254898FB1}"/>
                </a:ext>
              </a:extLst>
            </p:cNvPr>
            <p:cNvPicPr>
              <a:picLocks noChangeAspect="1"/>
            </p:cNvPicPr>
            <p:nvPr/>
          </p:nvPicPr>
          <p:blipFill>
            <a:blip r:embed="rId2"/>
            <a:stretch>
              <a:fillRect/>
            </a:stretch>
          </p:blipFill>
          <p:spPr>
            <a:xfrm>
              <a:off x="11587401" y="6369270"/>
              <a:ext cx="599333" cy="478604"/>
            </a:xfrm>
            <a:prstGeom prst="rect">
              <a:avLst/>
            </a:prstGeom>
          </p:spPr>
        </p:pic>
      </p:grpSp>
      <p:pic>
        <p:nvPicPr>
          <p:cNvPr id="3074" name="Picture 2" descr="SQLite – Wikipédia, a enciclopédia livre">
            <a:extLst>
              <a:ext uri="{FF2B5EF4-FFF2-40B4-BE49-F238E27FC236}">
                <a16:creationId xmlns:a16="http://schemas.microsoft.com/office/drawing/2014/main" id="{F68D964B-DD12-6420-9638-4657E2257672}"/>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80990" y="10126"/>
            <a:ext cx="11430000" cy="5419725"/>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4D9CC8E4-44C2-D74C-89BF-D2B0B0C62557}"/>
              </a:ext>
            </a:extLst>
          </p:cNvPr>
          <p:cNvSpPr/>
          <p:nvPr/>
        </p:nvSpPr>
        <p:spPr>
          <a:xfrm>
            <a:off x="9285890" y="0"/>
            <a:ext cx="2159876" cy="16238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50247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53F0B7-93D7-45E6-9D10-5180AE58C6D4}"/>
              </a:ext>
            </a:extLst>
          </p:cNvPr>
          <p:cNvSpPr>
            <a:spLocks noGrp="1"/>
          </p:cNvSpPr>
          <p:nvPr>
            <p:ph type="title"/>
          </p:nvPr>
        </p:nvSpPr>
        <p:spPr>
          <a:xfrm>
            <a:off x="1016358" y="698955"/>
            <a:ext cx="10127768" cy="1450757"/>
          </a:xfrm>
        </p:spPr>
        <p:txBody>
          <a:bodyPr>
            <a:noAutofit/>
          </a:bodyPr>
          <a:lstStyle/>
          <a:p>
            <a:pPr algn="just">
              <a:lnSpc>
                <a:spcPct val="90000"/>
              </a:lnSpc>
            </a:pPr>
            <a:r>
              <a:rPr lang="pt-BR" sz="4000" dirty="0"/>
              <a:t>A Estruturação de uma Base de Dados</a:t>
            </a:r>
          </a:p>
        </p:txBody>
      </p:sp>
      <p:sp>
        <p:nvSpPr>
          <p:cNvPr id="3" name="Espaço Reservado para Conteúdo 2">
            <a:extLst>
              <a:ext uri="{FF2B5EF4-FFF2-40B4-BE49-F238E27FC236}">
                <a16:creationId xmlns:a16="http://schemas.microsoft.com/office/drawing/2014/main" id="{E9AFA848-5B2B-4D19-8FF5-A604068B4246}"/>
              </a:ext>
            </a:extLst>
          </p:cNvPr>
          <p:cNvSpPr>
            <a:spLocks noGrp="1"/>
          </p:cNvSpPr>
          <p:nvPr>
            <p:ph idx="1"/>
          </p:nvPr>
        </p:nvSpPr>
        <p:spPr>
          <a:xfrm>
            <a:off x="720224" y="2033635"/>
            <a:ext cx="10137121" cy="1307318"/>
          </a:xfrm>
        </p:spPr>
        <p:txBody>
          <a:bodyPr anchor="ctr">
            <a:normAutofit/>
          </a:bodyPr>
          <a:lstStyle/>
          <a:p>
            <a:pPr algn="just">
              <a:lnSpc>
                <a:spcPct val="90000"/>
              </a:lnSpc>
            </a:pPr>
            <a:r>
              <a:rPr lang="pt-BR" sz="1700" dirty="0"/>
              <a:t>Regra geral, as bases de dados são estruturadas da seguinte maneira: variáveis em colunas e observações em linhas.</a:t>
            </a:r>
          </a:p>
          <a:p>
            <a:pPr lvl="1">
              <a:lnSpc>
                <a:spcPct val="90000"/>
              </a:lnSpc>
            </a:pPr>
            <a:endParaRPr lang="pt-BR" sz="1700" dirty="0"/>
          </a:p>
        </p:txBody>
      </p:sp>
      <p:graphicFrame>
        <p:nvGraphicFramePr>
          <p:cNvPr id="5" name="Espaço Reservado para Conteúdo 3">
            <a:extLst>
              <a:ext uri="{FF2B5EF4-FFF2-40B4-BE49-F238E27FC236}">
                <a16:creationId xmlns:a16="http://schemas.microsoft.com/office/drawing/2014/main" id="{734CA8FE-3F7E-4D17-AF70-F0364398295C}"/>
              </a:ext>
            </a:extLst>
          </p:cNvPr>
          <p:cNvGraphicFramePr>
            <a:graphicFrameLocks/>
          </p:cNvGraphicFramePr>
          <p:nvPr>
            <p:extLst>
              <p:ext uri="{D42A27DB-BD31-4B8C-83A1-F6EECF244321}">
                <p14:modId xmlns:p14="http://schemas.microsoft.com/office/powerpoint/2010/main" val="2372566457"/>
              </p:ext>
            </p:extLst>
          </p:nvPr>
        </p:nvGraphicFramePr>
        <p:xfrm>
          <a:off x="2080644" y="3719741"/>
          <a:ext cx="9558998" cy="2673708"/>
        </p:xfrm>
        <a:graphic>
          <a:graphicData uri="http://schemas.openxmlformats.org/drawingml/2006/table">
            <a:tbl>
              <a:tblPr firstRow="1" bandRow="1">
                <a:tableStyleId>{93296810-A885-4BE3-A3E7-6D5BEEA58F35}</a:tableStyleId>
              </a:tblPr>
              <a:tblGrid>
                <a:gridCol w="440118">
                  <a:extLst>
                    <a:ext uri="{9D8B030D-6E8A-4147-A177-3AD203B41FA5}">
                      <a16:colId xmlns:a16="http://schemas.microsoft.com/office/drawing/2014/main" val="2061799160"/>
                    </a:ext>
                  </a:extLst>
                </a:gridCol>
                <a:gridCol w="2196604">
                  <a:extLst>
                    <a:ext uri="{9D8B030D-6E8A-4147-A177-3AD203B41FA5}">
                      <a16:colId xmlns:a16="http://schemas.microsoft.com/office/drawing/2014/main" val="657605887"/>
                    </a:ext>
                  </a:extLst>
                </a:gridCol>
                <a:gridCol w="2875951">
                  <a:extLst>
                    <a:ext uri="{9D8B030D-6E8A-4147-A177-3AD203B41FA5}">
                      <a16:colId xmlns:a16="http://schemas.microsoft.com/office/drawing/2014/main" val="1090026573"/>
                    </a:ext>
                  </a:extLst>
                </a:gridCol>
                <a:gridCol w="2437307">
                  <a:extLst>
                    <a:ext uri="{9D8B030D-6E8A-4147-A177-3AD203B41FA5}">
                      <a16:colId xmlns:a16="http://schemas.microsoft.com/office/drawing/2014/main" val="1047476634"/>
                    </a:ext>
                  </a:extLst>
                </a:gridCol>
                <a:gridCol w="1609018">
                  <a:extLst>
                    <a:ext uri="{9D8B030D-6E8A-4147-A177-3AD203B41FA5}">
                      <a16:colId xmlns:a16="http://schemas.microsoft.com/office/drawing/2014/main" val="3103552055"/>
                    </a:ext>
                  </a:extLst>
                </a:gridCol>
              </a:tblGrid>
              <a:tr h="281822">
                <a:tc>
                  <a:txBody>
                    <a:bodyPr/>
                    <a:lstStyle/>
                    <a:p>
                      <a:pPr algn="ctr"/>
                      <a:r>
                        <a:rPr lang="pt-BR" sz="1600" dirty="0"/>
                        <a:t>id</a:t>
                      </a:r>
                      <a:endParaRPr lang="pt-BR" sz="1600" b="1" dirty="0">
                        <a:latin typeface="Calibri" panose="020F0502020204030204" pitchFamily="34" charset="0"/>
                        <a:cs typeface="Calibri" panose="020F0502020204030204" pitchFamily="34" charset="0"/>
                      </a:endParaRPr>
                    </a:p>
                  </a:txBody>
                  <a:tcPr marL="77281" marR="77281" marT="38640" marB="38640"/>
                </a:tc>
                <a:tc>
                  <a:txBody>
                    <a:bodyPr/>
                    <a:lstStyle/>
                    <a:p>
                      <a:pPr algn="ctr"/>
                      <a:r>
                        <a:rPr lang="pt-BR" sz="1600" dirty="0"/>
                        <a:t>palavras suspeitas</a:t>
                      </a:r>
                      <a:endParaRPr lang="pt-BR" sz="1600" b="1" dirty="0">
                        <a:latin typeface="Calibri" panose="020F0502020204030204" pitchFamily="34" charset="0"/>
                        <a:cs typeface="Calibri" panose="020F0502020204030204" pitchFamily="34" charset="0"/>
                      </a:endParaRPr>
                    </a:p>
                  </a:txBody>
                  <a:tcPr marL="77281" marR="77281" marT="38640" marB="38640"/>
                </a:tc>
                <a:tc>
                  <a:txBody>
                    <a:bodyPr/>
                    <a:lstStyle/>
                    <a:p>
                      <a:pPr algn="ctr"/>
                      <a:r>
                        <a:rPr lang="pt-BR" sz="1600" dirty="0"/>
                        <a:t>remetente</a:t>
                      </a:r>
                      <a:r>
                        <a:rPr lang="pt-BR" sz="1600" baseline="0" dirty="0"/>
                        <a:t> desconhecido</a:t>
                      </a:r>
                      <a:endParaRPr lang="pt-BR" sz="1600" b="1" dirty="0">
                        <a:latin typeface="Calibri" panose="020F0502020204030204" pitchFamily="34" charset="0"/>
                        <a:cs typeface="Calibri" panose="020F0502020204030204" pitchFamily="34" charset="0"/>
                      </a:endParaRPr>
                    </a:p>
                  </a:txBody>
                  <a:tcPr marL="77281" marR="77281" marT="38640" marB="38640"/>
                </a:tc>
                <a:tc>
                  <a:txBody>
                    <a:bodyPr/>
                    <a:lstStyle/>
                    <a:p>
                      <a:pPr algn="ctr"/>
                      <a:r>
                        <a:rPr lang="pt-BR" sz="1600" dirty="0"/>
                        <a:t>presença de</a:t>
                      </a:r>
                      <a:r>
                        <a:rPr lang="pt-BR" sz="1600" baseline="0" dirty="0"/>
                        <a:t> imagens</a:t>
                      </a:r>
                      <a:endParaRPr lang="pt-BR" sz="1600" b="1" dirty="0">
                        <a:latin typeface="Calibri" panose="020F0502020204030204" pitchFamily="34" charset="0"/>
                        <a:cs typeface="Calibri" panose="020F0502020204030204" pitchFamily="34" charset="0"/>
                      </a:endParaRPr>
                    </a:p>
                  </a:txBody>
                  <a:tcPr marL="77281" marR="77281" marT="38640" marB="38640"/>
                </a:tc>
                <a:tc>
                  <a:txBody>
                    <a:bodyPr/>
                    <a:lstStyle/>
                    <a:p>
                      <a:pPr algn="ctr"/>
                      <a:r>
                        <a:rPr lang="pt-BR" sz="1600" dirty="0"/>
                        <a:t>classificação</a:t>
                      </a:r>
                      <a:endParaRPr lang="pt-BR" sz="1600" b="1" dirty="0">
                        <a:latin typeface="Calibri" panose="020F0502020204030204" pitchFamily="34" charset="0"/>
                        <a:cs typeface="Calibri" panose="020F0502020204030204" pitchFamily="34" charset="0"/>
                      </a:endParaRPr>
                    </a:p>
                  </a:txBody>
                  <a:tcPr marL="77281" marR="77281" marT="38640" marB="38640"/>
                </a:tc>
                <a:extLst>
                  <a:ext uri="{0D108BD9-81ED-4DB2-BD59-A6C34878D82A}">
                    <a16:rowId xmlns:a16="http://schemas.microsoft.com/office/drawing/2014/main" val="2224414948"/>
                  </a:ext>
                </a:extLst>
              </a:tr>
              <a:tr h="392098">
                <a:tc>
                  <a:txBody>
                    <a:bodyPr/>
                    <a:lstStyle/>
                    <a:p>
                      <a:pPr algn="ctr"/>
                      <a:r>
                        <a:rPr lang="pt-BR" sz="1600" dirty="0"/>
                        <a:t>1</a:t>
                      </a:r>
                      <a:endParaRPr lang="pt-BR" sz="1600" dirty="0">
                        <a:latin typeface="Calibri" panose="020F0502020204030204" pitchFamily="34" charset="0"/>
                        <a:cs typeface="Calibri" panose="020F0502020204030204" pitchFamily="34" charset="0"/>
                      </a:endParaRPr>
                    </a:p>
                  </a:txBody>
                  <a:tcPr marL="77281" marR="77281" marT="38640" marB="38640"/>
                </a:tc>
                <a:tc>
                  <a:txBody>
                    <a:bodyPr/>
                    <a:lstStyle/>
                    <a:p>
                      <a:pPr algn="ctr"/>
                      <a:r>
                        <a:rPr lang="pt-BR" sz="1600" dirty="0"/>
                        <a:t>sim</a:t>
                      </a:r>
                      <a:endParaRPr lang="pt-BR" sz="1600" dirty="0">
                        <a:latin typeface="Calibri" panose="020F0502020204030204" pitchFamily="34" charset="0"/>
                        <a:cs typeface="Calibri" panose="020F0502020204030204" pitchFamily="34" charset="0"/>
                      </a:endParaRPr>
                    </a:p>
                  </a:txBody>
                  <a:tcPr marL="77281" marR="77281" marT="38640" marB="38640"/>
                </a:tc>
                <a:tc>
                  <a:txBody>
                    <a:bodyPr/>
                    <a:lstStyle/>
                    <a:p>
                      <a:pPr algn="ctr"/>
                      <a:r>
                        <a:rPr lang="pt-BR" sz="1600" dirty="0"/>
                        <a:t>não</a:t>
                      </a:r>
                      <a:endParaRPr lang="pt-BR" sz="1600" dirty="0">
                        <a:latin typeface="Calibri" panose="020F0502020204030204" pitchFamily="34" charset="0"/>
                        <a:cs typeface="Calibri" panose="020F0502020204030204" pitchFamily="34" charset="0"/>
                      </a:endParaRPr>
                    </a:p>
                  </a:txBody>
                  <a:tcPr marL="77281" marR="77281" marT="38640" marB="38640"/>
                </a:tc>
                <a:tc>
                  <a:txBody>
                    <a:bodyPr/>
                    <a:lstStyle/>
                    <a:p>
                      <a:pPr algn="ctr"/>
                      <a:r>
                        <a:rPr lang="pt-BR" sz="1600" dirty="0"/>
                        <a:t>sim</a:t>
                      </a:r>
                      <a:endParaRPr lang="pt-BR" sz="1600" dirty="0">
                        <a:latin typeface="Calibri" panose="020F0502020204030204" pitchFamily="34" charset="0"/>
                        <a:cs typeface="Calibri" panose="020F0502020204030204" pitchFamily="34" charset="0"/>
                      </a:endParaRPr>
                    </a:p>
                  </a:txBody>
                  <a:tcPr marL="77281" marR="77281" marT="38640" marB="38640"/>
                </a:tc>
                <a:tc>
                  <a:txBody>
                    <a:bodyPr/>
                    <a:lstStyle/>
                    <a:p>
                      <a:pPr algn="ctr"/>
                      <a:r>
                        <a:rPr lang="pt-BR" sz="1600" dirty="0"/>
                        <a:t>spam</a:t>
                      </a:r>
                      <a:endParaRPr lang="pt-BR" sz="1600" dirty="0">
                        <a:latin typeface="Calibri" panose="020F0502020204030204" pitchFamily="34" charset="0"/>
                        <a:cs typeface="Calibri" panose="020F0502020204030204" pitchFamily="34" charset="0"/>
                      </a:endParaRPr>
                    </a:p>
                  </a:txBody>
                  <a:tcPr marL="77281" marR="77281" marT="38640" marB="38640"/>
                </a:tc>
                <a:extLst>
                  <a:ext uri="{0D108BD9-81ED-4DB2-BD59-A6C34878D82A}">
                    <a16:rowId xmlns:a16="http://schemas.microsoft.com/office/drawing/2014/main" val="3494271338"/>
                  </a:ext>
                </a:extLst>
              </a:tr>
              <a:tr h="392098">
                <a:tc>
                  <a:txBody>
                    <a:bodyPr/>
                    <a:lstStyle/>
                    <a:p>
                      <a:pPr algn="ctr"/>
                      <a:r>
                        <a:rPr lang="pt-BR" sz="1600" dirty="0"/>
                        <a:t>2</a:t>
                      </a:r>
                      <a:endParaRPr lang="pt-BR" sz="1600" dirty="0">
                        <a:latin typeface="Calibri" panose="020F0502020204030204" pitchFamily="34" charset="0"/>
                        <a:cs typeface="Calibri" panose="020F0502020204030204" pitchFamily="34" charset="0"/>
                      </a:endParaRPr>
                    </a:p>
                  </a:txBody>
                  <a:tcPr marL="77281" marR="77281" marT="38640" marB="38640"/>
                </a:tc>
                <a:tc>
                  <a:txBody>
                    <a:bodyPr/>
                    <a:lstStyle/>
                    <a:p>
                      <a:pPr algn="ctr"/>
                      <a:r>
                        <a:rPr lang="pt-BR" sz="1600" dirty="0"/>
                        <a:t>sim</a:t>
                      </a:r>
                      <a:endParaRPr lang="pt-BR" sz="1600" dirty="0">
                        <a:latin typeface="Calibri" panose="020F0502020204030204" pitchFamily="34" charset="0"/>
                        <a:cs typeface="Calibri" panose="020F0502020204030204" pitchFamily="34" charset="0"/>
                      </a:endParaRPr>
                    </a:p>
                  </a:txBody>
                  <a:tcPr marL="77281" marR="77281" marT="38640" marB="38640"/>
                </a:tc>
                <a:tc>
                  <a:txBody>
                    <a:bodyPr/>
                    <a:lstStyle/>
                    <a:p>
                      <a:pPr algn="ctr"/>
                      <a:r>
                        <a:rPr lang="pt-BR" sz="1600" dirty="0"/>
                        <a:t>sim</a:t>
                      </a:r>
                      <a:endParaRPr lang="pt-BR" sz="1600" dirty="0">
                        <a:latin typeface="Calibri" panose="020F0502020204030204" pitchFamily="34" charset="0"/>
                        <a:cs typeface="Calibri" panose="020F0502020204030204" pitchFamily="34" charset="0"/>
                      </a:endParaRPr>
                    </a:p>
                  </a:txBody>
                  <a:tcPr marL="77281" marR="77281" marT="38640" marB="38640"/>
                </a:tc>
                <a:tc>
                  <a:txBody>
                    <a:bodyPr/>
                    <a:lstStyle/>
                    <a:p>
                      <a:pPr algn="ctr"/>
                      <a:r>
                        <a:rPr lang="pt-BR" sz="1600" dirty="0"/>
                        <a:t>não</a:t>
                      </a:r>
                      <a:endParaRPr lang="pt-BR" sz="1600" dirty="0">
                        <a:latin typeface="Calibri" panose="020F0502020204030204" pitchFamily="34" charset="0"/>
                        <a:cs typeface="Calibri" panose="020F0502020204030204" pitchFamily="34" charset="0"/>
                      </a:endParaRPr>
                    </a:p>
                  </a:txBody>
                  <a:tcPr marL="77281" marR="77281" marT="38640" marB="38640"/>
                </a:tc>
                <a:tc>
                  <a:txBody>
                    <a:bodyPr/>
                    <a:lstStyle/>
                    <a:p>
                      <a:pPr algn="ctr"/>
                      <a:r>
                        <a:rPr lang="pt-BR" sz="1600" dirty="0"/>
                        <a:t>spam</a:t>
                      </a:r>
                      <a:endParaRPr lang="pt-BR" sz="1600" dirty="0">
                        <a:latin typeface="Calibri" panose="020F0502020204030204" pitchFamily="34" charset="0"/>
                        <a:cs typeface="Calibri" panose="020F0502020204030204" pitchFamily="34" charset="0"/>
                      </a:endParaRPr>
                    </a:p>
                  </a:txBody>
                  <a:tcPr marL="77281" marR="77281" marT="38640" marB="38640"/>
                </a:tc>
                <a:extLst>
                  <a:ext uri="{0D108BD9-81ED-4DB2-BD59-A6C34878D82A}">
                    <a16:rowId xmlns:a16="http://schemas.microsoft.com/office/drawing/2014/main" val="2461507794"/>
                  </a:ext>
                </a:extLst>
              </a:tr>
              <a:tr h="392098">
                <a:tc>
                  <a:txBody>
                    <a:bodyPr/>
                    <a:lstStyle/>
                    <a:p>
                      <a:pPr algn="ctr"/>
                      <a:r>
                        <a:rPr lang="pt-BR" sz="1600" dirty="0"/>
                        <a:t>3</a:t>
                      </a:r>
                      <a:endParaRPr lang="pt-BR" sz="1600" dirty="0">
                        <a:latin typeface="Calibri" panose="020F0502020204030204" pitchFamily="34" charset="0"/>
                        <a:cs typeface="Calibri" panose="020F0502020204030204" pitchFamily="34" charset="0"/>
                      </a:endParaRPr>
                    </a:p>
                  </a:txBody>
                  <a:tcPr marL="77281" marR="77281" marT="38640" marB="38640"/>
                </a:tc>
                <a:tc>
                  <a:txBody>
                    <a:bodyPr/>
                    <a:lstStyle/>
                    <a:p>
                      <a:pPr algn="ctr"/>
                      <a:r>
                        <a:rPr lang="pt-BR" sz="1600" dirty="0"/>
                        <a:t>sim</a:t>
                      </a:r>
                      <a:endParaRPr lang="pt-BR" sz="1600" dirty="0">
                        <a:latin typeface="Calibri" panose="020F0502020204030204" pitchFamily="34" charset="0"/>
                        <a:cs typeface="Calibri" panose="020F0502020204030204" pitchFamily="34" charset="0"/>
                      </a:endParaRPr>
                    </a:p>
                  </a:txBody>
                  <a:tcPr marL="77281" marR="77281" marT="38640" marB="38640"/>
                </a:tc>
                <a:tc>
                  <a:txBody>
                    <a:bodyPr/>
                    <a:lstStyle/>
                    <a:p>
                      <a:pPr algn="ctr"/>
                      <a:r>
                        <a:rPr lang="pt-BR" sz="1600" dirty="0"/>
                        <a:t>sim</a:t>
                      </a:r>
                      <a:endParaRPr lang="pt-BR" sz="1600" dirty="0">
                        <a:latin typeface="Calibri" panose="020F0502020204030204" pitchFamily="34" charset="0"/>
                        <a:cs typeface="Calibri" panose="020F0502020204030204" pitchFamily="34" charset="0"/>
                      </a:endParaRPr>
                    </a:p>
                  </a:txBody>
                  <a:tcPr marL="77281" marR="77281" marT="38640" marB="38640"/>
                </a:tc>
                <a:tc>
                  <a:txBody>
                    <a:bodyPr/>
                    <a:lstStyle/>
                    <a:p>
                      <a:pPr algn="ctr"/>
                      <a:r>
                        <a:rPr lang="pt-BR" sz="1600" dirty="0"/>
                        <a:t>não</a:t>
                      </a:r>
                      <a:endParaRPr lang="pt-BR" sz="1600" dirty="0">
                        <a:latin typeface="Calibri" panose="020F0502020204030204" pitchFamily="34" charset="0"/>
                        <a:cs typeface="Calibri" panose="020F0502020204030204" pitchFamily="34" charset="0"/>
                      </a:endParaRPr>
                    </a:p>
                  </a:txBody>
                  <a:tcPr marL="77281" marR="77281" marT="38640" marB="38640"/>
                </a:tc>
                <a:tc>
                  <a:txBody>
                    <a:bodyPr/>
                    <a:lstStyle/>
                    <a:p>
                      <a:pPr algn="ctr"/>
                      <a:r>
                        <a:rPr lang="pt-BR" sz="1600" dirty="0"/>
                        <a:t>spam</a:t>
                      </a:r>
                      <a:endParaRPr lang="pt-BR" sz="1600" dirty="0">
                        <a:latin typeface="Calibri" panose="020F0502020204030204" pitchFamily="34" charset="0"/>
                        <a:cs typeface="Calibri" panose="020F0502020204030204" pitchFamily="34" charset="0"/>
                      </a:endParaRPr>
                    </a:p>
                  </a:txBody>
                  <a:tcPr marL="77281" marR="77281" marT="38640" marB="38640"/>
                </a:tc>
                <a:extLst>
                  <a:ext uri="{0D108BD9-81ED-4DB2-BD59-A6C34878D82A}">
                    <a16:rowId xmlns:a16="http://schemas.microsoft.com/office/drawing/2014/main" val="4065972901"/>
                  </a:ext>
                </a:extLst>
              </a:tr>
              <a:tr h="392098">
                <a:tc>
                  <a:txBody>
                    <a:bodyPr/>
                    <a:lstStyle/>
                    <a:p>
                      <a:pPr algn="ctr"/>
                      <a:r>
                        <a:rPr lang="pt-BR" sz="1600" dirty="0"/>
                        <a:t>4</a:t>
                      </a:r>
                      <a:endParaRPr lang="pt-BR" sz="1600" dirty="0">
                        <a:latin typeface="Calibri" panose="020F0502020204030204" pitchFamily="34" charset="0"/>
                        <a:cs typeface="Calibri" panose="020F0502020204030204" pitchFamily="34" charset="0"/>
                      </a:endParaRPr>
                    </a:p>
                  </a:txBody>
                  <a:tcPr marL="77281" marR="77281" marT="38640" marB="38640"/>
                </a:tc>
                <a:tc>
                  <a:txBody>
                    <a:bodyPr/>
                    <a:lstStyle/>
                    <a:p>
                      <a:pPr algn="ctr"/>
                      <a:r>
                        <a:rPr lang="pt-BR" sz="1600" dirty="0"/>
                        <a:t>não</a:t>
                      </a:r>
                      <a:endParaRPr lang="pt-BR" sz="1600" dirty="0">
                        <a:latin typeface="Calibri" panose="020F0502020204030204" pitchFamily="34" charset="0"/>
                        <a:cs typeface="Calibri" panose="020F0502020204030204" pitchFamily="34" charset="0"/>
                      </a:endParaRPr>
                    </a:p>
                  </a:txBody>
                  <a:tcPr marL="77281" marR="77281" marT="38640" marB="38640"/>
                </a:tc>
                <a:tc>
                  <a:txBody>
                    <a:bodyPr/>
                    <a:lstStyle/>
                    <a:p>
                      <a:pPr algn="ctr"/>
                      <a:r>
                        <a:rPr lang="pt-BR" sz="1600" dirty="0"/>
                        <a:t>sim</a:t>
                      </a:r>
                      <a:endParaRPr lang="pt-BR" sz="1600" dirty="0">
                        <a:latin typeface="Calibri" panose="020F0502020204030204" pitchFamily="34" charset="0"/>
                        <a:cs typeface="Calibri" panose="020F0502020204030204" pitchFamily="34" charset="0"/>
                      </a:endParaRPr>
                    </a:p>
                  </a:txBody>
                  <a:tcPr marL="77281" marR="77281" marT="38640" marB="38640"/>
                </a:tc>
                <a:tc>
                  <a:txBody>
                    <a:bodyPr/>
                    <a:lstStyle/>
                    <a:p>
                      <a:pPr algn="ctr"/>
                      <a:r>
                        <a:rPr lang="pt-BR" sz="1600" dirty="0"/>
                        <a:t>sim</a:t>
                      </a:r>
                      <a:endParaRPr lang="pt-BR" sz="1600" dirty="0">
                        <a:latin typeface="Calibri" panose="020F0502020204030204" pitchFamily="34" charset="0"/>
                        <a:cs typeface="Calibri" panose="020F0502020204030204" pitchFamily="34" charset="0"/>
                      </a:endParaRPr>
                    </a:p>
                  </a:txBody>
                  <a:tcPr marL="77281" marR="77281" marT="38640" marB="38640"/>
                </a:tc>
                <a:tc>
                  <a:txBody>
                    <a:bodyPr/>
                    <a:lstStyle/>
                    <a:p>
                      <a:pPr algn="ctr"/>
                      <a:r>
                        <a:rPr lang="pt-BR" sz="1600" dirty="0"/>
                        <a:t>genuíno</a:t>
                      </a:r>
                      <a:endParaRPr lang="pt-BR" sz="1600" dirty="0">
                        <a:latin typeface="Calibri" panose="020F0502020204030204" pitchFamily="34" charset="0"/>
                        <a:cs typeface="Calibri" panose="020F0502020204030204" pitchFamily="34" charset="0"/>
                      </a:endParaRPr>
                    </a:p>
                  </a:txBody>
                  <a:tcPr marL="77281" marR="77281" marT="38640" marB="38640"/>
                </a:tc>
                <a:extLst>
                  <a:ext uri="{0D108BD9-81ED-4DB2-BD59-A6C34878D82A}">
                    <a16:rowId xmlns:a16="http://schemas.microsoft.com/office/drawing/2014/main" val="1253085727"/>
                  </a:ext>
                </a:extLst>
              </a:tr>
              <a:tr h="392098">
                <a:tc>
                  <a:txBody>
                    <a:bodyPr/>
                    <a:lstStyle/>
                    <a:p>
                      <a:pPr algn="ctr"/>
                      <a:r>
                        <a:rPr lang="pt-BR" sz="1600" dirty="0"/>
                        <a:t>5</a:t>
                      </a:r>
                      <a:endParaRPr lang="pt-BR" sz="1600" dirty="0">
                        <a:latin typeface="Calibri" panose="020F0502020204030204" pitchFamily="34" charset="0"/>
                        <a:cs typeface="Calibri" panose="020F0502020204030204" pitchFamily="34" charset="0"/>
                      </a:endParaRPr>
                    </a:p>
                  </a:txBody>
                  <a:tcPr marL="77281" marR="77281" marT="38640" marB="38640"/>
                </a:tc>
                <a:tc>
                  <a:txBody>
                    <a:bodyPr/>
                    <a:lstStyle/>
                    <a:p>
                      <a:pPr algn="ctr"/>
                      <a:r>
                        <a:rPr lang="pt-BR" sz="1600" dirty="0"/>
                        <a:t>não</a:t>
                      </a:r>
                      <a:endParaRPr lang="pt-BR" sz="1600" dirty="0">
                        <a:latin typeface="Calibri" panose="020F0502020204030204" pitchFamily="34" charset="0"/>
                        <a:cs typeface="Calibri" panose="020F0502020204030204" pitchFamily="34" charset="0"/>
                      </a:endParaRPr>
                    </a:p>
                  </a:txBody>
                  <a:tcPr marL="77281" marR="77281" marT="38640" marB="38640"/>
                </a:tc>
                <a:tc>
                  <a:txBody>
                    <a:bodyPr/>
                    <a:lstStyle/>
                    <a:p>
                      <a:pPr algn="ctr"/>
                      <a:r>
                        <a:rPr lang="pt-BR" sz="1600" dirty="0"/>
                        <a:t>não</a:t>
                      </a:r>
                      <a:endParaRPr lang="pt-BR" sz="1600" dirty="0">
                        <a:latin typeface="Calibri" panose="020F0502020204030204" pitchFamily="34" charset="0"/>
                        <a:cs typeface="Calibri" panose="020F0502020204030204" pitchFamily="34" charset="0"/>
                      </a:endParaRPr>
                    </a:p>
                  </a:txBody>
                  <a:tcPr marL="77281" marR="77281" marT="38640" marB="38640"/>
                </a:tc>
                <a:tc>
                  <a:txBody>
                    <a:bodyPr/>
                    <a:lstStyle/>
                    <a:p>
                      <a:pPr algn="ctr"/>
                      <a:r>
                        <a:rPr lang="pt-BR" sz="1600" dirty="0"/>
                        <a:t>não</a:t>
                      </a:r>
                      <a:endParaRPr lang="pt-BR" sz="1600" dirty="0">
                        <a:latin typeface="Calibri" panose="020F0502020204030204" pitchFamily="34" charset="0"/>
                        <a:cs typeface="Calibri" panose="020F0502020204030204" pitchFamily="34" charset="0"/>
                      </a:endParaRPr>
                    </a:p>
                  </a:txBody>
                  <a:tcPr marL="77281" marR="77281" marT="38640" marB="3864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600" dirty="0"/>
                        <a:t>genuíno</a:t>
                      </a:r>
                      <a:endParaRPr lang="pt-BR" sz="1600" dirty="0">
                        <a:latin typeface="Calibri" panose="020F0502020204030204" pitchFamily="34" charset="0"/>
                        <a:cs typeface="Calibri" panose="020F0502020204030204" pitchFamily="34" charset="0"/>
                      </a:endParaRPr>
                    </a:p>
                  </a:txBody>
                  <a:tcPr marL="77281" marR="77281" marT="38640" marB="38640"/>
                </a:tc>
                <a:extLst>
                  <a:ext uri="{0D108BD9-81ED-4DB2-BD59-A6C34878D82A}">
                    <a16:rowId xmlns:a16="http://schemas.microsoft.com/office/drawing/2014/main" val="367551953"/>
                  </a:ext>
                </a:extLst>
              </a:tr>
              <a:tr h="392098">
                <a:tc>
                  <a:txBody>
                    <a:bodyPr/>
                    <a:lstStyle/>
                    <a:p>
                      <a:pPr algn="ctr"/>
                      <a:r>
                        <a:rPr lang="pt-BR" sz="1600" dirty="0"/>
                        <a:t>6</a:t>
                      </a:r>
                      <a:endParaRPr lang="pt-BR" sz="1600" dirty="0">
                        <a:latin typeface="Calibri" panose="020F0502020204030204" pitchFamily="34" charset="0"/>
                        <a:cs typeface="Calibri" panose="020F0502020204030204" pitchFamily="34" charset="0"/>
                      </a:endParaRPr>
                    </a:p>
                  </a:txBody>
                  <a:tcPr marL="77281" marR="77281" marT="38640" marB="38640"/>
                </a:tc>
                <a:tc>
                  <a:txBody>
                    <a:bodyPr/>
                    <a:lstStyle/>
                    <a:p>
                      <a:pPr algn="ctr"/>
                      <a:r>
                        <a:rPr lang="pt-BR" sz="1600" dirty="0"/>
                        <a:t>não</a:t>
                      </a:r>
                      <a:endParaRPr lang="pt-BR" sz="1600" dirty="0">
                        <a:latin typeface="Calibri" panose="020F0502020204030204" pitchFamily="34" charset="0"/>
                        <a:cs typeface="Calibri" panose="020F0502020204030204" pitchFamily="34" charset="0"/>
                      </a:endParaRPr>
                    </a:p>
                  </a:txBody>
                  <a:tcPr marL="77281" marR="77281" marT="38640" marB="38640"/>
                </a:tc>
                <a:tc>
                  <a:txBody>
                    <a:bodyPr/>
                    <a:lstStyle/>
                    <a:p>
                      <a:pPr algn="ctr"/>
                      <a:r>
                        <a:rPr lang="pt-BR" sz="1600" dirty="0"/>
                        <a:t>não</a:t>
                      </a:r>
                      <a:endParaRPr lang="pt-BR" sz="1600" dirty="0">
                        <a:latin typeface="Calibri" panose="020F0502020204030204" pitchFamily="34" charset="0"/>
                        <a:cs typeface="Calibri" panose="020F0502020204030204" pitchFamily="34" charset="0"/>
                      </a:endParaRPr>
                    </a:p>
                  </a:txBody>
                  <a:tcPr marL="77281" marR="77281" marT="38640" marB="38640"/>
                </a:tc>
                <a:tc>
                  <a:txBody>
                    <a:bodyPr/>
                    <a:lstStyle/>
                    <a:p>
                      <a:pPr algn="ctr"/>
                      <a:r>
                        <a:rPr lang="pt-BR" sz="1600" dirty="0"/>
                        <a:t>não</a:t>
                      </a:r>
                      <a:endParaRPr lang="pt-BR" sz="1600" dirty="0">
                        <a:latin typeface="Calibri" panose="020F0502020204030204" pitchFamily="34" charset="0"/>
                        <a:cs typeface="Calibri" panose="020F0502020204030204" pitchFamily="34" charset="0"/>
                      </a:endParaRPr>
                    </a:p>
                  </a:txBody>
                  <a:tcPr marL="77281" marR="77281" marT="38640" marB="3864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600" dirty="0"/>
                        <a:t>genuíno</a:t>
                      </a:r>
                      <a:endParaRPr lang="pt-BR" sz="1600" dirty="0">
                        <a:latin typeface="Calibri" panose="020F0502020204030204" pitchFamily="34" charset="0"/>
                        <a:cs typeface="Calibri" panose="020F0502020204030204" pitchFamily="34" charset="0"/>
                      </a:endParaRPr>
                    </a:p>
                  </a:txBody>
                  <a:tcPr marL="77281" marR="77281" marT="38640" marB="38640"/>
                </a:tc>
                <a:extLst>
                  <a:ext uri="{0D108BD9-81ED-4DB2-BD59-A6C34878D82A}">
                    <a16:rowId xmlns:a16="http://schemas.microsoft.com/office/drawing/2014/main" val="965431963"/>
                  </a:ext>
                </a:extLst>
              </a:tr>
            </a:tbl>
          </a:graphicData>
        </a:graphic>
      </p:graphicFrame>
      <p:cxnSp>
        <p:nvCxnSpPr>
          <p:cNvPr id="7" name="Conector de Seta Reta 6">
            <a:extLst>
              <a:ext uri="{FF2B5EF4-FFF2-40B4-BE49-F238E27FC236}">
                <a16:creationId xmlns:a16="http://schemas.microsoft.com/office/drawing/2014/main" id="{385A156E-6D9D-42D3-95B5-6206BB77AAE9}"/>
              </a:ext>
            </a:extLst>
          </p:cNvPr>
          <p:cNvCxnSpPr>
            <a:cxnSpLocks/>
          </p:cNvCxnSpPr>
          <p:nvPr/>
        </p:nvCxnSpPr>
        <p:spPr>
          <a:xfrm flipV="1">
            <a:off x="2321867" y="2995240"/>
            <a:ext cx="2345347" cy="710336"/>
          </a:xfrm>
          <a:prstGeom prst="straightConnector1">
            <a:avLst/>
          </a:prstGeom>
          <a:ln>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8" name="Conector de Seta Reta 7">
            <a:extLst>
              <a:ext uri="{FF2B5EF4-FFF2-40B4-BE49-F238E27FC236}">
                <a16:creationId xmlns:a16="http://schemas.microsoft.com/office/drawing/2014/main" id="{D7CF056B-1AA6-4E18-B6D0-B7DD9FECC46B}"/>
              </a:ext>
            </a:extLst>
          </p:cNvPr>
          <p:cNvCxnSpPr>
            <a:cxnSpLocks/>
          </p:cNvCxnSpPr>
          <p:nvPr/>
        </p:nvCxnSpPr>
        <p:spPr>
          <a:xfrm flipV="1">
            <a:off x="3530506" y="2992792"/>
            <a:ext cx="1150775" cy="712784"/>
          </a:xfrm>
          <a:prstGeom prst="straightConnector1">
            <a:avLst/>
          </a:prstGeom>
          <a:ln>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9" name="Conector de Seta Reta 8">
            <a:extLst>
              <a:ext uri="{FF2B5EF4-FFF2-40B4-BE49-F238E27FC236}">
                <a16:creationId xmlns:a16="http://schemas.microsoft.com/office/drawing/2014/main" id="{2F45DA09-A953-4510-9935-8E7225CDFCAF}"/>
              </a:ext>
            </a:extLst>
          </p:cNvPr>
          <p:cNvCxnSpPr>
            <a:cxnSpLocks/>
          </p:cNvCxnSpPr>
          <p:nvPr/>
        </p:nvCxnSpPr>
        <p:spPr>
          <a:xfrm flipH="1" flipV="1">
            <a:off x="4681282" y="2995337"/>
            <a:ext cx="1565471" cy="696171"/>
          </a:xfrm>
          <a:prstGeom prst="straightConnector1">
            <a:avLst/>
          </a:prstGeom>
          <a:ln>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10" name="Conector de Seta Reta 9">
            <a:extLst>
              <a:ext uri="{FF2B5EF4-FFF2-40B4-BE49-F238E27FC236}">
                <a16:creationId xmlns:a16="http://schemas.microsoft.com/office/drawing/2014/main" id="{84D26CF3-9CA7-4B42-8284-934CD2DE127B}"/>
              </a:ext>
            </a:extLst>
          </p:cNvPr>
          <p:cNvCxnSpPr>
            <a:cxnSpLocks/>
          </p:cNvCxnSpPr>
          <p:nvPr/>
        </p:nvCxnSpPr>
        <p:spPr>
          <a:xfrm flipH="1" flipV="1">
            <a:off x="4740976" y="2995337"/>
            <a:ext cx="4238333" cy="696171"/>
          </a:xfrm>
          <a:prstGeom prst="straightConnector1">
            <a:avLst/>
          </a:prstGeom>
          <a:ln>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11" name="Conector de Seta Reta 10">
            <a:extLst>
              <a:ext uri="{FF2B5EF4-FFF2-40B4-BE49-F238E27FC236}">
                <a16:creationId xmlns:a16="http://schemas.microsoft.com/office/drawing/2014/main" id="{C1B881AA-A83E-420E-8C09-50A441C10853}"/>
              </a:ext>
            </a:extLst>
          </p:cNvPr>
          <p:cNvCxnSpPr>
            <a:cxnSpLocks/>
          </p:cNvCxnSpPr>
          <p:nvPr/>
        </p:nvCxnSpPr>
        <p:spPr>
          <a:xfrm flipH="1" flipV="1">
            <a:off x="4726397" y="3011017"/>
            <a:ext cx="5890688" cy="659873"/>
          </a:xfrm>
          <a:prstGeom prst="straightConnector1">
            <a:avLst/>
          </a:prstGeom>
          <a:ln>
            <a:headEnd type="triangle" w="med" len="med"/>
            <a:tailEnd type="none" w="med" len="med"/>
          </a:ln>
        </p:spPr>
        <p:style>
          <a:lnRef idx="3">
            <a:schemeClr val="dk1"/>
          </a:lnRef>
          <a:fillRef idx="0">
            <a:schemeClr val="dk1"/>
          </a:fillRef>
          <a:effectRef idx="2">
            <a:schemeClr val="dk1"/>
          </a:effectRef>
          <a:fontRef idx="minor">
            <a:schemeClr val="tx1"/>
          </a:fontRef>
        </p:style>
      </p:cxnSp>
      <p:sp>
        <p:nvSpPr>
          <p:cNvPr id="12" name="CaixaDeTexto 11">
            <a:extLst>
              <a:ext uri="{FF2B5EF4-FFF2-40B4-BE49-F238E27FC236}">
                <a16:creationId xmlns:a16="http://schemas.microsoft.com/office/drawing/2014/main" id="{22073BD4-A8D2-4B0D-867F-1ADF8ED11C67}"/>
              </a:ext>
            </a:extLst>
          </p:cNvPr>
          <p:cNvSpPr txBox="1"/>
          <p:nvPr/>
        </p:nvSpPr>
        <p:spPr>
          <a:xfrm>
            <a:off x="57525" y="3158756"/>
            <a:ext cx="2341747" cy="338554"/>
          </a:xfrm>
          <a:prstGeom prst="rec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pt-BR" sz="1600" dirty="0"/>
              <a:t>Linhas: observações</a:t>
            </a:r>
          </a:p>
        </p:txBody>
      </p:sp>
      <p:cxnSp>
        <p:nvCxnSpPr>
          <p:cNvPr id="13" name="Conector de Seta Reta 12">
            <a:extLst>
              <a:ext uri="{FF2B5EF4-FFF2-40B4-BE49-F238E27FC236}">
                <a16:creationId xmlns:a16="http://schemas.microsoft.com/office/drawing/2014/main" id="{88E4B364-9993-4F85-821C-770B1D783AB7}"/>
              </a:ext>
            </a:extLst>
          </p:cNvPr>
          <p:cNvCxnSpPr>
            <a:cxnSpLocks/>
            <a:endCxn id="12" idx="2"/>
          </p:cNvCxnSpPr>
          <p:nvPr/>
        </p:nvCxnSpPr>
        <p:spPr>
          <a:xfrm flipH="1" flipV="1">
            <a:off x="1228399" y="3497310"/>
            <a:ext cx="852246" cy="2726951"/>
          </a:xfrm>
          <a:prstGeom prst="straightConnector1">
            <a:avLst/>
          </a:prstGeom>
          <a:ln>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14" name="Conector de Seta Reta 13">
            <a:extLst>
              <a:ext uri="{FF2B5EF4-FFF2-40B4-BE49-F238E27FC236}">
                <a16:creationId xmlns:a16="http://schemas.microsoft.com/office/drawing/2014/main" id="{A352E666-6515-4A2D-9760-E2C44B6FC40F}"/>
              </a:ext>
            </a:extLst>
          </p:cNvPr>
          <p:cNvCxnSpPr>
            <a:cxnSpLocks/>
            <a:endCxn id="12" idx="2"/>
          </p:cNvCxnSpPr>
          <p:nvPr/>
        </p:nvCxnSpPr>
        <p:spPr>
          <a:xfrm flipH="1" flipV="1">
            <a:off x="1228399" y="3497310"/>
            <a:ext cx="852246" cy="2333055"/>
          </a:xfrm>
          <a:prstGeom prst="straightConnector1">
            <a:avLst/>
          </a:prstGeom>
          <a:ln>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15" name="Conector de Seta Reta 14">
            <a:extLst>
              <a:ext uri="{FF2B5EF4-FFF2-40B4-BE49-F238E27FC236}">
                <a16:creationId xmlns:a16="http://schemas.microsoft.com/office/drawing/2014/main" id="{20C8F35E-7E86-48E0-ADC9-0839043C8FD6}"/>
              </a:ext>
            </a:extLst>
          </p:cNvPr>
          <p:cNvCxnSpPr>
            <a:cxnSpLocks/>
            <a:endCxn id="12" idx="2"/>
          </p:cNvCxnSpPr>
          <p:nvPr/>
        </p:nvCxnSpPr>
        <p:spPr>
          <a:xfrm flipH="1" flipV="1">
            <a:off x="1228399" y="3497310"/>
            <a:ext cx="852246" cy="1925091"/>
          </a:xfrm>
          <a:prstGeom prst="straightConnector1">
            <a:avLst/>
          </a:prstGeom>
          <a:ln>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16" name="Conector de Seta Reta 15">
            <a:extLst>
              <a:ext uri="{FF2B5EF4-FFF2-40B4-BE49-F238E27FC236}">
                <a16:creationId xmlns:a16="http://schemas.microsoft.com/office/drawing/2014/main" id="{E23E711F-EB5D-4A1A-B5D3-C286D30538A1}"/>
              </a:ext>
            </a:extLst>
          </p:cNvPr>
          <p:cNvCxnSpPr>
            <a:cxnSpLocks/>
            <a:endCxn id="12" idx="2"/>
          </p:cNvCxnSpPr>
          <p:nvPr/>
        </p:nvCxnSpPr>
        <p:spPr>
          <a:xfrm flipH="1" flipV="1">
            <a:off x="1228399" y="3497310"/>
            <a:ext cx="852246" cy="1574527"/>
          </a:xfrm>
          <a:prstGeom prst="straightConnector1">
            <a:avLst/>
          </a:prstGeom>
          <a:ln>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17" name="Conector de Seta Reta 16">
            <a:extLst>
              <a:ext uri="{FF2B5EF4-FFF2-40B4-BE49-F238E27FC236}">
                <a16:creationId xmlns:a16="http://schemas.microsoft.com/office/drawing/2014/main" id="{8DAC1F55-385A-42A2-B127-238B8373089B}"/>
              </a:ext>
            </a:extLst>
          </p:cNvPr>
          <p:cNvCxnSpPr>
            <a:cxnSpLocks/>
            <a:endCxn id="12" idx="2"/>
          </p:cNvCxnSpPr>
          <p:nvPr/>
        </p:nvCxnSpPr>
        <p:spPr>
          <a:xfrm flipH="1" flipV="1">
            <a:off x="1228399" y="3497310"/>
            <a:ext cx="852246" cy="1181917"/>
          </a:xfrm>
          <a:prstGeom prst="straightConnector1">
            <a:avLst/>
          </a:prstGeom>
          <a:ln>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18" name="Conector de Seta Reta 17">
            <a:extLst>
              <a:ext uri="{FF2B5EF4-FFF2-40B4-BE49-F238E27FC236}">
                <a16:creationId xmlns:a16="http://schemas.microsoft.com/office/drawing/2014/main" id="{B1269221-29F1-4734-A255-A8DE0EB72345}"/>
              </a:ext>
            </a:extLst>
          </p:cNvPr>
          <p:cNvCxnSpPr>
            <a:cxnSpLocks/>
            <a:endCxn id="12" idx="2"/>
          </p:cNvCxnSpPr>
          <p:nvPr/>
        </p:nvCxnSpPr>
        <p:spPr>
          <a:xfrm flipH="1" flipV="1">
            <a:off x="1228399" y="3497310"/>
            <a:ext cx="852246" cy="741115"/>
          </a:xfrm>
          <a:prstGeom prst="straightConnector1">
            <a:avLst/>
          </a:prstGeom>
          <a:ln>
            <a:headEnd type="triangle" w="med" len="med"/>
            <a:tailEnd type="none" w="med" len="med"/>
          </a:ln>
        </p:spPr>
        <p:style>
          <a:lnRef idx="3">
            <a:schemeClr val="dk1"/>
          </a:lnRef>
          <a:fillRef idx="0">
            <a:schemeClr val="dk1"/>
          </a:fillRef>
          <a:effectRef idx="2">
            <a:schemeClr val="dk1"/>
          </a:effectRef>
          <a:fontRef idx="minor">
            <a:schemeClr val="tx1"/>
          </a:fontRef>
        </p:style>
      </p:cxnSp>
      <p:sp>
        <p:nvSpPr>
          <p:cNvPr id="6" name="CaixaDeTexto 5">
            <a:extLst>
              <a:ext uri="{FF2B5EF4-FFF2-40B4-BE49-F238E27FC236}">
                <a16:creationId xmlns:a16="http://schemas.microsoft.com/office/drawing/2014/main" id="{164ACA05-5050-4012-A6DF-B370E449D85E}"/>
              </a:ext>
            </a:extLst>
          </p:cNvPr>
          <p:cNvSpPr txBox="1"/>
          <p:nvPr/>
        </p:nvSpPr>
        <p:spPr>
          <a:xfrm>
            <a:off x="3633472" y="2854499"/>
            <a:ext cx="2124776" cy="338554"/>
          </a:xfrm>
          <a:prstGeom prst="rect">
            <a:avLst/>
          </a:prstGeom>
          <a:solidFill>
            <a:srgbClr val="0070C0"/>
          </a:solidFill>
          <a:ln>
            <a:solidFill>
              <a:srgbClr val="0070C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pt-BR" sz="1600" dirty="0"/>
              <a:t>Colunas: variáveis</a:t>
            </a:r>
          </a:p>
        </p:txBody>
      </p:sp>
      <p:grpSp>
        <p:nvGrpSpPr>
          <p:cNvPr id="25" name="Agrupar 24">
            <a:extLst>
              <a:ext uri="{FF2B5EF4-FFF2-40B4-BE49-F238E27FC236}">
                <a16:creationId xmlns:a16="http://schemas.microsoft.com/office/drawing/2014/main" id="{3E9F52D0-15D3-6E70-F710-17985BCBA9E6}"/>
              </a:ext>
            </a:extLst>
          </p:cNvPr>
          <p:cNvGrpSpPr/>
          <p:nvPr/>
        </p:nvGrpSpPr>
        <p:grpSpPr>
          <a:xfrm>
            <a:off x="68330" y="6290440"/>
            <a:ext cx="12023824" cy="541091"/>
            <a:chOff x="5266" y="6337738"/>
            <a:chExt cx="12181468" cy="541091"/>
          </a:xfrm>
        </p:grpSpPr>
        <p:sp>
          <p:nvSpPr>
            <p:cNvPr id="26" name="Retângulo 25">
              <a:extLst>
                <a:ext uri="{FF2B5EF4-FFF2-40B4-BE49-F238E27FC236}">
                  <a16:creationId xmlns:a16="http://schemas.microsoft.com/office/drawing/2014/main" id="{767BB8D4-3572-67CF-70ED-D5E6F87A064E}"/>
                </a:ext>
              </a:extLst>
            </p:cNvPr>
            <p:cNvSpPr/>
            <p:nvPr/>
          </p:nvSpPr>
          <p:spPr>
            <a:xfrm>
              <a:off x="5266" y="6337738"/>
              <a:ext cx="12181468" cy="541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7" name="Imagem 26">
              <a:extLst>
                <a:ext uri="{FF2B5EF4-FFF2-40B4-BE49-F238E27FC236}">
                  <a16:creationId xmlns:a16="http://schemas.microsoft.com/office/drawing/2014/main" id="{B2FDEE2C-70C5-599F-788D-572495D7848A}"/>
                </a:ext>
              </a:extLst>
            </p:cNvPr>
            <p:cNvPicPr>
              <a:picLocks noChangeAspect="1"/>
            </p:cNvPicPr>
            <p:nvPr/>
          </p:nvPicPr>
          <p:blipFill>
            <a:blip r:embed="rId2"/>
            <a:stretch>
              <a:fillRect/>
            </a:stretch>
          </p:blipFill>
          <p:spPr>
            <a:xfrm>
              <a:off x="11587401" y="6369270"/>
              <a:ext cx="599333" cy="478604"/>
            </a:xfrm>
            <a:prstGeom prst="rect">
              <a:avLst/>
            </a:prstGeom>
          </p:spPr>
        </p:pic>
      </p:grpSp>
    </p:spTree>
    <p:extLst>
      <p:ext uri="{BB962C8B-B14F-4D97-AF65-F5344CB8AC3E}">
        <p14:creationId xmlns:p14="http://schemas.microsoft.com/office/powerpoint/2010/main" val="1880263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tro to Variable Expressions | Juni Learning">
            <a:extLst>
              <a:ext uri="{FF2B5EF4-FFF2-40B4-BE49-F238E27FC236}">
                <a16:creationId xmlns:a16="http://schemas.microsoft.com/office/drawing/2014/main" id="{2A5798E3-9869-447D-8CFB-6CCB61435B9A}"/>
              </a:ext>
            </a:extLst>
          </p:cNvPr>
          <p:cNvPicPr>
            <a:picLocks noChangeAspect="1" noChangeArrowheads="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0"/>
            <a:ext cx="12191980" cy="6333903"/>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E41C63D4-B1AC-1B59-DFB6-C9AD2E4745EE}"/>
              </a:ext>
            </a:extLst>
          </p:cNvPr>
          <p:cNvSpPr txBox="1"/>
          <p:nvPr/>
        </p:nvSpPr>
        <p:spPr>
          <a:xfrm>
            <a:off x="0" y="5049672"/>
            <a:ext cx="12191980" cy="646331"/>
          </a:xfrm>
          <a:prstGeom prst="rect">
            <a:avLst/>
          </a:prstGeom>
          <a:solidFill>
            <a:srgbClr val="002060">
              <a:alpha val="82000"/>
            </a:srgbClr>
          </a:solidFill>
          <a:effectLst/>
        </p:spPr>
        <p:txBody>
          <a:bodyPr wrap="square" rtlCol="0">
            <a:spAutoFit/>
          </a:bodyPr>
          <a:lstStyle/>
          <a:p>
            <a:pPr algn="r"/>
            <a:r>
              <a:rPr lang="pt-BR" sz="3600" b="1" i="1" dirty="0">
                <a:solidFill>
                  <a:schemeClr val="bg1"/>
                </a:solidFill>
              </a:rPr>
              <a:t>O que é uma variável?</a:t>
            </a:r>
          </a:p>
        </p:txBody>
      </p:sp>
      <p:grpSp>
        <p:nvGrpSpPr>
          <p:cNvPr id="7" name="Agrupar 6">
            <a:extLst>
              <a:ext uri="{FF2B5EF4-FFF2-40B4-BE49-F238E27FC236}">
                <a16:creationId xmlns:a16="http://schemas.microsoft.com/office/drawing/2014/main" id="{990F8D26-C988-55B9-D88A-B0132AA26363}"/>
              </a:ext>
            </a:extLst>
          </p:cNvPr>
          <p:cNvGrpSpPr/>
          <p:nvPr/>
        </p:nvGrpSpPr>
        <p:grpSpPr>
          <a:xfrm>
            <a:off x="5266" y="6337738"/>
            <a:ext cx="12181468" cy="541091"/>
            <a:chOff x="5266" y="6337738"/>
            <a:chExt cx="12181468" cy="541091"/>
          </a:xfrm>
        </p:grpSpPr>
        <p:sp>
          <p:nvSpPr>
            <p:cNvPr id="8" name="Retângulo 7">
              <a:extLst>
                <a:ext uri="{FF2B5EF4-FFF2-40B4-BE49-F238E27FC236}">
                  <a16:creationId xmlns:a16="http://schemas.microsoft.com/office/drawing/2014/main" id="{700E358B-0EE9-FD8C-95A2-C29E79049065}"/>
                </a:ext>
              </a:extLst>
            </p:cNvPr>
            <p:cNvSpPr/>
            <p:nvPr/>
          </p:nvSpPr>
          <p:spPr>
            <a:xfrm>
              <a:off x="5266" y="6337738"/>
              <a:ext cx="12181468" cy="541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a:extLst>
                <a:ext uri="{FF2B5EF4-FFF2-40B4-BE49-F238E27FC236}">
                  <a16:creationId xmlns:a16="http://schemas.microsoft.com/office/drawing/2014/main" id="{F1B4EACE-0182-F31B-B577-7201EFFB0A80}"/>
                </a:ext>
              </a:extLst>
            </p:cNvPr>
            <p:cNvPicPr>
              <a:picLocks noChangeAspect="1"/>
            </p:cNvPicPr>
            <p:nvPr/>
          </p:nvPicPr>
          <p:blipFill>
            <a:blip r:embed="rId4"/>
            <a:stretch>
              <a:fillRect/>
            </a:stretch>
          </p:blipFill>
          <p:spPr>
            <a:xfrm>
              <a:off x="11587401" y="6369270"/>
              <a:ext cx="599333" cy="478604"/>
            </a:xfrm>
            <a:prstGeom prst="rect">
              <a:avLst/>
            </a:prstGeom>
          </p:spPr>
        </p:pic>
      </p:grpSp>
    </p:spTree>
    <p:extLst>
      <p:ext uri="{BB962C8B-B14F-4D97-AF65-F5344CB8AC3E}">
        <p14:creationId xmlns:p14="http://schemas.microsoft.com/office/powerpoint/2010/main" val="1550432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5" name="Picture 4" descr="Muitos pontos de interrogação em tela de fundo preta">
            <a:extLst>
              <a:ext uri="{FF2B5EF4-FFF2-40B4-BE49-F238E27FC236}">
                <a16:creationId xmlns:a16="http://schemas.microsoft.com/office/drawing/2014/main" id="{CE4F1574-01DB-4CBE-A75D-B80E21CC8E08}"/>
              </a:ext>
            </a:extLst>
          </p:cNvPr>
          <p:cNvPicPr>
            <a:picLocks noChangeAspect="1"/>
          </p:cNvPicPr>
          <p:nvPr/>
        </p:nvPicPr>
        <p:blipFill rotWithShape="1">
          <a:blip r:embed="rId2">
            <a:alphaModFix amt="35000"/>
          </a:blip>
          <a:srcRect t="7787"/>
          <a:stretch/>
        </p:blipFill>
        <p:spPr>
          <a:xfrm>
            <a:off x="20" y="10"/>
            <a:ext cx="12191980" cy="6857990"/>
          </a:xfrm>
          <a:prstGeom prst="rect">
            <a:avLst/>
          </a:prstGeom>
        </p:spPr>
      </p:pic>
      <p:sp>
        <p:nvSpPr>
          <p:cNvPr id="2" name="Título 1">
            <a:extLst>
              <a:ext uri="{FF2B5EF4-FFF2-40B4-BE49-F238E27FC236}">
                <a16:creationId xmlns:a16="http://schemas.microsoft.com/office/drawing/2014/main" id="{ED3F6AC9-69E0-4559-A3CE-1BB48C0648A8}"/>
              </a:ext>
            </a:extLst>
          </p:cNvPr>
          <p:cNvSpPr>
            <a:spLocks noGrp="1"/>
          </p:cNvSpPr>
          <p:nvPr>
            <p:ph type="title"/>
          </p:nvPr>
        </p:nvSpPr>
        <p:spPr/>
        <p:txBody>
          <a:bodyPr>
            <a:normAutofit/>
          </a:bodyPr>
          <a:lstStyle/>
          <a:p>
            <a:r>
              <a:rPr lang="pt-BR">
                <a:solidFill>
                  <a:schemeClr val="tx1"/>
                </a:solidFill>
              </a:rPr>
              <a:t>O que é uma variável?</a:t>
            </a:r>
          </a:p>
        </p:txBody>
      </p:sp>
      <p:sp>
        <p:nvSpPr>
          <p:cNvPr id="3" name="Espaço Reservado para Conteúdo 2">
            <a:extLst>
              <a:ext uri="{FF2B5EF4-FFF2-40B4-BE49-F238E27FC236}">
                <a16:creationId xmlns:a16="http://schemas.microsoft.com/office/drawing/2014/main" id="{F82EB297-70E8-4C46-8363-1DA4A6FBDCFC}"/>
              </a:ext>
            </a:extLst>
          </p:cNvPr>
          <p:cNvSpPr>
            <a:spLocks noGrp="1"/>
          </p:cNvSpPr>
          <p:nvPr>
            <p:ph idx="1"/>
          </p:nvPr>
        </p:nvSpPr>
        <p:spPr>
          <a:xfrm>
            <a:off x="1097280" y="2590609"/>
            <a:ext cx="10156874" cy="3514769"/>
          </a:xfrm>
        </p:spPr>
        <p:txBody>
          <a:bodyPr>
            <a:normAutofit fontScale="85000" lnSpcReduction="20000"/>
          </a:bodyPr>
          <a:lstStyle/>
          <a:p>
            <a:pPr algn="just"/>
            <a:r>
              <a:rPr lang="pt-BR" dirty="0">
                <a:solidFill>
                  <a:schemeClr val="tx1"/>
                </a:solidFill>
              </a:rPr>
              <a:t>Variáveis podem ser entendidas como uma característica de dada amostra ou população, que pode ser medida, ou contada ou categorizada.</a:t>
            </a:r>
          </a:p>
          <a:p>
            <a:pPr algn="just"/>
            <a:endParaRPr lang="pt-BR" dirty="0">
              <a:solidFill>
                <a:schemeClr val="tx1"/>
              </a:solidFill>
            </a:endParaRPr>
          </a:p>
          <a:p>
            <a:pPr algn="just"/>
            <a:r>
              <a:rPr lang="pt-BR" dirty="0">
                <a:solidFill>
                  <a:schemeClr val="tx1"/>
                </a:solidFill>
              </a:rPr>
              <a:t>São bons exemplos introdutórios, a altura e/ou o peso das pessoas, suas faixas de renda, a cor e/ou o modelo de carros que dirigem.</a:t>
            </a:r>
          </a:p>
          <a:p>
            <a:pPr algn="just"/>
            <a:endParaRPr lang="pt-BR" dirty="0">
              <a:solidFill>
                <a:schemeClr val="tx1"/>
              </a:solidFill>
            </a:endParaRPr>
          </a:p>
          <a:p>
            <a:pPr algn="just"/>
            <a:r>
              <a:rPr lang="pt-BR" dirty="0">
                <a:solidFill>
                  <a:schemeClr val="tx1"/>
                </a:solidFill>
              </a:rPr>
              <a:t>Os indivíduos de uma dada amostra ou população, não necessariamente, precisam ser pessoas em seu sentido físico. Podem ser objetos, distritos, municípios, organizações, grupos, células, moléculas, astros, etc. Dessa forma, as características dos indivíduos mencionados, seriam consideradas suas variáveis.</a:t>
            </a:r>
          </a:p>
          <a:p>
            <a:pPr algn="just"/>
            <a:endParaRPr lang="pt-BR" dirty="0">
              <a:solidFill>
                <a:schemeClr val="tx1"/>
              </a:solidFill>
            </a:endParaRPr>
          </a:p>
          <a:p>
            <a:pPr algn="just"/>
            <a:r>
              <a:rPr lang="pt-BR" dirty="0">
                <a:solidFill>
                  <a:schemeClr val="tx1"/>
                </a:solidFill>
              </a:rPr>
              <a:t>Para o curso, estabeleceremos a escala de mensuração das variáveis em duas: i) variáveis qualitativas; e </a:t>
            </a:r>
            <a:r>
              <a:rPr lang="pt-BR" dirty="0" err="1">
                <a:solidFill>
                  <a:schemeClr val="tx1"/>
                </a:solidFill>
              </a:rPr>
              <a:t>ii</a:t>
            </a:r>
            <a:r>
              <a:rPr lang="pt-BR" dirty="0">
                <a:solidFill>
                  <a:schemeClr val="tx1"/>
                </a:solidFill>
              </a:rPr>
              <a:t>) variáveis quantitativas.</a:t>
            </a:r>
          </a:p>
        </p:txBody>
      </p:sp>
      <p:grpSp>
        <p:nvGrpSpPr>
          <p:cNvPr id="19" name="Agrupar 18">
            <a:extLst>
              <a:ext uri="{FF2B5EF4-FFF2-40B4-BE49-F238E27FC236}">
                <a16:creationId xmlns:a16="http://schemas.microsoft.com/office/drawing/2014/main" id="{8173F278-8112-CBA4-9D48-2D607128E2F9}"/>
              </a:ext>
            </a:extLst>
          </p:cNvPr>
          <p:cNvGrpSpPr/>
          <p:nvPr/>
        </p:nvGrpSpPr>
        <p:grpSpPr>
          <a:xfrm>
            <a:off x="0" y="6306206"/>
            <a:ext cx="12192000" cy="541091"/>
            <a:chOff x="5266" y="6337738"/>
            <a:chExt cx="12181468" cy="541091"/>
          </a:xfrm>
          <a:solidFill>
            <a:schemeClr val="tx1"/>
          </a:solidFill>
        </p:grpSpPr>
        <p:sp>
          <p:nvSpPr>
            <p:cNvPr id="20" name="Retângulo 19">
              <a:extLst>
                <a:ext uri="{FF2B5EF4-FFF2-40B4-BE49-F238E27FC236}">
                  <a16:creationId xmlns:a16="http://schemas.microsoft.com/office/drawing/2014/main" id="{E9AF9BF5-9E76-DC56-0ABF-E8B48B7A42C5}"/>
                </a:ext>
              </a:extLst>
            </p:cNvPr>
            <p:cNvSpPr/>
            <p:nvPr/>
          </p:nvSpPr>
          <p:spPr>
            <a:xfrm>
              <a:off x="5266" y="6337738"/>
              <a:ext cx="12181468" cy="54109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21" name="Imagem 20">
              <a:extLst>
                <a:ext uri="{FF2B5EF4-FFF2-40B4-BE49-F238E27FC236}">
                  <a16:creationId xmlns:a16="http://schemas.microsoft.com/office/drawing/2014/main" id="{6349C41A-E0C1-6D74-AE5C-176CB52F0C43}"/>
                </a:ext>
              </a:extLst>
            </p:cNvPr>
            <p:cNvPicPr>
              <a:picLocks noChangeAspect="1"/>
            </p:cNvPicPr>
            <p:nvPr/>
          </p:nvPicPr>
          <p:blipFill>
            <a:blip r:embed="rId3"/>
            <a:stretch>
              <a:fillRect/>
            </a:stretch>
          </p:blipFill>
          <p:spPr>
            <a:xfrm>
              <a:off x="11587401" y="6369270"/>
              <a:ext cx="599333" cy="478604"/>
            </a:xfrm>
            <a:prstGeom prst="rect">
              <a:avLst/>
            </a:prstGeom>
            <a:grpFill/>
            <a:ln>
              <a:solidFill>
                <a:schemeClr val="tx1"/>
              </a:solidFill>
            </a:ln>
          </p:spPr>
        </p:pic>
      </p:grpSp>
    </p:spTree>
    <p:extLst>
      <p:ext uri="{BB962C8B-B14F-4D97-AF65-F5344CB8AC3E}">
        <p14:creationId xmlns:p14="http://schemas.microsoft.com/office/powerpoint/2010/main" val="375188191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12290" name="Picture 2" descr="Olhos humanos - Brasil Escola">
            <a:extLst>
              <a:ext uri="{FF2B5EF4-FFF2-40B4-BE49-F238E27FC236}">
                <a16:creationId xmlns:a16="http://schemas.microsoft.com/office/drawing/2014/main" id="{17EED0F9-E849-4701-89D5-8976DB732A2A}"/>
              </a:ext>
            </a:extLst>
          </p:cNvPr>
          <p:cNvPicPr>
            <a:picLocks noChangeAspect="1" noChangeArrowheads="1"/>
          </p:cNvPicPr>
          <p:nvPr/>
        </p:nvPicPr>
        <p:blipFill rotWithShape="1">
          <a:blip r:embed="rId2">
            <a:alphaModFix amt="27000"/>
            <a:extLst>
              <a:ext uri="{28A0092B-C50C-407E-A947-70E740481C1C}">
                <a14:useLocalDpi xmlns:a14="http://schemas.microsoft.com/office/drawing/2010/main" val="0"/>
              </a:ext>
            </a:extLst>
          </a:blip>
          <a:srcRect t="15491" b="23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ED3F6AC9-69E0-4559-A3CE-1BB48C0648A8}"/>
              </a:ext>
            </a:extLst>
          </p:cNvPr>
          <p:cNvSpPr>
            <a:spLocks noGrp="1"/>
          </p:cNvSpPr>
          <p:nvPr>
            <p:ph type="title"/>
          </p:nvPr>
        </p:nvSpPr>
        <p:spPr/>
        <p:txBody>
          <a:bodyPr>
            <a:normAutofit/>
          </a:bodyPr>
          <a:lstStyle/>
          <a:p>
            <a:r>
              <a:rPr lang="pt-BR" dirty="0">
                <a:solidFill>
                  <a:schemeClr val="tx1"/>
                </a:solidFill>
              </a:rPr>
              <a:t>Variáveis Qualitativas</a:t>
            </a:r>
          </a:p>
        </p:txBody>
      </p:sp>
      <p:sp>
        <p:nvSpPr>
          <p:cNvPr id="12294" name="Content Placeholder 12293">
            <a:extLst>
              <a:ext uri="{FF2B5EF4-FFF2-40B4-BE49-F238E27FC236}">
                <a16:creationId xmlns:a16="http://schemas.microsoft.com/office/drawing/2014/main" id="{D3735E6A-CEB3-4EB6-99EC-CC088175D301}"/>
              </a:ext>
            </a:extLst>
          </p:cNvPr>
          <p:cNvSpPr>
            <a:spLocks noGrp="1"/>
          </p:cNvSpPr>
          <p:nvPr>
            <p:ph idx="1"/>
          </p:nvPr>
        </p:nvSpPr>
        <p:spPr>
          <a:xfrm>
            <a:off x="1066799" y="2682426"/>
            <a:ext cx="10058400" cy="2706338"/>
          </a:xfrm>
        </p:spPr>
        <p:txBody>
          <a:bodyPr>
            <a:normAutofit fontScale="85000" lnSpcReduction="20000"/>
          </a:bodyPr>
          <a:lstStyle/>
          <a:p>
            <a:pPr algn="just">
              <a:buClr>
                <a:srgbClr val="0070C0"/>
              </a:buClr>
              <a:buFont typeface="Wingdings" panose="05000000000000000000" pitchFamily="2" charset="2"/>
              <a:buChar char="§"/>
            </a:pPr>
            <a:r>
              <a:rPr lang="en-US" dirty="0">
                <a:solidFill>
                  <a:schemeClr val="tx1"/>
                </a:solidFill>
              </a:rPr>
              <a:t> </a:t>
            </a:r>
            <a:r>
              <a:rPr lang="en-US" sz="2600" dirty="0" err="1">
                <a:solidFill>
                  <a:schemeClr val="tx1"/>
                </a:solidFill>
              </a:rPr>
              <a:t>Também</a:t>
            </a:r>
            <a:r>
              <a:rPr lang="en-US" sz="2600" dirty="0">
                <a:solidFill>
                  <a:schemeClr val="tx1"/>
                </a:solidFill>
              </a:rPr>
              <a:t> </a:t>
            </a:r>
            <a:r>
              <a:rPr lang="en-US" sz="2600" dirty="0" err="1">
                <a:solidFill>
                  <a:schemeClr val="tx1"/>
                </a:solidFill>
              </a:rPr>
              <a:t>são</a:t>
            </a:r>
            <a:r>
              <a:rPr lang="en-US" sz="2600" dirty="0">
                <a:solidFill>
                  <a:schemeClr val="tx1"/>
                </a:solidFill>
              </a:rPr>
              <a:t> </a:t>
            </a:r>
            <a:r>
              <a:rPr lang="en-US" sz="2600" dirty="0" err="1">
                <a:solidFill>
                  <a:schemeClr val="tx1"/>
                </a:solidFill>
              </a:rPr>
              <a:t>conhecidas</a:t>
            </a:r>
            <a:r>
              <a:rPr lang="en-US" sz="2600" dirty="0">
                <a:solidFill>
                  <a:schemeClr val="tx1"/>
                </a:solidFill>
              </a:rPr>
              <a:t> </a:t>
            </a:r>
            <a:r>
              <a:rPr lang="en-US" sz="2600" dirty="0" err="1">
                <a:solidFill>
                  <a:schemeClr val="tx1"/>
                </a:solidFill>
              </a:rPr>
              <a:t>como</a:t>
            </a:r>
            <a:r>
              <a:rPr lang="en-US" sz="2600" dirty="0">
                <a:solidFill>
                  <a:schemeClr val="tx1"/>
                </a:solidFill>
              </a:rPr>
              <a:t> </a:t>
            </a:r>
            <a:r>
              <a:rPr lang="en-US" sz="2600" dirty="0" err="1">
                <a:solidFill>
                  <a:schemeClr val="tx1"/>
                </a:solidFill>
              </a:rPr>
              <a:t>variáveis</a:t>
            </a:r>
            <a:r>
              <a:rPr lang="en-US" sz="2600" dirty="0">
                <a:solidFill>
                  <a:schemeClr val="tx1"/>
                </a:solidFill>
              </a:rPr>
              <a:t> </a:t>
            </a:r>
            <a:r>
              <a:rPr lang="en-US" sz="2600" dirty="0" err="1">
                <a:solidFill>
                  <a:schemeClr val="tx1"/>
                </a:solidFill>
              </a:rPr>
              <a:t>latentes</a:t>
            </a:r>
            <a:r>
              <a:rPr lang="en-US" sz="2600" dirty="0">
                <a:solidFill>
                  <a:schemeClr val="tx1"/>
                </a:solidFill>
              </a:rPr>
              <a:t> </a:t>
            </a:r>
            <a:r>
              <a:rPr lang="en-US" sz="2600" dirty="0" err="1">
                <a:solidFill>
                  <a:schemeClr val="tx1"/>
                </a:solidFill>
              </a:rPr>
              <a:t>ou</a:t>
            </a:r>
            <a:r>
              <a:rPr lang="en-US" sz="2600" dirty="0">
                <a:solidFill>
                  <a:schemeClr val="tx1"/>
                </a:solidFill>
              </a:rPr>
              <a:t> </a:t>
            </a:r>
            <a:r>
              <a:rPr lang="en-US" sz="2600" dirty="0" err="1">
                <a:solidFill>
                  <a:schemeClr val="tx1"/>
                </a:solidFill>
              </a:rPr>
              <a:t>variáveis</a:t>
            </a:r>
            <a:r>
              <a:rPr lang="en-US" sz="2600" dirty="0">
                <a:solidFill>
                  <a:schemeClr val="tx1"/>
                </a:solidFill>
              </a:rPr>
              <a:t> </a:t>
            </a:r>
            <a:r>
              <a:rPr lang="en-US" sz="2600" dirty="0" err="1">
                <a:solidFill>
                  <a:schemeClr val="tx1"/>
                </a:solidFill>
              </a:rPr>
              <a:t>categóricas</a:t>
            </a:r>
            <a:r>
              <a:rPr lang="en-US" sz="2600" dirty="0">
                <a:solidFill>
                  <a:schemeClr val="tx1"/>
                </a:solidFill>
              </a:rPr>
              <a:t>. São </a:t>
            </a:r>
            <a:r>
              <a:rPr lang="en-US" sz="2600" dirty="0" err="1">
                <a:solidFill>
                  <a:schemeClr val="tx1"/>
                </a:solidFill>
              </a:rPr>
              <a:t>variáveis</a:t>
            </a:r>
            <a:r>
              <a:rPr lang="en-US" sz="2600" dirty="0">
                <a:solidFill>
                  <a:schemeClr val="tx1"/>
                </a:solidFill>
              </a:rPr>
              <a:t> que </a:t>
            </a:r>
            <a:r>
              <a:rPr lang="en-US" sz="2600" dirty="0" err="1">
                <a:solidFill>
                  <a:schemeClr val="tx1"/>
                </a:solidFill>
              </a:rPr>
              <a:t>não</a:t>
            </a:r>
            <a:r>
              <a:rPr lang="en-US" sz="2600" dirty="0">
                <a:solidFill>
                  <a:schemeClr val="tx1"/>
                </a:solidFill>
              </a:rPr>
              <a:t> </a:t>
            </a:r>
            <a:r>
              <a:rPr lang="en-US" sz="2600" dirty="0" err="1">
                <a:solidFill>
                  <a:schemeClr val="tx1"/>
                </a:solidFill>
              </a:rPr>
              <a:t>podem</a:t>
            </a:r>
            <a:r>
              <a:rPr lang="en-US" sz="2600" dirty="0">
                <a:solidFill>
                  <a:schemeClr val="tx1"/>
                </a:solidFill>
              </a:rPr>
              <a:t> ser </a:t>
            </a:r>
            <a:r>
              <a:rPr lang="en-US" sz="2600" dirty="0" err="1">
                <a:solidFill>
                  <a:schemeClr val="tx1"/>
                </a:solidFill>
              </a:rPr>
              <a:t>medidas</a:t>
            </a:r>
            <a:r>
              <a:rPr lang="en-US" sz="2600" dirty="0">
                <a:solidFill>
                  <a:schemeClr val="tx1"/>
                </a:solidFill>
              </a:rPr>
              <a:t>; </a:t>
            </a:r>
            <a:r>
              <a:rPr lang="en-US" sz="2600" dirty="0" err="1">
                <a:solidFill>
                  <a:schemeClr val="tx1"/>
                </a:solidFill>
              </a:rPr>
              <a:t>tão</a:t>
            </a:r>
            <a:r>
              <a:rPr lang="en-US" sz="2600" dirty="0">
                <a:solidFill>
                  <a:schemeClr val="tx1"/>
                </a:solidFill>
              </a:rPr>
              <a:t> </a:t>
            </a:r>
            <a:r>
              <a:rPr lang="en-US" sz="2600" dirty="0" err="1">
                <a:solidFill>
                  <a:schemeClr val="tx1"/>
                </a:solidFill>
              </a:rPr>
              <a:t>somente</a:t>
            </a:r>
            <a:r>
              <a:rPr lang="en-US" sz="2600" dirty="0">
                <a:solidFill>
                  <a:schemeClr val="tx1"/>
                </a:solidFill>
              </a:rPr>
              <a:t>, </a:t>
            </a:r>
            <a:r>
              <a:rPr lang="en-US" sz="2600" dirty="0" err="1">
                <a:solidFill>
                  <a:schemeClr val="tx1"/>
                </a:solidFill>
              </a:rPr>
              <a:t>categorizadas</a:t>
            </a:r>
            <a:r>
              <a:rPr lang="en-US" sz="2600" dirty="0">
                <a:solidFill>
                  <a:schemeClr val="tx1"/>
                </a:solidFill>
              </a:rPr>
              <a:t> </a:t>
            </a:r>
            <a:r>
              <a:rPr lang="en-US" sz="2600" dirty="0" err="1">
                <a:solidFill>
                  <a:schemeClr val="tx1"/>
                </a:solidFill>
              </a:rPr>
              <a:t>ou</a:t>
            </a:r>
            <a:r>
              <a:rPr lang="en-US" sz="2600" dirty="0">
                <a:solidFill>
                  <a:schemeClr val="tx1"/>
                </a:solidFill>
              </a:rPr>
              <a:t> </a:t>
            </a:r>
            <a:r>
              <a:rPr lang="en-US" sz="2600" dirty="0" err="1">
                <a:solidFill>
                  <a:schemeClr val="tx1"/>
                </a:solidFill>
              </a:rPr>
              <a:t>contadas</a:t>
            </a:r>
            <a:r>
              <a:rPr lang="en-US" sz="2600" dirty="0">
                <a:solidFill>
                  <a:schemeClr val="tx1"/>
                </a:solidFill>
              </a:rPr>
              <a:t>.</a:t>
            </a:r>
          </a:p>
          <a:p>
            <a:pPr algn="just">
              <a:buClr>
                <a:srgbClr val="0070C0"/>
              </a:buClr>
              <a:buFont typeface="Wingdings" panose="05000000000000000000" pitchFamily="2" charset="2"/>
              <a:buChar char="§"/>
            </a:pPr>
            <a:r>
              <a:rPr lang="en-US" sz="2600" dirty="0">
                <a:solidFill>
                  <a:schemeClr val="tx1"/>
                </a:solidFill>
              </a:rPr>
              <a:t> Por </a:t>
            </a:r>
            <a:r>
              <a:rPr lang="en-US" sz="2600" dirty="0" err="1">
                <a:solidFill>
                  <a:schemeClr val="tx1"/>
                </a:solidFill>
              </a:rPr>
              <a:t>não</a:t>
            </a:r>
            <a:r>
              <a:rPr lang="en-US" sz="2600" dirty="0">
                <a:solidFill>
                  <a:schemeClr val="tx1"/>
                </a:solidFill>
              </a:rPr>
              <a:t> </a:t>
            </a:r>
            <a:r>
              <a:rPr lang="en-US" sz="2600" dirty="0" err="1">
                <a:solidFill>
                  <a:schemeClr val="tx1"/>
                </a:solidFill>
              </a:rPr>
              <a:t>poderem</a:t>
            </a:r>
            <a:r>
              <a:rPr lang="en-US" sz="2600" dirty="0">
                <a:solidFill>
                  <a:schemeClr val="tx1"/>
                </a:solidFill>
              </a:rPr>
              <a:t> ser </a:t>
            </a:r>
            <a:r>
              <a:rPr lang="en-US" sz="2600" dirty="0" err="1">
                <a:solidFill>
                  <a:schemeClr val="tx1"/>
                </a:solidFill>
              </a:rPr>
              <a:t>medidas</a:t>
            </a:r>
            <a:r>
              <a:rPr lang="en-US" sz="2600" dirty="0">
                <a:solidFill>
                  <a:schemeClr val="tx1"/>
                </a:solidFill>
              </a:rPr>
              <a:t>, </a:t>
            </a:r>
            <a:r>
              <a:rPr lang="en-US" sz="2600" dirty="0" err="1">
                <a:solidFill>
                  <a:schemeClr val="tx1"/>
                </a:solidFill>
              </a:rPr>
              <a:t>não</a:t>
            </a:r>
            <a:r>
              <a:rPr lang="en-US" sz="2600" dirty="0">
                <a:solidFill>
                  <a:schemeClr val="tx1"/>
                </a:solidFill>
              </a:rPr>
              <a:t> </a:t>
            </a:r>
            <a:r>
              <a:rPr lang="en-US" sz="2600" dirty="0" err="1">
                <a:solidFill>
                  <a:schemeClr val="tx1"/>
                </a:solidFill>
              </a:rPr>
              <a:t>permitem</a:t>
            </a:r>
            <a:r>
              <a:rPr lang="en-US" sz="2600" dirty="0">
                <a:solidFill>
                  <a:schemeClr val="tx1"/>
                </a:solidFill>
              </a:rPr>
              <a:t> o </a:t>
            </a:r>
            <a:r>
              <a:rPr lang="en-US" sz="2600" dirty="0" err="1">
                <a:solidFill>
                  <a:schemeClr val="tx1"/>
                </a:solidFill>
              </a:rPr>
              <a:t>cálculo</a:t>
            </a:r>
            <a:r>
              <a:rPr lang="en-US" sz="2600" dirty="0">
                <a:solidFill>
                  <a:schemeClr val="tx1"/>
                </a:solidFill>
              </a:rPr>
              <a:t> de </a:t>
            </a:r>
            <a:r>
              <a:rPr lang="en-US" sz="2600" dirty="0" err="1">
                <a:solidFill>
                  <a:schemeClr val="tx1"/>
                </a:solidFill>
              </a:rPr>
              <a:t>estatísticas</a:t>
            </a:r>
            <a:r>
              <a:rPr lang="en-US" sz="2600" dirty="0">
                <a:solidFill>
                  <a:schemeClr val="tx1"/>
                </a:solidFill>
              </a:rPr>
              <a:t> </a:t>
            </a:r>
            <a:r>
              <a:rPr lang="en-US" sz="2600" dirty="0" err="1">
                <a:solidFill>
                  <a:schemeClr val="tx1"/>
                </a:solidFill>
              </a:rPr>
              <a:t>descritivas</a:t>
            </a:r>
            <a:r>
              <a:rPr lang="en-US" sz="2600" dirty="0">
                <a:solidFill>
                  <a:schemeClr val="tx1"/>
                </a:solidFill>
              </a:rPr>
              <a:t> de </a:t>
            </a:r>
            <a:r>
              <a:rPr lang="en-US" sz="2600" dirty="0" err="1">
                <a:solidFill>
                  <a:schemeClr val="tx1"/>
                </a:solidFill>
              </a:rPr>
              <a:t>posição</a:t>
            </a:r>
            <a:r>
              <a:rPr lang="en-US" sz="2600" dirty="0">
                <a:solidFill>
                  <a:schemeClr val="tx1"/>
                </a:solidFill>
              </a:rPr>
              <a:t> – e.g.: a media e a </a:t>
            </a:r>
            <a:r>
              <a:rPr lang="en-US" sz="2600" dirty="0" err="1">
                <a:solidFill>
                  <a:schemeClr val="tx1"/>
                </a:solidFill>
              </a:rPr>
              <a:t>mediana</a:t>
            </a:r>
            <a:r>
              <a:rPr lang="en-US" sz="2600" dirty="0">
                <a:solidFill>
                  <a:schemeClr val="tx1"/>
                </a:solidFill>
              </a:rPr>
              <a:t>.</a:t>
            </a:r>
          </a:p>
          <a:p>
            <a:pPr algn="just">
              <a:buClr>
                <a:srgbClr val="0070C0"/>
              </a:buClr>
              <a:buFont typeface="Wingdings" panose="05000000000000000000" pitchFamily="2" charset="2"/>
              <a:buChar char="§"/>
            </a:pPr>
            <a:r>
              <a:rPr lang="en-US" sz="2600" dirty="0">
                <a:solidFill>
                  <a:schemeClr val="tx1"/>
                </a:solidFill>
              </a:rPr>
              <a:t> Por outro </a:t>
            </a:r>
            <a:r>
              <a:rPr lang="en-US" sz="2600" dirty="0" err="1">
                <a:solidFill>
                  <a:schemeClr val="tx1"/>
                </a:solidFill>
              </a:rPr>
              <a:t>lado</a:t>
            </a:r>
            <a:r>
              <a:rPr lang="en-US" sz="2600" dirty="0">
                <a:solidFill>
                  <a:schemeClr val="tx1"/>
                </a:solidFill>
              </a:rPr>
              <a:t>, </a:t>
            </a:r>
            <a:r>
              <a:rPr lang="en-US" sz="2600" dirty="0" err="1">
                <a:solidFill>
                  <a:schemeClr val="tx1"/>
                </a:solidFill>
              </a:rPr>
              <a:t>podemos</a:t>
            </a:r>
            <a:r>
              <a:rPr lang="en-US" sz="2600" dirty="0">
                <a:solidFill>
                  <a:schemeClr val="tx1"/>
                </a:solidFill>
              </a:rPr>
              <a:t> </a:t>
            </a:r>
            <a:r>
              <a:rPr lang="en-US" sz="2600" dirty="0" err="1">
                <a:solidFill>
                  <a:schemeClr val="tx1"/>
                </a:solidFill>
              </a:rPr>
              <a:t>estabelecer</a:t>
            </a:r>
            <a:r>
              <a:rPr lang="en-US" sz="2600" dirty="0">
                <a:solidFill>
                  <a:schemeClr val="tx1"/>
                </a:solidFill>
              </a:rPr>
              <a:t> </a:t>
            </a:r>
            <a:r>
              <a:rPr lang="en-US" sz="2600" dirty="0" err="1">
                <a:solidFill>
                  <a:schemeClr val="tx1"/>
                </a:solidFill>
              </a:rPr>
              <a:t>tabelas</a:t>
            </a:r>
            <a:r>
              <a:rPr lang="en-US" sz="2600" dirty="0">
                <a:solidFill>
                  <a:schemeClr val="tx1"/>
                </a:solidFill>
              </a:rPr>
              <a:t> de </a:t>
            </a:r>
            <a:r>
              <a:rPr lang="en-US" sz="2600" dirty="0" err="1">
                <a:solidFill>
                  <a:schemeClr val="tx1"/>
                </a:solidFill>
              </a:rPr>
              <a:t>frequências</a:t>
            </a:r>
            <a:r>
              <a:rPr lang="en-US" sz="2600" dirty="0">
                <a:solidFill>
                  <a:schemeClr val="tx1"/>
                </a:solidFill>
              </a:rPr>
              <a:t> para as </a:t>
            </a:r>
            <a:r>
              <a:rPr lang="en-US" sz="2600" dirty="0" err="1">
                <a:solidFill>
                  <a:schemeClr val="tx1"/>
                </a:solidFill>
              </a:rPr>
              <a:t>suas</a:t>
            </a:r>
            <a:r>
              <a:rPr lang="en-US" sz="2600" dirty="0">
                <a:solidFill>
                  <a:schemeClr val="tx1"/>
                </a:solidFill>
              </a:rPr>
              <a:t> </a:t>
            </a:r>
            <a:r>
              <a:rPr lang="en-US" sz="2600" dirty="0" err="1">
                <a:solidFill>
                  <a:schemeClr val="tx1"/>
                </a:solidFill>
              </a:rPr>
              <a:t>categorias</a:t>
            </a:r>
            <a:r>
              <a:rPr lang="en-US" sz="2600" dirty="0">
                <a:solidFill>
                  <a:schemeClr val="tx1"/>
                </a:solidFill>
              </a:rPr>
              <a:t>.</a:t>
            </a:r>
          </a:p>
          <a:p>
            <a:pPr algn="just">
              <a:buClr>
                <a:srgbClr val="0070C0"/>
              </a:buClr>
              <a:buFont typeface="Wingdings" panose="05000000000000000000" pitchFamily="2" charset="2"/>
              <a:buChar char="§"/>
            </a:pPr>
            <a:r>
              <a:rPr lang="en-US" sz="2600" dirty="0">
                <a:solidFill>
                  <a:schemeClr val="tx1"/>
                </a:solidFill>
              </a:rPr>
              <a:t> </a:t>
            </a:r>
            <a:r>
              <a:rPr lang="en-US" sz="2600" dirty="0" err="1">
                <a:solidFill>
                  <a:schemeClr val="tx1"/>
                </a:solidFill>
              </a:rPr>
              <a:t>Dividem</a:t>
            </a:r>
            <a:r>
              <a:rPr lang="en-US" sz="2600" dirty="0">
                <a:solidFill>
                  <a:schemeClr val="tx1"/>
                </a:solidFill>
              </a:rPr>
              <a:t>-se </a:t>
            </a:r>
            <a:r>
              <a:rPr lang="en-US" sz="2600" dirty="0" err="1">
                <a:solidFill>
                  <a:schemeClr val="tx1"/>
                </a:solidFill>
              </a:rPr>
              <a:t>em</a:t>
            </a:r>
            <a:r>
              <a:rPr lang="en-US" sz="2600" dirty="0">
                <a:solidFill>
                  <a:schemeClr val="tx1"/>
                </a:solidFill>
              </a:rPr>
              <a:t> </a:t>
            </a:r>
            <a:r>
              <a:rPr lang="en-US" sz="2600" dirty="0" err="1">
                <a:solidFill>
                  <a:schemeClr val="tx1"/>
                </a:solidFill>
              </a:rPr>
              <a:t>categóricas</a:t>
            </a:r>
            <a:r>
              <a:rPr lang="en-US" sz="2600" dirty="0">
                <a:solidFill>
                  <a:schemeClr val="tx1"/>
                </a:solidFill>
              </a:rPr>
              <a:t> </a:t>
            </a:r>
            <a:r>
              <a:rPr lang="en-US" sz="2600" dirty="0" err="1">
                <a:solidFill>
                  <a:schemeClr val="tx1"/>
                </a:solidFill>
              </a:rPr>
              <a:t>nominais</a:t>
            </a:r>
            <a:r>
              <a:rPr lang="en-US" sz="2600" dirty="0">
                <a:solidFill>
                  <a:schemeClr val="tx1"/>
                </a:solidFill>
              </a:rPr>
              <a:t> e </a:t>
            </a:r>
            <a:r>
              <a:rPr lang="en-US" sz="2600" dirty="0" err="1">
                <a:solidFill>
                  <a:schemeClr val="tx1"/>
                </a:solidFill>
              </a:rPr>
              <a:t>categóricas</a:t>
            </a:r>
            <a:r>
              <a:rPr lang="en-US" sz="2600" dirty="0">
                <a:solidFill>
                  <a:schemeClr val="tx1"/>
                </a:solidFill>
              </a:rPr>
              <a:t> </a:t>
            </a:r>
            <a:r>
              <a:rPr lang="en-US" sz="2600" dirty="0" err="1">
                <a:solidFill>
                  <a:schemeClr val="tx1"/>
                </a:solidFill>
              </a:rPr>
              <a:t>ordinais</a:t>
            </a:r>
            <a:r>
              <a:rPr lang="en-US" sz="2600" dirty="0">
                <a:solidFill>
                  <a:schemeClr val="tx1"/>
                </a:solidFill>
              </a:rPr>
              <a:t>.</a:t>
            </a:r>
          </a:p>
          <a:p>
            <a:endParaRPr lang="en-US" dirty="0">
              <a:solidFill>
                <a:schemeClr val="tx1"/>
              </a:solidFill>
            </a:endParaRPr>
          </a:p>
        </p:txBody>
      </p:sp>
      <p:grpSp>
        <p:nvGrpSpPr>
          <p:cNvPr id="13" name="Agrupar 12">
            <a:extLst>
              <a:ext uri="{FF2B5EF4-FFF2-40B4-BE49-F238E27FC236}">
                <a16:creationId xmlns:a16="http://schemas.microsoft.com/office/drawing/2014/main" id="{262A5BF1-02DA-0351-2CCE-7B4BF30E60A6}"/>
              </a:ext>
            </a:extLst>
          </p:cNvPr>
          <p:cNvGrpSpPr/>
          <p:nvPr/>
        </p:nvGrpSpPr>
        <p:grpSpPr>
          <a:xfrm>
            <a:off x="0" y="6306206"/>
            <a:ext cx="12192000" cy="541091"/>
            <a:chOff x="5266" y="6337738"/>
            <a:chExt cx="12181468" cy="541091"/>
          </a:xfrm>
          <a:solidFill>
            <a:schemeClr val="tx1"/>
          </a:solidFill>
        </p:grpSpPr>
        <p:sp>
          <p:nvSpPr>
            <p:cNvPr id="14" name="Retângulo 13">
              <a:extLst>
                <a:ext uri="{FF2B5EF4-FFF2-40B4-BE49-F238E27FC236}">
                  <a16:creationId xmlns:a16="http://schemas.microsoft.com/office/drawing/2014/main" id="{F3EB25F2-ABE1-3EBA-56E9-C4EAF181E1CD}"/>
                </a:ext>
              </a:extLst>
            </p:cNvPr>
            <p:cNvSpPr/>
            <p:nvPr/>
          </p:nvSpPr>
          <p:spPr>
            <a:xfrm>
              <a:off x="5266" y="6337738"/>
              <a:ext cx="12181468" cy="54109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15" name="Imagem 14">
              <a:extLst>
                <a:ext uri="{FF2B5EF4-FFF2-40B4-BE49-F238E27FC236}">
                  <a16:creationId xmlns:a16="http://schemas.microsoft.com/office/drawing/2014/main" id="{6BEF7C17-1BC4-F37E-8777-92594990FBD7}"/>
                </a:ext>
              </a:extLst>
            </p:cNvPr>
            <p:cNvPicPr>
              <a:picLocks noChangeAspect="1"/>
            </p:cNvPicPr>
            <p:nvPr/>
          </p:nvPicPr>
          <p:blipFill>
            <a:blip r:embed="rId3"/>
            <a:stretch>
              <a:fillRect/>
            </a:stretch>
          </p:blipFill>
          <p:spPr>
            <a:xfrm>
              <a:off x="11587401" y="6369270"/>
              <a:ext cx="599333" cy="478604"/>
            </a:xfrm>
            <a:prstGeom prst="rect">
              <a:avLst/>
            </a:prstGeom>
            <a:grpFill/>
            <a:ln>
              <a:solidFill>
                <a:schemeClr val="tx1"/>
              </a:solidFill>
            </a:ln>
          </p:spPr>
        </p:pic>
      </p:grpSp>
    </p:spTree>
    <p:extLst>
      <p:ext uri="{BB962C8B-B14F-4D97-AF65-F5344CB8AC3E}">
        <p14:creationId xmlns:p14="http://schemas.microsoft.com/office/powerpoint/2010/main" val="60100651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13314" name="Picture 2" descr="Sua majestade, o dinheiro">
            <a:extLst>
              <a:ext uri="{FF2B5EF4-FFF2-40B4-BE49-F238E27FC236}">
                <a16:creationId xmlns:a16="http://schemas.microsoft.com/office/drawing/2014/main" id="{6B54C616-C0BB-43BB-AD85-F679825C2FE3}"/>
              </a:ext>
            </a:extLst>
          </p:cNvPr>
          <p:cNvPicPr>
            <a:picLocks noChangeAspect="1" noChangeArrowheads="1"/>
          </p:cNvPicPr>
          <p:nvPr/>
        </p:nvPicPr>
        <p:blipFill rotWithShape="1">
          <a:blip r:embed="rId2">
            <a:alphaModFix amt="15000"/>
            <a:extLst>
              <a:ext uri="{28A0092B-C50C-407E-A947-70E740481C1C}">
                <a14:useLocalDpi xmlns:a14="http://schemas.microsoft.com/office/drawing/2010/main" val="0"/>
              </a:ext>
            </a:extLst>
          </a:blip>
          <a:srcRect l="666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ED3F6AC9-69E0-4559-A3CE-1BB48C0648A8}"/>
              </a:ext>
            </a:extLst>
          </p:cNvPr>
          <p:cNvSpPr>
            <a:spLocks noGrp="1"/>
          </p:cNvSpPr>
          <p:nvPr>
            <p:ph type="title"/>
          </p:nvPr>
        </p:nvSpPr>
        <p:spPr/>
        <p:txBody>
          <a:bodyPr>
            <a:normAutofit/>
          </a:bodyPr>
          <a:lstStyle/>
          <a:p>
            <a:r>
              <a:rPr lang="pt-BR">
                <a:solidFill>
                  <a:schemeClr val="tx1"/>
                </a:solidFill>
              </a:rPr>
              <a:t>Variáveis Quantitativas</a:t>
            </a:r>
          </a:p>
        </p:txBody>
      </p:sp>
      <p:sp>
        <p:nvSpPr>
          <p:cNvPr id="3" name="Espaço Reservado para Conteúdo 2">
            <a:extLst>
              <a:ext uri="{FF2B5EF4-FFF2-40B4-BE49-F238E27FC236}">
                <a16:creationId xmlns:a16="http://schemas.microsoft.com/office/drawing/2014/main" id="{F82EB297-70E8-4C46-8363-1DA4A6FBDCFC}"/>
              </a:ext>
            </a:extLst>
          </p:cNvPr>
          <p:cNvSpPr>
            <a:spLocks noGrp="1"/>
          </p:cNvSpPr>
          <p:nvPr>
            <p:ph idx="1"/>
          </p:nvPr>
        </p:nvSpPr>
        <p:spPr>
          <a:xfrm>
            <a:off x="1147812" y="2635948"/>
            <a:ext cx="10058400" cy="3395855"/>
          </a:xfrm>
        </p:spPr>
        <p:txBody>
          <a:bodyPr>
            <a:normAutofit/>
          </a:bodyPr>
          <a:lstStyle/>
          <a:p>
            <a:pPr algn="just">
              <a:buClr>
                <a:srgbClr val="0070C0"/>
              </a:buClr>
              <a:buFont typeface="Wingdings" panose="05000000000000000000" pitchFamily="2" charset="2"/>
              <a:buChar char="§"/>
            </a:pPr>
            <a:r>
              <a:rPr lang="en-US" sz="2000" dirty="0">
                <a:solidFill>
                  <a:schemeClr val="tx1"/>
                </a:solidFill>
              </a:rPr>
              <a:t> </a:t>
            </a:r>
            <a:r>
              <a:rPr lang="en-US" sz="2400" dirty="0" err="1">
                <a:solidFill>
                  <a:schemeClr val="tx1"/>
                </a:solidFill>
              </a:rPr>
              <a:t>Também</a:t>
            </a:r>
            <a:r>
              <a:rPr lang="en-US" sz="2400" dirty="0">
                <a:solidFill>
                  <a:schemeClr val="tx1"/>
                </a:solidFill>
              </a:rPr>
              <a:t> </a:t>
            </a:r>
            <a:r>
              <a:rPr lang="en-US" sz="2400" dirty="0" err="1">
                <a:solidFill>
                  <a:schemeClr val="tx1"/>
                </a:solidFill>
              </a:rPr>
              <a:t>conhecidas</a:t>
            </a:r>
            <a:r>
              <a:rPr lang="en-US" sz="2400" dirty="0">
                <a:solidFill>
                  <a:schemeClr val="tx1"/>
                </a:solidFill>
              </a:rPr>
              <a:t> </a:t>
            </a:r>
            <a:r>
              <a:rPr lang="en-US" sz="2400" dirty="0" err="1">
                <a:solidFill>
                  <a:schemeClr val="tx1"/>
                </a:solidFill>
              </a:rPr>
              <a:t>como</a:t>
            </a:r>
            <a:r>
              <a:rPr lang="en-US" sz="2400" dirty="0">
                <a:solidFill>
                  <a:schemeClr val="tx1"/>
                </a:solidFill>
              </a:rPr>
              <a:t> </a:t>
            </a:r>
            <a:r>
              <a:rPr lang="en-US" sz="2400" dirty="0" err="1">
                <a:solidFill>
                  <a:schemeClr val="tx1"/>
                </a:solidFill>
              </a:rPr>
              <a:t>variáveis</a:t>
            </a:r>
            <a:r>
              <a:rPr lang="en-US" sz="2400" dirty="0">
                <a:solidFill>
                  <a:schemeClr val="tx1"/>
                </a:solidFill>
              </a:rPr>
              <a:t> </a:t>
            </a:r>
            <a:r>
              <a:rPr lang="en-US" sz="2400" dirty="0" err="1">
                <a:solidFill>
                  <a:schemeClr val="tx1"/>
                </a:solidFill>
              </a:rPr>
              <a:t>métricas</a:t>
            </a:r>
            <a:r>
              <a:rPr lang="en-US" sz="2400" dirty="0">
                <a:solidFill>
                  <a:schemeClr val="tx1"/>
                </a:solidFill>
              </a:rPr>
              <a:t>. </a:t>
            </a:r>
            <a:r>
              <a:rPr lang="en-US" sz="2400" dirty="0" err="1">
                <a:solidFill>
                  <a:schemeClr val="tx1"/>
                </a:solidFill>
              </a:rPr>
              <a:t>Ao</a:t>
            </a:r>
            <a:r>
              <a:rPr lang="en-US" sz="2400" dirty="0">
                <a:solidFill>
                  <a:schemeClr val="tx1"/>
                </a:solidFill>
              </a:rPr>
              <a:t> </a:t>
            </a:r>
            <a:r>
              <a:rPr lang="en-US" sz="2400" dirty="0" err="1">
                <a:solidFill>
                  <a:schemeClr val="tx1"/>
                </a:solidFill>
              </a:rPr>
              <a:t>contrário</a:t>
            </a:r>
            <a:r>
              <a:rPr lang="en-US" sz="2400" dirty="0">
                <a:solidFill>
                  <a:schemeClr val="tx1"/>
                </a:solidFill>
              </a:rPr>
              <a:t> das </a:t>
            </a:r>
            <a:r>
              <a:rPr lang="en-US" sz="2400" dirty="0" err="1">
                <a:solidFill>
                  <a:schemeClr val="tx1"/>
                </a:solidFill>
              </a:rPr>
              <a:t>variáveis</a:t>
            </a:r>
            <a:r>
              <a:rPr lang="en-US" sz="2400" dirty="0">
                <a:solidFill>
                  <a:schemeClr val="tx1"/>
                </a:solidFill>
              </a:rPr>
              <a:t> </a:t>
            </a:r>
            <a:r>
              <a:rPr lang="en-US" sz="2400" dirty="0" err="1">
                <a:solidFill>
                  <a:schemeClr val="tx1"/>
                </a:solidFill>
              </a:rPr>
              <a:t>qualitativas</a:t>
            </a:r>
            <a:r>
              <a:rPr lang="en-US" sz="2400" dirty="0">
                <a:solidFill>
                  <a:schemeClr val="tx1"/>
                </a:solidFill>
              </a:rPr>
              <a:t>, as </a:t>
            </a:r>
            <a:r>
              <a:rPr lang="en-US" sz="2400" dirty="0" err="1">
                <a:solidFill>
                  <a:schemeClr val="tx1"/>
                </a:solidFill>
              </a:rPr>
              <a:t>variáveis</a:t>
            </a:r>
            <a:r>
              <a:rPr lang="en-US" sz="2400" dirty="0">
                <a:solidFill>
                  <a:schemeClr val="tx1"/>
                </a:solidFill>
              </a:rPr>
              <a:t> </a:t>
            </a:r>
            <a:r>
              <a:rPr lang="en-US" sz="2400" dirty="0" err="1">
                <a:solidFill>
                  <a:schemeClr val="tx1"/>
                </a:solidFill>
              </a:rPr>
              <a:t>quantitativas</a:t>
            </a:r>
            <a:r>
              <a:rPr lang="en-US" sz="2400" dirty="0">
                <a:solidFill>
                  <a:schemeClr val="tx1"/>
                </a:solidFill>
              </a:rPr>
              <a:t> </a:t>
            </a:r>
            <a:r>
              <a:rPr lang="en-US" sz="2400" dirty="0" err="1">
                <a:solidFill>
                  <a:schemeClr val="tx1"/>
                </a:solidFill>
              </a:rPr>
              <a:t>podem</a:t>
            </a:r>
            <a:r>
              <a:rPr lang="en-US" sz="2400" dirty="0">
                <a:solidFill>
                  <a:schemeClr val="tx1"/>
                </a:solidFill>
              </a:rPr>
              <a:t> ser </a:t>
            </a:r>
            <a:r>
              <a:rPr lang="en-US" sz="2400" dirty="0" err="1">
                <a:solidFill>
                  <a:schemeClr val="tx1"/>
                </a:solidFill>
              </a:rPr>
              <a:t>mensuradas</a:t>
            </a:r>
            <a:r>
              <a:rPr lang="en-US" sz="2400" dirty="0">
                <a:solidFill>
                  <a:schemeClr val="tx1"/>
                </a:solidFill>
              </a:rPr>
              <a:t>, </a:t>
            </a:r>
            <a:r>
              <a:rPr lang="en-US" sz="2400" dirty="0" err="1">
                <a:solidFill>
                  <a:schemeClr val="tx1"/>
                </a:solidFill>
              </a:rPr>
              <a:t>possuindo</a:t>
            </a:r>
            <a:r>
              <a:rPr lang="en-US" sz="2400" dirty="0">
                <a:solidFill>
                  <a:schemeClr val="tx1"/>
                </a:solidFill>
              </a:rPr>
              <a:t>, por </a:t>
            </a:r>
            <a:r>
              <a:rPr lang="en-US" sz="2400" dirty="0" err="1">
                <a:solidFill>
                  <a:schemeClr val="tx1"/>
                </a:solidFill>
              </a:rPr>
              <a:t>óbvio</a:t>
            </a:r>
            <a:r>
              <a:rPr lang="en-US" sz="2400" dirty="0">
                <a:solidFill>
                  <a:schemeClr val="tx1"/>
                </a:solidFill>
              </a:rPr>
              <a:t>, </a:t>
            </a:r>
            <a:r>
              <a:rPr lang="en-US" sz="2400" dirty="0" err="1">
                <a:solidFill>
                  <a:schemeClr val="tx1"/>
                </a:solidFill>
              </a:rPr>
              <a:t>uma</a:t>
            </a:r>
            <a:r>
              <a:rPr lang="en-US" sz="2400" dirty="0">
                <a:solidFill>
                  <a:schemeClr val="tx1"/>
                </a:solidFill>
              </a:rPr>
              <a:t> </a:t>
            </a:r>
            <a:r>
              <a:rPr lang="en-US" sz="2400" dirty="0" err="1">
                <a:solidFill>
                  <a:schemeClr val="tx1"/>
                </a:solidFill>
              </a:rPr>
              <a:t>respectiva</a:t>
            </a:r>
            <a:r>
              <a:rPr lang="en-US" sz="2400" dirty="0">
                <a:solidFill>
                  <a:schemeClr val="tx1"/>
                </a:solidFill>
              </a:rPr>
              <a:t> </a:t>
            </a:r>
            <a:r>
              <a:rPr lang="en-US" sz="2400" dirty="0" err="1">
                <a:solidFill>
                  <a:schemeClr val="tx1"/>
                </a:solidFill>
              </a:rPr>
              <a:t>unidade</a:t>
            </a:r>
            <a:r>
              <a:rPr lang="en-US" sz="2400" dirty="0">
                <a:solidFill>
                  <a:schemeClr val="tx1"/>
                </a:solidFill>
              </a:rPr>
              <a:t> de </a:t>
            </a:r>
            <a:r>
              <a:rPr lang="en-US" sz="2400" dirty="0" err="1">
                <a:solidFill>
                  <a:schemeClr val="tx1"/>
                </a:solidFill>
              </a:rPr>
              <a:t>medida</a:t>
            </a:r>
            <a:r>
              <a:rPr lang="en-US" sz="2400" dirty="0">
                <a:solidFill>
                  <a:schemeClr val="tx1"/>
                </a:solidFill>
              </a:rPr>
              <a:t>.</a:t>
            </a:r>
          </a:p>
          <a:p>
            <a:pPr>
              <a:buClr>
                <a:srgbClr val="0070C0"/>
              </a:buClr>
              <a:buFont typeface="Wingdings" panose="05000000000000000000" pitchFamily="2" charset="2"/>
              <a:buChar char="§"/>
            </a:pPr>
            <a:r>
              <a:rPr lang="en-US" sz="2400" dirty="0">
                <a:solidFill>
                  <a:schemeClr val="tx1"/>
                </a:solidFill>
              </a:rPr>
              <a:t> </a:t>
            </a:r>
            <a:r>
              <a:rPr lang="en-US" sz="2400" dirty="0" err="1">
                <a:solidFill>
                  <a:schemeClr val="tx1"/>
                </a:solidFill>
              </a:rPr>
              <a:t>Permitem</a:t>
            </a:r>
            <a:r>
              <a:rPr lang="en-US" sz="2400" dirty="0">
                <a:solidFill>
                  <a:schemeClr val="tx1"/>
                </a:solidFill>
              </a:rPr>
              <a:t> o </a:t>
            </a:r>
            <a:r>
              <a:rPr lang="en-US" sz="2400" dirty="0" err="1">
                <a:solidFill>
                  <a:schemeClr val="tx1"/>
                </a:solidFill>
              </a:rPr>
              <a:t>cálculo</a:t>
            </a:r>
            <a:r>
              <a:rPr lang="en-US" sz="2400" dirty="0">
                <a:solidFill>
                  <a:schemeClr val="tx1"/>
                </a:solidFill>
              </a:rPr>
              <a:t> da </a:t>
            </a:r>
            <a:r>
              <a:rPr lang="en-US" sz="2400" dirty="0" err="1">
                <a:solidFill>
                  <a:schemeClr val="tx1"/>
                </a:solidFill>
              </a:rPr>
              <a:t>média</a:t>
            </a:r>
            <a:r>
              <a:rPr lang="en-US" sz="2400" dirty="0">
                <a:solidFill>
                  <a:schemeClr val="tx1"/>
                </a:solidFill>
              </a:rPr>
              <a:t> e da </a:t>
            </a:r>
            <a:r>
              <a:rPr lang="en-US" sz="2400" dirty="0" err="1">
                <a:solidFill>
                  <a:schemeClr val="tx1"/>
                </a:solidFill>
              </a:rPr>
              <a:t>mediana</a:t>
            </a:r>
            <a:r>
              <a:rPr lang="en-US" sz="2400" dirty="0">
                <a:solidFill>
                  <a:schemeClr val="tx1"/>
                </a:solidFill>
              </a:rPr>
              <a:t>, por </a:t>
            </a:r>
            <a:r>
              <a:rPr lang="en-US" sz="2400" dirty="0" err="1">
                <a:solidFill>
                  <a:schemeClr val="tx1"/>
                </a:solidFill>
              </a:rPr>
              <a:t>exemplo</a:t>
            </a:r>
            <a:r>
              <a:rPr lang="en-US" sz="2400" dirty="0">
                <a:solidFill>
                  <a:schemeClr val="tx1"/>
                </a:solidFill>
              </a:rPr>
              <a:t>.</a:t>
            </a:r>
          </a:p>
          <a:p>
            <a:pPr>
              <a:buClr>
                <a:srgbClr val="0070C0"/>
              </a:buClr>
              <a:buFont typeface="Wingdings" panose="05000000000000000000" pitchFamily="2" charset="2"/>
              <a:buChar char="§"/>
            </a:pPr>
            <a:endParaRPr lang="en-US" sz="2400" dirty="0">
              <a:solidFill>
                <a:schemeClr val="tx1"/>
              </a:solidFill>
            </a:endParaRPr>
          </a:p>
          <a:p>
            <a:pPr>
              <a:buClr>
                <a:srgbClr val="0070C0"/>
              </a:buClr>
              <a:buFont typeface="Wingdings" panose="05000000000000000000" pitchFamily="2" charset="2"/>
              <a:buChar char="§"/>
            </a:pPr>
            <a:r>
              <a:rPr lang="en-US" sz="2400" dirty="0">
                <a:solidFill>
                  <a:schemeClr val="tx1"/>
                </a:solidFill>
              </a:rPr>
              <a:t> </a:t>
            </a:r>
            <a:r>
              <a:rPr lang="en-US" sz="2400" dirty="0" err="1">
                <a:solidFill>
                  <a:schemeClr val="tx1"/>
                </a:solidFill>
              </a:rPr>
              <a:t>Dividem</a:t>
            </a:r>
            <a:r>
              <a:rPr lang="en-US" sz="2400" dirty="0">
                <a:solidFill>
                  <a:schemeClr val="tx1"/>
                </a:solidFill>
              </a:rPr>
              <a:t>-se </a:t>
            </a:r>
            <a:r>
              <a:rPr lang="en-US" sz="2400" dirty="0" err="1">
                <a:solidFill>
                  <a:schemeClr val="tx1"/>
                </a:solidFill>
              </a:rPr>
              <a:t>em</a:t>
            </a:r>
            <a:r>
              <a:rPr lang="en-US" sz="2400" dirty="0">
                <a:solidFill>
                  <a:schemeClr val="tx1"/>
                </a:solidFill>
              </a:rPr>
              <a:t> </a:t>
            </a:r>
            <a:r>
              <a:rPr lang="en-US" sz="2400" dirty="0" err="1">
                <a:solidFill>
                  <a:schemeClr val="tx1"/>
                </a:solidFill>
              </a:rPr>
              <a:t>variáveis</a:t>
            </a:r>
            <a:r>
              <a:rPr lang="en-US" sz="2400" dirty="0">
                <a:solidFill>
                  <a:schemeClr val="tx1"/>
                </a:solidFill>
              </a:rPr>
              <a:t> </a:t>
            </a:r>
            <a:r>
              <a:rPr lang="en-US" sz="2400" dirty="0" err="1">
                <a:solidFill>
                  <a:schemeClr val="tx1"/>
                </a:solidFill>
              </a:rPr>
              <a:t>contínuas</a:t>
            </a:r>
            <a:r>
              <a:rPr lang="en-US" sz="2400" dirty="0">
                <a:solidFill>
                  <a:schemeClr val="tx1"/>
                </a:solidFill>
              </a:rPr>
              <a:t> e </a:t>
            </a:r>
            <a:r>
              <a:rPr lang="en-US" sz="2400" dirty="0" err="1">
                <a:solidFill>
                  <a:schemeClr val="tx1"/>
                </a:solidFill>
              </a:rPr>
              <a:t>variáveis</a:t>
            </a:r>
            <a:r>
              <a:rPr lang="en-US" sz="2400" dirty="0">
                <a:solidFill>
                  <a:schemeClr val="tx1"/>
                </a:solidFill>
              </a:rPr>
              <a:t> </a:t>
            </a:r>
            <a:r>
              <a:rPr lang="en-US" sz="2400" dirty="0" err="1">
                <a:solidFill>
                  <a:schemeClr val="tx1"/>
                </a:solidFill>
              </a:rPr>
              <a:t>discretas</a:t>
            </a:r>
            <a:r>
              <a:rPr lang="en-US" sz="2400" dirty="0">
                <a:solidFill>
                  <a:schemeClr val="tx1"/>
                </a:solidFill>
              </a:rPr>
              <a:t>.</a:t>
            </a:r>
          </a:p>
          <a:p>
            <a:endParaRPr lang="pt-BR" dirty="0">
              <a:solidFill>
                <a:schemeClr val="tx1"/>
              </a:solidFill>
            </a:endParaRPr>
          </a:p>
        </p:txBody>
      </p:sp>
      <p:grpSp>
        <p:nvGrpSpPr>
          <p:cNvPr id="13" name="Agrupar 12">
            <a:extLst>
              <a:ext uri="{FF2B5EF4-FFF2-40B4-BE49-F238E27FC236}">
                <a16:creationId xmlns:a16="http://schemas.microsoft.com/office/drawing/2014/main" id="{09AB00FF-1C2E-4707-A8D4-E45069ADF4FB}"/>
              </a:ext>
            </a:extLst>
          </p:cNvPr>
          <p:cNvGrpSpPr/>
          <p:nvPr/>
        </p:nvGrpSpPr>
        <p:grpSpPr>
          <a:xfrm>
            <a:off x="0" y="6306206"/>
            <a:ext cx="12192000" cy="541091"/>
            <a:chOff x="5266" y="6337738"/>
            <a:chExt cx="12181468" cy="541091"/>
          </a:xfrm>
          <a:solidFill>
            <a:schemeClr val="tx1"/>
          </a:solidFill>
        </p:grpSpPr>
        <p:sp>
          <p:nvSpPr>
            <p:cNvPr id="14" name="Retângulo 13">
              <a:extLst>
                <a:ext uri="{FF2B5EF4-FFF2-40B4-BE49-F238E27FC236}">
                  <a16:creationId xmlns:a16="http://schemas.microsoft.com/office/drawing/2014/main" id="{FF8762E3-F9EF-20D7-7D78-17099ED0BC67}"/>
                </a:ext>
              </a:extLst>
            </p:cNvPr>
            <p:cNvSpPr/>
            <p:nvPr/>
          </p:nvSpPr>
          <p:spPr>
            <a:xfrm>
              <a:off x="5266" y="6337738"/>
              <a:ext cx="12181468" cy="54109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15" name="Imagem 14">
              <a:extLst>
                <a:ext uri="{FF2B5EF4-FFF2-40B4-BE49-F238E27FC236}">
                  <a16:creationId xmlns:a16="http://schemas.microsoft.com/office/drawing/2014/main" id="{C27E0989-F74F-04D0-554D-8AEE4A70FD30}"/>
                </a:ext>
              </a:extLst>
            </p:cNvPr>
            <p:cNvPicPr>
              <a:picLocks noChangeAspect="1"/>
            </p:cNvPicPr>
            <p:nvPr/>
          </p:nvPicPr>
          <p:blipFill>
            <a:blip r:embed="rId3"/>
            <a:stretch>
              <a:fillRect/>
            </a:stretch>
          </p:blipFill>
          <p:spPr>
            <a:xfrm>
              <a:off x="11587401" y="6369270"/>
              <a:ext cx="599333" cy="478604"/>
            </a:xfrm>
            <a:prstGeom prst="rect">
              <a:avLst/>
            </a:prstGeom>
            <a:grpFill/>
            <a:ln>
              <a:solidFill>
                <a:schemeClr val="tx1"/>
              </a:solidFill>
            </a:ln>
          </p:spPr>
        </p:pic>
      </p:grpSp>
    </p:spTree>
    <p:extLst>
      <p:ext uri="{BB962C8B-B14F-4D97-AF65-F5344CB8AC3E}">
        <p14:creationId xmlns:p14="http://schemas.microsoft.com/office/powerpoint/2010/main" val="138539201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Lead with Relational Activism - Giving Compass">
            <a:extLst>
              <a:ext uri="{FF2B5EF4-FFF2-40B4-BE49-F238E27FC236}">
                <a16:creationId xmlns:a16="http://schemas.microsoft.com/office/drawing/2014/main" id="{B31A55EE-CBE8-AFF3-C233-7B216F42BE98}"/>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3138" y="10126"/>
            <a:ext cx="12203280" cy="6868703"/>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E41C63D4-B1AC-1B59-DFB6-C9AD2E4745EE}"/>
              </a:ext>
            </a:extLst>
          </p:cNvPr>
          <p:cNvSpPr txBox="1"/>
          <p:nvPr/>
        </p:nvSpPr>
        <p:spPr>
          <a:xfrm>
            <a:off x="0" y="5049672"/>
            <a:ext cx="12191980" cy="646331"/>
          </a:xfrm>
          <a:prstGeom prst="rect">
            <a:avLst/>
          </a:prstGeom>
          <a:solidFill>
            <a:srgbClr val="002060">
              <a:alpha val="82000"/>
            </a:srgbClr>
          </a:solidFill>
          <a:effectLst/>
        </p:spPr>
        <p:txBody>
          <a:bodyPr wrap="square" rtlCol="0">
            <a:spAutoFit/>
          </a:bodyPr>
          <a:lstStyle/>
          <a:p>
            <a:pPr algn="r"/>
            <a:r>
              <a:rPr lang="pt-BR" sz="3600" b="1" i="1" dirty="0">
                <a:solidFill>
                  <a:schemeClr val="bg1"/>
                </a:solidFill>
              </a:rPr>
              <a:t>Bancos de Dados Relacionais</a:t>
            </a:r>
          </a:p>
        </p:txBody>
      </p:sp>
      <p:grpSp>
        <p:nvGrpSpPr>
          <p:cNvPr id="7" name="Agrupar 6">
            <a:extLst>
              <a:ext uri="{FF2B5EF4-FFF2-40B4-BE49-F238E27FC236}">
                <a16:creationId xmlns:a16="http://schemas.microsoft.com/office/drawing/2014/main" id="{990F8D26-C988-55B9-D88A-B0132AA26363}"/>
              </a:ext>
            </a:extLst>
          </p:cNvPr>
          <p:cNvGrpSpPr/>
          <p:nvPr/>
        </p:nvGrpSpPr>
        <p:grpSpPr>
          <a:xfrm>
            <a:off x="5266" y="6337738"/>
            <a:ext cx="12181468" cy="541091"/>
            <a:chOff x="5266" y="6337738"/>
            <a:chExt cx="12181468" cy="541091"/>
          </a:xfrm>
        </p:grpSpPr>
        <p:sp>
          <p:nvSpPr>
            <p:cNvPr id="8" name="Retângulo 7">
              <a:extLst>
                <a:ext uri="{FF2B5EF4-FFF2-40B4-BE49-F238E27FC236}">
                  <a16:creationId xmlns:a16="http://schemas.microsoft.com/office/drawing/2014/main" id="{700E358B-0EE9-FD8C-95A2-C29E79049065}"/>
                </a:ext>
              </a:extLst>
            </p:cNvPr>
            <p:cNvSpPr/>
            <p:nvPr/>
          </p:nvSpPr>
          <p:spPr>
            <a:xfrm>
              <a:off x="5266" y="6337738"/>
              <a:ext cx="12181468" cy="541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a:extLst>
                <a:ext uri="{FF2B5EF4-FFF2-40B4-BE49-F238E27FC236}">
                  <a16:creationId xmlns:a16="http://schemas.microsoft.com/office/drawing/2014/main" id="{F1B4EACE-0182-F31B-B577-7201EFFB0A80}"/>
                </a:ext>
              </a:extLst>
            </p:cNvPr>
            <p:cNvPicPr>
              <a:picLocks noChangeAspect="1"/>
            </p:cNvPicPr>
            <p:nvPr/>
          </p:nvPicPr>
          <p:blipFill>
            <a:blip r:embed="rId3"/>
            <a:stretch>
              <a:fillRect/>
            </a:stretch>
          </p:blipFill>
          <p:spPr>
            <a:xfrm>
              <a:off x="11587401" y="6369270"/>
              <a:ext cx="599333" cy="478604"/>
            </a:xfrm>
            <a:prstGeom prst="rect">
              <a:avLst/>
            </a:prstGeom>
          </p:spPr>
        </p:pic>
      </p:grpSp>
    </p:spTree>
    <p:extLst>
      <p:ext uri="{BB962C8B-B14F-4D97-AF65-F5344CB8AC3E}">
        <p14:creationId xmlns:p14="http://schemas.microsoft.com/office/powerpoint/2010/main" val="1822062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6FDBF2-6E16-4132-8F21-91B38401B359}"/>
              </a:ext>
            </a:extLst>
          </p:cNvPr>
          <p:cNvSpPr>
            <a:spLocks noGrp="1"/>
          </p:cNvSpPr>
          <p:nvPr>
            <p:ph type="title"/>
          </p:nvPr>
        </p:nvSpPr>
        <p:spPr>
          <a:xfrm>
            <a:off x="1348140" y="694526"/>
            <a:ext cx="10244008" cy="1450757"/>
          </a:xfrm>
        </p:spPr>
        <p:txBody>
          <a:bodyPr>
            <a:normAutofit/>
          </a:bodyPr>
          <a:lstStyle/>
          <a:p>
            <a:pPr algn="just"/>
            <a:r>
              <a:rPr lang="pt-BR" sz="2800" dirty="0"/>
              <a:t>Bancos de Dados Relacionais</a:t>
            </a:r>
          </a:p>
        </p:txBody>
      </p:sp>
      <p:sp>
        <p:nvSpPr>
          <p:cNvPr id="3" name="Espaço Reservado para Conteúdo 2">
            <a:extLst>
              <a:ext uri="{FF2B5EF4-FFF2-40B4-BE49-F238E27FC236}">
                <a16:creationId xmlns:a16="http://schemas.microsoft.com/office/drawing/2014/main" id="{1D12ACB0-213D-4FF2-87F4-63C38BFABDD2}"/>
              </a:ext>
            </a:extLst>
          </p:cNvPr>
          <p:cNvSpPr>
            <a:spLocks noGrp="1"/>
          </p:cNvSpPr>
          <p:nvPr>
            <p:ph idx="1"/>
          </p:nvPr>
        </p:nvSpPr>
        <p:spPr>
          <a:xfrm>
            <a:off x="5609282" y="2762493"/>
            <a:ext cx="6340980" cy="3184634"/>
          </a:xfrm>
        </p:spPr>
        <p:txBody>
          <a:bodyPr>
            <a:normAutofit lnSpcReduction="10000"/>
          </a:bodyPr>
          <a:lstStyle/>
          <a:p>
            <a:pPr algn="just">
              <a:buClr>
                <a:srgbClr val="0070C0"/>
              </a:buClr>
              <a:buFont typeface="Wingdings" panose="05000000000000000000" pitchFamily="2" charset="2"/>
              <a:buChar char="§"/>
            </a:pPr>
            <a:r>
              <a:rPr lang="pt-BR" sz="2400" dirty="0"/>
              <a:t>Bancos de Dados são coleções de dados.</a:t>
            </a:r>
          </a:p>
          <a:p>
            <a:pPr algn="just">
              <a:buClr>
                <a:srgbClr val="0070C0"/>
              </a:buClr>
              <a:buFont typeface="Wingdings" panose="05000000000000000000" pitchFamily="2" charset="2"/>
              <a:buChar char="§"/>
            </a:pPr>
            <a:endParaRPr lang="pt-BR" sz="2400" dirty="0"/>
          </a:p>
          <a:p>
            <a:pPr algn="just">
              <a:buClr>
                <a:srgbClr val="0070C0"/>
              </a:buClr>
              <a:buFont typeface="Wingdings" panose="05000000000000000000" pitchFamily="2" charset="2"/>
              <a:buChar char="§"/>
            </a:pPr>
            <a:r>
              <a:rPr lang="pt-BR" sz="2400" dirty="0"/>
              <a:t>Bancos de Dados Relacionais são coleções de bases de dados estruturadas (organizadas por linhas e colunas) conectadas por variáveis indexadoras.</a:t>
            </a:r>
            <a:endParaRPr lang="pt-BR" sz="2400" b="1" i="1" dirty="0">
              <a:solidFill>
                <a:srgbClr val="0070C0"/>
              </a:solidFill>
            </a:endParaRPr>
          </a:p>
        </p:txBody>
      </p:sp>
      <p:grpSp>
        <p:nvGrpSpPr>
          <p:cNvPr id="24" name="Agrupar 23">
            <a:extLst>
              <a:ext uri="{FF2B5EF4-FFF2-40B4-BE49-F238E27FC236}">
                <a16:creationId xmlns:a16="http://schemas.microsoft.com/office/drawing/2014/main" id="{DC2A2A24-F0D1-0ADD-52F0-570187B72A7C}"/>
              </a:ext>
            </a:extLst>
          </p:cNvPr>
          <p:cNvGrpSpPr/>
          <p:nvPr/>
        </p:nvGrpSpPr>
        <p:grpSpPr>
          <a:xfrm>
            <a:off x="68330" y="6290440"/>
            <a:ext cx="12023824" cy="541091"/>
            <a:chOff x="5266" y="6337738"/>
            <a:chExt cx="12181468" cy="541091"/>
          </a:xfrm>
        </p:grpSpPr>
        <p:sp>
          <p:nvSpPr>
            <p:cNvPr id="25" name="Retângulo 24">
              <a:extLst>
                <a:ext uri="{FF2B5EF4-FFF2-40B4-BE49-F238E27FC236}">
                  <a16:creationId xmlns:a16="http://schemas.microsoft.com/office/drawing/2014/main" id="{9F77B64D-AA7A-DA40-0C1C-F18C6BFDAE76}"/>
                </a:ext>
              </a:extLst>
            </p:cNvPr>
            <p:cNvSpPr/>
            <p:nvPr/>
          </p:nvSpPr>
          <p:spPr>
            <a:xfrm>
              <a:off x="5266" y="6337738"/>
              <a:ext cx="12181468" cy="541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6" name="Imagem 25">
              <a:extLst>
                <a:ext uri="{FF2B5EF4-FFF2-40B4-BE49-F238E27FC236}">
                  <a16:creationId xmlns:a16="http://schemas.microsoft.com/office/drawing/2014/main" id="{A0136226-3711-6EB7-EAEA-2F4511782EBF}"/>
                </a:ext>
              </a:extLst>
            </p:cNvPr>
            <p:cNvPicPr>
              <a:picLocks noChangeAspect="1"/>
            </p:cNvPicPr>
            <p:nvPr/>
          </p:nvPicPr>
          <p:blipFill>
            <a:blip r:embed="rId2"/>
            <a:stretch>
              <a:fillRect/>
            </a:stretch>
          </p:blipFill>
          <p:spPr>
            <a:xfrm>
              <a:off x="11587401" y="6369270"/>
              <a:ext cx="599333" cy="478604"/>
            </a:xfrm>
            <a:prstGeom prst="rect">
              <a:avLst/>
            </a:prstGeom>
          </p:spPr>
        </p:pic>
      </p:grpSp>
      <p:pic>
        <p:nvPicPr>
          <p:cNvPr id="2050" name="Picture 2" descr="Tap the Agile Power of Your Relational Web |">
            <a:extLst>
              <a:ext uri="{FF2B5EF4-FFF2-40B4-BE49-F238E27FC236}">
                <a16:creationId xmlns:a16="http://schemas.microsoft.com/office/drawing/2014/main" id="{3DED9B32-3552-8CC6-79CC-9F1718061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10" y="2762493"/>
            <a:ext cx="4504193" cy="3184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318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6FDBF2-6E16-4132-8F21-91B38401B359}"/>
              </a:ext>
            </a:extLst>
          </p:cNvPr>
          <p:cNvSpPr>
            <a:spLocks noGrp="1"/>
          </p:cNvSpPr>
          <p:nvPr>
            <p:ph type="title"/>
          </p:nvPr>
        </p:nvSpPr>
        <p:spPr>
          <a:xfrm>
            <a:off x="1348140" y="694526"/>
            <a:ext cx="10244008" cy="1450757"/>
          </a:xfrm>
        </p:spPr>
        <p:txBody>
          <a:bodyPr>
            <a:normAutofit/>
          </a:bodyPr>
          <a:lstStyle/>
          <a:p>
            <a:pPr algn="just"/>
            <a:r>
              <a:rPr lang="pt-BR" sz="2800" dirty="0"/>
              <a:t>Variáveis Indexadoras</a:t>
            </a:r>
          </a:p>
        </p:txBody>
      </p:sp>
      <p:sp>
        <p:nvSpPr>
          <p:cNvPr id="3" name="Espaço Reservado para Conteúdo 2">
            <a:extLst>
              <a:ext uri="{FF2B5EF4-FFF2-40B4-BE49-F238E27FC236}">
                <a16:creationId xmlns:a16="http://schemas.microsoft.com/office/drawing/2014/main" id="{1D12ACB0-213D-4FF2-87F4-63C38BFABDD2}"/>
              </a:ext>
            </a:extLst>
          </p:cNvPr>
          <p:cNvSpPr>
            <a:spLocks noGrp="1"/>
          </p:cNvSpPr>
          <p:nvPr>
            <p:ph idx="1"/>
          </p:nvPr>
        </p:nvSpPr>
        <p:spPr>
          <a:xfrm>
            <a:off x="349469" y="2408477"/>
            <a:ext cx="11493062" cy="895107"/>
          </a:xfrm>
        </p:spPr>
        <p:txBody>
          <a:bodyPr>
            <a:normAutofit fontScale="70000" lnSpcReduction="20000"/>
          </a:bodyPr>
          <a:lstStyle/>
          <a:p>
            <a:pPr algn="just">
              <a:buClr>
                <a:srgbClr val="0070C0"/>
              </a:buClr>
              <a:buFont typeface="Wingdings" panose="05000000000000000000" pitchFamily="2" charset="2"/>
              <a:buChar char="§"/>
            </a:pPr>
            <a:r>
              <a:rPr lang="pt-BR" sz="2400" dirty="0"/>
              <a:t>Também chamadas de </a:t>
            </a:r>
            <a:r>
              <a:rPr lang="pt-BR" sz="2400" i="1" dirty="0" err="1"/>
              <a:t>primary</a:t>
            </a:r>
            <a:r>
              <a:rPr lang="pt-BR" sz="2400" i="1" dirty="0"/>
              <a:t> </a:t>
            </a:r>
            <a:r>
              <a:rPr lang="pt-BR" sz="2400" i="1" dirty="0" err="1"/>
              <a:t>keys</a:t>
            </a:r>
            <a:r>
              <a:rPr lang="pt-BR" sz="2400" dirty="0"/>
              <a:t>.</a:t>
            </a:r>
          </a:p>
          <a:p>
            <a:pPr algn="just">
              <a:buClr>
                <a:srgbClr val="0070C0"/>
              </a:buClr>
              <a:buFont typeface="Wingdings" panose="05000000000000000000" pitchFamily="2" charset="2"/>
              <a:buChar char="§"/>
            </a:pPr>
            <a:r>
              <a:rPr lang="pt-BR" sz="2400" dirty="0"/>
              <a:t>São variáveis presentes em distintas tabelas que se destinam a indexar/conectar distintas bases de dados</a:t>
            </a:r>
          </a:p>
        </p:txBody>
      </p:sp>
      <p:grpSp>
        <p:nvGrpSpPr>
          <p:cNvPr id="24" name="Agrupar 23">
            <a:extLst>
              <a:ext uri="{FF2B5EF4-FFF2-40B4-BE49-F238E27FC236}">
                <a16:creationId xmlns:a16="http://schemas.microsoft.com/office/drawing/2014/main" id="{DC2A2A24-F0D1-0ADD-52F0-570187B72A7C}"/>
              </a:ext>
            </a:extLst>
          </p:cNvPr>
          <p:cNvGrpSpPr/>
          <p:nvPr/>
        </p:nvGrpSpPr>
        <p:grpSpPr>
          <a:xfrm>
            <a:off x="68330" y="6290440"/>
            <a:ext cx="12023824" cy="541091"/>
            <a:chOff x="5266" y="6337738"/>
            <a:chExt cx="12181468" cy="541091"/>
          </a:xfrm>
        </p:grpSpPr>
        <p:sp>
          <p:nvSpPr>
            <p:cNvPr id="25" name="Retângulo 24">
              <a:extLst>
                <a:ext uri="{FF2B5EF4-FFF2-40B4-BE49-F238E27FC236}">
                  <a16:creationId xmlns:a16="http://schemas.microsoft.com/office/drawing/2014/main" id="{9F77B64D-AA7A-DA40-0C1C-F18C6BFDAE76}"/>
                </a:ext>
              </a:extLst>
            </p:cNvPr>
            <p:cNvSpPr/>
            <p:nvPr/>
          </p:nvSpPr>
          <p:spPr>
            <a:xfrm>
              <a:off x="5266" y="6337738"/>
              <a:ext cx="12181468" cy="541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6" name="Imagem 25">
              <a:extLst>
                <a:ext uri="{FF2B5EF4-FFF2-40B4-BE49-F238E27FC236}">
                  <a16:creationId xmlns:a16="http://schemas.microsoft.com/office/drawing/2014/main" id="{A0136226-3711-6EB7-EAEA-2F4511782EBF}"/>
                </a:ext>
              </a:extLst>
            </p:cNvPr>
            <p:cNvPicPr>
              <a:picLocks noChangeAspect="1"/>
            </p:cNvPicPr>
            <p:nvPr/>
          </p:nvPicPr>
          <p:blipFill>
            <a:blip r:embed="rId2"/>
            <a:stretch>
              <a:fillRect/>
            </a:stretch>
          </p:blipFill>
          <p:spPr>
            <a:xfrm>
              <a:off x="11587401" y="6369270"/>
              <a:ext cx="599333" cy="478604"/>
            </a:xfrm>
            <a:prstGeom prst="rect">
              <a:avLst/>
            </a:prstGeom>
          </p:spPr>
        </p:pic>
      </p:grpSp>
      <p:pic>
        <p:nvPicPr>
          <p:cNvPr id="5" name="Imagem 4" descr="Gráfico&#10;&#10;Descrição gerada automaticamente">
            <a:extLst>
              <a:ext uri="{FF2B5EF4-FFF2-40B4-BE49-F238E27FC236}">
                <a16:creationId xmlns:a16="http://schemas.microsoft.com/office/drawing/2014/main" id="{5CF043CA-CED8-3D65-B7F4-5812D9D92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2514" y="3242937"/>
            <a:ext cx="7486971" cy="3557639"/>
          </a:xfrm>
          <a:prstGeom prst="rect">
            <a:avLst/>
          </a:prstGeom>
        </p:spPr>
      </p:pic>
    </p:spTree>
    <p:extLst>
      <p:ext uri="{BB962C8B-B14F-4D97-AF65-F5344CB8AC3E}">
        <p14:creationId xmlns:p14="http://schemas.microsoft.com/office/powerpoint/2010/main" val="134422263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Íon - Sala da Diretoria">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Íon - Sala da Diretoria">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Íon - Sala da Diretoria">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2358</TotalTime>
  <Words>822</Words>
  <Application>Microsoft Office PowerPoint</Application>
  <PresentationFormat>Widescreen</PresentationFormat>
  <Paragraphs>178</Paragraphs>
  <Slides>18</Slides>
  <Notes>0</Notes>
  <HiddenSlides>0</HiddenSlides>
  <MMClips>1</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18</vt:i4>
      </vt:variant>
    </vt:vector>
  </HeadingPairs>
  <TitlesOfParts>
    <vt:vector size="24" baseType="lpstr">
      <vt:lpstr>Arial</vt:lpstr>
      <vt:lpstr>Calibri</vt:lpstr>
      <vt:lpstr>Century Gothic</vt:lpstr>
      <vt:lpstr>Wingdings</vt:lpstr>
      <vt:lpstr>Wingdings 3</vt:lpstr>
      <vt:lpstr>Íon - Sala da Diretoria</vt:lpstr>
      <vt:lpstr>Apresentação do PowerPoint</vt:lpstr>
      <vt:lpstr>A Estruturação de uma Base de Dados</vt:lpstr>
      <vt:lpstr>Apresentação do PowerPoint</vt:lpstr>
      <vt:lpstr>O que é uma variável?</vt:lpstr>
      <vt:lpstr>Variáveis Qualitativas</vt:lpstr>
      <vt:lpstr>Variáveis Quantitativas</vt:lpstr>
      <vt:lpstr>Apresentação do PowerPoint</vt:lpstr>
      <vt:lpstr>Bancos de Dados Relacionais</vt:lpstr>
      <vt:lpstr>Variáveis Indexadoras</vt:lpstr>
      <vt:lpstr>Apresentação do PowerPoint</vt:lpstr>
      <vt:lpstr>Apresentação do PowerPoint</vt:lpstr>
      <vt:lpstr>Por Que Aprender uma Linguagem de Programação?</vt:lpstr>
      <vt:lpstr>Apresentação do PowerPoint</vt:lpstr>
      <vt:lpstr>SQL</vt:lpstr>
      <vt:lpstr>Apresentação do PowerPoint</vt:lpstr>
      <vt:lpstr>Algoritmos – um conceito:</vt:lpstr>
      <vt:lpstr>Link para o vídeo:  Clique aqui</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PECEGE</dc:creator>
  <cp:lastModifiedBy>Rafael de Freitas Souza</cp:lastModifiedBy>
  <cp:revision>15</cp:revision>
  <dcterms:created xsi:type="dcterms:W3CDTF">2020-07-24T13:01:39Z</dcterms:created>
  <dcterms:modified xsi:type="dcterms:W3CDTF">2022-08-27T02:40:06Z</dcterms:modified>
</cp:coreProperties>
</file>