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0" r:id="rId1"/>
    <p:sldMasterId id="2147484300" r:id="rId2"/>
    <p:sldMasterId id="2147484457" r:id="rId3"/>
  </p:sldMasterIdLst>
  <p:notesMasterIdLst>
    <p:notesMasterId r:id="rId45"/>
  </p:notesMasterIdLst>
  <p:handoutMasterIdLst>
    <p:handoutMasterId r:id="rId46"/>
  </p:handoutMasterIdLst>
  <p:sldIdLst>
    <p:sldId id="324" r:id="rId4"/>
    <p:sldId id="326" r:id="rId5"/>
    <p:sldId id="260" r:id="rId6"/>
    <p:sldId id="321" r:id="rId7"/>
    <p:sldId id="280" r:id="rId8"/>
    <p:sldId id="1089" r:id="rId9"/>
    <p:sldId id="1125" r:id="rId10"/>
    <p:sldId id="1090" r:id="rId11"/>
    <p:sldId id="1092" r:id="rId12"/>
    <p:sldId id="1111" r:id="rId13"/>
    <p:sldId id="1112" r:id="rId14"/>
    <p:sldId id="1126" r:id="rId15"/>
    <p:sldId id="1131" r:id="rId16"/>
    <p:sldId id="1132" r:id="rId17"/>
    <p:sldId id="1134" r:id="rId18"/>
    <p:sldId id="1133" r:id="rId19"/>
    <p:sldId id="1093" r:id="rId20"/>
    <p:sldId id="1113" r:id="rId21"/>
    <p:sldId id="1127" r:id="rId22"/>
    <p:sldId id="1124" r:id="rId23"/>
    <p:sldId id="1094" r:id="rId24"/>
    <p:sldId id="1114" r:id="rId25"/>
    <p:sldId id="1095" r:id="rId26"/>
    <p:sldId id="1128" r:id="rId27"/>
    <p:sldId id="1129" r:id="rId28"/>
    <p:sldId id="1096" r:id="rId29"/>
    <p:sldId id="1117" r:id="rId30"/>
    <p:sldId id="1098" r:id="rId31"/>
    <p:sldId id="1123" r:id="rId32"/>
    <p:sldId id="1120" r:id="rId33"/>
    <p:sldId id="1130" r:id="rId34"/>
    <p:sldId id="1099" r:id="rId35"/>
    <p:sldId id="1135" r:id="rId36"/>
    <p:sldId id="1100" r:id="rId37"/>
    <p:sldId id="1101" r:id="rId38"/>
    <p:sldId id="1109" r:id="rId39"/>
    <p:sldId id="1102" r:id="rId40"/>
    <p:sldId id="1103" r:id="rId41"/>
    <p:sldId id="1104" r:id="rId42"/>
    <p:sldId id="1105" r:id="rId43"/>
    <p:sldId id="32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9831"/>
    <a:srgbClr val="E903B8"/>
    <a:srgbClr val="C92734"/>
    <a:srgbClr val="E57D09"/>
    <a:srgbClr val="7030A0"/>
    <a:srgbClr val="4C646E"/>
    <a:srgbClr val="005493"/>
    <a:srgbClr val="008F00"/>
    <a:srgbClr val="FFFF00"/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94015" autoAdjust="0"/>
  </p:normalViewPr>
  <p:slideViewPr>
    <p:cSldViewPr snapToGrid="0">
      <p:cViewPr varScale="1">
        <p:scale>
          <a:sx n="115" d="100"/>
          <a:sy n="115" d="100"/>
        </p:scale>
        <p:origin x="2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21EB7C63-80A9-4670-B006-368CCF560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285BE0-8632-4FEE-BB6B-D6BEE344D7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947A9-2712-476A-B9FF-DE2EEFA8E8B5}" type="datetimeFigureOut">
              <a:rPr lang="en-US" smtClean="0"/>
              <a:t>5/14/23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2CE9E39-84DF-4C1F-A0FF-0687727239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3EAB9D-1128-413E-AEF8-9E668D3AF4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F0639-4ED9-43C4-9B4A-6EC91171212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9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705EF-1BCA-4500-8E20-978B8989465D}" type="datetimeFigureOut">
              <a:rPr lang="en-US" smtClean="0"/>
              <a:t>5/14/23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CED20-A84E-457E-8974-FE48FAA2DE9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7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AD9F3F-A1A6-4F57-97C1-DCA814B87C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0251" y="1314610"/>
            <a:ext cx="1353378" cy="1761185"/>
          </a:xfrm>
          <a:custGeom>
            <a:avLst/>
            <a:gdLst>
              <a:gd name="connsiteX0" fmla="*/ 703221 w 1353378"/>
              <a:gd name="connsiteY0" fmla="*/ 0 h 1761185"/>
              <a:gd name="connsiteX1" fmla="*/ 1169383 w 1353378"/>
              <a:gd name="connsiteY1" fmla="*/ 146374 h 1761185"/>
              <a:gd name="connsiteX2" fmla="*/ 1345149 w 1353378"/>
              <a:gd name="connsiteY2" fmla="*/ 523183 h 1761185"/>
              <a:gd name="connsiteX3" fmla="*/ 1342798 w 1353378"/>
              <a:gd name="connsiteY3" fmla="*/ 530237 h 1761185"/>
              <a:gd name="connsiteX4" fmla="*/ 957171 w 1353378"/>
              <a:gd name="connsiteY4" fmla="*/ 530237 h 1761185"/>
              <a:gd name="connsiteX5" fmla="*/ 887805 w 1353378"/>
              <a:gd name="connsiteY5" fmla="*/ 363877 h 1761185"/>
              <a:gd name="connsiteX6" fmla="*/ 696167 w 1353378"/>
              <a:gd name="connsiteY6" fmla="*/ 299801 h 1761185"/>
              <a:gd name="connsiteX7" fmla="*/ 508057 w 1353378"/>
              <a:gd name="connsiteY7" fmla="*/ 352708 h 1761185"/>
              <a:gd name="connsiteX8" fmla="*/ 439866 w 1353378"/>
              <a:gd name="connsiteY8" fmla="*/ 483209 h 1761185"/>
              <a:gd name="connsiteX9" fmla="*/ 508645 w 1353378"/>
              <a:gd name="connsiteY9" fmla="*/ 603717 h 1761185"/>
              <a:gd name="connsiteX10" fmla="*/ 766709 w 1353378"/>
              <a:gd name="connsiteY10" fmla="*/ 717171 h 1761185"/>
              <a:gd name="connsiteX11" fmla="*/ 1205830 w 1353378"/>
              <a:gd name="connsiteY11" fmla="*/ 931148 h 1761185"/>
              <a:gd name="connsiteX12" fmla="*/ 1353378 w 1353378"/>
              <a:gd name="connsiteY12" fmla="*/ 1280328 h 1761185"/>
              <a:gd name="connsiteX13" fmla="*/ 1177613 w 1353378"/>
              <a:gd name="connsiteY13" fmla="*/ 1633623 h 1761185"/>
              <a:gd name="connsiteX14" fmla="*/ 711451 w 1353378"/>
              <a:gd name="connsiteY14" fmla="*/ 1761185 h 1761185"/>
              <a:gd name="connsiteX15" fmla="*/ 207080 w 1353378"/>
              <a:gd name="connsiteY15" fmla="*/ 1614811 h 1761185"/>
              <a:gd name="connsiteX16" fmla="*/ 159 w 1353378"/>
              <a:gd name="connsiteY16" fmla="*/ 1193326 h 1761185"/>
              <a:gd name="connsiteX17" fmla="*/ 2510 w 1353378"/>
              <a:gd name="connsiteY17" fmla="*/ 1186272 h 1761185"/>
              <a:gd name="connsiteX18" fmla="*/ 389312 w 1353378"/>
              <a:gd name="connsiteY18" fmla="*/ 1186272 h 1761185"/>
              <a:gd name="connsiteX19" fmla="*/ 469259 w 1353378"/>
              <a:gd name="connsiteY19" fmla="*/ 1397897 h 1761185"/>
              <a:gd name="connsiteX20" fmla="*/ 711451 w 1353378"/>
              <a:gd name="connsiteY20" fmla="*/ 1461384 h 1761185"/>
              <a:gd name="connsiteX21" fmla="*/ 895447 w 1353378"/>
              <a:gd name="connsiteY21" fmla="*/ 1412005 h 1761185"/>
              <a:gd name="connsiteX22" fmla="*/ 955995 w 1353378"/>
              <a:gd name="connsiteY22" fmla="*/ 1282679 h 1761185"/>
              <a:gd name="connsiteX23" fmla="*/ 896035 w 1353378"/>
              <a:gd name="connsiteY23" fmla="*/ 1142772 h 1761185"/>
              <a:gd name="connsiteX24" fmla="*/ 680883 w 1353378"/>
              <a:gd name="connsiteY24" fmla="*/ 1038136 h 1761185"/>
              <a:gd name="connsiteX25" fmla="*/ 200026 w 1353378"/>
              <a:gd name="connsiteY25" fmla="*/ 818869 h 1761185"/>
              <a:gd name="connsiteX26" fmla="*/ 43659 w 1353378"/>
              <a:gd name="connsiteY26" fmla="*/ 480858 h 1761185"/>
              <a:gd name="connsiteX27" fmla="*/ 230006 w 1353378"/>
              <a:gd name="connsiteY27" fmla="*/ 132854 h 1761185"/>
              <a:gd name="connsiteX28" fmla="*/ 703221 w 1353378"/>
              <a:gd name="connsiteY28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3378" h="1761185">
                <a:moveTo>
                  <a:pt x="703221" y="0"/>
                </a:moveTo>
                <a:cubicBezTo>
                  <a:pt x="892900" y="0"/>
                  <a:pt x="1048287" y="48792"/>
                  <a:pt x="1169383" y="146374"/>
                </a:cubicBezTo>
                <a:cubicBezTo>
                  <a:pt x="1290480" y="243956"/>
                  <a:pt x="1349068" y="369559"/>
                  <a:pt x="1345149" y="523183"/>
                </a:cubicBezTo>
                <a:lnTo>
                  <a:pt x="1342798" y="530237"/>
                </a:lnTo>
                <a:lnTo>
                  <a:pt x="957171" y="530237"/>
                </a:lnTo>
                <a:cubicBezTo>
                  <a:pt x="957171" y="462047"/>
                  <a:pt x="934049" y="406593"/>
                  <a:pt x="887805" y="363877"/>
                </a:cubicBezTo>
                <a:cubicBezTo>
                  <a:pt x="841562" y="321160"/>
                  <a:pt x="777682" y="299801"/>
                  <a:pt x="696167" y="299801"/>
                </a:cubicBezTo>
                <a:cubicBezTo>
                  <a:pt x="616221" y="299801"/>
                  <a:pt x="553517" y="317437"/>
                  <a:pt x="508057" y="352708"/>
                </a:cubicBezTo>
                <a:cubicBezTo>
                  <a:pt x="462597" y="387978"/>
                  <a:pt x="439866" y="431479"/>
                  <a:pt x="439866" y="483209"/>
                </a:cubicBezTo>
                <a:cubicBezTo>
                  <a:pt x="439866" y="533372"/>
                  <a:pt x="462792" y="573542"/>
                  <a:pt x="508645" y="603717"/>
                </a:cubicBezTo>
                <a:cubicBezTo>
                  <a:pt x="554497" y="633894"/>
                  <a:pt x="640518" y="671712"/>
                  <a:pt x="766709" y="717171"/>
                </a:cubicBezTo>
                <a:cubicBezTo>
                  <a:pt x="961090" y="775172"/>
                  <a:pt x="1107464" y="846498"/>
                  <a:pt x="1205830" y="931148"/>
                </a:cubicBezTo>
                <a:cubicBezTo>
                  <a:pt x="1304195" y="1015798"/>
                  <a:pt x="1353378" y="1132190"/>
                  <a:pt x="1353378" y="1280328"/>
                </a:cubicBezTo>
                <a:cubicBezTo>
                  <a:pt x="1353378" y="1430816"/>
                  <a:pt x="1294789" y="1548581"/>
                  <a:pt x="1177613" y="1633623"/>
                </a:cubicBezTo>
                <a:cubicBezTo>
                  <a:pt x="1060436" y="1718664"/>
                  <a:pt x="905048" y="1761185"/>
                  <a:pt x="711451" y="1761185"/>
                </a:cubicBezTo>
                <a:cubicBezTo>
                  <a:pt x="517071" y="1761185"/>
                  <a:pt x="348947" y="1712393"/>
                  <a:pt x="207080" y="1614811"/>
                </a:cubicBezTo>
                <a:cubicBezTo>
                  <a:pt x="65214" y="1517229"/>
                  <a:pt x="-3761" y="1376734"/>
                  <a:pt x="159" y="1193326"/>
                </a:cubicBezTo>
                <a:lnTo>
                  <a:pt x="2510" y="1186272"/>
                </a:lnTo>
                <a:lnTo>
                  <a:pt x="389312" y="1186272"/>
                </a:lnTo>
                <a:cubicBezTo>
                  <a:pt x="389312" y="1285030"/>
                  <a:pt x="415961" y="1355572"/>
                  <a:pt x="469259" y="1397897"/>
                </a:cubicBezTo>
                <a:cubicBezTo>
                  <a:pt x="522557" y="1440221"/>
                  <a:pt x="603288" y="1461384"/>
                  <a:pt x="711451" y="1461384"/>
                </a:cubicBezTo>
                <a:cubicBezTo>
                  <a:pt x="793749" y="1461384"/>
                  <a:pt x="855082" y="1444925"/>
                  <a:pt x="895447" y="1412005"/>
                </a:cubicBezTo>
                <a:cubicBezTo>
                  <a:pt x="935812" y="1379086"/>
                  <a:pt x="955995" y="1335977"/>
                  <a:pt x="955995" y="1282679"/>
                </a:cubicBezTo>
                <a:cubicBezTo>
                  <a:pt x="955995" y="1222327"/>
                  <a:pt x="936009" y="1175692"/>
                  <a:pt x="896035" y="1142772"/>
                </a:cubicBezTo>
                <a:cubicBezTo>
                  <a:pt x="856061" y="1109852"/>
                  <a:pt x="784345" y="1074973"/>
                  <a:pt x="680883" y="1038136"/>
                </a:cubicBezTo>
                <a:cubicBezTo>
                  <a:pt x="464556" y="969946"/>
                  <a:pt x="304271" y="896856"/>
                  <a:pt x="200026" y="818869"/>
                </a:cubicBezTo>
                <a:cubicBezTo>
                  <a:pt x="95782" y="740882"/>
                  <a:pt x="43659" y="628212"/>
                  <a:pt x="43659" y="480858"/>
                </a:cubicBezTo>
                <a:cubicBezTo>
                  <a:pt x="43659" y="337423"/>
                  <a:pt x="105774" y="221423"/>
                  <a:pt x="230006" y="132854"/>
                </a:cubicBezTo>
                <a:cubicBezTo>
                  <a:pt x="354237" y="44285"/>
                  <a:pt x="511975" y="0"/>
                  <a:pt x="703221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9F32B8-77EB-4997-96BB-F741041CC6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447" y="1336195"/>
            <a:ext cx="2115066" cy="1711805"/>
          </a:xfrm>
          <a:custGeom>
            <a:avLst/>
            <a:gdLst>
              <a:gd name="connsiteX0" fmla="*/ 0 w 2115066"/>
              <a:gd name="connsiteY0" fmla="*/ 0 h 1711805"/>
              <a:gd name="connsiteX1" fmla="*/ 385627 w 2115066"/>
              <a:gd name="connsiteY1" fmla="*/ 0 h 1711805"/>
              <a:gd name="connsiteX2" fmla="*/ 610183 w 2115066"/>
              <a:gd name="connsiteY2" fmla="*/ 1122784 h 1711805"/>
              <a:gd name="connsiteX3" fmla="*/ 617237 w 2115066"/>
              <a:gd name="connsiteY3" fmla="*/ 1122784 h 1711805"/>
              <a:gd name="connsiteX4" fmla="*/ 919390 w 2115066"/>
              <a:gd name="connsiteY4" fmla="*/ 0 h 1711805"/>
              <a:gd name="connsiteX5" fmla="*/ 1195677 w 2115066"/>
              <a:gd name="connsiteY5" fmla="*/ 0 h 1711805"/>
              <a:gd name="connsiteX6" fmla="*/ 1499005 w 2115066"/>
              <a:gd name="connsiteY6" fmla="*/ 1122784 h 1711805"/>
              <a:gd name="connsiteX7" fmla="*/ 1506059 w 2115066"/>
              <a:gd name="connsiteY7" fmla="*/ 1122784 h 1711805"/>
              <a:gd name="connsiteX8" fmla="*/ 1730616 w 2115066"/>
              <a:gd name="connsiteY8" fmla="*/ 0 h 1711805"/>
              <a:gd name="connsiteX9" fmla="*/ 2115066 w 2115066"/>
              <a:gd name="connsiteY9" fmla="*/ 0 h 1711805"/>
              <a:gd name="connsiteX10" fmla="*/ 1722386 w 2115066"/>
              <a:gd name="connsiteY10" fmla="*/ 1711805 h 1711805"/>
              <a:gd name="connsiteX11" fmla="*/ 1348517 w 2115066"/>
              <a:gd name="connsiteY11" fmla="*/ 1711805 h 1711805"/>
              <a:gd name="connsiteX12" fmla="*/ 1060472 w 2115066"/>
              <a:gd name="connsiteY12" fmla="*/ 656035 h 1711805"/>
              <a:gd name="connsiteX13" fmla="*/ 1053418 w 2115066"/>
              <a:gd name="connsiteY13" fmla="*/ 656035 h 1711805"/>
              <a:gd name="connsiteX14" fmla="*/ 767726 w 2115066"/>
              <a:gd name="connsiteY14" fmla="*/ 1711805 h 1711805"/>
              <a:gd name="connsiteX15" fmla="*/ 393855 w 2115066"/>
              <a:gd name="connsiteY15" fmla="*/ 1711805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5066" h="1711805">
                <a:moveTo>
                  <a:pt x="0" y="0"/>
                </a:moveTo>
                <a:lnTo>
                  <a:pt x="385627" y="0"/>
                </a:lnTo>
                <a:lnTo>
                  <a:pt x="610183" y="1122784"/>
                </a:lnTo>
                <a:lnTo>
                  <a:pt x="617237" y="1122784"/>
                </a:lnTo>
                <a:lnTo>
                  <a:pt x="919390" y="0"/>
                </a:lnTo>
                <a:lnTo>
                  <a:pt x="1195677" y="0"/>
                </a:lnTo>
                <a:lnTo>
                  <a:pt x="1499005" y="1122784"/>
                </a:lnTo>
                <a:lnTo>
                  <a:pt x="1506059" y="1122784"/>
                </a:lnTo>
                <a:lnTo>
                  <a:pt x="1730616" y="0"/>
                </a:lnTo>
                <a:lnTo>
                  <a:pt x="2115066" y="0"/>
                </a:lnTo>
                <a:lnTo>
                  <a:pt x="1722386" y="1711805"/>
                </a:lnTo>
                <a:lnTo>
                  <a:pt x="1348517" y="1711805"/>
                </a:lnTo>
                <a:lnTo>
                  <a:pt x="1060472" y="656035"/>
                </a:lnTo>
                <a:lnTo>
                  <a:pt x="1053418" y="656035"/>
                </a:lnTo>
                <a:lnTo>
                  <a:pt x="767726" y="1711805"/>
                </a:lnTo>
                <a:lnTo>
                  <a:pt x="393855" y="1711805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146BF4-927E-4DAB-B90D-B045DA5284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1857" y="1314610"/>
            <a:ext cx="1454329" cy="1761185"/>
          </a:xfrm>
          <a:custGeom>
            <a:avLst/>
            <a:gdLst>
              <a:gd name="connsiteX0" fmla="*/ 727752 w 1454329"/>
              <a:gd name="connsiteY0" fmla="*/ 305680 h 1761185"/>
              <a:gd name="connsiteX1" fmla="*/ 481445 w 1454329"/>
              <a:gd name="connsiteY1" fmla="*/ 422661 h 1761185"/>
              <a:gd name="connsiteX2" fmla="*/ 396207 w 1454329"/>
              <a:gd name="connsiteY2" fmla="*/ 724226 h 1761185"/>
              <a:gd name="connsiteX3" fmla="*/ 396207 w 1454329"/>
              <a:gd name="connsiteY3" fmla="*/ 1034608 h 1761185"/>
              <a:gd name="connsiteX4" fmla="*/ 482621 w 1454329"/>
              <a:gd name="connsiteY4" fmla="*/ 1337936 h 1761185"/>
              <a:gd name="connsiteX5" fmla="*/ 730104 w 1454329"/>
              <a:gd name="connsiteY5" fmla="*/ 1455505 h 1761185"/>
              <a:gd name="connsiteX6" fmla="*/ 972296 w 1454329"/>
              <a:gd name="connsiteY6" fmla="*/ 1337936 h 1761185"/>
              <a:gd name="connsiteX7" fmla="*/ 1058121 w 1454329"/>
              <a:gd name="connsiteY7" fmla="*/ 1034608 h 1761185"/>
              <a:gd name="connsiteX8" fmla="*/ 1058121 w 1454329"/>
              <a:gd name="connsiteY8" fmla="*/ 724226 h 1761185"/>
              <a:gd name="connsiteX9" fmla="*/ 971708 w 1454329"/>
              <a:gd name="connsiteY9" fmla="*/ 423249 h 1761185"/>
              <a:gd name="connsiteX10" fmla="*/ 727752 w 1454329"/>
              <a:gd name="connsiteY10" fmla="*/ 305680 h 1761185"/>
              <a:gd name="connsiteX11" fmla="*/ 727752 w 1454329"/>
              <a:gd name="connsiteY11" fmla="*/ 0 h 1761185"/>
              <a:gd name="connsiteX12" fmla="*/ 1252111 w 1454329"/>
              <a:gd name="connsiteY12" fmla="*/ 205746 h 1761185"/>
              <a:gd name="connsiteX13" fmla="*/ 1454329 w 1454329"/>
              <a:gd name="connsiteY13" fmla="*/ 726577 h 1761185"/>
              <a:gd name="connsiteX14" fmla="*/ 1454329 w 1454329"/>
              <a:gd name="connsiteY14" fmla="*/ 1034608 h 1761185"/>
              <a:gd name="connsiteX15" fmla="*/ 1253874 w 1454329"/>
              <a:gd name="connsiteY15" fmla="*/ 1556027 h 1761185"/>
              <a:gd name="connsiteX16" fmla="*/ 730104 w 1454329"/>
              <a:gd name="connsiteY16" fmla="*/ 1761185 h 1761185"/>
              <a:gd name="connsiteX17" fmla="*/ 202219 w 1454329"/>
              <a:gd name="connsiteY17" fmla="*/ 1556027 h 1761185"/>
              <a:gd name="connsiteX18" fmla="*/ 0 w 1454329"/>
              <a:gd name="connsiteY18" fmla="*/ 1034608 h 1761185"/>
              <a:gd name="connsiteX19" fmla="*/ 0 w 1454329"/>
              <a:gd name="connsiteY19" fmla="*/ 726577 h 1761185"/>
              <a:gd name="connsiteX20" fmla="*/ 201631 w 1454329"/>
              <a:gd name="connsiteY20" fmla="*/ 205746 h 1761185"/>
              <a:gd name="connsiteX21" fmla="*/ 727752 w 1454329"/>
              <a:gd name="connsiteY21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4329" h="1761185">
                <a:moveTo>
                  <a:pt x="727752" y="305680"/>
                </a:moveTo>
                <a:cubicBezTo>
                  <a:pt x="620373" y="305680"/>
                  <a:pt x="538270" y="344674"/>
                  <a:pt x="481445" y="422661"/>
                </a:cubicBezTo>
                <a:cubicBezTo>
                  <a:pt x="424620" y="500649"/>
                  <a:pt x="396207" y="601170"/>
                  <a:pt x="396207" y="724226"/>
                </a:cubicBezTo>
                <a:lnTo>
                  <a:pt x="396207" y="1034608"/>
                </a:lnTo>
                <a:cubicBezTo>
                  <a:pt x="396207" y="1158447"/>
                  <a:pt x="425012" y="1259557"/>
                  <a:pt x="482621" y="1337936"/>
                </a:cubicBezTo>
                <a:cubicBezTo>
                  <a:pt x="540230" y="1416316"/>
                  <a:pt x="622723" y="1455505"/>
                  <a:pt x="730104" y="1455505"/>
                </a:cubicBezTo>
                <a:cubicBezTo>
                  <a:pt x="834348" y="1455505"/>
                  <a:pt x="915079" y="1416316"/>
                  <a:pt x="972296" y="1337936"/>
                </a:cubicBezTo>
                <a:cubicBezTo>
                  <a:pt x="1029513" y="1259557"/>
                  <a:pt x="1058121" y="1158447"/>
                  <a:pt x="1058121" y="1034608"/>
                </a:cubicBezTo>
                <a:lnTo>
                  <a:pt x="1058121" y="724226"/>
                </a:lnTo>
                <a:cubicBezTo>
                  <a:pt x="1058121" y="601955"/>
                  <a:pt x="1029317" y="501628"/>
                  <a:pt x="971708" y="423249"/>
                </a:cubicBezTo>
                <a:cubicBezTo>
                  <a:pt x="914099" y="344869"/>
                  <a:pt x="832781" y="305680"/>
                  <a:pt x="727752" y="305680"/>
                </a:cubicBezTo>
                <a:close/>
                <a:moveTo>
                  <a:pt x="727752" y="0"/>
                </a:moveTo>
                <a:cubicBezTo>
                  <a:pt x="942512" y="0"/>
                  <a:pt x="1117297" y="68583"/>
                  <a:pt x="1252111" y="205746"/>
                </a:cubicBezTo>
                <a:cubicBezTo>
                  <a:pt x="1386923" y="342910"/>
                  <a:pt x="1454329" y="516521"/>
                  <a:pt x="1454329" y="726577"/>
                </a:cubicBezTo>
                <a:lnTo>
                  <a:pt x="1454329" y="1034608"/>
                </a:lnTo>
                <a:cubicBezTo>
                  <a:pt x="1454329" y="1245449"/>
                  <a:pt x="1387511" y="1419254"/>
                  <a:pt x="1253874" y="1556027"/>
                </a:cubicBezTo>
                <a:cubicBezTo>
                  <a:pt x="1120237" y="1692799"/>
                  <a:pt x="945647" y="1761185"/>
                  <a:pt x="730104" y="1761185"/>
                </a:cubicBezTo>
                <a:cubicBezTo>
                  <a:pt x="512992" y="1761185"/>
                  <a:pt x="337031" y="1692799"/>
                  <a:pt x="202219" y="1556027"/>
                </a:cubicBezTo>
                <a:cubicBezTo>
                  <a:pt x="67406" y="1419254"/>
                  <a:pt x="0" y="1245449"/>
                  <a:pt x="0" y="1034608"/>
                </a:cubicBezTo>
                <a:lnTo>
                  <a:pt x="0" y="726577"/>
                </a:lnTo>
                <a:cubicBezTo>
                  <a:pt x="0" y="516521"/>
                  <a:pt x="67210" y="342910"/>
                  <a:pt x="201631" y="205746"/>
                </a:cubicBezTo>
                <a:cubicBezTo>
                  <a:pt x="336052" y="68583"/>
                  <a:pt x="511425" y="0"/>
                  <a:pt x="727752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AF8601-3279-4A01-89EF-615DD3461E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56079" y="1336195"/>
            <a:ext cx="1297962" cy="1711805"/>
          </a:xfrm>
          <a:custGeom>
            <a:avLst/>
            <a:gdLst>
              <a:gd name="connsiteX0" fmla="*/ 0 w 1297962"/>
              <a:gd name="connsiteY0" fmla="*/ 0 h 1711805"/>
              <a:gd name="connsiteX1" fmla="*/ 1297962 w 1297962"/>
              <a:gd name="connsiteY1" fmla="*/ 0 h 1711805"/>
              <a:gd name="connsiteX2" fmla="*/ 1297962 w 1297962"/>
              <a:gd name="connsiteY2" fmla="*/ 305679 h 1711805"/>
              <a:gd name="connsiteX3" fmla="*/ 846497 w 1297962"/>
              <a:gd name="connsiteY3" fmla="*/ 305679 h 1711805"/>
              <a:gd name="connsiteX4" fmla="*/ 846497 w 1297962"/>
              <a:gd name="connsiteY4" fmla="*/ 1711805 h 1711805"/>
              <a:gd name="connsiteX5" fmla="*/ 447938 w 1297962"/>
              <a:gd name="connsiteY5" fmla="*/ 1711805 h 1711805"/>
              <a:gd name="connsiteX6" fmla="*/ 447938 w 1297962"/>
              <a:gd name="connsiteY6" fmla="*/ 305679 h 1711805"/>
              <a:gd name="connsiteX7" fmla="*/ 0 w 1297962"/>
              <a:gd name="connsiteY7" fmla="*/ 305679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962" h="1711805">
                <a:moveTo>
                  <a:pt x="0" y="0"/>
                </a:moveTo>
                <a:lnTo>
                  <a:pt x="1297962" y="0"/>
                </a:lnTo>
                <a:lnTo>
                  <a:pt x="1297962" y="305679"/>
                </a:lnTo>
                <a:lnTo>
                  <a:pt x="846497" y="305679"/>
                </a:lnTo>
                <a:lnTo>
                  <a:pt x="846497" y="1711805"/>
                </a:lnTo>
                <a:lnTo>
                  <a:pt x="447938" y="1711805"/>
                </a:lnTo>
                <a:lnTo>
                  <a:pt x="447938" y="305679"/>
                </a:lnTo>
                <a:lnTo>
                  <a:pt x="0" y="305679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843755-3DDD-4771-B6C9-202D9C8018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2623" y="0"/>
            <a:ext cx="8079376" cy="6858000"/>
          </a:xfrm>
          <a:custGeom>
            <a:avLst/>
            <a:gdLst>
              <a:gd name="connsiteX0" fmla="*/ 0 w 8079376"/>
              <a:gd name="connsiteY0" fmla="*/ 0 h 6858000"/>
              <a:gd name="connsiteX1" fmla="*/ 8079376 w 8079376"/>
              <a:gd name="connsiteY1" fmla="*/ 0 h 6858000"/>
              <a:gd name="connsiteX2" fmla="*/ 8079376 w 8079376"/>
              <a:gd name="connsiteY2" fmla="*/ 6858000 h 6858000"/>
              <a:gd name="connsiteX3" fmla="*/ 5511963 w 8079376"/>
              <a:gd name="connsiteY3" fmla="*/ 6858000 h 6858000"/>
              <a:gd name="connsiteX4" fmla="*/ 5469942 w 8079376"/>
              <a:gd name="connsiteY4" fmla="*/ 6826284 h 6858000"/>
              <a:gd name="connsiteX5" fmla="*/ 5355843 w 8079376"/>
              <a:gd name="connsiteY5" fmla="*/ 6725264 h 6858000"/>
              <a:gd name="connsiteX6" fmla="*/ 3556539 w 8079376"/>
              <a:gd name="connsiteY6" fmla="*/ 3834580 h 6858000"/>
              <a:gd name="connsiteX7" fmla="*/ 1019816 w 8079376"/>
              <a:gd name="connsiteY7" fmla="*/ 2359742 h 6858000"/>
              <a:gd name="connsiteX8" fmla="*/ 10215 w 8079376"/>
              <a:gd name="connsiteY8" fmla="*/ 110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9376" h="6858000">
                <a:moveTo>
                  <a:pt x="0" y="0"/>
                </a:moveTo>
                <a:lnTo>
                  <a:pt x="8079376" y="0"/>
                </a:lnTo>
                <a:lnTo>
                  <a:pt x="8079376" y="6858000"/>
                </a:lnTo>
                <a:lnTo>
                  <a:pt x="5511963" y="6858000"/>
                </a:lnTo>
                <a:lnTo>
                  <a:pt x="5469942" y="6826284"/>
                </a:lnTo>
                <a:cubicBezTo>
                  <a:pt x="5430324" y="6793946"/>
                  <a:pt x="5392253" y="6760292"/>
                  <a:pt x="5355843" y="6725264"/>
                </a:cubicBezTo>
                <a:cubicBezTo>
                  <a:pt x="4190720" y="5604387"/>
                  <a:pt x="4279210" y="4562167"/>
                  <a:pt x="3556539" y="3834580"/>
                </a:cubicBezTo>
                <a:cubicBezTo>
                  <a:pt x="2833869" y="3106993"/>
                  <a:pt x="1614667" y="3038168"/>
                  <a:pt x="1019816" y="2359742"/>
                </a:cubicBezTo>
                <a:cubicBezTo>
                  <a:pt x="499322" y="1766119"/>
                  <a:pt x="106800" y="924078"/>
                  <a:pt x="10215" y="1102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6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9182AF-6B1C-451E-AA8A-F2C7237EF190}"/>
              </a:ext>
            </a:extLst>
          </p:cNvPr>
          <p:cNvSpPr/>
          <p:nvPr userDrawn="1"/>
        </p:nvSpPr>
        <p:spPr>
          <a:xfrm>
            <a:off x="6589486" y="0"/>
            <a:ext cx="5602515" cy="68580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E2F1BE-014C-4BA2-9CF1-D8197D1B30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9986" y="0"/>
            <a:ext cx="5412015" cy="68580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9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5BC1BCB-ACDE-4D56-95F3-6A776E91A164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2DE708B-9463-490D-9D96-78A9DCAEB216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1D191B-094B-4E17-AFAE-2C41486C7E72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3785B-E4CE-4012-94F9-B3BEC3B6E2DC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8587CA-0AEB-416B-AE99-BC6BB3A9437C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B6DE0B1-BA77-46A8-B1A7-D7EA01B55E86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B81DE9-3039-479B-BE86-C0641CE122F4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A020A74-BA96-4DB9-A4D1-6DA3222537DF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EEC2217-BE1F-415D-A201-90678174BB8D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9CE31F-5B0C-442F-9A36-47382F08AD98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D075389-8C93-43E1-A725-D1C4F34C60DC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0EA6BD-5BEB-4006-9882-67607381C855}"/>
              </a:ext>
            </a:extLst>
          </p:cNvPr>
          <p:cNvSpPr txBox="1"/>
          <p:nvPr userDrawn="1"/>
        </p:nvSpPr>
        <p:spPr>
          <a:xfrm rot="10800000" flipV="1">
            <a:off x="10433048" y="68129"/>
            <a:ext cx="175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1" i="0" spc="-150" smtClean="0">
                <a:solidFill>
                  <a:schemeClr val="bg1">
                    <a:alpha val="4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41300" b="1" i="0" spc="-150" dirty="0">
              <a:solidFill>
                <a:schemeClr val="bg1">
                  <a:alpha val="45000"/>
                </a:schemeClr>
              </a:solidFill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D51BB1-84FC-4EA1-8CBA-198899554061}"/>
              </a:ext>
            </a:extLst>
          </p:cNvPr>
          <p:cNvSpPr txBox="1"/>
          <p:nvPr userDrawn="1"/>
        </p:nvSpPr>
        <p:spPr>
          <a:xfrm flipH="1">
            <a:off x="445436" y="6386877"/>
            <a:ext cx="413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45000"/>
                  </a:schemeClr>
                </a:solidFill>
                <a:latin typeface="+mj-lt"/>
              </a:rPr>
              <a:t>Copyright © Company. All rights. | www.companysite.com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E6AC29A-0370-4051-910F-8AA29161472E}"/>
              </a:ext>
            </a:extLst>
          </p:cNvPr>
          <p:cNvSpPr/>
          <p:nvPr userDrawn="1"/>
        </p:nvSpPr>
        <p:spPr>
          <a:xfrm>
            <a:off x="9982198" y="6503524"/>
            <a:ext cx="1758952" cy="354475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660B9-1823-43FE-942F-71C80EB000BB}"/>
              </a:ext>
            </a:extLst>
          </p:cNvPr>
          <p:cNvGrpSpPr/>
          <p:nvPr userDrawn="1"/>
        </p:nvGrpSpPr>
        <p:grpSpPr>
          <a:xfrm>
            <a:off x="10450050" y="6601913"/>
            <a:ext cx="823249" cy="1488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BAD51537-BDA3-4320-B674-CB1127004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0B22F51D-D154-4B3F-8696-21EA47A0F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id="{B51CC4E4-8F23-4CE1-9697-A01978F438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2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B0F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444C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EB26D-63B0-4EDD-B7B5-4CD5E5A03278}"/>
              </a:ext>
            </a:extLst>
          </p:cNvPr>
          <p:cNvSpPr/>
          <p:nvPr userDrawn="1"/>
        </p:nvSpPr>
        <p:spPr>
          <a:xfrm>
            <a:off x="331022" y="0"/>
            <a:ext cx="11860978" cy="6858000"/>
          </a:xfrm>
          <a:custGeom>
            <a:avLst/>
            <a:gdLst>
              <a:gd name="connsiteX0" fmla="*/ 726482 w 11860978"/>
              <a:gd name="connsiteY0" fmla="*/ 0 h 6858000"/>
              <a:gd name="connsiteX1" fmla="*/ 11860978 w 11860978"/>
              <a:gd name="connsiteY1" fmla="*/ 0 h 6858000"/>
              <a:gd name="connsiteX2" fmla="*/ 11860978 w 11860978"/>
              <a:gd name="connsiteY2" fmla="*/ 6858000 h 6858000"/>
              <a:gd name="connsiteX3" fmla="*/ 726482 w 11860978"/>
              <a:gd name="connsiteY3" fmla="*/ 6858000 h 6858000"/>
              <a:gd name="connsiteX4" fmla="*/ 664687 w 11860978"/>
              <a:gd name="connsiteY4" fmla="*/ 6721314 h 6858000"/>
              <a:gd name="connsiteX5" fmla="*/ 0 w 11860978"/>
              <a:gd name="connsiteY5" fmla="*/ 3429000 h 6858000"/>
              <a:gd name="connsiteX6" fmla="*/ 664687 w 11860978"/>
              <a:gd name="connsiteY6" fmla="*/ 136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978" h="6858000">
                <a:moveTo>
                  <a:pt x="726482" y="0"/>
                </a:moveTo>
                <a:lnTo>
                  <a:pt x="11860978" y="0"/>
                </a:lnTo>
                <a:lnTo>
                  <a:pt x="11860978" y="6858000"/>
                </a:lnTo>
                <a:lnTo>
                  <a:pt x="726482" y="6858000"/>
                </a:lnTo>
                <a:lnTo>
                  <a:pt x="664687" y="6721314"/>
                </a:lnTo>
                <a:cubicBezTo>
                  <a:pt x="236679" y="5709388"/>
                  <a:pt x="0" y="4596834"/>
                  <a:pt x="0" y="3429000"/>
                </a:cubicBezTo>
                <a:cubicBezTo>
                  <a:pt x="0" y="2261166"/>
                  <a:pt x="236679" y="1148612"/>
                  <a:pt x="664687" y="1366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BB771A-0789-4F5B-845F-67B7AE026E38}"/>
              </a:ext>
            </a:extLst>
          </p:cNvPr>
          <p:cNvSpPr/>
          <p:nvPr userDrawn="1"/>
        </p:nvSpPr>
        <p:spPr>
          <a:xfrm>
            <a:off x="2109844" y="1"/>
            <a:ext cx="10082156" cy="6858000"/>
          </a:xfrm>
          <a:custGeom>
            <a:avLst/>
            <a:gdLst>
              <a:gd name="connsiteX0" fmla="*/ 947158 w 10082156"/>
              <a:gd name="connsiteY0" fmla="*/ 0 h 6858000"/>
              <a:gd name="connsiteX1" fmla="*/ 10082156 w 10082156"/>
              <a:gd name="connsiteY1" fmla="*/ 0 h 6858000"/>
              <a:gd name="connsiteX2" fmla="*/ 10082156 w 10082156"/>
              <a:gd name="connsiteY2" fmla="*/ 6858000 h 6858000"/>
              <a:gd name="connsiteX3" fmla="*/ 947159 w 10082156"/>
              <a:gd name="connsiteY3" fmla="*/ 6858000 h 6858000"/>
              <a:gd name="connsiteX4" fmla="*/ 806165 w 10082156"/>
              <a:gd name="connsiteY4" fmla="*/ 6612788 h 6858000"/>
              <a:gd name="connsiteX5" fmla="*/ 0 w 10082156"/>
              <a:gd name="connsiteY5" fmla="*/ 3428999 h 6858000"/>
              <a:gd name="connsiteX6" fmla="*/ 806165 w 10082156"/>
              <a:gd name="connsiteY6" fmla="*/ 245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2156" h="6858000">
                <a:moveTo>
                  <a:pt x="947158" y="0"/>
                </a:moveTo>
                <a:lnTo>
                  <a:pt x="10082156" y="0"/>
                </a:lnTo>
                <a:lnTo>
                  <a:pt x="10082156" y="6858000"/>
                </a:lnTo>
                <a:lnTo>
                  <a:pt x="947159" y="6858000"/>
                </a:lnTo>
                <a:lnTo>
                  <a:pt x="806165" y="6612788"/>
                </a:lnTo>
                <a:cubicBezTo>
                  <a:pt x="292037" y="5666365"/>
                  <a:pt x="0" y="4581787"/>
                  <a:pt x="0" y="3428999"/>
                </a:cubicBezTo>
                <a:cubicBezTo>
                  <a:pt x="0" y="2276212"/>
                  <a:pt x="292037" y="1191634"/>
                  <a:pt x="806165" y="245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D40567-ECFE-493D-BB3D-73B6CAA27EDD}"/>
              </a:ext>
            </a:extLst>
          </p:cNvPr>
          <p:cNvSpPr/>
          <p:nvPr userDrawn="1"/>
        </p:nvSpPr>
        <p:spPr>
          <a:xfrm>
            <a:off x="3824344" y="0"/>
            <a:ext cx="8367656" cy="6858000"/>
          </a:xfrm>
          <a:custGeom>
            <a:avLst/>
            <a:gdLst>
              <a:gd name="connsiteX0" fmla="*/ 1376287 w 8367656"/>
              <a:gd name="connsiteY0" fmla="*/ 0 h 6858000"/>
              <a:gd name="connsiteX1" fmla="*/ 8367656 w 8367656"/>
              <a:gd name="connsiteY1" fmla="*/ 0 h 6858000"/>
              <a:gd name="connsiteX2" fmla="*/ 8367656 w 8367656"/>
              <a:gd name="connsiteY2" fmla="*/ 6858000 h 6858000"/>
              <a:gd name="connsiteX3" fmla="*/ 1376287 w 8367656"/>
              <a:gd name="connsiteY3" fmla="*/ 6858000 h 6858000"/>
              <a:gd name="connsiteX4" fmla="*/ 1289786 w 8367656"/>
              <a:gd name="connsiteY4" fmla="*/ 6767272 h 6858000"/>
              <a:gd name="connsiteX5" fmla="*/ 0 w 8367656"/>
              <a:gd name="connsiteY5" fmla="*/ 3429000 h 6858000"/>
              <a:gd name="connsiteX6" fmla="*/ 1289786 w 8367656"/>
              <a:gd name="connsiteY6" fmla="*/ 9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7656" h="6858000">
                <a:moveTo>
                  <a:pt x="1376287" y="0"/>
                </a:moveTo>
                <a:lnTo>
                  <a:pt x="8367656" y="0"/>
                </a:lnTo>
                <a:lnTo>
                  <a:pt x="8367656" y="6858000"/>
                </a:lnTo>
                <a:lnTo>
                  <a:pt x="1376287" y="6858000"/>
                </a:lnTo>
                <a:lnTo>
                  <a:pt x="1289786" y="6767272"/>
                </a:lnTo>
                <a:cubicBezTo>
                  <a:pt x="488420" y="5885573"/>
                  <a:pt x="0" y="4714325"/>
                  <a:pt x="0" y="3429000"/>
                </a:cubicBezTo>
                <a:cubicBezTo>
                  <a:pt x="0" y="2143675"/>
                  <a:pt x="488420" y="972427"/>
                  <a:pt x="1289786" y="9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AFB41A-2012-475A-B259-E4612550C3F5}"/>
              </a:ext>
            </a:extLst>
          </p:cNvPr>
          <p:cNvSpPr/>
          <p:nvPr userDrawn="1"/>
        </p:nvSpPr>
        <p:spPr>
          <a:xfrm>
            <a:off x="5055422" y="0"/>
            <a:ext cx="7136578" cy="6858001"/>
          </a:xfrm>
          <a:custGeom>
            <a:avLst/>
            <a:gdLst>
              <a:gd name="connsiteX0" fmla="*/ 2255268 w 7136578"/>
              <a:gd name="connsiteY0" fmla="*/ 0 h 6858001"/>
              <a:gd name="connsiteX1" fmla="*/ 5212332 w 7136578"/>
              <a:gd name="connsiteY1" fmla="*/ 0 h 6858001"/>
              <a:gd name="connsiteX2" fmla="*/ 5352557 w 7136578"/>
              <a:gd name="connsiteY2" fmla="*/ 63394 h 6858001"/>
              <a:gd name="connsiteX3" fmla="*/ 7016951 w 7136578"/>
              <a:gd name="connsiteY3" fmla="*/ 1649250 h 6858001"/>
              <a:gd name="connsiteX4" fmla="*/ 7136578 w 7136578"/>
              <a:gd name="connsiteY4" fmla="*/ 1897582 h 6858001"/>
              <a:gd name="connsiteX5" fmla="*/ 7136578 w 7136578"/>
              <a:gd name="connsiteY5" fmla="*/ 4960421 h 6858001"/>
              <a:gd name="connsiteX6" fmla="*/ 7016951 w 7136578"/>
              <a:gd name="connsiteY6" fmla="*/ 5208752 h 6858001"/>
              <a:gd name="connsiteX7" fmla="*/ 5352557 w 7136578"/>
              <a:gd name="connsiteY7" fmla="*/ 6794608 h 6858001"/>
              <a:gd name="connsiteX8" fmla="*/ 5212335 w 7136578"/>
              <a:gd name="connsiteY8" fmla="*/ 6858001 h 6858001"/>
              <a:gd name="connsiteX9" fmla="*/ 2255266 w 7136578"/>
              <a:gd name="connsiteY9" fmla="*/ 6858001 h 6858001"/>
              <a:gd name="connsiteX10" fmla="*/ 2115044 w 7136578"/>
              <a:gd name="connsiteY10" fmla="*/ 6794608 h 6858001"/>
              <a:gd name="connsiteX11" fmla="*/ 0 w 7136578"/>
              <a:gd name="connsiteY11" fmla="*/ 3429001 h 6858001"/>
              <a:gd name="connsiteX12" fmla="*/ 2115044 w 7136578"/>
              <a:gd name="connsiteY12" fmla="*/ 633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36578" h="6858001">
                <a:moveTo>
                  <a:pt x="2255268" y="0"/>
                </a:moveTo>
                <a:lnTo>
                  <a:pt x="5212332" y="0"/>
                </a:lnTo>
                <a:lnTo>
                  <a:pt x="5352557" y="63394"/>
                </a:lnTo>
                <a:cubicBezTo>
                  <a:pt x="6059899" y="404227"/>
                  <a:pt x="6643331" y="961480"/>
                  <a:pt x="7016951" y="1649250"/>
                </a:cubicBezTo>
                <a:lnTo>
                  <a:pt x="7136578" y="1897582"/>
                </a:lnTo>
                <a:lnTo>
                  <a:pt x="7136578" y="4960421"/>
                </a:lnTo>
                <a:lnTo>
                  <a:pt x="7016951" y="5208752"/>
                </a:lnTo>
                <a:cubicBezTo>
                  <a:pt x="6643331" y="5896523"/>
                  <a:pt x="6059899" y="6453776"/>
                  <a:pt x="5352557" y="6794608"/>
                </a:cubicBezTo>
                <a:lnTo>
                  <a:pt x="5212335" y="6858001"/>
                </a:lnTo>
                <a:lnTo>
                  <a:pt x="2255266" y="6858001"/>
                </a:lnTo>
                <a:lnTo>
                  <a:pt x="2115044" y="6794608"/>
                </a:lnTo>
                <a:cubicBezTo>
                  <a:pt x="863592" y="6191597"/>
                  <a:pt x="0" y="4911151"/>
                  <a:pt x="0" y="3429001"/>
                </a:cubicBezTo>
                <a:cubicBezTo>
                  <a:pt x="0" y="1946852"/>
                  <a:pt x="863592" y="666405"/>
                  <a:pt x="2115044" y="63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625F2D-3F02-4054-91FC-29828C2BE0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8867" y="818645"/>
            <a:ext cx="5220712" cy="5220712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635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5EB26D-63B0-4EDD-B7B5-4CD5E5A03278}"/>
              </a:ext>
            </a:extLst>
          </p:cNvPr>
          <p:cNvSpPr/>
          <p:nvPr/>
        </p:nvSpPr>
        <p:spPr>
          <a:xfrm>
            <a:off x="331022" y="0"/>
            <a:ext cx="11860978" cy="6858000"/>
          </a:xfrm>
          <a:custGeom>
            <a:avLst/>
            <a:gdLst>
              <a:gd name="connsiteX0" fmla="*/ 726482 w 11860978"/>
              <a:gd name="connsiteY0" fmla="*/ 0 h 6858000"/>
              <a:gd name="connsiteX1" fmla="*/ 11860978 w 11860978"/>
              <a:gd name="connsiteY1" fmla="*/ 0 h 6858000"/>
              <a:gd name="connsiteX2" fmla="*/ 11860978 w 11860978"/>
              <a:gd name="connsiteY2" fmla="*/ 6858000 h 6858000"/>
              <a:gd name="connsiteX3" fmla="*/ 726482 w 11860978"/>
              <a:gd name="connsiteY3" fmla="*/ 6858000 h 6858000"/>
              <a:gd name="connsiteX4" fmla="*/ 664687 w 11860978"/>
              <a:gd name="connsiteY4" fmla="*/ 6721314 h 6858000"/>
              <a:gd name="connsiteX5" fmla="*/ 0 w 11860978"/>
              <a:gd name="connsiteY5" fmla="*/ 3429000 h 6858000"/>
              <a:gd name="connsiteX6" fmla="*/ 664687 w 11860978"/>
              <a:gd name="connsiteY6" fmla="*/ 1366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60978" h="6858000">
                <a:moveTo>
                  <a:pt x="726482" y="0"/>
                </a:moveTo>
                <a:lnTo>
                  <a:pt x="11860978" y="0"/>
                </a:lnTo>
                <a:lnTo>
                  <a:pt x="11860978" y="6858000"/>
                </a:lnTo>
                <a:lnTo>
                  <a:pt x="726482" y="6858000"/>
                </a:lnTo>
                <a:lnTo>
                  <a:pt x="664687" y="6721314"/>
                </a:lnTo>
                <a:cubicBezTo>
                  <a:pt x="236679" y="5709388"/>
                  <a:pt x="0" y="4596834"/>
                  <a:pt x="0" y="3429000"/>
                </a:cubicBezTo>
                <a:cubicBezTo>
                  <a:pt x="0" y="2261166"/>
                  <a:pt x="236679" y="1148612"/>
                  <a:pt x="664687" y="1366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5BB771A-0789-4F5B-845F-67B7AE026E38}"/>
              </a:ext>
            </a:extLst>
          </p:cNvPr>
          <p:cNvSpPr/>
          <p:nvPr/>
        </p:nvSpPr>
        <p:spPr>
          <a:xfrm>
            <a:off x="2109844" y="1"/>
            <a:ext cx="10082156" cy="6858000"/>
          </a:xfrm>
          <a:custGeom>
            <a:avLst/>
            <a:gdLst>
              <a:gd name="connsiteX0" fmla="*/ 947158 w 10082156"/>
              <a:gd name="connsiteY0" fmla="*/ 0 h 6858000"/>
              <a:gd name="connsiteX1" fmla="*/ 10082156 w 10082156"/>
              <a:gd name="connsiteY1" fmla="*/ 0 h 6858000"/>
              <a:gd name="connsiteX2" fmla="*/ 10082156 w 10082156"/>
              <a:gd name="connsiteY2" fmla="*/ 6858000 h 6858000"/>
              <a:gd name="connsiteX3" fmla="*/ 947159 w 10082156"/>
              <a:gd name="connsiteY3" fmla="*/ 6858000 h 6858000"/>
              <a:gd name="connsiteX4" fmla="*/ 806165 w 10082156"/>
              <a:gd name="connsiteY4" fmla="*/ 6612788 h 6858000"/>
              <a:gd name="connsiteX5" fmla="*/ 0 w 10082156"/>
              <a:gd name="connsiteY5" fmla="*/ 3428999 h 6858000"/>
              <a:gd name="connsiteX6" fmla="*/ 806165 w 10082156"/>
              <a:gd name="connsiteY6" fmla="*/ 2452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2156" h="6858000">
                <a:moveTo>
                  <a:pt x="947158" y="0"/>
                </a:moveTo>
                <a:lnTo>
                  <a:pt x="10082156" y="0"/>
                </a:lnTo>
                <a:lnTo>
                  <a:pt x="10082156" y="6858000"/>
                </a:lnTo>
                <a:lnTo>
                  <a:pt x="947159" y="6858000"/>
                </a:lnTo>
                <a:lnTo>
                  <a:pt x="806165" y="6612788"/>
                </a:lnTo>
                <a:cubicBezTo>
                  <a:pt x="292037" y="5666365"/>
                  <a:pt x="0" y="4581787"/>
                  <a:pt x="0" y="3428999"/>
                </a:cubicBezTo>
                <a:cubicBezTo>
                  <a:pt x="0" y="2276212"/>
                  <a:pt x="292037" y="1191634"/>
                  <a:pt x="806165" y="2452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D40567-ECFE-493D-BB3D-73B6CAA27EDD}"/>
              </a:ext>
            </a:extLst>
          </p:cNvPr>
          <p:cNvSpPr/>
          <p:nvPr/>
        </p:nvSpPr>
        <p:spPr>
          <a:xfrm>
            <a:off x="3824344" y="0"/>
            <a:ext cx="8367656" cy="6858000"/>
          </a:xfrm>
          <a:custGeom>
            <a:avLst/>
            <a:gdLst>
              <a:gd name="connsiteX0" fmla="*/ 1376287 w 8367656"/>
              <a:gd name="connsiteY0" fmla="*/ 0 h 6858000"/>
              <a:gd name="connsiteX1" fmla="*/ 8367656 w 8367656"/>
              <a:gd name="connsiteY1" fmla="*/ 0 h 6858000"/>
              <a:gd name="connsiteX2" fmla="*/ 8367656 w 8367656"/>
              <a:gd name="connsiteY2" fmla="*/ 6858000 h 6858000"/>
              <a:gd name="connsiteX3" fmla="*/ 1376287 w 8367656"/>
              <a:gd name="connsiteY3" fmla="*/ 6858000 h 6858000"/>
              <a:gd name="connsiteX4" fmla="*/ 1289786 w 8367656"/>
              <a:gd name="connsiteY4" fmla="*/ 6767272 h 6858000"/>
              <a:gd name="connsiteX5" fmla="*/ 0 w 8367656"/>
              <a:gd name="connsiteY5" fmla="*/ 3429000 h 6858000"/>
              <a:gd name="connsiteX6" fmla="*/ 1289786 w 8367656"/>
              <a:gd name="connsiteY6" fmla="*/ 907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67656" h="6858000">
                <a:moveTo>
                  <a:pt x="1376287" y="0"/>
                </a:moveTo>
                <a:lnTo>
                  <a:pt x="8367656" y="0"/>
                </a:lnTo>
                <a:lnTo>
                  <a:pt x="8367656" y="6858000"/>
                </a:lnTo>
                <a:lnTo>
                  <a:pt x="1376287" y="6858000"/>
                </a:lnTo>
                <a:lnTo>
                  <a:pt x="1289786" y="6767272"/>
                </a:lnTo>
                <a:cubicBezTo>
                  <a:pt x="488420" y="5885573"/>
                  <a:pt x="0" y="4714325"/>
                  <a:pt x="0" y="3429000"/>
                </a:cubicBezTo>
                <a:cubicBezTo>
                  <a:pt x="0" y="2143675"/>
                  <a:pt x="488420" y="972427"/>
                  <a:pt x="1289786" y="907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AFB41A-2012-475A-B259-E4612550C3F5}"/>
              </a:ext>
            </a:extLst>
          </p:cNvPr>
          <p:cNvSpPr/>
          <p:nvPr/>
        </p:nvSpPr>
        <p:spPr>
          <a:xfrm>
            <a:off x="5055422" y="0"/>
            <a:ext cx="7136578" cy="6858001"/>
          </a:xfrm>
          <a:custGeom>
            <a:avLst/>
            <a:gdLst>
              <a:gd name="connsiteX0" fmla="*/ 2255268 w 7136578"/>
              <a:gd name="connsiteY0" fmla="*/ 0 h 6858001"/>
              <a:gd name="connsiteX1" fmla="*/ 5212332 w 7136578"/>
              <a:gd name="connsiteY1" fmla="*/ 0 h 6858001"/>
              <a:gd name="connsiteX2" fmla="*/ 5352557 w 7136578"/>
              <a:gd name="connsiteY2" fmla="*/ 63394 h 6858001"/>
              <a:gd name="connsiteX3" fmla="*/ 7016951 w 7136578"/>
              <a:gd name="connsiteY3" fmla="*/ 1649250 h 6858001"/>
              <a:gd name="connsiteX4" fmla="*/ 7136578 w 7136578"/>
              <a:gd name="connsiteY4" fmla="*/ 1897582 h 6858001"/>
              <a:gd name="connsiteX5" fmla="*/ 7136578 w 7136578"/>
              <a:gd name="connsiteY5" fmla="*/ 4960421 h 6858001"/>
              <a:gd name="connsiteX6" fmla="*/ 7016951 w 7136578"/>
              <a:gd name="connsiteY6" fmla="*/ 5208752 h 6858001"/>
              <a:gd name="connsiteX7" fmla="*/ 5352557 w 7136578"/>
              <a:gd name="connsiteY7" fmla="*/ 6794608 h 6858001"/>
              <a:gd name="connsiteX8" fmla="*/ 5212335 w 7136578"/>
              <a:gd name="connsiteY8" fmla="*/ 6858001 h 6858001"/>
              <a:gd name="connsiteX9" fmla="*/ 2255266 w 7136578"/>
              <a:gd name="connsiteY9" fmla="*/ 6858001 h 6858001"/>
              <a:gd name="connsiteX10" fmla="*/ 2115044 w 7136578"/>
              <a:gd name="connsiteY10" fmla="*/ 6794608 h 6858001"/>
              <a:gd name="connsiteX11" fmla="*/ 0 w 7136578"/>
              <a:gd name="connsiteY11" fmla="*/ 3429001 h 6858001"/>
              <a:gd name="connsiteX12" fmla="*/ 2115044 w 7136578"/>
              <a:gd name="connsiteY12" fmla="*/ 6339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36578" h="6858001">
                <a:moveTo>
                  <a:pt x="2255268" y="0"/>
                </a:moveTo>
                <a:lnTo>
                  <a:pt x="5212332" y="0"/>
                </a:lnTo>
                <a:lnTo>
                  <a:pt x="5352557" y="63394"/>
                </a:lnTo>
                <a:cubicBezTo>
                  <a:pt x="6059899" y="404227"/>
                  <a:pt x="6643331" y="961480"/>
                  <a:pt x="7016951" y="1649250"/>
                </a:cubicBezTo>
                <a:lnTo>
                  <a:pt x="7136578" y="1897582"/>
                </a:lnTo>
                <a:lnTo>
                  <a:pt x="7136578" y="4960421"/>
                </a:lnTo>
                <a:lnTo>
                  <a:pt x="7016951" y="5208752"/>
                </a:lnTo>
                <a:cubicBezTo>
                  <a:pt x="6643331" y="5896523"/>
                  <a:pt x="6059899" y="6453776"/>
                  <a:pt x="5352557" y="6794608"/>
                </a:cubicBezTo>
                <a:lnTo>
                  <a:pt x="5212335" y="6858001"/>
                </a:lnTo>
                <a:lnTo>
                  <a:pt x="2255266" y="6858001"/>
                </a:lnTo>
                <a:lnTo>
                  <a:pt x="2115044" y="6794608"/>
                </a:lnTo>
                <a:cubicBezTo>
                  <a:pt x="863592" y="6191597"/>
                  <a:pt x="0" y="4911151"/>
                  <a:pt x="0" y="3429001"/>
                </a:cubicBezTo>
                <a:cubicBezTo>
                  <a:pt x="0" y="1946852"/>
                  <a:pt x="863592" y="666405"/>
                  <a:pt x="2115044" y="633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89000" sy="89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625F2D-3F02-4054-91FC-29828C2BE0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8867" y="818645"/>
            <a:ext cx="5220712" cy="5220712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725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9" grpId="0" animBg="1"/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5DAF795-CC78-4AD8-BE71-6A3D159CDFBA}"/>
              </a:ext>
            </a:extLst>
          </p:cNvPr>
          <p:cNvSpPr/>
          <p:nvPr userDrawn="1"/>
        </p:nvSpPr>
        <p:spPr>
          <a:xfrm>
            <a:off x="0" y="1"/>
            <a:ext cx="12192000" cy="5586689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52681D-B363-4CCB-9315-C845BF4F18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5306787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l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0F665A-E088-40EB-AD32-826FDE7F6F72}"/>
              </a:ext>
            </a:extLst>
          </p:cNvPr>
          <p:cNvSpPr/>
          <p:nvPr userDrawn="1"/>
        </p:nvSpPr>
        <p:spPr>
          <a:xfrm>
            <a:off x="1" y="0"/>
            <a:ext cx="6808123" cy="6858000"/>
          </a:xfrm>
          <a:custGeom>
            <a:avLst/>
            <a:gdLst>
              <a:gd name="connsiteX0" fmla="*/ 0 w 6808123"/>
              <a:gd name="connsiteY0" fmla="*/ 0 h 6858000"/>
              <a:gd name="connsiteX1" fmla="*/ 2570134 w 6808123"/>
              <a:gd name="connsiteY1" fmla="*/ 0 h 6858000"/>
              <a:gd name="connsiteX2" fmla="*/ 6808123 w 6808123"/>
              <a:gd name="connsiteY2" fmla="*/ 6858000 h 6858000"/>
              <a:gd name="connsiteX3" fmla="*/ 0 w 68081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123" h="6858000">
                <a:moveTo>
                  <a:pt x="0" y="0"/>
                </a:moveTo>
                <a:lnTo>
                  <a:pt x="2570134" y="0"/>
                </a:lnTo>
                <a:lnTo>
                  <a:pt x="680812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DB850-2617-47E6-A14D-21C8010E5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2437" y="838200"/>
            <a:ext cx="5181600" cy="5181600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91C466-6A60-4F1B-8AF7-C3F3C787F4CD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3763F23-6212-4467-8D36-20DE528619F4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CACA9C6-F188-485B-B5FC-B058172ADEAC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6AF0CF5-B79E-4F9F-A41D-A216459BC7A5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21998B8-8F21-464D-A575-599326A1D5DF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6F6FE8A-D4AF-4489-B5A4-C94C30A24591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F68CE6-38E2-47E9-9995-85887ADBDBE4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B6F8E1E-40AB-4F2B-AA1B-E34E4450B897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33608D-C3C3-49BE-B3FE-055D6CA3677B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B5A5109-D4F0-48F6-9CC6-26144A1EC400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45079FE-B452-4D6D-8153-854237D56285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7E45213-92FA-413D-828A-2EB77F5BC56D}"/>
              </a:ext>
            </a:extLst>
          </p:cNvPr>
          <p:cNvSpPr txBox="1"/>
          <p:nvPr userDrawn="1"/>
        </p:nvSpPr>
        <p:spPr>
          <a:xfrm flipH="1">
            <a:off x="445436" y="6386877"/>
            <a:ext cx="413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45000"/>
                  </a:schemeClr>
                </a:solidFill>
                <a:latin typeface="+mj-lt"/>
              </a:rPr>
              <a:t>Copyright © Company. All rights. | www.companysite.com</a:t>
            </a:r>
          </a:p>
        </p:txBody>
      </p:sp>
    </p:spTree>
    <p:extLst>
      <p:ext uri="{BB962C8B-B14F-4D97-AF65-F5344CB8AC3E}">
        <p14:creationId xmlns:p14="http://schemas.microsoft.com/office/powerpoint/2010/main" val="39632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3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9B0A2D-41D4-4374-9BAE-53874D705B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67544" y="2496458"/>
            <a:ext cx="2714171" cy="3425372"/>
          </a:xfrm>
          <a:custGeom>
            <a:avLst/>
            <a:gdLst>
              <a:gd name="connsiteX0" fmla="*/ 263682 w 2714171"/>
              <a:gd name="connsiteY0" fmla="*/ 0 h 3425372"/>
              <a:gd name="connsiteX1" fmla="*/ 2450489 w 2714171"/>
              <a:gd name="connsiteY1" fmla="*/ 0 h 3425372"/>
              <a:gd name="connsiteX2" fmla="*/ 2714171 w 2714171"/>
              <a:gd name="connsiteY2" fmla="*/ 263682 h 3425372"/>
              <a:gd name="connsiteX3" fmla="*/ 2714171 w 2714171"/>
              <a:gd name="connsiteY3" fmla="*/ 3161690 h 3425372"/>
              <a:gd name="connsiteX4" fmla="*/ 2450489 w 2714171"/>
              <a:gd name="connsiteY4" fmla="*/ 3425372 h 3425372"/>
              <a:gd name="connsiteX5" fmla="*/ 263682 w 2714171"/>
              <a:gd name="connsiteY5" fmla="*/ 3425372 h 3425372"/>
              <a:gd name="connsiteX6" fmla="*/ 0 w 2714171"/>
              <a:gd name="connsiteY6" fmla="*/ 3161690 h 3425372"/>
              <a:gd name="connsiteX7" fmla="*/ 0 w 2714171"/>
              <a:gd name="connsiteY7" fmla="*/ 263682 h 3425372"/>
              <a:gd name="connsiteX8" fmla="*/ 263682 w 2714171"/>
              <a:gd name="connsiteY8" fmla="*/ 0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4171" h="3425372">
                <a:moveTo>
                  <a:pt x="263682" y="0"/>
                </a:moveTo>
                <a:lnTo>
                  <a:pt x="2450489" y="0"/>
                </a:lnTo>
                <a:cubicBezTo>
                  <a:pt x="2596117" y="0"/>
                  <a:pt x="2714171" y="118054"/>
                  <a:pt x="2714171" y="263682"/>
                </a:cubicBezTo>
                <a:lnTo>
                  <a:pt x="2714171" y="3161690"/>
                </a:lnTo>
                <a:cubicBezTo>
                  <a:pt x="2714171" y="3307318"/>
                  <a:pt x="2596117" y="3425372"/>
                  <a:pt x="2450489" y="3425372"/>
                </a:cubicBezTo>
                <a:lnTo>
                  <a:pt x="263682" y="3425372"/>
                </a:lnTo>
                <a:cubicBezTo>
                  <a:pt x="118054" y="3425372"/>
                  <a:pt x="0" y="3307318"/>
                  <a:pt x="0" y="3161690"/>
                </a:cubicBezTo>
                <a:lnTo>
                  <a:pt x="0" y="263682"/>
                </a:lnTo>
                <a:cubicBezTo>
                  <a:pt x="0" y="118054"/>
                  <a:pt x="118054" y="0"/>
                  <a:pt x="263682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901700" dist="393700" dir="2700000" sx="86000" sy="86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1DB38C-C1D2-484F-A310-F9AC87B68B5F}"/>
              </a:ext>
            </a:extLst>
          </p:cNvPr>
          <p:cNvSpPr/>
          <p:nvPr userDrawn="1"/>
        </p:nvSpPr>
        <p:spPr>
          <a:xfrm>
            <a:off x="1" y="1932079"/>
            <a:ext cx="12192000" cy="389350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BDBC6F5-9245-42A5-8F56-F466B753D0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70109" y="1828801"/>
            <a:ext cx="3130419" cy="2975429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BFBE239-7D68-41C7-A8EE-E61BD855ED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30792" y="1828801"/>
            <a:ext cx="3130419" cy="2975429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54B091D-4377-41F5-AB7F-A9A1E484EF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91475" y="1828801"/>
            <a:ext cx="3130419" cy="2975429"/>
          </a:xfrm>
          <a:custGeom>
            <a:avLst/>
            <a:gdLst>
              <a:gd name="connsiteX0" fmla="*/ 126438 w 3130419"/>
              <a:gd name="connsiteY0" fmla="*/ 0 h 2975429"/>
              <a:gd name="connsiteX1" fmla="*/ 3003981 w 3130419"/>
              <a:gd name="connsiteY1" fmla="*/ 0 h 2975429"/>
              <a:gd name="connsiteX2" fmla="*/ 3130419 w 3130419"/>
              <a:gd name="connsiteY2" fmla="*/ 126438 h 2975429"/>
              <a:gd name="connsiteX3" fmla="*/ 3130419 w 3130419"/>
              <a:gd name="connsiteY3" fmla="*/ 2975429 h 2975429"/>
              <a:gd name="connsiteX4" fmla="*/ 0 w 3130419"/>
              <a:gd name="connsiteY4" fmla="*/ 2975429 h 2975429"/>
              <a:gd name="connsiteX5" fmla="*/ 0 w 3130419"/>
              <a:gd name="connsiteY5" fmla="*/ 126438 h 2975429"/>
              <a:gd name="connsiteX6" fmla="*/ 126438 w 3130419"/>
              <a:gd name="connsiteY6" fmla="*/ 0 h 297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0419" h="2975429">
                <a:moveTo>
                  <a:pt x="126438" y="0"/>
                </a:moveTo>
                <a:lnTo>
                  <a:pt x="3003981" y="0"/>
                </a:lnTo>
                <a:cubicBezTo>
                  <a:pt x="3073811" y="0"/>
                  <a:pt x="3130419" y="56608"/>
                  <a:pt x="3130419" y="126438"/>
                </a:cubicBezTo>
                <a:lnTo>
                  <a:pt x="3130419" y="2975429"/>
                </a:lnTo>
                <a:lnTo>
                  <a:pt x="0" y="2975429"/>
                </a:lnTo>
                <a:lnTo>
                  <a:pt x="0" y="126438"/>
                </a:lnTo>
                <a:cubicBezTo>
                  <a:pt x="0" y="56608"/>
                  <a:pt x="56608" y="0"/>
                  <a:pt x="1264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9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A4E7B1-A27A-4554-B6F3-1D71807919A2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30A3715-3F1B-4994-882B-1AA5CC2B5F46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B2F4135-B706-43C9-8C19-E1748EA415B8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6DF9FE3-EAA8-46B4-BE67-E4611F10170C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5E07A0-F382-46A6-B709-9E977256C767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AD1B69-1587-4282-8071-124C8FBB35B7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861527D-49F8-47D7-A9F1-56D42F5BCE5F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4F661D2-AE0F-4AEE-A0A3-57470C5E377D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6887220-AFD9-4B39-8D1A-6D739BAFFA27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A6DC743-8A3A-44DB-B4AC-2BFB722AFE6D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EAB0F2-581E-4C57-915C-540F8D80322D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405C246-B86A-44B3-901B-5C5BF352AADC}"/>
              </a:ext>
            </a:extLst>
          </p:cNvPr>
          <p:cNvSpPr txBox="1"/>
          <p:nvPr userDrawn="1"/>
        </p:nvSpPr>
        <p:spPr>
          <a:xfrm rot="10800000" flipV="1">
            <a:off x="10433048" y="68129"/>
            <a:ext cx="175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1" i="0" spc="-150" smtClean="0">
                <a:solidFill>
                  <a:schemeClr val="bg1">
                    <a:alpha val="60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41300" b="1" i="0" spc="-150" dirty="0">
              <a:solidFill>
                <a:schemeClr val="bg1">
                  <a:alpha val="60000"/>
                </a:schemeClr>
              </a:solidFill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B6859-DA8E-4B66-BF0C-47A229C1695C}"/>
              </a:ext>
            </a:extLst>
          </p:cNvPr>
          <p:cNvSpPr txBox="1"/>
          <p:nvPr userDrawn="1"/>
        </p:nvSpPr>
        <p:spPr>
          <a:xfrm flipH="1">
            <a:off x="445436" y="6386877"/>
            <a:ext cx="413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45000"/>
                  </a:schemeClr>
                </a:solidFill>
                <a:latin typeface="+mj-lt"/>
              </a:rPr>
              <a:t>Copyright © Company. All rights. | www.companysite.com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919BC1C-E313-43F4-8D37-E1E6CC8F373C}"/>
              </a:ext>
            </a:extLst>
          </p:cNvPr>
          <p:cNvSpPr/>
          <p:nvPr userDrawn="1"/>
        </p:nvSpPr>
        <p:spPr>
          <a:xfrm>
            <a:off x="9982198" y="6503524"/>
            <a:ext cx="1758952" cy="354475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253556-B93A-48E2-B1AA-302C1355F1C4}"/>
              </a:ext>
            </a:extLst>
          </p:cNvPr>
          <p:cNvGrpSpPr/>
          <p:nvPr userDrawn="1"/>
        </p:nvGrpSpPr>
        <p:grpSpPr>
          <a:xfrm>
            <a:off x="10450050" y="6601913"/>
            <a:ext cx="823249" cy="1488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F821619D-8232-4DBB-B30D-B0ADC2541B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59563F7A-F890-4398-AFBA-916B0A107A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651C6DCE-B92E-42D7-B334-6FCD6734D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33CA87-08E5-4E93-AE32-645199C087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3080" y="0"/>
            <a:ext cx="4093028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3A68A85-C08C-4ABB-AEA4-8BE0D6D1CF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3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6DA1285-73AF-49B0-90CB-4BC58CA6EA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4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3F9DBF3-29C5-4EC1-B842-B1C97FD365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3429001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2289922-FE00-4DA4-BBAB-3A9DF04063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2"/>
            <a:ext cx="3048000" cy="3428999"/>
          </a:xfrm>
          <a:custGeom>
            <a:avLst/>
            <a:gdLst>
              <a:gd name="connsiteX0" fmla="*/ 0 w 3048000"/>
              <a:gd name="connsiteY0" fmla="*/ 0 h 3428999"/>
              <a:gd name="connsiteX1" fmla="*/ 3048000 w 3048000"/>
              <a:gd name="connsiteY1" fmla="*/ 0 h 3428999"/>
              <a:gd name="connsiteX2" fmla="*/ 3048000 w 3048000"/>
              <a:gd name="connsiteY2" fmla="*/ 3428999 h 3428999"/>
              <a:gd name="connsiteX3" fmla="*/ 0 w 3048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8999">
                <a:moveTo>
                  <a:pt x="0" y="0"/>
                </a:moveTo>
                <a:lnTo>
                  <a:pt x="3048000" y="0"/>
                </a:lnTo>
                <a:lnTo>
                  <a:pt x="3048000" y="3428999"/>
                </a:lnTo>
                <a:lnTo>
                  <a:pt x="0" y="3428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AA6C0E-7A79-47E7-B106-121A578CB7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8" cy="50144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7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BFCD23-CD40-4A04-9CB4-8B42EC2F7B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1517" y="1920044"/>
            <a:ext cx="3861324" cy="3861324"/>
          </a:xfrm>
          <a:custGeom>
            <a:avLst/>
            <a:gdLst>
              <a:gd name="connsiteX0" fmla="*/ 60739 w 3861324"/>
              <a:gd name="connsiteY0" fmla="*/ 0 h 3861324"/>
              <a:gd name="connsiteX1" fmla="*/ 3800585 w 3861324"/>
              <a:gd name="connsiteY1" fmla="*/ 0 h 3861324"/>
              <a:gd name="connsiteX2" fmla="*/ 3861324 w 3861324"/>
              <a:gd name="connsiteY2" fmla="*/ 60739 h 3861324"/>
              <a:gd name="connsiteX3" fmla="*/ 3861324 w 3861324"/>
              <a:gd name="connsiteY3" fmla="*/ 3800585 h 3861324"/>
              <a:gd name="connsiteX4" fmla="*/ 3800585 w 3861324"/>
              <a:gd name="connsiteY4" fmla="*/ 3861324 h 3861324"/>
              <a:gd name="connsiteX5" fmla="*/ 60739 w 3861324"/>
              <a:gd name="connsiteY5" fmla="*/ 3861324 h 3861324"/>
              <a:gd name="connsiteX6" fmla="*/ 0 w 3861324"/>
              <a:gd name="connsiteY6" fmla="*/ 3800585 h 3861324"/>
              <a:gd name="connsiteX7" fmla="*/ 0 w 3861324"/>
              <a:gd name="connsiteY7" fmla="*/ 60739 h 3861324"/>
              <a:gd name="connsiteX8" fmla="*/ 60739 w 3861324"/>
              <a:gd name="connsiteY8" fmla="*/ 0 h 386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1324" h="3861324">
                <a:moveTo>
                  <a:pt x="60739" y="0"/>
                </a:moveTo>
                <a:lnTo>
                  <a:pt x="3800585" y="0"/>
                </a:lnTo>
                <a:cubicBezTo>
                  <a:pt x="3834130" y="0"/>
                  <a:pt x="3861324" y="27194"/>
                  <a:pt x="3861324" y="60739"/>
                </a:cubicBezTo>
                <a:lnTo>
                  <a:pt x="3861324" y="3800585"/>
                </a:lnTo>
                <a:cubicBezTo>
                  <a:pt x="3861324" y="3834130"/>
                  <a:pt x="3834130" y="3861324"/>
                  <a:pt x="3800585" y="3861324"/>
                </a:cubicBezTo>
                <a:lnTo>
                  <a:pt x="60739" y="3861324"/>
                </a:lnTo>
                <a:cubicBezTo>
                  <a:pt x="27194" y="3861324"/>
                  <a:pt x="0" y="3834130"/>
                  <a:pt x="0" y="3800585"/>
                </a:cubicBezTo>
                <a:lnTo>
                  <a:pt x="0" y="60739"/>
                </a:lnTo>
                <a:cubicBezTo>
                  <a:pt x="0" y="27194"/>
                  <a:pt x="27194" y="0"/>
                  <a:pt x="60739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698500" sx="92000" sy="9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E2D3F25-0E35-4B19-AC43-CEE8ED1E98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03790" y="2569028"/>
            <a:ext cx="2235117" cy="2017486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DA429ED-5414-4BB0-8E69-9BD0DD6D1C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86892" y="2569028"/>
            <a:ext cx="2235117" cy="2017486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1C94C9-46A1-4E70-8986-E01FAF7C6A5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69993" y="2569028"/>
            <a:ext cx="2235117" cy="2017486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FED99C-E87E-4CB2-A957-E3021E09C3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53095" y="2569028"/>
            <a:ext cx="2235117" cy="2017486"/>
          </a:xfrm>
          <a:custGeom>
            <a:avLst/>
            <a:gdLst>
              <a:gd name="connsiteX0" fmla="*/ 89516 w 2235117"/>
              <a:gd name="connsiteY0" fmla="*/ 0 h 2017486"/>
              <a:gd name="connsiteX1" fmla="*/ 2145601 w 2235117"/>
              <a:gd name="connsiteY1" fmla="*/ 0 h 2017486"/>
              <a:gd name="connsiteX2" fmla="*/ 2235117 w 2235117"/>
              <a:gd name="connsiteY2" fmla="*/ 89516 h 2017486"/>
              <a:gd name="connsiteX3" fmla="*/ 2235117 w 2235117"/>
              <a:gd name="connsiteY3" fmla="*/ 1927970 h 2017486"/>
              <a:gd name="connsiteX4" fmla="*/ 2145601 w 2235117"/>
              <a:gd name="connsiteY4" fmla="*/ 2017486 h 2017486"/>
              <a:gd name="connsiteX5" fmla="*/ 89516 w 2235117"/>
              <a:gd name="connsiteY5" fmla="*/ 2017486 h 2017486"/>
              <a:gd name="connsiteX6" fmla="*/ 0 w 2235117"/>
              <a:gd name="connsiteY6" fmla="*/ 1927970 h 2017486"/>
              <a:gd name="connsiteX7" fmla="*/ 0 w 2235117"/>
              <a:gd name="connsiteY7" fmla="*/ 89516 h 2017486"/>
              <a:gd name="connsiteX8" fmla="*/ 89516 w 2235117"/>
              <a:gd name="connsiteY8" fmla="*/ 0 h 2017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117" h="2017486">
                <a:moveTo>
                  <a:pt x="89516" y="0"/>
                </a:moveTo>
                <a:lnTo>
                  <a:pt x="2145601" y="0"/>
                </a:lnTo>
                <a:cubicBezTo>
                  <a:pt x="2195039" y="0"/>
                  <a:pt x="2235117" y="40078"/>
                  <a:pt x="2235117" y="89516"/>
                </a:cubicBezTo>
                <a:lnTo>
                  <a:pt x="2235117" y="1927970"/>
                </a:lnTo>
                <a:cubicBezTo>
                  <a:pt x="2235117" y="1977408"/>
                  <a:pt x="2195039" y="2017486"/>
                  <a:pt x="2145601" y="2017486"/>
                </a:cubicBezTo>
                <a:lnTo>
                  <a:pt x="89516" y="2017486"/>
                </a:lnTo>
                <a:cubicBezTo>
                  <a:pt x="40078" y="2017486"/>
                  <a:pt x="0" y="1977408"/>
                  <a:pt x="0" y="1927970"/>
                </a:cubicBezTo>
                <a:lnTo>
                  <a:pt x="0" y="89516"/>
                </a:lnTo>
                <a:cubicBezTo>
                  <a:pt x="0" y="40078"/>
                  <a:pt x="40078" y="0"/>
                  <a:pt x="89516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825500" dist="381000" dir="5400000" sx="83000" sy="83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5DAF795-CC78-4AD8-BE71-6A3D159CDFBA}"/>
              </a:ext>
            </a:extLst>
          </p:cNvPr>
          <p:cNvSpPr/>
          <p:nvPr/>
        </p:nvSpPr>
        <p:spPr>
          <a:xfrm>
            <a:off x="0" y="1"/>
            <a:ext cx="12192000" cy="5586689"/>
          </a:xfrm>
          <a:custGeom>
            <a:avLst/>
            <a:gdLst>
              <a:gd name="connsiteX0" fmla="*/ 0 w 12192000"/>
              <a:gd name="connsiteY0" fmla="*/ 0 h 5586689"/>
              <a:gd name="connsiteX1" fmla="*/ 12192000 w 12192000"/>
              <a:gd name="connsiteY1" fmla="*/ 0 h 5586689"/>
              <a:gd name="connsiteX2" fmla="*/ 12192000 w 12192000"/>
              <a:gd name="connsiteY2" fmla="*/ 4454813 h 5586689"/>
              <a:gd name="connsiteX3" fmla="*/ 11960026 w 12192000"/>
              <a:gd name="connsiteY3" fmla="*/ 4545333 h 5586689"/>
              <a:gd name="connsiteX4" fmla="*/ 6096000 w 12192000"/>
              <a:gd name="connsiteY4" fmla="*/ 5586689 h 5586689"/>
              <a:gd name="connsiteX5" fmla="*/ 231975 w 12192000"/>
              <a:gd name="connsiteY5" fmla="*/ 4545333 h 5586689"/>
              <a:gd name="connsiteX6" fmla="*/ 0 w 12192000"/>
              <a:gd name="connsiteY6" fmla="*/ 4454813 h 558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586689">
                <a:moveTo>
                  <a:pt x="0" y="0"/>
                </a:moveTo>
                <a:lnTo>
                  <a:pt x="12192000" y="0"/>
                </a:lnTo>
                <a:lnTo>
                  <a:pt x="12192000" y="4454813"/>
                </a:lnTo>
                <a:lnTo>
                  <a:pt x="11960026" y="4545333"/>
                </a:lnTo>
                <a:cubicBezTo>
                  <a:pt x="10164544" y="5215096"/>
                  <a:pt x="8181164" y="5586689"/>
                  <a:pt x="6096000" y="5586689"/>
                </a:cubicBezTo>
                <a:cubicBezTo>
                  <a:pt x="4010836" y="5586689"/>
                  <a:pt x="2027456" y="5215096"/>
                  <a:pt x="231975" y="4545333"/>
                </a:cubicBezTo>
                <a:lnTo>
                  <a:pt x="0" y="44548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927100" dist="254000" dir="540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752681D-B363-4CCB-9315-C845BF4F189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12192000" cy="5306787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1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1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lumMod val="95000"/>
              <a:alpha val="25000"/>
            </a:schemeClr>
          </a:solidFill>
          <a:ln>
            <a:noFill/>
          </a:ln>
          <a:effectLst>
            <a:outerShdw blurRad="342900" dist="2413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l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47953D-5C31-4D76-BAD5-708AE8A258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" y="0"/>
            <a:ext cx="12191988" cy="5048250"/>
          </a:xfrm>
          <a:custGeom>
            <a:avLst/>
            <a:gdLst>
              <a:gd name="connsiteX0" fmla="*/ 0 w 12191988"/>
              <a:gd name="connsiteY0" fmla="*/ 0 h 5048250"/>
              <a:gd name="connsiteX1" fmla="*/ 12191988 w 12191988"/>
              <a:gd name="connsiteY1" fmla="*/ 0 h 5048250"/>
              <a:gd name="connsiteX2" fmla="*/ 12191988 w 12191988"/>
              <a:gd name="connsiteY2" fmla="*/ 4804440 h 5048250"/>
              <a:gd name="connsiteX3" fmla="*/ 12172832 w 12191988"/>
              <a:gd name="connsiteY3" fmla="*/ 4899324 h 5048250"/>
              <a:gd name="connsiteX4" fmla="*/ 11948154 w 12191988"/>
              <a:gd name="connsiteY4" fmla="*/ 5048250 h 5048250"/>
              <a:gd name="connsiteX5" fmla="*/ 11704314 w 12191988"/>
              <a:gd name="connsiteY5" fmla="*/ 4804410 h 5048250"/>
              <a:gd name="connsiteX6" fmla="*/ 11704314 w 12191988"/>
              <a:gd name="connsiteY6" fmla="*/ 4072890 h 5048250"/>
              <a:gd name="connsiteX7" fmla="*/ 11460474 w 12191988"/>
              <a:gd name="connsiteY7" fmla="*/ 3829050 h 5048250"/>
              <a:gd name="connsiteX8" fmla="*/ 11216634 w 12191988"/>
              <a:gd name="connsiteY8" fmla="*/ 4072890 h 5048250"/>
              <a:gd name="connsiteX9" fmla="*/ 11216634 w 12191988"/>
              <a:gd name="connsiteY9" fmla="*/ 4804410 h 5048250"/>
              <a:gd name="connsiteX10" fmla="*/ 10972794 w 12191988"/>
              <a:gd name="connsiteY10" fmla="*/ 5048250 h 5048250"/>
              <a:gd name="connsiteX11" fmla="*/ 10728954 w 12191988"/>
              <a:gd name="connsiteY11" fmla="*/ 4804410 h 5048250"/>
              <a:gd name="connsiteX12" fmla="*/ 10728954 w 12191988"/>
              <a:gd name="connsiteY12" fmla="*/ 3139440 h 5048250"/>
              <a:gd name="connsiteX13" fmla="*/ 10485114 w 12191988"/>
              <a:gd name="connsiteY13" fmla="*/ 2895600 h 5048250"/>
              <a:gd name="connsiteX14" fmla="*/ 10241274 w 12191988"/>
              <a:gd name="connsiteY14" fmla="*/ 3139440 h 5048250"/>
              <a:gd name="connsiteX15" fmla="*/ 10241274 w 12191988"/>
              <a:gd name="connsiteY15" fmla="*/ 4804410 h 5048250"/>
              <a:gd name="connsiteX16" fmla="*/ 9997434 w 12191988"/>
              <a:gd name="connsiteY16" fmla="*/ 5048250 h 5048250"/>
              <a:gd name="connsiteX17" fmla="*/ 9753594 w 12191988"/>
              <a:gd name="connsiteY17" fmla="*/ 4804410 h 5048250"/>
              <a:gd name="connsiteX18" fmla="*/ 9753594 w 12191988"/>
              <a:gd name="connsiteY18" fmla="*/ 4330065 h 5048250"/>
              <a:gd name="connsiteX19" fmla="*/ 9509754 w 12191988"/>
              <a:gd name="connsiteY19" fmla="*/ 4086225 h 5048250"/>
              <a:gd name="connsiteX20" fmla="*/ 9265914 w 12191988"/>
              <a:gd name="connsiteY20" fmla="*/ 4330065 h 5048250"/>
              <a:gd name="connsiteX21" fmla="*/ 9265914 w 12191988"/>
              <a:gd name="connsiteY21" fmla="*/ 4804410 h 5048250"/>
              <a:gd name="connsiteX22" fmla="*/ 9022074 w 12191988"/>
              <a:gd name="connsiteY22" fmla="*/ 5048250 h 5048250"/>
              <a:gd name="connsiteX23" fmla="*/ 8778234 w 12191988"/>
              <a:gd name="connsiteY23" fmla="*/ 4804410 h 5048250"/>
              <a:gd name="connsiteX24" fmla="*/ 8778234 w 12191988"/>
              <a:gd name="connsiteY24" fmla="*/ 3920491 h 5048250"/>
              <a:gd name="connsiteX25" fmla="*/ 8534394 w 12191988"/>
              <a:gd name="connsiteY25" fmla="*/ 3676651 h 5048250"/>
              <a:gd name="connsiteX26" fmla="*/ 8290554 w 12191988"/>
              <a:gd name="connsiteY26" fmla="*/ 3920491 h 5048250"/>
              <a:gd name="connsiteX27" fmla="*/ 8290554 w 12191988"/>
              <a:gd name="connsiteY27" fmla="*/ 4804410 h 5048250"/>
              <a:gd name="connsiteX28" fmla="*/ 8046714 w 12191988"/>
              <a:gd name="connsiteY28" fmla="*/ 5048250 h 5048250"/>
              <a:gd name="connsiteX29" fmla="*/ 7802874 w 12191988"/>
              <a:gd name="connsiteY29" fmla="*/ 4804410 h 5048250"/>
              <a:gd name="connsiteX30" fmla="*/ 7802874 w 12191988"/>
              <a:gd name="connsiteY30" fmla="*/ 4606290 h 5048250"/>
              <a:gd name="connsiteX31" fmla="*/ 7559034 w 12191988"/>
              <a:gd name="connsiteY31" fmla="*/ 4362450 h 5048250"/>
              <a:gd name="connsiteX32" fmla="*/ 7315194 w 12191988"/>
              <a:gd name="connsiteY32" fmla="*/ 4606290 h 5048250"/>
              <a:gd name="connsiteX33" fmla="*/ 7315194 w 12191988"/>
              <a:gd name="connsiteY33" fmla="*/ 4804410 h 5048250"/>
              <a:gd name="connsiteX34" fmla="*/ 7071354 w 12191988"/>
              <a:gd name="connsiteY34" fmla="*/ 5048250 h 5048250"/>
              <a:gd name="connsiteX35" fmla="*/ 6827514 w 12191988"/>
              <a:gd name="connsiteY35" fmla="*/ 4804410 h 5048250"/>
              <a:gd name="connsiteX36" fmla="*/ 6827514 w 12191988"/>
              <a:gd name="connsiteY36" fmla="*/ 3444241 h 5048250"/>
              <a:gd name="connsiteX37" fmla="*/ 6583674 w 12191988"/>
              <a:gd name="connsiteY37" fmla="*/ 3200401 h 5048250"/>
              <a:gd name="connsiteX38" fmla="*/ 6339834 w 12191988"/>
              <a:gd name="connsiteY38" fmla="*/ 3444241 h 5048250"/>
              <a:gd name="connsiteX39" fmla="*/ 6339834 w 12191988"/>
              <a:gd name="connsiteY39" fmla="*/ 4804410 h 5048250"/>
              <a:gd name="connsiteX40" fmla="*/ 6095995 w 12191988"/>
              <a:gd name="connsiteY40" fmla="*/ 5048250 h 5048250"/>
              <a:gd name="connsiteX41" fmla="*/ 5852155 w 12191988"/>
              <a:gd name="connsiteY41" fmla="*/ 4804410 h 5048250"/>
              <a:gd name="connsiteX42" fmla="*/ 5852155 w 12191988"/>
              <a:gd name="connsiteY42" fmla="*/ 4072891 h 5048250"/>
              <a:gd name="connsiteX43" fmla="*/ 5608315 w 12191988"/>
              <a:gd name="connsiteY43" fmla="*/ 3829051 h 5048250"/>
              <a:gd name="connsiteX44" fmla="*/ 5364474 w 12191988"/>
              <a:gd name="connsiteY44" fmla="*/ 4072891 h 5048250"/>
              <a:gd name="connsiteX45" fmla="*/ 5364474 w 12191988"/>
              <a:gd name="connsiteY45" fmla="*/ 4804425 h 5048250"/>
              <a:gd name="connsiteX46" fmla="*/ 5345317 w 12191988"/>
              <a:gd name="connsiteY46" fmla="*/ 4899324 h 5048250"/>
              <a:gd name="connsiteX47" fmla="*/ 5120638 w 12191988"/>
              <a:gd name="connsiteY47" fmla="*/ 5048250 h 5048250"/>
              <a:gd name="connsiteX48" fmla="*/ 4876797 w 12191988"/>
              <a:gd name="connsiteY48" fmla="*/ 4804410 h 5048250"/>
              <a:gd name="connsiteX49" fmla="*/ 4876795 w 12191988"/>
              <a:gd name="connsiteY49" fmla="*/ 4804421 h 5048250"/>
              <a:gd name="connsiteX50" fmla="*/ 4876795 w 12191988"/>
              <a:gd name="connsiteY50" fmla="*/ 3139442 h 5048250"/>
              <a:gd name="connsiteX51" fmla="*/ 4632956 w 12191988"/>
              <a:gd name="connsiteY51" fmla="*/ 2895602 h 5048250"/>
              <a:gd name="connsiteX52" fmla="*/ 4389116 w 12191988"/>
              <a:gd name="connsiteY52" fmla="*/ 3139442 h 5048250"/>
              <a:gd name="connsiteX53" fmla="*/ 4389116 w 12191988"/>
              <a:gd name="connsiteY53" fmla="*/ 4804410 h 5048250"/>
              <a:gd name="connsiteX54" fmla="*/ 4145279 w 12191988"/>
              <a:gd name="connsiteY54" fmla="*/ 5048250 h 5048250"/>
              <a:gd name="connsiteX55" fmla="*/ 3920601 w 12191988"/>
              <a:gd name="connsiteY55" fmla="*/ 4899324 h 5048250"/>
              <a:gd name="connsiteX56" fmla="*/ 3901439 w 12191988"/>
              <a:gd name="connsiteY56" fmla="*/ 4804411 h 5048250"/>
              <a:gd name="connsiteX57" fmla="*/ 3901436 w 12191988"/>
              <a:gd name="connsiteY57" fmla="*/ 4804429 h 5048250"/>
              <a:gd name="connsiteX58" fmla="*/ 3901436 w 12191988"/>
              <a:gd name="connsiteY58" fmla="*/ 4501515 h 5048250"/>
              <a:gd name="connsiteX59" fmla="*/ 3657596 w 12191988"/>
              <a:gd name="connsiteY59" fmla="*/ 4257675 h 5048250"/>
              <a:gd name="connsiteX60" fmla="*/ 3413756 w 12191988"/>
              <a:gd name="connsiteY60" fmla="*/ 4501515 h 5048250"/>
              <a:gd name="connsiteX61" fmla="*/ 3413756 w 12191988"/>
              <a:gd name="connsiteY61" fmla="*/ 4804430 h 5048250"/>
              <a:gd name="connsiteX62" fmla="*/ 3394599 w 12191988"/>
              <a:gd name="connsiteY62" fmla="*/ 4899324 h 5048250"/>
              <a:gd name="connsiteX63" fmla="*/ 3169919 w 12191988"/>
              <a:gd name="connsiteY63" fmla="*/ 5048250 h 5048250"/>
              <a:gd name="connsiteX64" fmla="*/ 2945242 w 12191988"/>
              <a:gd name="connsiteY64" fmla="*/ 4899324 h 5048250"/>
              <a:gd name="connsiteX65" fmla="*/ 2926081 w 12191988"/>
              <a:gd name="connsiteY65" fmla="*/ 4804411 h 5048250"/>
              <a:gd name="connsiteX66" fmla="*/ 2926076 w 12191988"/>
              <a:gd name="connsiteY66" fmla="*/ 4804434 h 5048250"/>
              <a:gd name="connsiteX67" fmla="*/ 2926076 w 12191988"/>
              <a:gd name="connsiteY67" fmla="*/ 3691892 h 5048250"/>
              <a:gd name="connsiteX68" fmla="*/ 2682236 w 12191988"/>
              <a:gd name="connsiteY68" fmla="*/ 3448051 h 5048250"/>
              <a:gd name="connsiteX69" fmla="*/ 2438396 w 12191988"/>
              <a:gd name="connsiteY69" fmla="*/ 3691892 h 5048250"/>
              <a:gd name="connsiteX70" fmla="*/ 2438396 w 12191988"/>
              <a:gd name="connsiteY70" fmla="*/ 4804433 h 5048250"/>
              <a:gd name="connsiteX71" fmla="*/ 2419239 w 12191988"/>
              <a:gd name="connsiteY71" fmla="*/ 4899324 h 5048250"/>
              <a:gd name="connsiteX72" fmla="*/ 2194561 w 12191988"/>
              <a:gd name="connsiteY72" fmla="*/ 5048250 h 5048250"/>
              <a:gd name="connsiteX73" fmla="*/ 1969881 w 12191988"/>
              <a:gd name="connsiteY73" fmla="*/ 4899324 h 5048250"/>
              <a:gd name="connsiteX74" fmla="*/ 1950719 w 12191988"/>
              <a:gd name="connsiteY74" fmla="*/ 4804411 h 5048250"/>
              <a:gd name="connsiteX75" fmla="*/ 1950716 w 12191988"/>
              <a:gd name="connsiteY75" fmla="*/ 4804427 h 5048250"/>
              <a:gd name="connsiteX76" fmla="*/ 1950716 w 12191988"/>
              <a:gd name="connsiteY76" fmla="*/ 4330065 h 5048250"/>
              <a:gd name="connsiteX77" fmla="*/ 1706876 w 12191988"/>
              <a:gd name="connsiteY77" fmla="*/ 4086227 h 5048250"/>
              <a:gd name="connsiteX78" fmla="*/ 1463036 w 12191988"/>
              <a:gd name="connsiteY78" fmla="*/ 4330065 h 5048250"/>
              <a:gd name="connsiteX79" fmla="*/ 1463036 w 12191988"/>
              <a:gd name="connsiteY79" fmla="*/ 4804428 h 5048250"/>
              <a:gd name="connsiteX80" fmla="*/ 1443877 w 12191988"/>
              <a:gd name="connsiteY80" fmla="*/ 4899324 h 5048250"/>
              <a:gd name="connsiteX81" fmla="*/ 1219200 w 12191988"/>
              <a:gd name="connsiteY81" fmla="*/ 5048250 h 5048250"/>
              <a:gd name="connsiteX82" fmla="*/ 994522 w 12191988"/>
              <a:gd name="connsiteY82" fmla="*/ 4899324 h 5048250"/>
              <a:gd name="connsiteX83" fmla="*/ 975360 w 12191988"/>
              <a:gd name="connsiteY83" fmla="*/ 4804411 h 5048250"/>
              <a:gd name="connsiteX84" fmla="*/ 975356 w 12191988"/>
              <a:gd name="connsiteY84" fmla="*/ 4804431 h 5048250"/>
              <a:gd name="connsiteX85" fmla="*/ 975356 w 12191988"/>
              <a:gd name="connsiteY85" fmla="*/ 3920492 h 5048250"/>
              <a:gd name="connsiteX86" fmla="*/ 731516 w 12191988"/>
              <a:gd name="connsiteY86" fmla="*/ 3676652 h 5048250"/>
              <a:gd name="connsiteX87" fmla="*/ 487676 w 12191988"/>
              <a:gd name="connsiteY87" fmla="*/ 3920492 h 5048250"/>
              <a:gd name="connsiteX88" fmla="*/ 487676 w 12191988"/>
              <a:gd name="connsiteY88" fmla="*/ 4804431 h 5048250"/>
              <a:gd name="connsiteX89" fmla="*/ 468518 w 12191988"/>
              <a:gd name="connsiteY89" fmla="*/ 4899324 h 5048250"/>
              <a:gd name="connsiteX90" fmla="*/ 243840 w 12191988"/>
              <a:gd name="connsiteY90" fmla="*/ 5048250 h 5048250"/>
              <a:gd name="connsiteX91" fmla="*/ 0 w 12191988"/>
              <a:gd name="connsiteY91" fmla="*/ 480441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2191988" h="5048250">
                <a:moveTo>
                  <a:pt x="0" y="0"/>
                </a:moveTo>
                <a:lnTo>
                  <a:pt x="12191988" y="0"/>
                </a:lnTo>
                <a:lnTo>
                  <a:pt x="12191988" y="4804440"/>
                </a:lnTo>
                <a:lnTo>
                  <a:pt x="12172832" y="4899324"/>
                </a:lnTo>
                <a:cubicBezTo>
                  <a:pt x="12135815" y="4986842"/>
                  <a:pt x="12049156" y="5048250"/>
                  <a:pt x="11948154" y="5048250"/>
                </a:cubicBezTo>
                <a:cubicBezTo>
                  <a:pt x="11813485" y="5048250"/>
                  <a:pt x="11704314" y="4939079"/>
                  <a:pt x="11704314" y="4804410"/>
                </a:cubicBezTo>
                <a:lnTo>
                  <a:pt x="11704314" y="4072890"/>
                </a:lnTo>
                <a:cubicBezTo>
                  <a:pt x="11704314" y="3938221"/>
                  <a:pt x="11595143" y="3829050"/>
                  <a:pt x="11460474" y="3829050"/>
                </a:cubicBezTo>
                <a:cubicBezTo>
                  <a:pt x="11325805" y="3829050"/>
                  <a:pt x="11216634" y="3938221"/>
                  <a:pt x="11216634" y="4072890"/>
                </a:cubicBezTo>
                <a:lnTo>
                  <a:pt x="11216634" y="4804410"/>
                </a:lnTo>
                <a:cubicBezTo>
                  <a:pt x="11216634" y="4939079"/>
                  <a:pt x="11107463" y="5048250"/>
                  <a:pt x="10972794" y="5048250"/>
                </a:cubicBezTo>
                <a:cubicBezTo>
                  <a:pt x="10838125" y="5048250"/>
                  <a:pt x="10728954" y="4939079"/>
                  <a:pt x="10728954" y="4804410"/>
                </a:cubicBezTo>
                <a:lnTo>
                  <a:pt x="10728954" y="3139440"/>
                </a:lnTo>
                <a:cubicBezTo>
                  <a:pt x="10728954" y="3004772"/>
                  <a:pt x="10619783" y="2895600"/>
                  <a:pt x="10485114" y="2895600"/>
                </a:cubicBezTo>
                <a:cubicBezTo>
                  <a:pt x="10350445" y="2895600"/>
                  <a:pt x="10241274" y="3004772"/>
                  <a:pt x="10241274" y="3139440"/>
                </a:cubicBezTo>
                <a:lnTo>
                  <a:pt x="10241274" y="4804410"/>
                </a:lnTo>
                <a:cubicBezTo>
                  <a:pt x="10241274" y="4939079"/>
                  <a:pt x="10132103" y="5048250"/>
                  <a:pt x="9997434" y="5048250"/>
                </a:cubicBezTo>
                <a:cubicBezTo>
                  <a:pt x="9862765" y="5048250"/>
                  <a:pt x="9753594" y="4939079"/>
                  <a:pt x="9753594" y="4804410"/>
                </a:cubicBezTo>
                <a:lnTo>
                  <a:pt x="9753594" y="4330065"/>
                </a:lnTo>
                <a:cubicBezTo>
                  <a:pt x="9753594" y="4195396"/>
                  <a:pt x="9644423" y="4086225"/>
                  <a:pt x="9509754" y="4086225"/>
                </a:cubicBezTo>
                <a:cubicBezTo>
                  <a:pt x="9375085" y="4086225"/>
                  <a:pt x="9265914" y="4195396"/>
                  <a:pt x="9265914" y="4330065"/>
                </a:cubicBezTo>
                <a:lnTo>
                  <a:pt x="9265914" y="4804410"/>
                </a:lnTo>
                <a:cubicBezTo>
                  <a:pt x="9265914" y="4939079"/>
                  <a:pt x="9156743" y="5048250"/>
                  <a:pt x="9022074" y="5048250"/>
                </a:cubicBezTo>
                <a:cubicBezTo>
                  <a:pt x="8887405" y="5048250"/>
                  <a:pt x="8778234" y="4939079"/>
                  <a:pt x="8778234" y="4804410"/>
                </a:cubicBezTo>
                <a:lnTo>
                  <a:pt x="8778234" y="3920491"/>
                </a:lnTo>
                <a:cubicBezTo>
                  <a:pt x="8778234" y="3785822"/>
                  <a:pt x="8669063" y="3676651"/>
                  <a:pt x="8534394" y="3676651"/>
                </a:cubicBezTo>
                <a:cubicBezTo>
                  <a:pt x="8399725" y="3676651"/>
                  <a:pt x="8290554" y="3785822"/>
                  <a:pt x="8290554" y="3920491"/>
                </a:cubicBezTo>
                <a:lnTo>
                  <a:pt x="8290554" y="4804410"/>
                </a:lnTo>
                <a:cubicBezTo>
                  <a:pt x="8290554" y="4939079"/>
                  <a:pt x="8181383" y="5048250"/>
                  <a:pt x="8046714" y="5048250"/>
                </a:cubicBezTo>
                <a:cubicBezTo>
                  <a:pt x="7912045" y="5048250"/>
                  <a:pt x="7802874" y="4939079"/>
                  <a:pt x="7802874" y="4804410"/>
                </a:cubicBezTo>
                <a:lnTo>
                  <a:pt x="7802874" y="4606290"/>
                </a:lnTo>
                <a:cubicBezTo>
                  <a:pt x="7802874" y="4471621"/>
                  <a:pt x="7693703" y="4362450"/>
                  <a:pt x="7559034" y="4362450"/>
                </a:cubicBezTo>
                <a:cubicBezTo>
                  <a:pt x="7424365" y="4362450"/>
                  <a:pt x="7315194" y="4471621"/>
                  <a:pt x="7315194" y="4606290"/>
                </a:cubicBezTo>
                <a:lnTo>
                  <a:pt x="7315194" y="4804410"/>
                </a:lnTo>
                <a:cubicBezTo>
                  <a:pt x="7315194" y="4939079"/>
                  <a:pt x="7206023" y="5048250"/>
                  <a:pt x="7071354" y="5048250"/>
                </a:cubicBezTo>
                <a:cubicBezTo>
                  <a:pt x="6936685" y="5048250"/>
                  <a:pt x="6827514" y="4939079"/>
                  <a:pt x="6827514" y="4804410"/>
                </a:cubicBezTo>
                <a:lnTo>
                  <a:pt x="6827514" y="3444241"/>
                </a:lnTo>
                <a:cubicBezTo>
                  <a:pt x="6827514" y="3309572"/>
                  <a:pt x="6718343" y="3200401"/>
                  <a:pt x="6583674" y="3200401"/>
                </a:cubicBezTo>
                <a:cubicBezTo>
                  <a:pt x="6449005" y="3200401"/>
                  <a:pt x="6339834" y="3309572"/>
                  <a:pt x="6339834" y="3444241"/>
                </a:cubicBezTo>
                <a:lnTo>
                  <a:pt x="6339834" y="4804410"/>
                </a:lnTo>
                <a:cubicBezTo>
                  <a:pt x="6339834" y="4939079"/>
                  <a:pt x="6230663" y="5048250"/>
                  <a:pt x="6095995" y="5048250"/>
                </a:cubicBezTo>
                <a:cubicBezTo>
                  <a:pt x="5961326" y="5048250"/>
                  <a:pt x="5852155" y="4939079"/>
                  <a:pt x="5852155" y="4804410"/>
                </a:cubicBezTo>
                <a:lnTo>
                  <a:pt x="5852155" y="4072891"/>
                </a:lnTo>
                <a:cubicBezTo>
                  <a:pt x="5852155" y="3938223"/>
                  <a:pt x="5742984" y="3829051"/>
                  <a:pt x="5608315" y="3829051"/>
                </a:cubicBezTo>
                <a:cubicBezTo>
                  <a:pt x="5473647" y="3829051"/>
                  <a:pt x="5364474" y="3938223"/>
                  <a:pt x="5364474" y="4072891"/>
                </a:cubicBezTo>
                <a:lnTo>
                  <a:pt x="5364474" y="4804425"/>
                </a:lnTo>
                <a:lnTo>
                  <a:pt x="5345317" y="4899324"/>
                </a:lnTo>
                <a:cubicBezTo>
                  <a:pt x="5308299" y="4986842"/>
                  <a:pt x="5221639" y="5048250"/>
                  <a:pt x="5120638" y="5048250"/>
                </a:cubicBezTo>
                <a:cubicBezTo>
                  <a:pt x="4985968" y="5048250"/>
                  <a:pt x="4876797" y="4939079"/>
                  <a:pt x="4876797" y="4804410"/>
                </a:cubicBezTo>
                <a:lnTo>
                  <a:pt x="4876795" y="4804421"/>
                </a:lnTo>
                <a:lnTo>
                  <a:pt x="4876795" y="3139442"/>
                </a:lnTo>
                <a:cubicBezTo>
                  <a:pt x="4876795" y="3004773"/>
                  <a:pt x="4767624" y="2895602"/>
                  <a:pt x="4632956" y="2895602"/>
                </a:cubicBezTo>
                <a:cubicBezTo>
                  <a:pt x="4498286" y="2895602"/>
                  <a:pt x="4389116" y="3004773"/>
                  <a:pt x="4389116" y="3139442"/>
                </a:cubicBezTo>
                <a:lnTo>
                  <a:pt x="4389116" y="4804410"/>
                </a:lnTo>
                <a:cubicBezTo>
                  <a:pt x="4389116" y="4939079"/>
                  <a:pt x="4279945" y="5048250"/>
                  <a:pt x="4145279" y="5048250"/>
                </a:cubicBezTo>
                <a:cubicBezTo>
                  <a:pt x="4044277" y="5048250"/>
                  <a:pt x="3957618" y="4986842"/>
                  <a:pt x="3920601" y="4899324"/>
                </a:cubicBezTo>
                <a:lnTo>
                  <a:pt x="3901439" y="4804411"/>
                </a:lnTo>
                <a:lnTo>
                  <a:pt x="3901436" y="4804429"/>
                </a:lnTo>
                <a:lnTo>
                  <a:pt x="3901436" y="4501515"/>
                </a:lnTo>
                <a:cubicBezTo>
                  <a:pt x="3901436" y="4366846"/>
                  <a:pt x="3792264" y="4257675"/>
                  <a:pt x="3657596" y="4257675"/>
                </a:cubicBezTo>
                <a:cubicBezTo>
                  <a:pt x="3522927" y="4257675"/>
                  <a:pt x="3413756" y="4366846"/>
                  <a:pt x="3413756" y="4501515"/>
                </a:cubicBezTo>
                <a:lnTo>
                  <a:pt x="3413756" y="4804430"/>
                </a:lnTo>
                <a:lnTo>
                  <a:pt x="3394599" y="4899324"/>
                </a:lnTo>
                <a:cubicBezTo>
                  <a:pt x="3357581" y="4986842"/>
                  <a:pt x="3270922" y="5048250"/>
                  <a:pt x="3169919" y="5048250"/>
                </a:cubicBezTo>
                <a:cubicBezTo>
                  <a:pt x="3068918" y="5048250"/>
                  <a:pt x="2982258" y="4986842"/>
                  <a:pt x="2945242" y="4899324"/>
                </a:cubicBezTo>
                <a:lnTo>
                  <a:pt x="2926081" y="4804411"/>
                </a:lnTo>
                <a:lnTo>
                  <a:pt x="2926076" y="4804434"/>
                </a:lnTo>
                <a:lnTo>
                  <a:pt x="2926076" y="3691892"/>
                </a:lnTo>
                <a:cubicBezTo>
                  <a:pt x="2926076" y="3557222"/>
                  <a:pt x="2816905" y="3448051"/>
                  <a:pt x="2682236" y="3448051"/>
                </a:cubicBezTo>
                <a:cubicBezTo>
                  <a:pt x="2547567" y="3448051"/>
                  <a:pt x="2438396" y="3557222"/>
                  <a:pt x="2438396" y="3691892"/>
                </a:cubicBezTo>
                <a:lnTo>
                  <a:pt x="2438396" y="4804433"/>
                </a:lnTo>
                <a:lnTo>
                  <a:pt x="2419239" y="4899324"/>
                </a:lnTo>
                <a:cubicBezTo>
                  <a:pt x="2382222" y="4986842"/>
                  <a:pt x="2295563" y="5048250"/>
                  <a:pt x="2194561" y="5048250"/>
                </a:cubicBezTo>
                <a:cubicBezTo>
                  <a:pt x="2093557" y="5048250"/>
                  <a:pt x="2006898" y="4986842"/>
                  <a:pt x="1969881" y="4899324"/>
                </a:cubicBezTo>
                <a:lnTo>
                  <a:pt x="1950719" y="4804411"/>
                </a:lnTo>
                <a:lnTo>
                  <a:pt x="1950716" y="4804427"/>
                </a:lnTo>
                <a:lnTo>
                  <a:pt x="1950716" y="4330065"/>
                </a:lnTo>
                <a:cubicBezTo>
                  <a:pt x="1950716" y="4195396"/>
                  <a:pt x="1841545" y="4086227"/>
                  <a:pt x="1706876" y="4086227"/>
                </a:cubicBezTo>
                <a:cubicBezTo>
                  <a:pt x="1572207" y="4086227"/>
                  <a:pt x="1463036" y="4195396"/>
                  <a:pt x="1463036" y="4330065"/>
                </a:cubicBezTo>
                <a:lnTo>
                  <a:pt x="1463036" y="4804428"/>
                </a:lnTo>
                <a:lnTo>
                  <a:pt x="1443877" y="4899324"/>
                </a:lnTo>
                <a:cubicBezTo>
                  <a:pt x="1406860" y="4986842"/>
                  <a:pt x="1320201" y="5048250"/>
                  <a:pt x="1219200" y="5048250"/>
                </a:cubicBezTo>
                <a:cubicBezTo>
                  <a:pt x="1118198" y="5048250"/>
                  <a:pt x="1031539" y="4986842"/>
                  <a:pt x="994522" y="4899324"/>
                </a:cubicBezTo>
                <a:lnTo>
                  <a:pt x="975360" y="4804411"/>
                </a:lnTo>
                <a:lnTo>
                  <a:pt x="975356" y="4804431"/>
                </a:lnTo>
                <a:lnTo>
                  <a:pt x="975356" y="3920492"/>
                </a:lnTo>
                <a:cubicBezTo>
                  <a:pt x="975356" y="3785823"/>
                  <a:pt x="866185" y="3676652"/>
                  <a:pt x="731516" y="3676652"/>
                </a:cubicBezTo>
                <a:cubicBezTo>
                  <a:pt x="596847" y="3676652"/>
                  <a:pt x="487676" y="3785823"/>
                  <a:pt x="487676" y="3920492"/>
                </a:cubicBezTo>
                <a:lnTo>
                  <a:pt x="487676" y="4804431"/>
                </a:lnTo>
                <a:lnTo>
                  <a:pt x="468518" y="4899324"/>
                </a:lnTo>
                <a:cubicBezTo>
                  <a:pt x="431501" y="4986842"/>
                  <a:pt x="344842" y="5048250"/>
                  <a:pt x="243840" y="5048250"/>
                </a:cubicBezTo>
                <a:cubicBezTo>
                  <a:pt x="109171" y="5048250"/>
                  <a:pt x="0" y="4939079"/>
                  <a:pt x="0" y="48044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654ED1-BA8E-45C4-970B-D44FD2EE79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" y="1809750"/>
            <a:ext cx="12191988" cy="5048250"/>
          </a:xfrm>
          <a:custGeom>
            <a:avLst/>
            <a:gdLst>
              <a:gd name="connsiteX0" fmla="*/ 243840 w 12191988"/>
              <a:gd name="connsiteY0" fmla="*/ 0 h 5048250"/>
              <a:gd name="connsiteX1" fmla="*/ 468518 w 12191988"/>
              <a:gd name="connsiteY1" fmla="*/ 148926 h 5048250"/>
              <a:gd name="connsiteX2" fmla="*/ 487676 w 12191988"/>
              <a:gd name="connsiteY2" fmla="*/ 243819 h 5048250"/>
              <a:gd name="connsiteX3" fmla="*/ 487676 w 12191988"/>
              <a:gd name="connsiteY3" fmla="*/ 1127758 h 5048250"/>
              <a:gd name="connsiteX4" fmla="*/ 731516 w 12191988"/>
              <a:gd name="connsiteY4" fmla="*/ 1371598 h 5048250"/>
              <a:gd name="connsiteX5" fmla="*/ 975356 w 12191988"/>
              <a:gd name="connsiteY5" fmla="*/ 1127758 h 5048250"/>
              <a:gd name="connsiteX6" fmla="*/ 975356 w 12191988"/>
              <a:gd name="connsiteY6" fmla="*/ 243819 h 5048250"/>
              <a:gd name="connsiteX7" fmla="*/ 975360 w 12191988"/>
              <a:gd name="connsiteY7" fmla="*/ 243839 h 5048250"/>
              <a:gd name="connsiteX8" fmla="*/ 994522 w 12191988"/>
              <a:gd name="connsiteY8" fmla="*/ 148926 h 5048250"/>
              <a:gd name="connsiteX9" fmla="*/ 1219200 w 12191988"/>
              <a:gd name="connsiteY9" fmla="*/ 0 h 5048250"/>
              <a:gd name="connsiteX10" fmla="*/ 1443877 w 12191988"/>
              <a:gd name="connsiteY10" fmla="*/ 148926 h 5048250"/>
              <a:gd name="connsiteX11" fmla="*/ 1463036 w 12191988"/>
              <a:gd name="connsiteY11" fmla="*/ 243822 h 5048250"/>
              <a:gd name="connsiteX12" fmla="*/ 1463036 w 12191988"/>
              <a:gd name="connsiteY12" fmla="*/ 718185 h 5048250"/>
              <a:gd name="connsiteX13" fmla="*/ 1706876 w 12191988"/>
              <a:gd name="connsiteY13" fmla="*/ 962023 h 5048250"/>
              <a:gd name="connsiteX14" fmla="*/ 1950716 w 12191988"/>
              <a:gd name="connsiteY14" fmla="*/ 718185 h 5048250"/>
              <a:gd name="connsiteX15" fmla="*/ 1950716 w 12191988"/>
              <a:gd name="connsiteY15" fmla="*/ 243823 h 5048250"/>
              <a:gd name="connsiteX16" fmla="*/ 1950719 w 12191988"/>
              <a:gd name="connsiteY16" fmla="*/ 243839 h 5048250"/>
              <a:gd name="connsiteX17" fmla="*/ 1969881 w 12191988"/>
              <a:gd name="connsiteY17" fmla="*/ 148926 h 5048250"/>
              <a:gd name="connsiteX18" fmla="*/ 2194561 w 12191988"/>
              <a:gd name="connsiteY18" fmla="*/ 0 h 5048250"/>
              <a:gd name="connsiteX19" fmla="*/ 2419239 w 12191988"/>
              <a:gd name="connsiteY19" fmla="*/ 148926 h 5048250"/>
              <a:gd name="connsiteX20" fmla="*/ 2438396 w 12191988"/>
              <a:gd name="connsiteY20" fmla="*/ 243817 h 5048250"/>
              <a:gd name="connsiteX21" fmla="*/ 2438396 w 12191988"/>
              <a:gd name="connsiteY21" fmla="*/ 1356358 h 5048250"/>
              <a:gd name="connsiteX22" fmla="*/ 2682236 w 12191988"/>
              <a:gd name="connsiteY22" fmla="*/ 1600199 h 5048250"/>
              <a:gd name="connsiteX23" fmla="*/ 2926076 w 12191988"/>
              <a:gd name="connsiteY23" fmla="*/ 1356358 h 5048250"/>
              <a:gd name="connsiteX24" fmla="*/ 2926076 w 12191988"/>
              <a:gd name="connsiteY24" fmla="*/ 243816 h 5048250"/>
              <a:gd name="connsiteX25" fmla="*/ 2926081 w 12191988"/>
              <a:gd name="connsiteY25" fmla="*/ 243839 h 5048250"/>
              <a:gd name="connsiteX26" fmla="*/ 2945242 w 12191988"/>
              <a:gd name="connsiteY26" fmla="*/ 148926 h 5048250"/>
              <a:gd name="connsiteX27" fmla="*/ 3169919 w 12191988"/>
              <a:gd name="connsiteY27" fmla="*/ 0 h 5048250"/>
              <a:gd name="connsiteX28" fmla="*/ 3394599 w 12191988"/>
              <a:gd name="connsiteY28" fmla="*/ 148926 h 5048250"/>
              <a:gd name="connsiteX29" fmla="*/ 3413756 w 12191988"/>
              <a:gd name="connsiteY29" fmla="*/ 243820 h 5048250"/>
              <a:gd name="connsiteX30" fmla="*/ 3413756 w 12191988"/>
              <a:gd name="connsiteY30" fmla="*/ 546735 h 5048250"/>
              <a:gd name="connsiteX31" fmla="*/ 3657596 w 12191988"/>
              <a:gd name="connsiteY31" fmla="*/ 790575 h 5048250"/>
              <a:gd name="connsiteX32" fmla="*/ 3901436 w 12191988"/>
              <a:gd name="connsiteY32" fmla="*/ 546735 h 5048250"/>
              <a:gd name="connsiteX33" fmla="*/ 3901436 w 12191988"/>
              <a:gd name="connsiteY33" fmla="*/ 243821 h 5048250"/>
              <a:gd name="connsiteX34" fmla="*/ 3901439 w 12191988"/>
              <a:gd name="connsiteY34" fmla="*/ 243839 h 5048250"/>
              <a:gd name="connsiteX35" fmla="*/ 3920601 w 12191988"/>
              <a:gd name="connsiteY35" fmla="*/ 148926 h 5048250"/>
              <a:gd name="connsiteX36" fmla="*/ 4145279 w 12191988"/>
              <a:gd name="connsiteY36" fmla="*/ 0 h 5048250"/>
              <a:gd name="connsiteX37" fmla="*/ 4389116 w 12191988"/>
              <a:gd name="connsiteY37" fmla="*/ 243840 h 5048250"/>
              <a:gd name="connsiteX38" fmla="*/ 4389116 w 12191988"/>
              <a:gd name="connsiteY38" fmla="*/ 1908808 h 5048250"/>
              <a:gd name="connsiteX39" fmla="*/ 4632955 w 12191988"/>
              <a:gd name="connsiteY39" fmla="*/ 2152648 h 5048250"/>
              <a:gd name="connsiteX40" fmla="*/ 4876795 w 12191988"/>
              <a:gd name="connsiteY40" fmla="*/ 1908808 h 5048250"/>
              <a:gd name="connsiteX41" fmla="*/ 4876795 w 12191988"/>
              <a:gd name="connsiteY41" fmla="*/ 243829 h 5048250"/>
              <a:gd name="connsiteX42" fmla="*/ 4876797 w 12191988"/>
              <a:gd name="connsiteY42" fmla="*/ 243840 h 5048250"/>
              <a:gd name="connsiteX43" fmla="*/ 5120638 w 12191988"/>
              <a:gd name="connsiteY43" fmla="*/ 0 h 5048250"/>
              <a:gd name="connsiteX44" fmla="*/ 5345317 w 12191988"/>
              <a:gd name="connsiteY44" fmla="*/ 148926 h 5048250"/>
              <a:gd name="connsiteX45" fmla="*/ 5364474 w 12191988"/>
              <a:gd name="connsiteY45" fmla="*/ 243825 h 5048250"/>
              <a:gd name="connsiteX46" fmla="*/ 5364474 w 12191988"/>
              <a:gd name="connsiteY46" fmla="*/ 975359 h 5048250"/>
              <a:gd name="connsiteX47" fmla="*/ 5608317 w 12191988"/>
              <a:gd name="connsiteY47" fmla="*/ 1219199 h 5048250"/>
              <a:gd name="connsiteX48" fmla="*/ 5852157 w 12191988"/>
              <a:gd name="connsiteY48" fmla="*/ 975359 h 5048250"/>
              <a:gd name="connsiteX49" fmla="*/ 5852157 w 12191988"/>
              <a:gd name="connsiteY49" fmla="*/ 243840 h 5048250"/>
              <a:gd name="connsiteX50" fmla="*/ 6095996 w 12191988"/>
              <a:gd name="connsiteY50" fmla="*/ 0 h 5048250"/>
              <a:gd name="connsiteX51" fmla="*/ 6339834 w 12191988"/>
              <a:gd name="connsiteY51" fmla="*/ 243840 h 5048250"/>
              <a:gd name="connsiteX52" fmla="*/ 6339834 w 12191988"/>
              <a:gd name="connsiteY52" fmla="*/ 1604009 h 5048250"/>
              <a:gd name="connsiteX53" fmla="*/ 6583674 w 12191988"/>
              <a:gd name="connsiteY53" fmla="*/ 1847849 h 5048250"/>
              <a:gd name="connsiteX54" fmla="*/ 6827514 w 12191988"/>
              <a:gd name="connsiteY54" fmla="*/ 1604009 h 5048250"/>
              <a:gd name="connsiteX55" fmla="*/ 6827514 w 12191988"/>
              <a:gd name="connsiteY55" fmla="*/ 243840 h 5048250"/>
              <a:gd name="connsiteX56" fmla="*/ 7071354 w 12191988"/>
              <a:gd name="connsiteY56" fmla="*/ 0 h 5048250"/>
              <a:gd name="connsiteX57" fmla="*/ 7315194 w 12191988"/>
              <a:gd name="connsiteY57" fmla="*/ 243840 h 5048250"/>
              <a:gd name="connsiteX58" fmla="*/ 7315194 w 12191988"/>
              <a:gd name="connsiteY58" fmla="*/ 441960 h 5048250"/>
              <a:gd name="connsiteX59" fmla="*/ 7559034 w 12191988"/>
              <a:gd name="connsiteY59" fmla="*/ 685800 h 5048250"/>
              <a:gd name="connsiteX60" fmla="*/ 7802874 w 12191988"/>
              <a:gd name="connsiteY60" fmla="*/ 441960 h 5048250"/>
              <a:gd name="connsiteX61" fmla="*/ 7802874 w 12191988"/>
              <a:gd name="connsiteY61" fmla="*/ 243840 h 5048250"/>
              <a:gd name="connsiteX62" fmla="*/ 8046714 w 12191988"/>
              <a:gd name="connsiteY62" fmla="*/ 0 h 5048250"/>
              <a:gd name="connsiteX63" fmla="*/ 8290554 w 12191988"/>
              <a:gd name="connsiteY63" fmla="*/ 243840 h 5048250"/>
              <a:gd name="connsiteX64" fmla="*/ 8290554 w 12191988"/>
              <a:gd name="connsiteY64" fmla="*/ 1127759 h 5048250"/>
              <a:gd name="connsiteX65" fmla="*/ 8534394 w 12191988"/>
              <a:gd name="connsiteY65" fmla="*/ 1371599 h 5048250"/>
              <a:gd name="connsiteX66" fmla="*/ 8778234 w 12191988"/>
              <a:gd name="connsiteY66" fmla="*/ 1127759 h 5048250"/>
              <a:gd name="connsiteX67" fmla="*/ 8778234 w 12191988"/>
              <a:gd name="connsiteY67" fmla="*/ 243840 h 5048250"/>
              <a:gd name="connsiteX68" fmla="*/ 9022074 w 12191988"/>
              <a:gd name="connsiteY68" fmla="*/ 0 h 5048250"/>
              <a:gd name="connsiteX69" fmla="*/ 9265914 w 12191988"/>
              <a:gd name="connsiteY69" fmla="*/ 243840 h 5048250"/>
              <a:gd name="connsiteX70" fmla="*/ 9265914 w 12191988"/>
              <a:gd name="connsiteY70" fmla="*/ 718185 h 5048250"/>
              <a:gd name="connsiteX71" fmla="*/ 9509754 w 12191988"/>
              <a:gd name="connsiteY71" fmla="*/ 962025 h 5048250"/>
              <a:gd name="connsiteX72" fmla="*/ 9753594 w 12191988"/>
              <a:gd name="connsiteY72" fmla="*/ 718185 h 5048250"/>
              <a:gd name="connsiteX73" fmla="*/ 9753594 w 12191988"/>
              <a:gd name="connsiteY73" fmla="*/ 243840 h 5048250"/>
              <a:gd name="connsiteX74" fmla="*/ 9997434 w 12191988"/>
              <a:gd name="connsiteY74" fmla="*/ 0 h 5048250"/>
              <a:gd name="connsiteX75" fmla="*/ 10241274 w 12191988"/>
              <a:gd name="connsiteY75" fmla="*/ 243840 h 5048250"/>
              <a:gd name="connsiteX76" fmla="*/ 10241274 w 12191988"/>
              <a:gd name="connsiteY76" fmla="*/ 1908810 h 5048250"/>
              <a:gd name="connsiteX77" fmla="*/ 10485114 w 12191988"/>
              <a:gd name="connsiteY77" fmla="*/ 2152650 h 5048250"/>
              <a:gd name="connsiteX78" fmla="*/ 10728954 w 12191988"/>
              <a:gd name="connsiteY78" fmla="*/ 1908810 h 5048250"/>
              <a:gd name="connsiteX79" fmla="*/ 10728954 w 12191988"/>
              <a:gd name="connsiteY79" fmla="*/ 243840 h 5048250"/>
              <a:gd name="connsiteX80" fmla="*/ 10972794 w 12191988"/>
              <a:gd name="connsiteY80" fmla="*/ 0 h 5048250"/>
              <a:gd name="connsiteX81" fmla="*/ 11216634 w 12191988"/>
              <a:gd name="connsiteY81" fmla="*/ 243840 h 5048250"/>
              <a:gd name="connsiteX82" fmla="*/ 11216634 w 12191988"/>
              <a:gd name="connsiteY82" fmla="*/ 975360 h 5048250"/>
              <a:gd name="connsiteX83" fmla="*/ 11460474 w 12191988"/>
              <a:gd name="connsiteY83" fmla="*/ 1219200 h 5048250"/>
              <a:gd name="connsiteX84" fmla="*/ 11704314 w 12191988"/>
              <a:gd name="connsiteY84" fmla="*/ 975360 h 5048250"/>
              <a:gd name="connsiteX85" fmla="*/ 11704314 w 12191988"/>
              <a:gd name="connsiteY85" fmla="*/ 243840 h 5048250"/>
              <a:gd name="connsiteX86" fmla="*/ 11948154 w 12191988"/>
              <a:gd name="connsiteY86" fmla="*/ 0 h 5048250"/>
              <a:gd name="connsiteX87" fmla="*/ 12172832 w 12191988"/>
              <a:gd name="connsiteY87" fmla="*/ 148926 h 5048250"/>
              <a:gd name="connsiteX88" fmla="*/ 12191988 w 12191988"/>
              <a:gd name="connsiteY88" fmla="*/ 243810 h 5048250"/>
              <a:gd name="connsiteX89" fmla="*/ 12191988 w 12191988"/>
              <a:gd name="connsiteY89" fmla="*/ 5048250 h 5048250"/>
              <a:gd name="connsiteX90" fmla="*/ 0 w 12191988"/>
              <a:gd name="connsiteY90" fmla="*/ 5048250 h 5048250"/>
              <a:gd name="connsiteX91" fmla="*/ 0 w 12191988"/>
              <a:gd name="connsiteY91" fmla="*/ 243840 h 5048250"/>
              <a:gd name="connsiteX92" fmla="*/ 243840 w 12191988"/>
              <a:gd name="connsiteY92" fmla="*/ 0 h 5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2191988" h="5048250">
                <a:moveTo>
                  <a:pt x="243840" y="0"/>
                </a:moveTo>
                <a:cubicBezTo>
                  <a:pt x="344842" y="0"/>
                  <a:pt x="431501" y="61408"/>
                  <a:pt x="468518" y="148926"/>
                </a:cubicBezTo>
                <a:lnTo>
                  <a:pt x="487676" y="243819"/>
                </a:lnTo>
                <a:lnTo>
                  <a:pt x="487676" y="1127758"/>
                </a:lnTo>
                <a:cubicBezTo>
                  <a:pt x="487676" y="1262427"/>
                  <a:pt x="596847" y="1371598"/>
                  <a:pt x="731516" y="1371598"/>
                </a:cubicBezTo>
                <a:cubicBezTo>
                  <a:pt x="866185" y="1371598"/>
                  <a:pt x="975356" y="1262427"/>
                  <a:pt x="975356" y="1127758"/>
                </a:cubicBezTo>
                <a:lnTo>
                  <a:pt x="975356" y="243819"/>
                </a:lnTo>
                <a:lnTo>
                  <a:pt x="975360" y="243839"/>
                </a:lnTo>
                <a:lnTo>
                  <a:pt x="994522" y="148926"/>
                </a:lnTo>
                <a:cubicBezTo>
                  <a:pt x="1031539" y="61408"/>
                  <a:pt x="1118198" y="0"/>
                  <a:pt x="1219200" y="0"/>
                </a:cubicBezTo>
                <a:cubicBezTo>
                  <a:pt x="1320201" y="0"/>
                  <a:pt x="1406860" y="61408"/>
                  <a:pt x="1443877" y="148926"/>
                </a:cubicBezTo>
                <a:lnTo>
                  <a:pt x="1463036" y="243822"/>
                </a:lnTo>
                <a:lnTo>
                  <a:pt x="1463036" y="718185"/>
                </a:lnTo>
                <a:cubicBezTo>
                  <a:pt x="1463036" y="852854"/>
                  <a:pt x="1572207" y="962023"/>
                  <a:pt x="1706876" y="962023"/>
                </a:cubicBezTo>
                <a:cubicBezTo>
                  <a:pt x="1841545" y="962023"/>
                  <a:pt x="1950716" y="852854"/>
                  <a:pt x="1950716" y="718185"/>
                </a:cubicBezTo>
                <a:lnTo>
                  <a:pt x="1950716" y="243823"/>
                </a:lnTo>
                <a:lnTo>
                  <a:pt x="1950719" y="243839"/>
                </a:lnTo>
                <a:lnTo>
                  <a:pt x="1969881" y="148926"/>
                </a:lnTo>
                <a:cubicBezTo>
                  <a:pt x="2006898" y="61408"/>
                  <a:pt x="2093557" y="0"/>
                  <a:pt x="2194561" y="0"/>
                </a:cubicBezTo>
                <a:cubicBezTo>
                  <a:pt x="2295563" y="0"/>
                  <a:pt x="2382222" y="61408"/>
                  <a:pt x="2419239" y="148926"/>
                </a:cubicBezTo>
                <a:lnTo>
                  <a:pt x="2438396" y="243817"/>
                </a:lnTo>
                <a:lnTo>
                  <a:pt x="2438396" y="1356358"/>
                </a:lnTo>
                <a:cubicBezTo>
                  <a:pt x="2438396" y="1491028"/>
                  <a:pt x="2547567" y="1600199"/>
                  <a:pt x="2682236" y="1600199"/>
                </a:cubicBezTo>
                <a:cubicBezTo>
                  <a:pt x="2816905" y="1600199"/>
                  <a:pt x="2926076" y="1491028"/>
                  <a:pt x="2926076" y="1356358"/>
                </a:cubicBezTo>
                <a:lnTo>
                  <a:pt x="2926076" y="243816"/>
                </a:lnTo>
                <a:lnTo>
                  <a:pt x="2926081" y="243839"/>
                </a:lnTo>
                <a:lnTo>
                  <a:pt x="2945242" y="148926"/>
                </a:lnTo>
                <a:cubicBezTo>
                  <a:pt x="2982258" y="61408"/>
                  <a:pt x="3068918" y="0"/>
                  <a:pt x="3169919" y="0"/>
                </a:cubicBezTo>
                <a:cubicBezTo>
                  <a:pt x="3270922" y="0"/>
                  <a:pt x="3357581" y="61408"/>
                  <a:pt x="3394599" y="148926"/>
                </a:cubicBezTo>
                <a:lnTo>
                  <a:pt x="3413756" y="243820"/>
                </a:lnTo>
                <a:lnTo>
                  <a:pt x="3413756" y="546735"/>
                </a:lnTo>
                <a:cubicBezTo>
                  <a:pt x="3413756" y="681404"/>
                  <a:pt x="3522927" y="790575"/>
                  <a:pt x="3657596" y="790575"/>
                </a:cubicBezTo>
                <a:cubicBezTo>
                  <a:pt x="3792264" y="790575"/>
                  <a:pt x="3901436" y="681404"/>
                  <a:pt x="3901436" y="546735"/>
                </a:cubicBezTo>
                <a:lnTo>
                  <a:pt x="3901436" y="243821"/>
                </a:lnTo>
                <a:lnTo>
                  <a:pt x="3901439" y="243839"/>
                </a:lnTo>
                <a:lnTo>
                  <a:pt x="3920601" y="148926"/>
                </a:lnTo>
                <a:cubicBezTo>
                  <a:pt x="3957618" y="61408"/>
                  <a:pt x="4044277" y="0"/>
                  <a:pt x="4145279" y="0"/>
                </a:cubicBezTo>
                <a:cubicBezTo>
                  <a:pt x="4279945" y="0"/>
                  <a:pt x="4389116" y="109171"/>
                  <a:pt x="4389116" y="243840"/>
                </a:cubicBezTo>
                <a:lnTo>
                  <a:pt x="4389116" y="1908808"/>
                </a:lnTo>
                <a:cubicBezTo>
                  <a:pt x="4389116" y="2043477"/>
                  <a:pt x="4498286" y="2152648"/>
                  <a:pt x="4632955" y="2152648"/>
                </a:cubicBezTo>
                <a:cubicBezTo>
                  <a:pt x="4767623" y="2152648"/>
                  <a:pt x="4876795" y="2043477"/>
                  <a:pt x="4876795" y="1908808"/>
                </a:cubicBezTo>
                <a:lnTo>
                  <a:pt x="4876795" y="243829"/>
                </a:lnTo>
                <a:lnTo>
                  <a:pt x="4876797" y="243840"/>
                </a:lnTo>
                <a:cubicBezTo>
                  <a:pt x="4876797" y="109171"/>
                  <a:pt x="4985968" y="0"/>
                  <a:pt x="5120638" y="0"/>
                </a:cubicBezTo>
                <a:cubicBezTo>
                  <a:pt x="5221639" y="0"/>
                  <a:pt x="5308299" y="61408"/>
                  <a:pt x="5345317" y="148926"/>
                </a:cubicBezTo>
                <a:lnTo>
                  <a:pt x="5364474" y="243825"/>
                </a:lnTo>
                <a:lnTo>
                  <a:pt x="5364474" y="975359"/>
                </a:lnTo>
                <a:cubicBezTo>
                  <a:pt x="5364474" y="1110027"/>
                  <a:pt x="5473648" y="1219199"/>
                  <a:pt x="5608317" y="1219199"/>
                </a:cubicBezTo>
                <a:cubicBezTo>
                  <a:pt x="5742984" y="1219199"/>
                  <a:pt x="5852157" y="1110027"/>
                  <a:pt x="5852157" y="975359"/>
                </a:cubicBezTo>
                <a:lnTo>
                  <a:pt x="5852157" y="243840"/>
                </a:lnTo>
                <a:cubicBezTo>
                  <a:pt x="5852157" y="109171"/>
                  <a:pt x="5961326" y="0"/>
                  <a:pt x="6095996" y="0"/>
                </a:cubicBezTo>
                <a:cubicBezTo>
                  <a:pt x="6230663" y="0"/>
                  <a:pt x="6339834" y="109171"/>
                  <a:pt x="6339834" y="243840"/>
                </a:cubicBezTo>
                <a:lnTo>
                  <a:pt x="6339834" y="1604009"/>
                </a:lnTo>
                <a:cubicBezTo>
                  <a:pt x="6339834" y="1738678"/>
                  <a:pt x="6449005" y="1847849"/>
                  <a:pt x="6583674" y="1847849"/>
                </a:cubicBezTo>
                <a:cubicBezTo>
                  <a:pt x="6718343" y="1847849"/>
                  <a:pt x="6827514" y="1738678"/>
                  <a:pt x="6827514" y="1604009"/>
                </a:cubicBezTo>
                <a:lnTo>
                  <a:pt x="6827514" y="243840"/>
                </a:lnTo>
                <a:cubicBezTo>
                  <a:pt x="6827514" y="109171"/>
                  <a:pt x="6936685" y="0"/>
                  <a:pt x="7071354" y="0"/>
                </a:cubicBezTo>
                <a:cubicBezTo>
                  <a:pt x="7206023" y="0"/>
                  <a:pt x="7315194" y="109171"/>
                  <a:pt x="7315194" y="243840"/>
                </a:cubicBezTo>
                <a:lnTo>
                  <a:pt x="7315194" y="441960"/>
                </a:lnTo>
                <a:cubicBezTo>
                  <a:pt x="7315194" y="576629"/>
                  <a:pt x="7424365" y="685800"/>
                  <a:pt x="7559034" y="685800"/>
                </a:cubicBezTo>
                <a:cubicBezTo>
                  <a:pt x="7693703" y="685800"/>
                  <a:pt x="7802874" y="576629"/>
                  <a:pt x="7802874" y="441960"/>
                </a:cubicBezTo>
                <a:lnTo>
                  <a:pt x="7802874" y="243840"/>
                </a:lnTo>
                <a:cubicBezTo>
                  <a:pt x="7802874" y="109171"/>
                  <a:pt x="7912045" y="0"/>
                  <a:pt x="8046714" y="0"/>
                </a:cubicBezTo>
                <a:cubicBezTo>
                  <a:pt x="8181383" y="0"/>
                  <a:pt x="8290554" y="109171"/>
                  <a:pt x="8290554" y="243840"/>
                </a:cubicBezTo>
                <a:lnTo>
                  <a:pt x="8290554" y="1127759"/>
                </a:lnTo>
                <a:cubicBezTo>
                  <a:pt x="8290554" y="1262428"/>
                  <a:pt x="8399725" y="1371599"/>
                  <a:pt x="8534394" y="1371599"/>
                </a:cubicBezTo>
                <a:cubicBezTo>
                  <a:pt x="8669063" y="1371599"/>
                  <a:pt x="8778234" y="1262428"/>
                  <a:pt x="8778234" y="1127759"/>
                </a:cubicBezTo>
                <a:lnTo>
                  <a:pt x="8778234" y="243840"/>
                </a:lnTo>
                <a:cubicBezTo>
                  <a:pt x="8778234" y="109171"/>
                  <a:pt x="8887405" y="0"/>
                  <a:pt x="9022074" y="0"/>
                </a:cubicBezTo>
                <a:cubicBezTo>
                  <a:pt x="9156743" y="0"/>
                  <a:pt x="9265914" y="109171"/>
                  <a:pt x="9265914" y="243840"/>
                </a:cubicBezTo>
                <a:lnTo>
                  <a:pt x="9265914" y="718185"/>
                </a:lnTo>
                <a:cubicBezTo>
                  <a:pt x="9265914" y="852854"/>
                  <a:pt x="9375085" y="962025"/>
                  <a:pt x="9509754" y="962025"/>
                </a:cubicBezTo>
                <a:cubicBezTo>
                  <a:pt x="9644423" y="962025"/>
                  <a:pt x="9753594" y="852854"/>
                  <a:pt x="9753594" y="718185"/>
                </a:cubicBezTo>
                <a:lnTo>
                  <a:pt x="9753594" y="243840"/>
                </a:lnTo>
                <a:cubicBezTo>
                  <a:pt x="9753594" y="109171"/>
                  <a:pt x="9862765" y="0"/>
                  <a:pt x="9997434" y="0"/>
                </a:cubicBezTo>
                <a:cubicBezTo>
                  <a:pt x="10132103" y="0"/>
                  <a:pt x="10241274" y="109171"/>
                  <a:pt x="10241274" y="243840"/>
                </a:cubicBezTo>
                <a:lnTo>
                  <a:pt x="10241274" y="1908810"/>
                </a:lnTo>
                <a:cubicBezTo>
                  <a:pt x="10241274" y="2043478"/>
                  <a:pt x="10350445" y="2152650"/>
                  <a:pt x="10485114" y="2152650"/>
                </a:cubicBezTo>
                <a:cubicBezTo>
                  <a:pt x="10619783" y="2152650"/>
                  <a:pt x="10728954" y="2043478"/>
                  <a:pt x="10728954" y="1908810"/>
                </a:cubicBezTo>
                <a:lnTo>
                  <a:pt x="10728954" y="243840"/>
                </a:lnTo>
                <a:cubicBezTo>
                  <a:pt x="10728954" y="109171"/>
                  <a:pt x="10838125" y="0"/>
                  <a:pt x="10972794" y="0"/>
                </a:cubicBezTo>
                <a:cubicBezTo>
                  <a:pt x="11107463" y="0"/>
                  <a:pt x="11216634" y="109171"/>
                  <a:pt x="11216634" y="243840"/>
                </a:cubicBezTo>
                <a:lnTo>
                  <a:pt x="11216634" y="975360"/>
                </a:lnTo>
                <a:cubicBezTo>
                  <a:pt x="11216634" y="1110029"/>
                  <a:pt x="11325805" y="1219200"/>
                  <a:pt x="11460474" y="1219200"/>
                </a:cubicBezTo>
                <a:cubicBezTo>
                  <a:pt x="11595143" y="1219200"/>
                  <a:pt x="11704314" y="1110029"/>
                  <a:pt x="11704314" y="975360"/>
                </a:cubicBezTo>
                <a:lnTo>
                  <a:pt x="11704314" y="243840"/>
                </a:lnTo>
                <a:cubicBezTo>
                  <a:pt x="11704314" y="109171"/>
                  <a:pt x="11813485" y="0"/>
                  <a:pt x="11948154" y="0"/>
                </a:cubicBezTo>
                <a:cubicBezTo>
                  <a:pt x="12049156" y="0"/>
                  <a:pt x="12135815" y="61408"/>
                  <a:pt x="12172832" y="148926"/>
                </a:cubicBezTo>
                <a:lnTo>
                  <a:pt x="12191988" y="243810"/>
                </a:lnTo>
                <a:lnTo>
                  <a:pt x="12191988" y="5048250"/>
                </a:lnTo>
                <a:lnTo>
                  <a:pt x="0" y="5048250"/>
                </a:lnTo>
                <a:lnTo>
                  <a:pt x="0" y="243840"/>
                </a:lnTo>
                <a:cubicBezTo>
                  <a:pt x="0" y="109171"/>
                  <a:pt x="109171" y="0"/>
                  <a:pt x="24384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5C22662-4B21-4FBD-BD78-DCA715DD9B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04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53AD8AA-7F32-425B-A96D-87CB18688C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987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6E52A57-3972-4CC9-9CBD-4FD41BA4E81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70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F937D65-6396-432F-A835-868A34A403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338" y="2272896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4FAA1F2-9257-4BBF-BE0E-2E451E1267B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04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8ECF4AFE-0861-40E4-95BC-F634975649C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987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5ED8614-7C57-4C41-A9FC-F4A08BCEA22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070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28509A39-AB74-4E3C-ACFB-5CE9D0B4B50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115338" y="4241638"/>
            <a:ext cx="2727960" cy="1788004"/>
          </a:xfrm>
          <a:prstGeom prst="roundRect">
            <a:avLst>
              <a:gd name="adj" fmla="val 7949"/>
            </a:avLst>
          </a:prstGeom>
          <a:noFill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5C40A6-11F8-4FB5-B6F0-BB490251F9B9}"/>
              </a:ext>
            </a:extLst>
          </p:cNvPr>
          <p:cNvSpPr/>
          <p:nvPr userDrawn="1"/>
        </p:nvSpPr>
        <p:spPr>
          <a:xfrm>
            <a:off x="0" y="0"/>
            <a:ext cx="12192000" cy="3920052"/>
          </a:xfrm>
          <a:custGeom>
            <a:avLst/>
            <a:gdLst>
              <a:gd name="connsiteX0" fmla="*/ 0 w 12192000"/>
              <a:gd name="connsiteY0" fmla="*/ 0 h 3920052"/>
              <a:gd name="connsiteX1" fmla="*/ 12192000 w 12192000"/>
              <a:gd name="connsiteY1" fmla="*/ 0 h 3920052"/>
              <a:gd name="connsiteX2" fmla="*/ 12192000 w 12192000"/>
              <a:gd name="connsiteY2" fmla="*/ 3920052 h 3920052"/>
              <a:gd name="connsiteX3" fmla="*/ 12073399 w 12192000"/>
              <a:gd name="connsiteY3" fmla="*/ 3854859 h 3920052"/>
              <a:gd name="connsiteX4" fmla="*/ 11149781 w 12192000"/>
              <a:gd name="connsiteY4" fmla="*/ 3480619 h 3920052"/>
              <a:gd name="connsiteX5" fmla="*/ 8023123 w 12192000"/>
              <a:gd name="connsiteY5" fmla="*/ 3156155 h 3920052"/>
              <a:gd name="connsiteX6" fmla="*/ 6253316 w 12192000"/>
              <a:gd name="connsiteY6" fmla="*/ 2241755 h 3920052"/>
              <a:gd name="connsiteX7" fmla="*/ 3510116 w 12192000"/>
              <a:gd name="connsiteY7" fmla="*/ 2123768 h 3920052"/>
              <a:gd name="connsiteX8" fmla="*/ 1297858 w 12192000"/>
              <a:gd name="connsiteY8" fmla="*/ 973394 h 3920052"/>
              <a:gd name="connsiteX9" fmla="*/ 49776 w 12192000"/>
              <a:gd name="connsiteY9" fmla="*/ 883059 h 3920052"/>
              <a:gd name="connsiteX10" fmla="*/ 0 w 12192000"/>
              <a:gd name="connsiteY10" fmla="*/ 883718 h 392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920052">
                <a:moveTo>
                  <a:pt x="0" y="0"/>
                </a:moveTo>
                <a:lnTo>
                  <a:pt x="12192000" y="0"/>
                </a:lnTo>
                <a:lnTo>
                  <a:pt x="12192000" y="3920052"/>
                </a:lnTo>
                <a:lnTo>
                  <a:pt x="12073399" y="3854859"/>
                </a:lnTo>
                <a:cubicBezTo>
                  <a:pt x="11824520" y="3715364"/>
                  <a:pt x="11552904" y="3564193"/>
                  <a:pt x="11149781" y="3480619"/>
                </a:cubicBezTo>
                <a:cubicBezTo>
                  <a:pt x="10343536" y="3313471"/>
                  <a:pt x="8839201" y="3362632"/>
                  <a:pt x="8023123" y="3156155"/>
                </a:cubicBezTo>
                <a:cubicBezTo>
                  <a:pt x="7207046" y="2949678"/>
                  <a:pt x="7005484" y="2413819"/>
                  <a:pt x="6253316" y="2241755"/>
                </a:cubicBezTo>
                <a:cubicBezTo>
                  <a:pt x="5501148" y="2069691"/>
                  <a:pt x="4336027" y="2335161"/>
                  <a:pt x="3510116" y="2123768"/>
                </a:cubicBezTo>
                <a:cubicBezTo>
                  <a:pt x="2684206" y="1912375"/>
                  <a:pt x="2050026" y="1199536"/>
                  <a:pt x="1297858" y="973394"/>
                </a:cubicBezTo>
                <a:cubicBezTo>
                  <a:pt x="921774" y="860323"/>
                  <a:pt x="469491" y="873842"/>
                  <a:pt x="49776" y="883059"/>
                </a:cubicBezTo>
                <a:lnTo>
                  <a:pt x="0" y="883718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FF789-6F53-4432-90EE-C4C8E64F848A}"/>
              </a:ext>
            </a:extLst>
          </p:cNvPr>
          <p:cNvSpPr txBox="1"/>
          <p:nvPr userDrawn="1"/>
        </p:nvSpPr>
        <p:spPr>
          <a:xfrm rot="16200000">
            <a:off x="-463102" y="2959211"/>
            <a:ext cx="4557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>
                    <a:lumMod val="75000"/>
                    <a:alpha val="25000"/>
                  </a:schemeClr>
                </a:solidFill>
                <a:latin typeface="+mj-lt"/>
              </a:rPr>
              <a:t>OFFER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06C6EF-4CB1-4C3A-95DB-D3CD2425A106}"/>
              </a:ext>
            </a:extLst>
          </p:cNvPr>
          <p:cNvSpPr txBox="1"/>
          <p:nvPr userDrawn="1"/>
        </p:nvSpPr>
        <p:spPr>
          <a:xfrm rot="16200000">
            <a:off x="-1405772" y="3282376"/>
            <a:ext cx="455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75000"/>
                    <a:alpha val="25000"/>
                  </a:schemeClr>
                </a:solidFill>
                <a:latin typeface="+mj-lt"/>
              </a:rPr>
              <a:t>SPECIAL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C13C75E-4692-4811-87E6-9E5C0D0A58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3138" y="1336586"/>
            <a:ext cx="2802193" cy="4557251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6F6264-44ED-4FDA-84DE-6EBB6D4A7A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96389" y="1336586"/>
            <a:ext cx="2802193" cy="4557251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C01A5A5-C8F1-4E54-8F8D-91D466125A4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29640" y="1336586"/>
            <a:ext cx="2802193" cy="4557251"/>
          </a:xfrm>
          <a:custGeom>
            <a:avLst/>
            <a:gdLst>
              <a:gd name="connsiteX0" fmla="*/ 83898 w 2802193"/>
              <a:gd name="connsiteY0" fmla="*/ 0 h 4557251"/>
              <a:gd name="connsiteX1" fmla="*/ 2718295 w 2802193"/>
              <a:gd name="connsiteY1" fmla="*/ 0 h 4557251"/>
              <a:gd name="connsiteX2" fmla="*/ 2802193 w 2802193"/>
              <a:gd name="connsiteY2" fmla="*/ 83898 h 4557251"/>
              <a:gd name="connsiteX3" fmla="*/ 2802193 w 2802193"/>
              <a:gd name="connsiteY3" fmla="*/ 4473353 h 4557251"/>
              <a:gd name="connsiteX4" fmla="*/ 2718295 w 2802193"/>
              <a:gd name="connsiteY4" fmla="*/ 4557251 h 4557251"/>
              <a:gd name="connsiteX5" fmla="*/ 83898 w 2802193"/>
              <a:gd name="connsiteY5" fmla="*/ 4557251 h 4557251"/>
              <a:gd name="connsiteX6" fmla="*/ 0 w 2802193"/>
              <a:gd name="connsiteY6" fmla="*/ 4473353 h 4557251"/>
              <a:gd name="connsiteX7" fmla="*/ 0 w 2802193"/>
              <a:gd name="connsiteY7" fmla="*/ 83898 h 4557251"/>
              <a:gd name="connsiteX8" fmla="*/ 83898 w 2802193"/>
              <a:gd name="connsiteY8" fmla="*/ 0 h 45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2193" h="4557251">
                <a:moveTo>
                  <a:pt x="83898" y="0"/>
                </a:moveTo>
                <a:lnTo>
                  <a:pt x="2718295" y="0"/>
                </a:lnTo>
                <a:cubicBezTo>
                  <a:pt x="2764631" y="0"/>
                  <a:pt x="2802193" y="37562"/>
                  <a:pt x="2802193" y="83898"/>
                </a:cubicBezTo>
                <a:lnTo>
                  <a:pt x="2802193" y="4473353"/>
                </a:lnTo>
                <a:cubicBezTo>
                  <a:pt x="2802193" y="4519689"/>
                  <a:pt x="2764631" y="4557251"/>
                  <a:pt x="2718295" y="4557251"/>
                </a:cubicBezTo>
                <a:lnTo>
                  <a:pt x="83898" y="4557251"/>
                </a:lnTo>
                <a:cubicBezTo>
                  <a:pt x="37562" y="4557251"/>
                  <a:pt x="0" y="4519689"/>
                  <a:pt x="0" y="4473353"/>
                </a:cubicBezTo>
                <a:lnTo>
                  <a:pt x="0" y="83898"/>
                </a:lnTo>
                <a:cubicBezTo>
                  <a:pt x="0" y="37562"/>
                  <a:pt x="37562" y="0"/>
                  <a:pt x="83898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1066800" dist="1193800" dir="5400000" sx="78000" sy="78000" algn="t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pPr marL="0" lvl="0"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E8E5D5-692A-426A-83CB-20F932EAA4DC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998BB7-B5D0-4DB5-87AB-BBFAFE0F796C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71771E0-52F8-40C1-9E9F-573EEBF03476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785BE1-AE40-4A6B-A95F-C56D333E5FB4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CBBDB26-6968-44F0-855E-B963787F4200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CF4529-55DC-498B-9B5B-A2FB17E852AD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01F0C5-F1C6-4A90-A82B-AEC02436C91D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0DD541-913F-4CD6-BB6C-D56ACF7D295E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CA8EF6-FD98-4450-BC7B-2ECCFC7222CA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C5F0626-15C9-47AA-81DD-2CB4BDDFBB65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E4D0D8E-885E-433D-8C5A-C60858E9ADBA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5575679-D324-4DB5-8179-EA01323337F6}"/>
              </a:ext>
            </a:extLst>
          </p:cNvPr>
          <p:cNvSpPr txBox="1"/>
          <p:nvPr userDrawn="1"/>
        </p:nvSpPr>
        <p:spPr>
          <a:xfrm rot="10800000" flipV="1">
            <a:off x="10433048" y="68129"/>
            <a:ext cx="175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1" i="0" spc="-150" smtClean="0">
                <a:solidFill>
                  <a:schemeClr val="bg1">
                    <a:alpha val="4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41300" b="1" i="0" spc="-150" dirty="0">
              <a:solidFill>
                <a:schemeClr val="bg1">
                  <a:alpha val="45000"/>
                </a:schemeClr>
              </a:solidFill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12" grpId="0"/>
      <p:bldP spid="13" grpId="0"/>
      <p:bldP spid="14" grpId="0"/>
      <p:bldP spid="2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D9BB89-CF58-4598-BEAE-766A4A9D3869}"/>
              </a:ext>
            </a:extLst>
          </p:cNvPr>
          <p:cNvSpPr/>
          <p:nvPr userDrawn="1"/>
        </p:nvSpPr>
        <p:spPr>
          <a:xfrm>
            <a:off x="4521770" y="0"/>
            <a:ext cx="3148462" cy="6858000"/>
          </a:xfrm>
          <a:prstGeom prst="rect">
            <a:avLst/>
          </a:prstGeom>
          <a:solidFill>
            <a:schemeClr val="accent1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BC1BCB-ACDE-4D56-95F3-6A776E91A164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l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2DE708B-9463-490D-9D96-78A9DCAEB216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61D191B-094B-4E17-AFAE-2C41486C7E72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3785B-E4CE-4012-94F9-B3BEC3B6E2DC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A8587CA-0AEB-416B-AE99-BC6BB3A9437C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B6DE0B1-BA77-46A8-B1A7-D7EA01B55E86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B81DE9-3039-479B-BE86-C0641CE122F4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A020A74-BA96-4DB9-A4D1-6DA3222537DF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EEC2217-BE1F-415D-A201-90678174BB8D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9CE31F-5B0C-442F-9A36-47382F08AD98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D075389-8C93-43E1-A725-D1C4F34C60DC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90EA6BD-5BEB-4006-9882-67607381C855}"/>
              </a:ext>
            </a:extLst>
          </p:cNvPr>
          <p:cNvSpPr txBox="1"/>
          <p:nvPr userDrawn="1"/>
        </p:nvSpPr>
        <p:spPr>
          <a:xfrm rot="10800000" flipV="1">
            <a:off x="10433048" y="68129"/>
            <a:ext cx="175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1" i="0" spc="-150" smtClean="0">
                <a:solidFill>
                  <a:schemeClr val="bg1">
                    <a:alpha val="4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41300" b="1" i="0" spc="-150" dirty="0">
              <a:solidFill>
                <a:schemeClr val="bg1">
                  <a:alpha val="45000"/>
                </a:schemeClr>
              </a:solidFill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D51BB1-84FC-4EA1-8CBA-198899554061}"/>
              </a:ext>
            </a:extLst>
          </p:cNvPr>
          <p:cNvSpPr txBox="1"/>
          <p:nvPr userDrawn="1"/>
        </p:nvSpPr>
        <p:spPr>
          <a:xfrm flipH="1">
            <a:off x="445436" y="6386877"/>
            <a:ext cx="4138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alpha val="45000"/>
                  </a:schemeClr>
                </a:solidFill>
                <a:latin typeface="+mj-lt"/>
              </a:rPr>
              <a:t>Copyright © Company. All rights. | www.companysite.com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E6AC29A-0370-4051-910F-8AA29161472E}"/>
              </a:ext>
            </a:extLst>
          </p:cNvPr>
          <p:cNvSpPr/>
          <p:nvPr userDrawn="1"/>
        </p:nvSpPr>
        <p:spPr>
          <a:xfrm>
            <a:off x="9982198" y="6503524"/>
            <a:ext cx="1758952" cy="354475"/>
          </a:xfrm>
          <a:custGeom>
            <a:avLst/>
            <a:gdLst>
              <a:gd name="connsiteX0" fmla="*/ 550981 w 2344943"/>
              <a:gd name="connsiteY0" fmla="*/ 0 h 407428"/>
              <a:gd name="connsiteX1" fmla="*/ 940996 w 2344943"/>
              <a:gd name="connsiteY1" fmla="*/ 0 h 407428"/>
              <a:gd name="connsiteX2" fmla="*/ 1403945 w 2344943"/>
              <a:gd name="connsiteY2" fmla="*/ 0 h 407428"/>
              <a:gd name="connsiteX3" fmla="*/ 1793961 w 2344943"/>
              <a:gd name="connsiteY3" fmla="*/ 0 h 407428"/>
              <a:gd name="connsiteX4" fmla="*/ 2288061 w 2344943"/>
              <a:gd name="connsiteY4" fmla="*/ 355358 h 407428"/>
              <a:gd name="connsiteX5" fmla="*/ 2344943 w 2344943"/>
              <a:gd name="connsiteY5" fmla="*/ 407428 h 407428"/>
              <a:gd name="connsiteX6" fmla="*/ 0 w 2344943"/>
              <a:gd name="connsiteY6" fmla="*/ 407428 h 407428"/>
              <a:gd name="connsiteX7" fmla="*/ 56882 w 2344943"/>
              <a:gd name="connsiteY7" fmla="*/ 355358 h 407428"/>
              <a:gd name="connsiteX8" fmla="*/ 550981 w 2344943"/>
              <a:gd name="connsiteY8" fmla="*/ 0 h 4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943" h="407428">
                <a:moveTo>
                  <a:pt x="550981" y="0"/>
                </a:moveTo>
                <a:lnTo>
                  <a:pt x="940996" y="0"/>
                </a:lnTo>
                <a:lnTo>
                  <a:pt x="1403945" y="0"/>
                </a:lnTo>
                <a:lnTo>
                  <a:pt x="1793961" y="0"/>
                </a:lnTo>
                <a:cubicBezTo>
                  <a:pt x="2111814" y="387"/>
                  <a:pt x="2144200" y="198956"/>
                  <a:pt x="2288061" y="355358"/>
                </a:cubicBezTo>
                <a:lnTo>
                  <a:pt x="2344943" y="407428"/>
                </a:lnTo>
                <a:lnTo>
                  <a:pt x="0" y="407428"/>
                </a:lnTo>
                <a:lnTo>
                  <a:pt x="56882" y="355358"/>
                </a:lnTo>
                <a:cubicBezTo>
                  <a:pt x="200743" y="198956"/>
                  <a:pt x="233129" y="387"/>
                  <a:pt x="550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3660B9-1823-43FE-942F-71C80EB000BB}"/>
              </a:ext>
            </a:extLst>
          </p:cNvPr>
          <p:cNvGrpSpPr/>
          <p:nvPr userDrawn="1"/>
        </p:nvGrpSpPr>
        <p:grpSpPr>
          <a:xfrm>
            <a:off x="10450050" y="6601913"/>
            <a:ext cx="823249" cy="148800"/>
            <a:chOff x="10435302" y="6601913"/>
            <a:chExt cx="823249" cy="148800"/>
          </a:xfrm>
          <a:solidFill>
            <a:schemeClr val="accent1"/>
          </a:solidFill>
        </p:grpSpPr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BAD51537-BDA3-4320-B674-CB11270040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435302" y="6611627"/>
              <a:ext cx="161605" cy="129373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0B22F51D-D154-4B3F-8696-21EA47A0F3B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16239" y="6605224"/>
              <a:ext cx="71089" cy="142178"/>
            </a:xfrm>
            <a:custGeom>
              <a:avLst/>
              <a:gdLst>
                <a:gd name="T0" fmla="*/ 60 w 88"/>
                <a:gd name="T1" fmla="*/ 176 h 176"/>
                <a:gd name="T2" fmla="*/ 16 w 88"/>
                <a:gd name="T3" fmla="*/ 176 h 176"/>
                <a:gd name="T4" fmla="*/ 16 w 88"/>
                <a:gd name="T5" fmla="*/ 92 h 176"/>
                <a:gd name="T6" fmla="*/ 0 w 88"/>
                <a:gd name="T7" fmla="*/ 92 h 176"/>
                <a:gd name="T8" fmla="*/ 0 w 88"/>
                <a:gd name="T9" fmla="*/ 56 h 176"/>
                <a:gd name="T10" fmla="*/ 16 w 88"/>
                <a:gd name="T11" fmla="*/ 56 h 176"/>
                <a:gd name="T12" fmla="*/ 17 w 88"/>
                <a:gd name="T13" fmla="*/ 39 h 176"/>
                <a:gd name="T14" fmla="*/ 57 w 88"/>
                <a:gd name="T15" fmla="*/ 0 h 176"/>
                <a:gd name="T16" fmla="*/ 88 w 88"/>
                <a:gd name="T17" fmla="*/ 0 h 176"/>
                <a:gd name="T18" fmla="*/ 88 w 88"/>
                <a:gd name="T19" fmla="*/ 37 h 176"/>
                <a:gd name="T20" fmla="*/ 64 w 88"/>
                <a:gd name="T21" fmla="*/ 37 h 176"/>
                <a:gd name="T22" fmla="*/ 60 w 88"/>
                <a:gd name="T23" fmla="*/ 40 h 176"/>
                <a:gd name="T24" fmla="*/ 60 w 88"/>
                <a:gd name="T25" fmla="*/ 56 h 176"/>
                <a:gd name="T26" fmla="*/ 84 w 88"/>
                <a:gd name="T27" fmla="*/ 56 h 176"/>
                <a:gd name="T28" fmla="*/ 85 w 88"/>
                <a:gd name="T29" fmla="*/ 92 h 176"/>
                <a:gd name="T30" fmla="*/ 60 w 88"/>
                <a:gd name="T31" fmla="*/ 92 h 176"/>
                <a:gd name="T32" fmla="*/ 60 w 88"/>
                <a:gd name="T33" fmla="*/ 176 h 176"/>
                <a:gd name="T34" fmla="*/ 24 w 88"/>
                <a:gd name="T35" fmla="*/ 168 h 176"/>
                <a:gd name="T36" fmla="*/ 52 w 88"/>
                <a:gd name="T37" fmla="*/ 168 h 176"/>
                <a:gd name="T38" fmla="*/ 53 w 88"/>
                <a:gd name="T39" fmla="*/ 84 h 176"/>
                <a:gd name="T40" fmla="*/ 77 w 88"/>
                <a:gd name="T41" fmla="*/ 84 h 176"/>
                <a:gd name="T42" fmla="*/ 76 w 88"/>
                <a:gd name="T43" fmla="*/ 64 h 176"/>
                <a:gd name="T44" fmla="*/ 52 w 88"/>
                <a:gd name="T45" fmla="*/ 64 h 176"/>
                <a:gd name="T46" fmla="*/ 53 w 88"/>
                <a:gd name="T47" fmla="*/ 41 h 176"/>
                <a:gd name="T48" fmla="*/ 64 w 88"/>
                <a:gd name="T49" fmla="*/ 29 h 176"/>
                <a:gd name="T50" fmla="*/ 79 w 88"/>
                <a:gd name="T51" fmla="*/ 29 h 176"/>
                <a:gd name="T52" fmla="*/ 79 w 88"/>
                <a:gd name="T53" fmla="*/ 8 h 176"/>
                <a:gd name="T54" fmla="*/ 57 w 88"/>
                <a:gd name="T55" fmla="*/ 8 h 176"/>
                <a:gd name="T56" fmla="*/ 25 w 88"/>
                <a:gd name="T57" fmla="*/ 39 h 176"/>
                <a:gd name="T58" fmla="*/ 24 w 88"/>
                <a:gd name="T59" fmla="*/ 64 h 176"/>
                <a:gd name="T60" fmla="*/ 8 w 88"/>
                <a:gd name="T61" fmla="*/ 64 h 176"/>
                <a:gd name="T62" fmla="*/ 8 w 88"/>
                <a:gd name="T63" fmla="*/ 84 h 176"/>
                <a:gd name="T64" fmla="*/ 24 w 88"/>
                <a:gd name="T65" fmla="*/ 84 h 176"/>
                <a:gd name="T66" fmla="*/ 24 w 88"/>
                <a:gd name="T67" fmla="*/ 16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176">
                  <a:moveTo>
                    <a:pt x="60" y="176"/>
                  </a:moveTo>
                  <a:cubicBezTo>
                    <a:pt x="16" y="176"/>
                    <a:pt x="16" y="176"/>
                    <a:pt x="16" y="176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20"/>
                    <a:pt x="28" y="0"/>
                    <a:pt x="57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2" y="37"/>
                    <a:pt x="60" y="37"/>
                    <a:pt x="60" y="40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5" y="92"/>
                    <a:pt x="85" y="92"/>
                    <a:pt x="85" y="92"/>
                  </a:cubicBezTo>
                  <a:cubicBezTo>
                    <a:pt x="60" y="92"/>
                    <a:pt x="60" y="92"/>
                    <a:pt x="60" y="92"/>
                  </a:cubicBezTo>
                  <a:lnTo>
                    <a:pt x="60" y="176"/>
                  </a:lnTo>
                  <a:close/>
                  <a:moveTo>
                    <a:pt x="24" y="168"/>
                  </a:moveTo>
                  <a:cubicBezTo>
                    <a:pt x="52" y="168"/>
                    <a:pt x="52" y="168"/>
                    <a:pt x="52" y="168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41"/>
                    <a:pt x="53" y="41"/>
                    <a:pt x="53" y="41"/>
                  </a:cubicBezTo>
                  <a:cubicBezTo>
                    <a:pt x="53" y="33"/>
                    <a:pt x="59" y="29"/>
                    <a:pt x="64" y="29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28" y="8"/>
                    <a:pt x="25" y="32"/>
                    <a:pt x="25" y="39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24" y="84"/>
                    <a:pt x="24" y="84"/>
                    <a:pt x="24" y="84"/>
                  </a:cubicBezTo>
                  <a:lnTo>
                    <a:pt x="24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id="{B51CC4E4-8F23-4CE1-9697-A01978F438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06660" y="6601913"/>
              <a:ext cx="151891" cy="148800"/>
            </a:xfrm>
            <a:custGeom>
              <a:avLst/>
              <a:gdLst>
                <a:gd name="T0" fmla="*/ 17 w 188"/>
                <a:gd name="T1" fmla="*/ 184 h 184"/>
                <a:gd name="T2" fmla="*/ 0 w 188"/>
                <a:gd name="T3" fmla="*/ 17 h 184"/>
                <a:gd name="T4" fmla="*/ 170 w 188"/>
                <a:gd name="T5" fmla="*/ 0 h 184"/>
                <a:gd name="T6" fmla="*/ 188 w 188"/>
                <a:gd name="T7" fmla="*/ 167 h 184"/>
                <a:gd name="T8" fmla="*/ 17 w 188"/>
                <a:gd name="T9" fmla="*/ 8 h 184"/>
                <a:gd name="T10" fmla="*/ 7 w 188"/>
                <a:gd name="T11" fmla="*/ 167 h 184"/>
                <a:gd name="T12" fmla="*/ 170 w 188"/>
                <a:gd name="T13" fmla="*/ 176 h 184"/>
                <a:gd name="T14" fmla="*/ 180 w 188"/>
                <a:gd name="T15" fmla="*/ 17 h 184"/>
                <a:gd name="T16" fmla="*/ 17 w 188"/>
                <a:gd name="T17" fmla="*/ 8 h 184"/>
                <a:gd name="T18" fmla="*/ 26 w 188"/>
                <a:gd name="T19" fmla="*/ 168 h 184"/>
                <a:gd name="T20" fmla="*/ 16 w 188"/>
                <a:gd name="T21" fmla="*/ 85 h 184"/>
                <a:gd name="T22" fmla="*/ 48 w 188"/>
                <a:gd name="T23" fmla="*/ 81 h 184"/>
                <a:gd name="T24" fmla="*/ 52 w 188"/>
                <a:gd name="T25" fmla="*/ 86 h 184"/>
                <a:gd name="T26" fmla="*/ 94 w 188"/>
                <a:gd name="T27" fmla="*/ 141 h 184"/>
                <a:gd name="T28" fmla="*/ 135 w 188"/>
                <a:gd name="T29" fmla="*/ 86 h 184"/>
                <a:gd name="T30" fmla="*/ 139 w 188"/>
                <a:gd name="T31" fmla="*/ 81 h 184"/>
                <a:gd name="T32" fmla="*/ 172 w 188"/>
                <a:gd name="T33" fmla="*/ 85 h 184"/>
                <a:gd name="T34" fmla="*/ 161 w 188"/>
                <a:gd name="T35" fmla="*/ 168 h 184"/>
                <a:gd name="T36" fmla="*/ 23 w 188"/>
                <a:gd name="T37" fmla="*/ 158 h 184"/>
                <a:gd name="T38" fmla="*/ 161 w 188"/>
                <a:gd name="T39" fmla="*/ 160 h 184"/>
                <a:gd name="T40" fmla="*/ 164 w 188"/>
                <a:gd name="T41" fmla="*/ 89 h 184"/>
                <a:gd name="T42" fmla="*/ 145 w 188"/>
                <a:gd name="T43" fmla="*/ 98 h 184"/>
                <a:gd name="T44" fmla="*/ 43 w 188"/>
                <a:gd name="T45" fmla="*/ 98 h 184"/>
                <a:gd name="T46" fmla="*/ 23 w 188"/>
                <a:gd name="T47" fmla="*/ 89 h 184"/>
                <a:gd name="T48" fmla="*/ 58 w 188"/>
                <a:gd name="T49" fmla="*/ 98 h 184"/>
                <a:gd name="T50" fmla="*/ 129 w 188"/>
                <a:gd name="T51" fmla="*/ 98 h 184"/>
                <a:gd name="T52" fmla="*/ 94 w 188"/>
                <a:gd name="T53" fmla="*/ 71 h 184"/>
                <a:gd name="T54" fmla="*/ 94 w 188"/>
                <a:gd name="T55" fmla="*/ 125 h 184"/>
                <a:gd name="T56" fmla="*/ 94 w 188"/>
                <a:gd name="T57" fmla="*/ 71 h 184"/>
                <a:gd name="T58" fmla="*/ 135 w 188"/>
                <a:gd name="T59" fmla="*/ 60 h 184"/>
                <a:gd name="T60" fmla="*/ 124 w 188"/>
                <a:gd name="T61" fmla="*/ 30 h 184"/>
                <a:gd name="T62" fmla="*/ 156 w 188"/>
                <a:gd name="T63" fmla="*/ 20 h 184"/>
                <a:gd name="T64" fmla="*/ 168 w 188"/>
                <a:gd name="T65" fmla="*/ 50 h 184"/>
                <a:gd name="T66" fmla="*/ 135 w 188"/>
                <a:gd name="T67" fmla="*/ 28 h 184"/>
                <a:gd name="T68" fmla="*/ 132 w 188"/>
                <a:gd name="T69" fmla="*/ 49 h 184"/>
                <a:gd name="T70" fmla="*/ 157 w 188"/>
                <a:gd name="T71" fmla="*/ 52 h 184"/>
                <a:gd name="T72" fmla="*/ 160 w 188"/>
                <a:gd name="T73" fmla="*/ 31 h 184"/>
                <a:gd name="T74" fmla="*/ 135 w 188"/>
                <a:gd name="T75" fmla="*/ 2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84">
                  <a:moveTo>
                    <a:pt x="170" y="184"/>
                  </a:moveTo>
                  <a:cubicBezTo>
                    <a:pt x="17" y="184"/>
                    <a:pt x="17" y="184"/>
                    <a:pt x="17" y="184"/>
                  </a:cubicBezTo>
                  <a:cubicBezTo>
                    <a:pt x="8" y="184"/>
                    <a:pt x="0" y="176"/>
                    <a:pt x="0" y="1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80" y="0"/>
                    <a:pt x="188" y="8"/>
                    <a:pt x="188" y="17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88" y="176"/>
                    <a:pt x="180" y="184"/>
                    <a:pt x="170" y="184"/>
                  </a:cubicBezTo>
                  <a:close/>
                  <a:moveTo>
                    <a:pt x="17" y="8"/>
                  </a:moveTo>
                  <a:cubicBezTo>
                    <a:pt x="12" y="8"/>
                    <a:pt x="7" y="12"/>
                    <a:pt x="7" y="17"/>
                  </a:cubicBezTo>
                  <a:cubicBezTo>
                    <a:pt x="7" y="167"/>
                    <a:pt x="7" y="167"/>
                    <a:pt x="7" y="167"/>
                  </a:cubicBezTo>
                  <a:cubicBezTo>
                    <a:pt x="7" y="172"/>
                    <a:pt x="12" y="176"/>
                    <a:pt x="17" y="176"/>
                  </a:cubicBezTo>
                  <a:cubicBezTo>
                    <a:pt x="170" y="176"/>
                    <a:pt x="170" y="176"/>
                    <a:pt x="170" y="176"/>
                  </a:cubicBezTo>
                  <a:cubicBezTo>
                    <a:pt x="175" y="176"/>
                    <a:pt x="180" y="172"/>
                    <a:pt x="180" y="167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12"/>
                    <a:pt x="175" y="8"/>
                    <a:pt x="170" y="8"/>
                  </a:cubicBezTo>
                  <a:lnTo>
                    <a:pt x="17" y="8"/>
                  </a:lnTo>
                  <a:close/>
                  <a:moveTo>
                    <a:pt x="161" y="168"/>
                  </a:moveTo>
                  <a:cubicBezTo>
                    <a:pt x="26" y="168"/>
                    <a:pt x="26" y="168"/>
                    <a:pt x="26" y="168"/>
                  </a:cubicBezTo>
                  <a:cubicBezTo>
                    <a:pt x="20" y="168"/>
                    <a:pt x="16" y="163"/>
                    <a:pt x="16" y="158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3"/>
                    <a:pt x="17" y="81"/>
                    <a:pt x="1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50" y="81"/>
                    <a:pt x="51" y="82"/>
                    <a:pt x="51" y="83"/>
                  </a:cubicBezTo>
                  <a:cubicBezTo>
                    <a:pt x="52" y="84"/>
                    <a:pt x="52" y="85"/>
                    <a:pt x="52" y="86"/>
                  </a:cubicBezTo>
                  <a:cubicBezTo>
                    <a:pt x="51" y="90"/>
                    <a:pt x="50" y="94"/>
                    <a:pt x="50" y="98"/>
                  </a:cubicBezTo>
                  <a:cubicBezTo>
                    <a:pt x="50" y="122"/>
                    <a:pt x="70" y="141"/>
                    <a:pt x="94" y="141"/>
                  </a:cubicBezTo>
                  <a:cubicBezTo>
                    <a:pt x="117" y="141"/>
                    <a:pt x="137" y="122"/>
                    <a:pt x="137" y="98"/>
                  </a:cubicBezTo>
                  <a:cubicBezTo>
                    <a:pt x="137" y="94"/>
                    <a:pt x="136" y="90"/>
                    <a:pt x="135" y="86"/>
                  </a:cubicBezTo>
                  <a:cubicBezTo>
                    <a:pt x="135" y="85"/>
                    <a:pt x="135" y="84"/>
                    <a:pt x="136" y="83"/>
                  </a:cubicBezTo>
                  <a:cubicBezTo>
                    <a:pt x="136" y="82"/>
                    <a:pt x="138" y="81"/>
                    <a:pt x="139" y="81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70" y="81"/>
                    <a:pt x="172" y="83"/>
                    <a:pt x="172" y="85"/>
                  </a:cubicBezTo>
                  <a:cubicBezTo>
                    <a:pt x="172" y="158"/>
                    <a:pt x="172" y="158"/>
                    <a:pt x="172" y="158"/>
                  </a:cubicBezTo>
                  <a:cubicBezTo>
                    <a:pt x="172" y="163"/>
                    <a:pt x="167" y="168"/>
                    <a:pt x="161" y="168"/>
                  </a:cubicBezTo>
                  <a:close/>
                  <a:moveTo>
                    <a:pt x="23" y="89"/>
                  </a:moveTo>
                  <a:cubicBezTo>
                    <a:pt x="23" y="158"/>
                    <a:pt x="23" y="158"/>
                    <a:pt x="23" y="158"/>
                  </a:cubicBezTo>
                  <a:cubicBezTo>
                    <a:pt x="23" y="159"/>
                    <a:pt x="25" y="160"/>
                    <a:pt x="26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3" y="160"/>
                    <a:pt x="164" y="159"/>
                    <a:pt x="164" y="158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4" y="92"/>
                    <a:pt x="145" y="95"/>
                    <a:pt x="145" y="98"/>
                  </a:cubicBezTo>
                  <a:cubicBezTo>
                    <a:pt x="145" y="126"/>
                    <a:pt x="122" y="148"/>
                    <a:pt x="94" y="148"/>
                  </a:cubicBezTo>
                  <a:cubicBezTo>
                    <a:pt x="65" y="148"/>
                    <a:pt x="43" y="126"/>
                    <a:pt x="43" y="98"/>
                  </a:cubicBezTo>
                  <a:cubicBezTo>
                    <a:pt x="43" y="95"/>
                    <a:pt x="43" y="92"/>
                    <a:pt x="43" y="89"/>
                  </a:cubicBezTo>
                  <a:lnTo>
                    <a:pt x="23" y="89"/>
                  </a:lnTo>
                  <a:close/>
                  <a:moveTo>
                    <a:pt x="94" y="133"/>
                  </a:moveTo>
                  <a:cubicBezTo>
                    <a:pt x="74" y="133"/>
                    <a:pt x="58" y="117"/>
                    <a:pt x="58" y="98"/>
                  </a:cubicBezTo>
                  <a:cubicBezTo>
                    <a:pt x="58" y="79"/>
                    <a:pt x="74" y="64"/>
                    <a:pt x="94" y="64"/>
                  </a:cubicBezTo>
                  <a:cubicBezTo>
                    <a:pt x="113" y="64"/>
                    <a:pt x="129" y="79"/>
                    <a:pt x="129" y="98"/>
                  </a:cubicBezTo>
                  <a:cubicBezTo>
                    <a:pt x="129" y="117"/>
                    <a:pt x="113" y="133"/>
                    <a:pt x="94" y="133"/>
                  </a:cubicBezTo>
                  <a:close/>
                  <a:moveTo>
                    <a:pt x="94" y="71"/>
                  </a:moveTo>
                  <a:cubicBezTo>
                    <a:pt x="78" y="71"/>
                    <a:pt x="66" y="84"/>
                    <a:pt x="66" y="98"/>
                  </a:cubicBezTo>
                  <a:cubicBezTo>
                    <a:pt x="66" y="113"/>
                    <a:pt x="78" y="125"/>
                    <a:pt x="94" y="125"/>
                  </a:cubicBezTo>
                  <a:cubicBezTo>
                    <a:pt x="109" y="125"/>
                    <a:pt x="121" y="113"/>
                    <a:pt x="121" y="98"/>
                  </a:cubicBezTo>
                  <a:cubicBezTo>
                    <a:pt x="121" y="84"/>
                    <a:pt x="109" y="71"/>
                    <a:pt x="94" y="71"/>
                  </a:cubicBezTo>
                  <a:close/>
                  <a:moveTo>
                    <a:pt x="156" y="60"/>
                  </a:moveTo>
                  <a:cubicBezTo>
                    <a:pt x="135" y="60"/>
                    <a:pt x="135" y="60"/>
                    <a:pt x="135" y="60"/>
                  </a:cubicBezTo>
                  <a:cubicBezTo>
                    <a:pt x="129" y="60"/>
                    <a:pt x="124" y="55"/>
                    <a:pt x="124" y="50"/>
                  </a:cubicBezTo>
                  <a:cubicBezTo>
                    <a:pt x="124" y="30"/>
                    <a:pt x="124" y="30"/>
                    <a:pt x="124" y="30"/>
                  </a:cubicBezTo>
                  <a:cubicBezTo>
                    <a:pt x="124" y="24"/>
                    <a:pt x="129" y="20"/>
                    <a:pt x="135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63" y="20"/>
                    <a:pt x="168" y="24"/>
                    <a:pt x="168" y="30"/>
                  </a:cubicBezTo>
                  <a:cubicBezTo>
                    <a:pt x="168" y="50"/>
                    <a:pt x="168" y="50"/>
                    <a:pt x="168" y="50"/>
                  </a:cubicBezTo>
                  <a:cubicBezTo>
                    <a:pt x="168" y="55"/>
                    <a:pt x="163" y="60"/>
                    <a:pt x="156" y="60"/>
                  </a:cubicBezTo>
                  <a:close/>
                  <a:moveTo>
                    <a:pt x="135" y="28"/>
                  </a:moveTo>
                  <a:cubicBezTo>
                    <a:pt x="133" y="28"/>
                    <a:pt x="132" y="29"/>
                    <a:pt x="132" y="31"/>
                  </a:cubicBezTo>
                  <a:cubicBezTo>
                    <a:pt x="132" y="49"/>
                    <a:pt x="132" y="49"/>
                    <a:pt x="132" y="49"/>
                  </a:cubicBezTo>
                  <a:cubicBezTo>
                    <a:pt x="132" y="51"/>
                    <a:pt x="133" y="52"/>
                    <a:pt x="135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60" y="51"/>
                    <a:pt x="160" y="49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29"/>
                    <a:pt x="158" y="28"/>
                    <a:pt x="157" y="28"/>
                  </a:cubicBezTo>
                  <a:lnTo>
                    <a:pt x="135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69CB463-1C64-47EF-869F-6AADABF26C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18683" y="653143"/>
            <a:ext cx="5354634" cy="5551714"/>
          </a:xfrm>
          <a:prstGeom prst="rect">
            <a:avLst/>
          </a:prstGeom>
          <a:noFill/>
          <a:effectLst>
            <a:outerShdw blurRad="1092200" dist="723900" dir="5400000" sx="87000" sy="87000" algn="t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9182AF-6B1C-451E-AA8A-F2C7237EF190}"/>
              </a:ext>
            </a:extLst>
          </p:cNvPr>
          <p:cNvSpPr/>
          <p:nvPr userDrawn="1"/>
        </p:nvSpPr>
        <p:spPr>
          <a:xfrm>
            <a:off x="6589486" y="0"/>
            <a:ext cx="5602515" cy="68580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E2F1BE-014C-4BA2-9CF1-D8197D1B30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9986" y="0"/>
            <a:ext cx="5412015" cy="68580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CE205AC-0A3E-4668-9D6F-C00B3DF3D870}"/>
              </a:ext>
            </a:extLst>
          </p:cNvPr>
          <p:cNvSpPr/>
          <p:nvPr userDrawn="1"/>
        </p:nvSpPr>
        <p:spPr>
          <a:xfrm>
            <a:off x="6618514" y="2"/>
            <a:ext cx="5573486" cy="4327856"/>
          </a:xfrm>
          <a:custGeom>
            <a:avLst/>
            <a:gdLst>
              <a:gd name="connsiteX0" fmla="*/ 34764 w 5715000"/>
              <a:gd name="connsiteY0" fmla="*/ 0 h 4437743"/>
              <a:gd name="connsiteX1" fmla="*/ 5715000 w 5715000"/>
              <a:gd name="connsiteY1" fmla="*/ 0 h 4437743"/>
              <a:gd name="connsiteX2" fmla="*/ 5715000 w 5715000"/>
              <a:gd name="connsiteY2" fmla="*/ 4003847 h 4437743"/>
              <a:gd name="connsiteX3" fmla="*/ 5623046 w 5715000"/>
              <a:gd name="connsiteY3" fmla="*/ 4050943 h 4437743"/>
              <a:gd name="connsiteX4" fmla="*/ 3922486 w 5715000"/>
              <a:gd name="connsiteY4" fmla="*/ 4437743 h 4437743"/>
              <a:gd name="connsiteX5" fmla="*/ 0 w 5715000"/>
              <a:gd name="connsiteY5" fmla="*/ 515257 h 4437743"/>
              <a:gd name="connsiteX6" fmla="*/ 20252 w 5715000"/>
              <a:gd name="connsiteY6" fmla="*/ 114206 h 443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5000" h="4437743">
                <a:moveTo>
                  <a:pt x="34764" y="0"/>
                </a:moveTo>
                <a:lnTo>
                  <a:pt x="5715000" y="0"/>
                </a:lnTo>
                <a:lnTo>
                  <a:pt x="5715000" y="4003847"/>
                </a:lnTo>
                <a:lnTo>
                  <a:pt x="5623046" y="4050943"/>
                </a:lnTo>
                <a:cubicBezTo>
                  <a:pt x="5108601" y="4298829"/>
                  <a:pt x="4531766" y="4437743"/>
                  <a:pt x="3922486" y="4437743"/>
                </a:cubicBezTo>
                <a:cubicBezTo>
                  <a:pt x="1756157" y="4437743"/>
                  <a:pt x="0" y="2681586"/>
                  <a:pt x="0" y="515257"/>
                </a:cubicBezTo>
                <a:cubicBezTo>
                  <a:pt x="0" y="379862"/>
                  <a:pt x="6860" y="246068"/>
                  <a:pt x="20252" y="11420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990AE0-DDCE-4F2B-9588-B499F3E7E08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3317" y="0"/>
            <a:ext cx="5268685" cy="3991428"/>
          </a:xfrm>
          <a:custGeom>
            <a:avLst/>
            <a:gdLst>
              <a:gd name="connsiteX0" fmla="*/ 42342 w 5268685"/>
              <a:gd name="connsiteY0" fmla="*/ 0 h 3991428"/>
              <a:gd name="connsiteX1" fmla="*/ 5268685 w 5268685"/>
              <a:gd name="connsiteY1" fmla="*/ 0 h 3991428"/>
              <a:gd name="connsiteX2" fmla="*/ 5268685 w 5268685"/>
              <a:gd name="connsiteY2" fmla="*/ 3489516 h 3991428"/>
              <a:gd name="connsiteX3" fmla="*/ 5133120 w 5268685"/>
              <a:gd name="connsiteY3" fmla="*/ 3571873 h 3991428"/>
              <a:gd name="connsiteX4" fmla="*/ 3476171 w 5268685"/>
              <a:gd name="connsiteY4" fmla="*/ 3991428 h 3991428"/>
              <a:gd name="connsiteX5" fmla="*/ 0 w 5268685"/>
              <a:gd name="connsiteY5" fmla="*/ 515257 h 3991428"/>
              <a:gd name="connsiteX6" fmla="*/ 17947 w 5268685"/>
              <a:gd name="connsiteY6" fmla="*/ 159839 h 39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685" h="3991428">
                <a:moveTo>
                  <a:pt x="42342" y="0"/>
                </a:moveTo>
                <a:lnTo>
                  <a:pt x="5268685" y="0"/>
                </a:lnTo>
                <a:lnTo>
                  <a:pt x="5268685" y="3489516"/>
                </a:lnTo>
                <a:lnTo>
                  <a:pt x="5133120" y="3571873"/>
                </a:lnTo>
                <a:cubicBezTo>
                  <a:pt x="4640570" y="3839442"/>
                  <a:pt x="4076120" y="3991428"/>
                  <a:pt x="3476171" y="3991428"/>
                </a:cubicBezTo>
                <a:cubicBezTo>
                  <a:pt x="1556335" y="3991428"/>
                  <a:pt x="0" y="2435093"/>
                  <a:pt x="0" y="515257"/>
                </a:cubicBezTo>
                <a:cubicBezTo>
                  <a:pt x="0" y="395267"/>
                  <a:pt x="6080" y="276698"/>
                  <a:pt x="17947" y="1598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68AB8A-C002-4561-9A80-C93A2B3D5A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4419600"/>
            <a:ext cx="4412343" cy="2438400"/>
          </a:xfrm>
          <a:custGeom>
            <a:avLst/>
            <a:gdLst>
              <a:gd name="connsiteX0" fmla="*/ 1973943 w 4412343"/>
              <a:gd name="connsiteY0" fmla="*/ 0 h 2438400"/>
              <a:gd name="connsiteX1" fmla="*/ 4412343 w 4412343"/>
              <a:gd name="connsiteY1" fmla="*/ 2438400 h 2438400"/>
              <a:gd name="connsiteX2" fmla="*/ 0 w 4412343"/>
              <a:gd name="connsiteY2" fmla="*/ 2438400 h 2438400"/>
              <a:gd name="connsiteX3" fmla="*/ 0 w 4412343"/>
              <a:gd name="connsiteY3" fmla="*/ 1010856 h 2438400"/>
              <a:gd name="connsiteX4" fmla="*/ 92355 w 4412343"/>
              <a:gd name="connsiteY4" fmla="*/ 887352 h 2438400"/>
              <a:gd name="connsiteX5" fmla="*/ 1973943 w 4412343"/>
              <a:gd name="connsiteY5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12343" h="2438400">
                <a:moveTo>
                  <a:pt x="1973943" y="0"/>
                </a:moveTo>
                <a:cubicBezTo>
                  <a:pt x="3320634" y="0"/>
                  <a:pt x="4412343" y="1091709"/>
                  <a:pt x="4412343" y="2438400"/>
                </a:cubicBezTo>
                <a:lnTo>
                  <a:pt x="0" y="2438400"/>
                </a:lnTo>
                <a:lnTo>
                  <a:pt x="0" y="1010856"/>
                </a:lnTo>
                <a:lnTo>
                  <a:pt x="92355" y="887352"/>
                </a:lnTo>
                <a:cubicBezTo>
                  <a:pt x="539594" y="345424"/>
                  <a:pt x="1216429" y="0"/>
                  <a:pt x="19739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7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D5D46D-DF3E-455D-8ADE-326E8A27D2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9459" y="1380675"/>
            <a:ext cx="4343398" cy="4343398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3C440A-3310-4F34-949D-FB519D577E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42695" y="0"/>
            <a:ext cx="5449307" cy="6858000"/>
          </a:xfrm>
          <a:custGeom>
            <a:avLst/>
            <a:gdLst>
              <a:gd name="connsiteX0" fmla="*/ 1035809 w 5449307"/>
              <a:gd name="connsiteY0" fmla="*/ 0 h 6858000"/>
              <a:gd name="connsiteX1" fmla="*/ 5449307 w 5449307"/>
              <a:gd name="connsiteY1" fmla="*/ 0 h 6858000"/>
              <a:gd name="connsiteX2" fmla="*/ 5449307 w 5449307"/>
              <a:gd name="connsiteY2" fmla="*/ 6858000 h 6858000"/>
              <a:gd name="connsiteX3" fmla="*/ 2850176 w 5449307"/>
              <a:gd name="connsiteY3" fmla="*/ 6858000 h 6858000"/>
              <a:gd name="connsiteX4" fmla="*/ 2823744 w 5449307"/>
              <a:gd name="connsiteY4" fmla="*/ 6807034 h 6858000"/>
              <a:gd name="connsiteX5" fmla="*/ 1622 w 5449307"/>
              <a:gd name="connsiteY5" fmla="*/ 3066067 h 6858000"/>
              <a:gd name="connsiteX6" fmla="*/ 1000369 w 5449307"/>
              <a:gd name="connsiteY6" fmla="*/ 1209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9307" h="6858000">
                <a:moveTo>
                  <a:pt x="1035809" y="0"/>
                </a:moveTo>
                <a:lnTo>
                  <a:pt x="5449307" y="0"/>
                </a:lnTo>
                <a:lnTo>
                  <a:pt x="5449307" y="6858000"/>
                </a:lnTo>
                <a:lnTo>
                  <a:pt x="2850176" y="6858000"/>
                </a:lnTo>
                <a:lnTo>
                  <a:pt x="2823744" y="6807034"/>
                </a:lnTo>
                <a:cubicBezTo>
                  <a:pt x="2261088" y="5829973"/>
                  <a:pt x="43562" y="4807683"/>
                  <a:pt x="1622" y="3066067"/>
                </a:cubicBezTo>
                <a:cubicBezTo>
                  <a:pt x="-40319" y="1324452"/>
                  <a:pt x="742889" y="853318"/>
                  <a:pt x="1000369" y="1209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7F8367-D5F4-481C-BEB1-795215C948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0"/>
            <a:ext cx="7924800" cy="68580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0F665A-E088-40EB-AD32-826FDE7F6F72}"/>
              </a:ext>
            </a:extLst>
          </p:cNvPr>
          <p:cNvSpPr/>
          <p:nvPr/>
        </p:nvSpPr>
        <p:spPr>
          <a:xfrm>
            <a:off x="1" y="0"/>
            <a:ext cx="6808123" cy="6858000"/>
          </a:xfrm>
          <a:custGeom>
            <a:avLst/>
            <a:gdLst>
              <a:gd name="connsiteX0" fmla="*/ 0 w 6808123"/>
              <a:gd name="connsiteY0" fmla="*/ 0 h 6858000"/>
              <a:gd name="connsiteX1" fmla="*/ 2570134 w 6808123"/>
              <a:gd name="connsiteY1" fmla="*/ 0 h 6858000"/>
              <a:gd name="connsiteX2" fmla="*/ 6808123 w 6808123"/>
              <a:gd name="connsiteY2" fmla="*/ 6858000 h 6858000"/>
              <a:gd name="connsiteX3" fmla="*/ 0 w 68081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8123" h="6858000">
                <a:moveTo>
                  <a:pt x="0" y="0"/>
                </a:moveTo>
                <a:lnTo>
                  <a:pt x="2570134" y="0"/>
                </a:lnTo>
                <a:lnTo>
                  <a:pt x="680812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DB850-2617-47E6-A14D-21C8010E5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82437" y="838200"/>
            <a:ext cx="5181600" cy="5181600"/>
          </a:xfrm>
          <a:custGeom>
            <a:avLst/>
            <a:gdLst>
              <a:gd name="connsiteX0" fmla="*/ 2610356 w 5220712"/>
              <a:gd name="connsiteY0" fmla="*/ 0 h 5220712"/>
              <a:gd name="connsiteX1" fmla="*/ 5220712 w 5220712"/>
              <a:gd name="connsiteY1" fmla="*/ 2610356 h 5220712"/>
              <a:gd name="connsiteX2" fmla="*/ 2610356 w 5220712"/>
              <a:gd name="connsiteY2" fmla="*/ 5220712 h 5220712"/>
              <a:gd name="connsiteX3" fmla="*/ 0 w 5220712"/>
              <a:gd name="connsiteY3" fmla="*/ 2610356 h 5220712"/>
              <a:gd name="connsiteX4" fmla="*/ 2610356 w 5220712"/>
              <a:gd name="connsiteY4" fmla="*/ 0 h 522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0712" h="5220712">
                <a:moveTo>
                  <a:pt x="2610356" y="0"/>
                </a:moveTo>
                <a:cubicBezTo>
                  <a:pt x="4052016" y="0"/>
                  <a:pt x="5220712" y="1168696"/>
                  <a:pt x="5220712" y="2610356"/>
                </a:cubicBezTo>
                <a:cubicBezTo>
                  <a:pt x="5220712" y="4052016"/>
                  <a:pt x="4052016" y="5220712"/>
                  <a:pt x="2610356" y="5220712"/>
                </a:cubicBezTo>
                <a:cubicBezTo>
                  <a:pt x="1168696" y="5220712"/>
                  <a:pt x="0" y="4052016"/>
                  <a:pt x="0" y="2610356"/>
                </a:cubicBezTo>
                <a:cubicBezTo>
                  <a:pt x="0" y="1168696"/>
                  <a:pt x="1168696" y="0"/>
                  <a:pt x="2610356" y="0"/>
                </a:cubicBezTo>
                <a:close/>
              </a:path>
            </a:pathLst>
          </a:custGeom>
          <a:noFill/>
          <a:effectLst>
            <a:outerShdw blurRad="1270000" dist="571500" dir="5400000" sx="89000" sy="89000" algn="t" rotWithShape="0">
              <a:prstClr val="black">
                <a:alpha val="23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99378-956C-4FC5-921F-783C9AB2A9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C7108F-19C2-4141-B65F-77994B94A9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94632" y="653143"/>
            <a:ext cx="9202736" cy="2278743"/>
          </a:xfrm>
          <a:prstGeom prst="roundRect">
            <a:avLst>
              <a:gd name="adj" fmla="val 2655"/>
            </a:avLst>
          </a:prstGeom>
          <a:noFill/>
          <a:effectLst>
            <a:outerShdw blurRad="1270000" dist="673100" dir="5400000" sx="86000" sy="86000" algn="t" rotWithShape="0">
              <a:prstClr val="black">
                <a:alpha val="27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5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CB8852F-B29A-4E9E-B59D-981C6B5EC2C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339770"/>
            <a:ext cx="12192001" cy="251822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117DC-1CB0-4EC5-85B5-7FD8B7F5576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7948" y="449943"/>
            <a:ext cx="4267200" cy="6408057"/>
          </a:xfrm>
          <a:prstGeom prst="rect">
            <a:avLst/>
          </a:prstGeom>
          <a:noFill/>
          <a:effectLst>
            <a:outerShdw blurRad="1270000" dist="393700" dir="5400000" sx="83000" sy="83000" algn="t" rotWithShape="0">
              <a:prstClr val="black">
                <a:alpha val="18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4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DAAAEF4-9D19-42E1-A996-F04AFFBB59B9}"/>
              </a:ext>
            </a:extLst>
          </p:cNvPr>
          <p:cNvSpPr/>
          <p:nvPr userDrawn="1"/>
        </p:nvSpPr>
        <p:spPr>
          <a:xfrm>
            <a:off x="5657806" y="0"/>
            <a:ext cx="6534194" cy="6858000"/>
          </a:xfrm>
          <a:custGeom>
            <a:avLst/>
            <a:gdLst>
              <a:gd name="connsiteX0" fmla="*/ 684182 w 6534194"/>
              <a:gd name="connsiteY0" fmla="*/ 0 h 6858000"/>
              <a:gd name="connsiteX1" fmla="*/ 6534194 w 6534194"/>
              <a:gd name="connsiteY1" fmla="*/ 0 h 6858000"/>
              <a:gd name="connsiteX2" fmla="*/ 6534194 w 6534194"/>
              <a:gd name="connsiteY2" fmla="*/ 6858000 h 6858000"/>
              <a:gd name="connsiteX3" fmla="*/ 455288 w 6534194"/>
              <a:gd name="connsiteY3" fmla="*/ 6858000 h 6858000"/>
              <a:gd name="connsiteX4" fmla="*/ 354814 w 6534194"/>
              <a:gd name="connsiteY4" fmla="*/ 6588092 h 6858000"/>
              <a:gd name="connsiteX5" fmla="*/ 45 w 6534194"/>
              <a:gd name="connsiteY5" fmla="*/ 4972051 h 6858000"/>
              <a:gd name="connsiteX6" fmla="*/ 1066845 w 6534194"/>
              <a:gd name="connsiteY6" fmla="*/ 1619251 h 6858000"/>
              <a:gd name="connsiteX7" fmla="*/ 749469 w 6534194"/>
              <a:gd name="connsiteY7" fmla="*/ 1670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34194" h="6858000">
                <a:moveTo>
                  <a:pt x="684182" y="0"/>
                </a:moveTo>
                <a:lnTo>
                  <a:pt x="6534194" y="0"/>
                </a:lnTo>
                <a:lnTo>
                  <a:pt x="6534194" y="6858000"/>
                </a:lnTo>
                <a:lnTo>
                  <a:pt x="455288" y="6858000"/>
                </a:lnTo>
                <a:lnTo>
                  <a:pt x="354814" y="6588092"/>
                </a:lnTo>
                <a:cubicBezTo>
                  <a:pt x="143230" y="5991586"/>
                  <a:pt x="-2932" y="5421512"/>
                  <a:pt x="45" y="4972051"/>
                </a:cubicBezTo>
                <a:cubicBezTo>
                  <a:pt x="9569" y="3533776"/>
                  <a:pt x="1070020" y="3032126"/>
                  <a:pt x="1066845" y="1619251"/>
                </a:cubicBezTo>
                <a:cubicBezTo>
                  <a:pt x="1065852" y="1177728"/>
                  <a:pt x="936806" y="673883"/>
                  <a:pt x="749469" y="16701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DC845-5045-4FB8-9A9E-D35CD5A72E86}"/>
              </a:ext>
            </a:extLst>
          </p:cNvPr>
          <p:cNvSpPr txBox="1"/>
          <p:nvPr userDrawn="1"/>
        </p:nvSpPr>
        <p:spPr>
          <a:xfrm>
            <a:off x="3546041" y="797082"/>
            <a:ext cx="29534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>
                    <a:lumMod val="75000"/>
                    <a:alpha val="15000"/>
                  </a:schemeClr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71FBE-C209-4857-9282-8AC7F778B113}"/>
              </a:ext>
            </a:extLst>
          </p:cNvPr>
          <p:cNvSpPr txBox="1"/>
          <p:nvPr userDrawn="1"/>
        </p:nvSpPr>
        <p:spPr>
          <a:xfrm>
            <a:off x="9597530" y="797082"/>
            <a:ext cx="29534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>
                    <a:alpha val="15000"/>
                  </a:schemeClr>
                </a:solidFill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A13F98-F36F-47D7-B6D2-6E3B2DD2EC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96" y="578344"/>
            <a:ext cx="2340576" cy="4556114"/>
          </a:xfrm>
          <a:prstGeom prst="rect">
            <a:avLst/>
          </a:prstGeom>
          <a:effectLst>
            <a:outerShdw blurRad="698500" dist="355600" dir="2700000" sx="95000" sy="95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ECB93-80C9-4F67-8FD7-C00358A44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7967" y="449943"/>
            <a:ext cx="3744890" cy="519611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114A985-F9F2-4FC2-9A5A-64850CBEF3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99128" y="1166814"/>
            <a:ext cx="1906897" cy="3365596"/>
          </a:xfrm>
          <a:custGeom>
            <a:avLst/>
            <a:gdLst>
              <a:gd name="connsiteX0" fmla="*/ 0 w 1889743"/>
              <a:gd name="connsiteY0" fmla="*/ 0 h 3360390"/>
              <a:gd name="connsiteX1" fmla="*/ 1889743 w 1889743"/>
              <a:gd name="connsiteY1" fmla="*/ 0 h 3360390"/>
              <a:gd name="connsiteX2" fmla="*/ 1889743 w 1889743"/>
              <a:gd name="connsiteY2" fmla="*/ 3360390 h 3360390"/>
              <a:gd name="connsiteX3" fmla="*/ 0 w 1889743"/>
              <a:gd name="connsiteY3" fmla="*/ 3360390 h 336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9743" h="3360390">
                <a:moveTo>
                  <a:pt x="0" y="0"/>
                </a:moveTo>
                <a:lnTo>
                  <a:pt x="1889743" y="0"/>
                </a:lnTo>
                <a:lnTo>
                  <a:pt x="1889743" y="3360390"/>
                </a:lnTo>
                <a:lnTo>
                  <a:pt x="0" y="33603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71C59C0-8457-4BAA-B850-99DDC28B12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26404" y="797082"/>
            <a:ext cx="1897909" cy="4104731"/>
          </a:xfrm>
          <a:custGeom>
            <a:avLst/>
            <a:gdLst>
              <a:gd name="connsiteX0" fmla="*/ 176687 w 1887081"/>
              <a:gd name="connsiteY0" fmla="*/ 0 h 4104731"/>
              <a:gd name="connsiteX1" fmla="*/ 407464 w 1887081"/>
              <a:gd name="connsiteY1" fmla="*/ 0 h 4104731"/>
              <a:gd name="connsiteX2" fmla="*/ 407464 w 1887081"/>
              <a:gd name="connsiteY2" fmla="*/ 13141 h 4104731"/>
              <a:gd name="connsiteX3" fmla="*/ 548356 w 1887081"/>
              <a:gd name="connsiteY3" fmla="*/ 153688 h 4104731"/>
              <a:gd name="connsiteX4" fmla="*/ 1341288 w 1887081"/>
              <a:gd name="connsiteY4" fmla="*/ 153688 h 4104731"/>
              <a:gd name="connsiteX5" fmla="*/ 1482179 w 1887081"/>
              <a:gd name="connsiteY5" fmla="*/ 13141 h 4104731"/>
              <a:gd name="connsiteX6" fmla="*/ 1482179 w 1887081"/>
              <a:gd name="connsiteY6" fmla="*/ 0 h 4104731"/>
              <a:gd name="connsiteX7" fmla="*/ 1710394 w 1887081"/>
              <a:gd name="connsiteY7" fmla="*/ 0 h 4104731"/>
              <a:gd name="connsiteX8" fmla="*/ 1887081 w 1887081"/>
              <a:gd name="connsiteY8" fmla="*/ 176256 h 4104731"/>
              <a:gd name="connsiteX9" fmla="*/ 1887081 w 1887081"/>
              <a:gd name="connsiteY9" fmla="*/ 3928475 h 4104731"/>
              <a:gd name="connsiteX10" fmla="*/ 1710394 w 1887081"/>
              <a:gd name="connsiteY10" fmla="*/ 4104731 h 4104731"/>
              <a:gd name="connsiteX11" fmla="*/ 176687 w 1887081"/>
              <a:gd name="connsiteY11" fmla="*/ 4104731 h 4104731"/>
              <a:gd name="connsiteX12" fmla="*/ 0 w 1887081"/>
              <a:gd name="connsiteY12" fmla="*/ 3928475 h 4104731"/>
              <a:gd name="connsiteX13" fmla="*/ 0 w 1887081"/>
              <a:gd name="connsiteY13" fmla="*/ 176256 h 4104731"/>
              <a:gd name="connsiteX14" fmla="*/ 176687 w 1887081"/>
              <a:gd name="connsiteY14" fmla="*/ 0 h 410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87081" h="4104731">
                <a:moveTo>
                  <a:pt x="176687" y="0"/>
                </a:moveTo>
                <a:lnTo>
                  <a:pt x="407464" y="0"/>
                </a:lnTo>
                <a:lnTo>
                  <a:pt x="407464" y="13141"/>
                </a:lnTo>
                <a:cubicBezTo>
                  <a:pt x="407464" y="90762"/>
                  <a:pt x="470543" y="153688"/>
                  <a:pt x="548356" y="153688"/>
                </a:cubicBezTo>
                <a:lnTo>
                  <a:pt x="1341288" y="153688"/>
                </a:lnTo>
                <a:cubicBezTo>
                  <a:pt x="1419100" y="153688"/>
                  <a:pt x="1482179" y="90762"/>
                  <a:pt x="1482179" y="13141"/>
                </a:cubicBezTo>
                <a:lnTo>
                  <a:pt x="1482179" y="0"/>
                </a:lnTo>
                <a:lnTo>
                  <a:pt x="1710394" y="0"/>
                </a:lnTo>
                <a:cubicBezTo>
                  <a:pt x="1807976" y="0"/>
                  <a:pt x="1887081" y="78912"/>
                  <a:pt x="1887081" y="176256"/>
                </a:cubicBezTo>
                <a:lnTo>
                  <a:pt x="1887081" y="3928475"/>
                </a:lnTo>
                <a:cubicBezTo>
                  <a:pt x="1887081" y="4025819"/>
                  <a:pt x="1807976" y="4104731"/>
                  <a:pt x="1710394" y="4104731"/>
                </a:cubicBezTo>
                <a:lnTo>
                  <a:pt x="176687" y="4104731"/>
                </a:lnTo>
                <a:cubicBezTo>
                  <a:pt x="79106" y="4104731"/>
                  <a:pt x="0" y="4025819"/>
                  <a:pt x="0" y="3928475"/>
                </a:cubicBezTo>
                <a:lnTo>
                  <a:pt x="0" y="176256"/>
                </a:lnTo>
                <a:cubicBezTo>
                  <a:pt x="0" y="78912"/>
                  <a:pt x="79106" y="0"/>
                  <a:pt x="1766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13" grpId="0" animBg="1"/>
      <p:bldP spid="1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C074A0-C4F0-476C-98EA-D31003357FC2}"/>
              </a:ext>
            </a:extLst>
          </p:cNvPr>
          <p:cNvSpPr/>
          <p:nvPr userDrawn="1"/>
        </p:nvSpPr>
        <p:spPr>
          <a:xfrm>
            <a:off x="0" y="0"/>
            <a:ext cx="12192000" cy="5078833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B5C6AE-8EB5-40AD-B269-93B2CFBFCF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5108067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E8174DD-6F1F-4818-858F-C552255F8BE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885002D-F993-4F7E-8BA9-763A9F102F5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23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FEDC650-DEB0-471F-AA8F-6326D5D7260F}"/>
              </a:ext>
            </a:extLst>
          </p:cNvPr>
          <p:cNvSpPr/>
          <p:nvPr userDrawn="1"/>
        </p:nvSpPr>
        <p:spPr>
          <a:xfrm>
            <a:off x="1" y="6241143"/>
            <a:ext cx="12192000" cy="616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3BADBC7-A40C-43FD-902F-9939F2A859AF}"/>
              </a:ext>
            </a:extLst>
          </p:cNvPr>
          <p:cNvSpPr/>
          <p:nvPr userDrawn="1"/>
        </p:nvSpPr>
        <p:spPr>
          <a:xfrm>
            <a:off x="0" y="3209247"/>
            <a:ext cx="12192000" cy="3648754"/>
          </a:xfrm>
          <a:custGeom>
            <a:avLst/>
            <a:gdLst>
              <a:gd name="connsiteX0" fmla="*/ 0 w 12192000"/>
              <a:gd name="connsiteY0" fmla="*/ 0 h 3648754"/>
              <a:gd name="connsiteX1" fmla="*/ 287434 w 12192000"/>
              <a:gd name="connsiteY1" fmla="*/ 49392 h 3648754"/>
              <a:gd name="connsiteX2" fmla="*/ 7423268 w 12192000"/>
              <a:gd name="connsiteY2" fmla="*/ 1429205 h 3648754"/>
              <a:gd name="connsiteX3" fmla="*/ 11703983 w 12192000"/>
              <a:gd name="connsiteY3" fmla="*/ 940264 h 3648754"/>
              <a:gd name="connsiteX4" fmla="*/ 12192000 w 12192000"/>
              <a:gd name="connsiteY4" fmla="*/ 840560 h 3648754"/>
              <a:gd name="connsiteX5" fmla="*/ 12192000 w 12192000"/>
              <a:gd name="connsiteY5" fmla="*/ 3648754 h 3648754"/>
              <a:gd name="connsiteX6" fmla="*/ 0 w 12192000"/>
              <a:gd name="connsiteY6" fmla="*/ 3648754 h 364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648754">
                <a:moveTo>
                  <a:pt x="0" y="0"/>
                </a:moveTo>
                <a:lnTo>
                  <a:pt x="287434" y="49392"/>
                </a:lnTo>
                <a:cubicBezTo>
                  <a:pt x="2687103" y="514832"/>
                  <a:pt x="4299750" y="1432874"/>
                  <a:pt x="7423268" y="1429205"/>
                </a:cubicBezTo>
                <a:cubicBezTo>
                  <a:pt x="8724732" y="1427675"/>
                  <a:pt x="10209901" y="1228870"/>
                  <a:pt x="11703983" y="940264"/>
                </a:cubicBezTo>
                <a:lnTo>
                  <a:pt x="12192000" y="840560"/>
                </a:lnTo>
                <a:lnTo>
                  <a:pt x="12192000" y="3648754"/>
                </a:lnTo>
                <a:lnTo>
                  <a:pt x="0" y="364875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ED21E7CC-5665-46BE-82C5-2EEF9BD1C1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13255" y="4270590"/>
            <a:ext cx="4628939" cy="2587411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B4AE31DD-3C61-4682-A4CB-0397822DDD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49804" y="4270590"/>
            <a:ext cx="4628939" cy="2587411"/>
          </a:xfrm>
          <a:custGeom>
            <a:avLst/>
            <a:gdLst>
              <a:gd name="connsiteX0" fmla="*/ 0 w 4628939"/>
              <a:gd name="connsiteY0" fmla="*/ 0 h 2587411"/>
              <a:gd name="connsiteX1" fmla="*/ 4628939 w 4628939"/>
              <a:gd name="connsiteY1" fmla="*/ 0 h 2587411"/>
              <a:gd name="connsiteX2" fmla="*/ 4628939 w 4628939"/>
              <a:gd name="connsiteY2" fmla="*/ 2587411 h 2587411"/>
              <a:gd name="connsiteX3" fmla="*/ 0 w 4628939"/>
              <a:gd name="connsiteY3" fmla="*/ 2587411 h 258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8939" h="2587411">
                <a:moveTo>
                  <a:pt x="0" y="0"/>
                </a:moveTo>
                <a:lnTo>
                  <a:pt x="4628939" y="0"/>
                </a:lnTo>
                <a:lnTo>
                  <a:pt x="4628939" y="2587411"/>
                </a:lnTo>
                <a:lnTo>
                  <a:pt x="0" y="25874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D9478DDF-9CAD-4290-98EB-D3DF75AEE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15574" y="3414308"/>
            <a:ext cx="6160848" cy="3443692"/>
          </a:xfrm>
          <a:custGeom>
            <a:avLst/>
            <a:gdLst>
              <a:gd name="connsiteX0" fmla="*/ 0 w 6160848"/>
              <a:gd name="connsiteY0" fmla="*/ 0 h 3443692"/>
              <a:gd name="connsiteX1" fmla="*/ 6160848 w 6160848"/>
              <a:gd name="connsiteY1" fmla="*/ 0 h 3443692"/>
              <a:gd name="connsiteX2" fmla="*/ 6160848 w 6160848"/>
              <a:gd name="connsiteY2" fmla="*/ 3443692 h 3443692"/>
              <a:gd name="connsiteX3" fmla="*/ 0 w 6160848"/>
              <a:gd name="connsiteY3" fmla="*/ 3443692 h 344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848" h="3443692">
                <a:moveTo>
                  <a:pt x="0" y="0"/>
                </a:moveTo>
                <a:lnTo>
                  <a:pt x="6160848" y="0"/>
                </a:lnTo>
                <a:lnTo>
                  <a:pt x="6160848" y="3443692"/>
                </a:lnTo>
                <a:lnTo>
                  <a:pt x="0" y="344369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08000" dist="228600" dir="5400000" sx="97000" sy="97000" algn="t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3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0" grpId="0" animBg="1"/>
      <p:bldP spid="57" grpId="0" animBg="1"/>
      <p:bldP spid="54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940F22-1A33-45CE-86D6-E7BFF1AE85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86222" y="1076380"/>
            <a:ext cx="5431034" cy="5044105"/>
          </a:xfrm>
          <a:custGeom>
            <a:avLst/>
            <a:gdLst>
              <a:gd name="connsiteX0" fmla="*/ 2794312 w 5431034"/>
              <a:gd name="connsiteY0" fmla="*/ 19 h 5044105"/>
              <a:gd name="connsiteX1" fmla="*/ 3504863 w 5431034"/>
              <a:gd name="connsiteY1" fmla="*/ 74662 h 5044105"/>
              <a:gd name="connsiteX2" fmla="*/ 4513635 w 5431034"/>
              <a:gd name="connsiteY2" fmla="*/ 628663 h 5044105"/>
              <a:gd name="connsiteX3" fmla="*/ 4845564 w 5431034"/>
              <a:gd name="connsiteY3" fmla="*/ 1561069 h 5044105"/>
              <a:gd name="connsiteX4" fmla="*/ 4786433 w 5431034"/>
              <a:gd name="connsiteY4" fmla="*/ 1659014 h 5044105"/>
              <a:gd name="connsiteX5" fmla="*/ 4949691 w 5431034"/>
              <a:gd name="connsiteY5" fmla="*/ 1667814 h 5044105"/>
              <a:gd name="connsiteX6" fmla="*/ 5074725 w 5431034"/>
              <a:gd name="connsiteY6" fmla="*/ 1828072 h 5044105"/>
              <a:gd name="connsiteX7" fmla="*/ 5207428 w 5431034"/>
              <a:gd name="connsiteY7" fmla="*/ 2078228 h 5044105"/>
              <a:gd name="connsiteX8" fmla="*/ 5028491 w 5431034"/>
              <a:gd name="connsiteY8" fmla="*/ 2280526 h 5044105"/>
              <a:gd name="connsiteX9" fmla="*/ 4910868 w 5431034"/>
              <a:gd name="connsiteY9" fmla="*/ 2331747 h 5044105"/>
              <a:gd name="connsiteX10" fmla="*/ 5007947 w 5431034"/>
              <a:gd name="connsiteY10" fmla="*/ 2522483 h 5044105"/>
              <a:gd name="connsiteX11" fmla="*/ 4985801 w 5431034"/>
              <a:gd name="connsiteY11" fmla="*/ 2623655 h 5044105"/>
              <a:gd name="connsiteX12" fmla="*/ 5429006 w 5431034"/>
              <a:gd name="connsiteY12" fmla="*/ 3493404 h 5044105"/>
              <a:gd name="connsiteX13" fmla="*/ 5064624 w 5431034"/>
              <a:gd name="connsiteY13" fmla="*/ 3922730 h 5044105"/>
              <a:gd name="connsiteX14" fmla="*/ 4247892 w 5431034"/>
              <a:gd name="connsiteY14" fmla="*/ 4355037 h 5044105"/>
              <a:gd name="connsiteX15" fmla="*/ 3261813 w 5431034"/>
              <a:gd name="connsiteY15" fmla="*/ 4645529 h 5044105"/>
              <a:gd name="connsiteX16" fmla="*/ 2750170 w 5431034"/>
              <a:gd name="connsiteY16" fmla="*/ 4782623 h 5044105"/>
              <a:gd name="connsiteX17" fmla="*/ 2305870 w 5431034"/>
              <a:gd name="connsiteY17" fmla="*/ 4852412 h 5044105"/>
              <a:gd name="connsiteX18" fmla="*/ 757704 w 5431034"/>
              <a:gd name="connsiteY18" fmla="*/ 4797620 h 5044105"/>
              <a:gd name="connsiteX19" fmla="*/ 624376 w 5431034"/>
              <a:gd name="connsiteY19" fmla="*/ 3871113 h 5044105"/>
              <a:gd name="connsiteX20" fmla="*/ 641938 w 5431034"/>
              <a:gd name="connsiteY20" fmla="*/ 3863123 h 5044105"/>
              <a:gd name="connsiteX21" fmla="*/ 683007 w 5431034"/>
              <a:gd name="connsiteY21" fmla="*/ 3697768 h 5044105"/>
              <a:gd name="connsiteX22" fmla="*/ 608276 w 5431034"/>
              <a:gd name="connsiteY22" fmla="*/ 3737496 h 5044105"/>
              <a:gd name="connsiteX23" fmla="*/ 394416 w 5431034"/>
              <a:gd name="connsiteY23" fmla="*/ 3784948 h 5044105"/>
              <a:gd name="connsiteX24" fmla="*/ 99996 w 5431034"/>
              <a:gd name="connsiteY24" fmla="*/ 3617532 h 5044105"/>
              <a:gd name="connsiteX25" fmla="*/ 75426 w 5431034"/>
              <a:gd name="connsiteY25" fmla="*/ 3574855 h 5044105"/>
              <a:gd name="connsiteX26" fmla="*/ 188223 w 5431034"/>
              <a:gd name="connsiteY26" fmla="*/ 3419836 h 5044105"/>
              <a:gd name="connsiteX27" fmla="*/ 195050 w 5431034"/>
              <a:gd name="connsiteY27" fmla="*/ 3322769 h 5044105"/>
              <a:gd name="connsiteX28" fmla="*/ 105420 w 5431034"/>
              <a:gd name="connsiteY28" fmla="*/ 3208854 h 5044105"/>
              <a:gd name="connsiteX29" fmla="*/ 310008 w 5431034"/>
              <a:gd name="connsiteY29" fmla="*/ 2930718 h 5044105"/>
              <a:gd name="connsiteX30" fmla="*/ 157021 w 5431034"/>
              <a:gd name="connsiteY30" fmla="*/ 2800939 h 5044105"/>
              <a:gd name="connsiteX31" fmla="*/ 153957 w 5431034"/>
              <a:gd name="connsiteY31" fmla="*/ 2801760 h 5044105"/>
              <a:gd name="connsiteX32" fmla="*/ 147610 w 5431034"/>
              <a:gd name="connsiteY32" fmla="*/ 2790325 h 5044105"/>
              <a:gd name="connsiteX33" fmla="*/ 54150 w 5431034"/>
              <a:gd name="connsiteY33" fmla="*/ 1718489 h 5044105"/>
              <a:gd name="connsiteX34" fmla="*/ 781850 w 5431034"/>
              <a:gd name="connsiteY34" fmla="*/ 659792 h 5044105"/>
              <a:gd name="connsiteX35" fmla="*/ 2794312 w 5431034"/>
              <a:gd name="connsiteY35" fmla="*/ 19 h 504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431034" h="5044105">
                <a:moveTo>
                  <a:pt x="2794312" y="19"/>
                </a:moveTo>
                <a:cubicBezTo>
                  <a:pt x="3033351" y="-762"/>
                  <a:pt x="3272034" y="23748"/>
                  <a:pt x="3504863" y="74662"/>
                </a:cubicBezTo>
                <a:cubicBezTo>
                  <a:pt x="3888671" y="159013"/>
                  <a:pt x="4247049" y="332279"/>
                  <a:pt x="4513635" y="628663"/>
                </a:cubicBezTo>
                <a:cubicBezTo>
                  <a:pt x="4719867" y="859118"/>
                  <a:pt x="5005557" y="1239053"/>
                  <a:pt x="4845564" y="1561069"/>
                </a:cubicBezTo>
                <a:cubicBezTo>
                  <a:pt x="4828444" y="1595213"/>
                  <a:pt x="4810502" y="1626293"/>
                  <a:pt x="4786433" y="1659014"/>
                </a:cubicBezTo>
                <a:cubicBezTo>
                  <a:pt x="4834631" y="1642816"/>
                  <a:pt x="4889999" y="1641116"/>
                  <a:pt x="4949691" y="1667814"/>
                </a:cubicBezTo>
                <a:cubicBezTo>
                  <a:pt x="5021039" y="1701242"/>
                  <a:pt x="5041344" y="1764767"/>
                  <a:pt x="5074725" y="1828072"/>
                </a:cubicBezTo>
                <a:cubicBezTo>
                  <a:pt x="5116696" y="1898927"/>
                  <a:pt x="5191388" y="1993856"/>
                  <a:pt x="5207428" y="2078228"/>
                </a:cubicBezTo>
                <a:cubicBezTo>
                  <a:pt x="5230036" y="2187113"/>
                  <a:pt x="5110992" y="2245283"/>
                  <a:pt x="5028491" y="2280526"/>
                </a:cubicBezTo>
                <a:cubicBezTo>
                  <a:pt x="4988062" y="2301211"/>
                  <a:pt x="4907804" y="2332568"/>
                  <a:pt x="4910868" y="2331747"/>
                </a:cubicBezTo>
                <a:cubicBezTo>
                  <a:pt x="4900095" y="2377326"/>
                  <a:pt x="4998475" y="2462624"/>
                  <a:pt x="5007947" y="2522483"/>
                </a:cubicBezTo>
                <a:cubicBezTo>
                  <a:pt x="5013314" y="2567022"/>
                  <a:pt x="5005385" y="2598703"/>
                  <a:pt x="4985801" y="2623655"/>
                </a:cubicBezTo>
                <a:cubicBezTo>
                  <a:pt x="5309475" y="2655154"/>
                  <a:pt x="5449930" y="3228356"/>
                  <a:pt x="5429006" y="3493404"/>
                </a:cubicBezTo>
                <a:cubicBezTo>
                  <a:pt x="5408462" y="3735361"/>
                  <a:pt x="5267591" y="3822368"/>
                  <a:pt x="5064624" y="3922730"/>
                </a:cubicBezTo>
                <a:cubicBezTo>
                  <a:pt x="4789990" y="4061999"/>
                  <a:pt x="4529695" y="4230268"/>
                  <a:pt x="4247892" y="4355037"/>
                </a:cubicBezTo>
                <a:cubicBezTo>
                  <a:pt x="3927082" y="4493543"/>
                  <a:pt x="3591654" y="4540728"/>
                  <a:pt x="3261813" y="4645529"/>
                </a:cubicBezTo>
                <a:cubicBezTo>
                  <a:pt x="3092707" y="4700693"/>
                  <a:pt x="2927486" y="4758100"/>
                  <a:pt x="2750170" y="4782623"/>
                </a:cubicBezTo>
                <a:cubicBezTo>
                  <a:pt x="2602070" y="4805886"/>
                  <a:pt x="2453749" y="4816072"/>
                  <a:pt x="2305870" y="4852412"/>
                </a:cubicBezTo>
                <a:cubicBezTo>
                  <a:pt x="1835257" y="4958808"/>
                  <a:pt x="1119287" y="5252458"/>
                  <a:pt x="757704" y="4797620"/>
                </a:cubicBezTo>
                <a:cubicBezTo>
                  <a:pt x="603615" y="4602455"/>
                  <a:pt x="291151" y="4049070"/>
                  <a:pt x="624376" y="3871113"/>
                </a:cubicBezTo>
                <a:cubicBezTo>
                  <a:pt x="629683" y="3866407"/>
                  <a:pt x="635810" y="3864765"/>
                  <a:pt x="641938" y="3863123"/>
                </a:cubicBezTo>
                <a:cubicBezTo>
                  <a:pt x="639414" y="3804686"/>
                  <a:pt x="653851" y="3748273"/>
                  <a:pt x="683007" y="3697768"/>
                </a:cubicBezTo>
                <a:cubicBezTo>
                  <a:pt x="660139" y="3710463"/>
                  <a:pt x="635028" y="3727044"/>
                  <a:pt x="608276" y="3737496"/>
                </a:cubicBezTo>
                <a:cubicBezTo>
                  <a:pt x="542516" y="3761685"/>
                  <a:pt x="469808" y="3784451"/>
                  <a:pt x="394416" y="3784948"/>
                </a:cubicBezTo>
                <a:cubicBezTo>
                  <a:pt x="241389" y="3789826"/>
                  <a:pt x="220423" y="3687070"/>
                  <a:pt x="99996" y="3617532"/>
                </a:cubicBezTo>
                <a:cubicBezTo>
                  <a:pt x="84457" y="3608559"/>
                  <a:pt x="73404" y="3591817"/>
                  <a:pt x="75426" y="3574855"/>
                </a:cubicBezTo>
                <a:cubicBezTo>
                  <a:pt x="81873" y="3500878"/>
                  <a:pt x="154582" y="3478111"/>
                  <a:pt x="188223" y="3419836"/>
                </a:cubicBezTo>
                <a:cubicBezTo>
                  <a:pt x="238383" y="3337431"/>
                  <a:pt x="243370" y="3405060"/>
                  <a:pt x="195050" y="3322769"/>
                </a:cubicBezTo>
                <a:cubicBezTo>
                  <a:pt x="163311" y="3265592"/>
                  <a:pt x="124304" y="3279328"/>
                  <a:pt x="105420" y="3208854"/>
                </a:cubicBezTo>
                <a:cubicBezTo>
                  <a:pt x="65191" y="3058714"/>
                  <a:pt x="182753" y="2958248"/>
                  <a:pt x="310008" y="2930718"/>
                </a:cubicBezTo>
                <a:cubicBezTo>
                  <a:pt x="251737" y="2897071"/>
                  <a:pt x="197951" y="2855654"/>
                  <a:pt x="157021" y="2800939"/>
                </a:cubicBezTo>
                <a:cubicBezTo>
                  <a:pt x="157021" y="2800939"/>
                  <a:pt x="157021" y="2800939"/>
                  <a:pt x="153957" y="2801760"/>
                </a:cubicBezTo>
                <a:cubicBezTo>
                  <a:pt x="153136" y="2798696"/>
                  <a:pt x="148431" y="2793389"/>
                  <a:pt x="147610" y="2790325"/>
                </a:cubicBezTo>
                <a:cubicBezTo>
                  <a:pt x="-46048" y="2484252"/>
                  <a:pt x="-17155" y="2052865"/>
                  <a:pt x="54150" y="1718489"/>
                </a:cubicBezTo>
                <a:cubicBezTo>
                  <a:pt x="153508" y="1268221"/>
                  <a:pt x="417888" y="931371"/>
                  <a:pt x="781850" y="659792"/>
                </a:cubicBezTo>
                <a:cubicBezTo>
                  <a:pt x="1356883" y="232314"/>
                  <a:pt x="2077197" y="2361"/>
                  <a:pt x="2794312" y="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4DC79EE-15CB-4152-9315-40C06125D9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135066" y="1235505"/>
            <a:ext cx="6721598" cy="4223044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114300">
              <a:prstClr val="black">
                <a:alpha val="24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072E668-7E47-4DB8-ABEC-53D5D748F1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64288" y="186050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7CF0867-9C9D-4BF8-8AF4-BC560C7CAF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76251" y="186050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E101154-7189-43AE-83E5-0EA41C0479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8214" y="186050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183616-84B1-4162-A8B7-DADA416E069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00177" y="186050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D6FE686-F122-4AEB-9552-807B477CFB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288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969A20F-279B-4624-8846-6D9E29D45D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76251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9D00BEA-4113-4CD0-B065-028DAF34B7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88214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B41DD968-BDF0-4357-9349-477CC4554F8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00177" y="4234995"/>
            <a:ext cx="927536" cy="927536"/>
          </a:xfrm>
          <a:custGeom>
            <a:avLst/>
            <a:gdLst>
              <a:gd name="connsiteX0" fmla="*/ 463768 w 927536"/>
              <a:gd name="connsiteY0" fmla="*/ 0 h 927536"/>
              <a:gd name="connsiteX1" fmla="*/ 927536 w 927536"/>
              <a:gd name="connsiteY1" fmla="*/ 463768 h 927536"/>
              <a:gd name="connsiteX2" fmla="*/ 463768 w 927536"/>
              <a:gd name="connsiteY2" fmla="*/ 927536 h 927536"/>
              <a:gd name="connsiteX3" fmla="*/ 0 w 927536"/>
              <a:gd name="connsiteY3" fmla="*/ 463768 h 927536"/>
              <a:gd name="connsiteX4" fmla="*/ 463768 w 927536"/>
              <a:gd name="connsiteY4" fmla="*/ 0 h 92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536" h="927536">
                <a:moveTo>
                  <a:pt x="463768" y="0"/>
                </a:moveTo>
                <a:cubicBezTo>
                  <a:pt x="719900" y="0"/>
                  <a:pt x="927536" y="207636"/>
                  <a:pt x="927536" y="463768"/>
                </a:cubicBezTo>
                <a:cubicBezTo>
                  <a:pt x="927536" y="719900"/>
                  <a:pt x="719900" y="927536"/>
                  <a:pt x="463768" y="927536"/>
                </a:cubicBezTo>
                <a:cubicBezTo>
                  <a:pt x="207636" y="927536"/>
                  <a:pt x="0" y="719900"/>
                  <a:pt x="0" y="463768"/>
                </a:cubicBezTo>
                <a:cubicBezTo>
                  <a:pt x="0" y="207636"/>
                  <a:pt x="207636" y="0"/>
                  <a:pt x="46376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6" grpId="0"/>
      <p:bldP spid="25" grpId="0"/>
      <p:bldP spid="24" grpId="0"/>
      <p:bldP spid="23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40529C-B40E-44E0-B2A0-64E428C50C7C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9182AF-6B1C-451E-AA8A-F2C7237EF190}"/>
              </a:ext>
            </a:extLst>
          </p:cNvPr>
          <p:cNvSpPr/>
          <p:nvPr/>
        </p:nvSpPr>
        <p:spPr>
          <a:xfrm>
            <a:off x="6589486" y="0"/>
            <a:ext cx="5602515" cy="6858000"/>
          </a:xfrm>
          <a:custGeom>
            <a:avLst/>
            <a:gdLst>
              <a:gd name="connsiteX0" fmla="*/ 1465057 w 5602515"/>
              <a:gd name="connsiteY0" fmla="*/ 0 h 6858000"/>
              <a:gd name="connsiteX1" fmla="*/ 3009900 w 5602515"/>
              <a:gd name="connsiteY1" fmla="*/ 0 h 6858000"/>
              <a:gd name="connsiteX2" fmla="*/ 4857750 w 5602515"/>
              <a:gd name="connsiteY2" fmla="*/ 0 h 6858000"/>
              <a:gd name="connsiteX3" fmla="*/ 5602515 w 5602515"/>
              <a:gd name="connsiteY3" fmla="*/ 0 h 6858000"/>
              <a:gd name="connsiteX4" fmla="*/ 5602515 w 5602515"/>
              <a:gd name="connsiteY4" fmla="*/ 6858000 h 6858000"/>
              <a:gd name="connsiteX5" fmla="*/ 4857750 w 5602515"/>
              <a:gd name="connsiteY5" fmla="*/ 6858000 h 6858000"/>
              <a:gd name="connsiteX6" fmla="*/ 3009900 w 5602515"/>
              <a:gd name="connsiteY6" fmla="*/ 6858000 h 6858000"/>
              <a:gd name="connsiteX7" fmla="*/ 1465055 w 5602515"/>
              <a:gd name="connsiteY7" fmla="*/ 6858000 h 6858000"/>
              <a:gd name="connsiteX8" fmla="*/ 1357463 w 5602515"/>
              <a:gd name="connsiteY8" fmla="*/ 6756875 h 6858000"/>
              <a:gd name="connsiteX9" fmla="*/ 0 w 5602515"/>
              <a:gd name="connsiteY9" fmla="*/ 3429001 h 6858000"/>
              <a:gd name="connsiteX10" fmla="*/ 1357463 w 5602515"/>
              <a:gd name="connsiteY10" fmla="*/ 101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02515" h="6858000">
                <a:moveTo>
                  <a:pt x="1465057" y="0"/>
                </a:moveTo>
                <a:lnTo>
                  <a:pt x="3009900" y="0"/>
                </a:lnTo>
                <a:lnTo>
                  <a:pt x="4857750" y="0"/>
                </a:lnTo>
                <a:lnTo>
                  <a:pt x="5602515" y="0"/>
                </a:lnTo>
                <a:lnTo>
                  <a:pt x="5602515" y="6858000"/>
                </a:lnTo>
                <a:lnTo>
                  <a:pt x="4857750" y="6858000"/>
                </a:lnTo>
                <a:lnTo>
                  <a:pt x="3009900" y="6858000"/>
                </a:lnTo>
                <a:lnTo>
                  <a:pt x="1465055" y="6858000"/>
                </a:lnTo>
                <a:lnTo>
                  <a:pt x="1357463" y="6756875"/>
                </a:lnTo>
                <a:cubicBezTo>
                  <a:pt x="523545" y="5934467"/>
                  <a:pt x="0" y="4748075"/>
                  <a:pt x="0" y="3429001"/>
                </a:cubicBezTo>
                <a:cubicBezTo>
                  <a:pt x="0" y="2109928"/>
                  <a:pt x="523545" y="923535"/>
                  <a:pt x="1357463" y="1011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E2F1BE-014C-4BA2-9CF1-D8197D1B30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9986" y="0"/>
            <a:ext cx="5412015" cy="6858000"/>
          </a:xfrm>
          <a:custGeom>
            <a:avLst/>
            <a:gdLst>
              <a:gd name="connsiteX0" fmla="*/ 2388418 w 5412015"/>
              <a:gd name="connsiteY0" fmla="*/ 0 h 6858000"/>
              <a:gd name="connsiteX1" fmla="*/ 2781300 w 5412015"/>
              <a:gd name="connsiteY1" fmla="*/ 0 h 6858000"/>
              <a:gd name="connsiteX2" fmla="*/ 4667250 w 5412015"/>
              <a:gd name="connsiteY2" fmla="*/ 0 h 6858000"/>
              <a:gd name="connsiteX3" fmla="*/ 5412015 w 5412015"/>
              <a:gd name="connsiteY3" fmla="*/ 0 h 6858000"/>
              <a:gd name="connsiteX4" fmla="*/ 5412015 w 5412015"/>
              <a:gd name="connsiteY4" fmla="*/ 6858000 h 6858000"/>
              <a:gd name="connsiteX5" fmla="*/ 4667250 w 5412015"/>
              <a:gd name="connsiteY5" fmla="*/ 6858000 h 6858000"/>
              <a:gd name="connsiteX6" fmla="*/ 2781300 w 5412015"/>
              <a:gd name="connsiteY6" fmla="*/ 6858000 h 6858000"/>
              <a:gd name="connsiteX7" fmla="*/ 2388413 w 5412015"/>
              <a:gd name="connsiteY7" fmla="*/ 6858000 h 6858000"/>
              <a:gd name="connsiteX8" fmla="*/ 2232020 w 5412015"/>
              <a:gd name="connsiteY8" fmla="*/ 6796336 h 6858000"/>
              <a:gd name="connsiteX9" fmla="*/ 0 w 5412015"/>
              <a:gd name="connsiteY9" fmla="*/ 3429001 h 6858000"/>
              <a:gd name="connsiteX10" fmla="*/ 2232020 w 5412015"/>
              <a:gd name="connsiteY10" fmla="*/ 61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2015" h="6858000">
                <a:moveTo>
                  <a:pt x="2388418" y="0"/>
                </a:moveTo>
                <a:lnTo>
                  <a:pt x="2781300" y="0"/>
                </a:lnTo>
                <a:lnTo>
                  <a:pt x="4667250" y="0"/>
                </a:lnTo>
                <a:lnTo>
                  <a:pt x="5412015" y="0"/>
                </a:lnTo>
                <a:lnTo>
                  <a:pt x="5412015" y="6858000"/>
                </a:lnTo>
                <a:lnTo>
                  <a:pt x="4667250" y="6858000"/>
                </a:lnTo>
                <a:lnTo>
                  <a:pt x="2781300" y="6858000"/>
                </a:lnTo>
                <a:lnTo>
                  <a:pt x="2388413" y="6858000"/>
                </a:lnTo>
                <a:lnTo>
                  <a:pt x="2232020" y="6796336"/>
                </a:lnTo>
                <a:cubicBezTo>
                  <a:pt x="920355" y="6241549"/>
                  <a:pt x="0" y="4942756"/>
                  <a:pt x="0" y="3429001"/>
                </a:cubicBezTo>
                <a:cubicBezTo>
                  <a:pt x="0" y="1915247"/>
                  <a:pt x="920355" y="616453"/>
                  <a:pt x="2232020" y="61666"/>
                </a:cubicBezTo>
                <a:close/>
              </a:path>
            </a:pathLst>
          </a:custGeom>
          <a:noFill/>
          <a:effectLst>
            <a:outerShdw blurRad="381000" dist="114300" dir="5400000" sx="98000" sy="98000" algn="t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AE6098-17EE-4CA9-B8B0-540E7660CD44}"/>
              </a:ext>
            </a:extLst>
          </p:cNvPr>
          <p:cNvSpPr/>
          <p:nvPr userDrawn="1"/>
        </p:nvSpPr>
        <p:spPr>
          <a:xfrm>
            <a:off x="0" y="3886200"/>
            <a:ext cx="12192000" cy="2971800"/>
          </a:xfrm>
          <a:prstGeom prst="rect">
            <a:avLst/>
          </a:prstGeom>
          <a:solidFill>
            <a:srgbClr val="F5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85DF0-D0C0-4A2C-B27F-B60AF8E73A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4632" y="0"/>
            <a:ext cx="4257368" cy="6858000"/>
          </a:xfrm>
          <a:custGeom>
            <a:avLst/>
            <a:gdLst>
              <a:gd name="connsiteX0" fmla="*/ 0 w 4257368"/>
              <a:gd name="connsiteY0" fmla="*/ 0 h 6858000"/>
              <a:gd name="connsiteX1" fmla="*/ 4257368 w 4257368"/>
              <a:gd name="connsiteY1" fmla="*/ 0 h 6858000"/>
              <a:gd name="connsiteX2" fmla="*/ 4257368 w 4257368"/>
              <a:gd name="connsiteY2" fmla="*/ 6858000 h 6858000"/>
              <a:gd name="connsiteX3" fmla="*/ 0 w 42573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7368" h="6858000">
                <a:moveTo>
                  <a:pt x="0" y="0"/>
                </a:moveTo>
                <a:lnTo>
                  <a:pt x="4257368" y="0"/>
                </a:lnTo>
                <a:lnTo>
                  <a:pt x="42573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DDA37E-C862-4D25-A38B-633AFB5DB1E1}"/>
              </a:ext>
            </a:extLst>
          </p:cNvPr>
          <p:cNvSpPr/>
          <p:nvPr userDrawn="1"/>
        </p:nvSpPr>
        <p:spPr>
          <a:xfrm>
            <a:off x="629265" y="634181"/>
            <a:ext cx="10933470" cy="5589638"/>
          </a:xfrm>
          <a:prstGeom prst="roundRect">
            <a:avLst>
              <a:gd name="adj" fmla="val 1703"/>
            </a:avLst>
          </a:prstGeom>
          <a:solidFill>
            <a:schemeClr val="bg1"/>
          </a:solidFill>
          <a:ln>
            <a:noFill/>
          </a:ln>
          <a:effectLst>
            <a:outerShdw blurRad="1270000" dist="482600" dir="2700000" sx="92000" sy="9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6B329E-C181-4CDE-899E-B7631C8C2F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1"/>
            <a:ext cx="12192000" cy="3184349"/>
          </a:xfrm>
          <a:custGeom>
            <a:avLst/>
            <a:gdLst>
              <a:gd name="connsiteX0" fmla="*/ 0 w 12192000"/>
              <a:gd name="connsiteY0" fmla="*/ 0 h 3184349"/>
              <a:gd name="connsiteX1" fmla="*/ 12192000 w 12192000"/>
              <a:gd name="connsiteY1" fmla="*/ 0 h 3184349"/>
              <a:gd name="connsiteX2" fmla="*/ 12192000 w 12192000"/>
              <a:gd name="connsiteY2" fmla="*/ 3184349 h 3184349"/>
              <a:gd name="connsiteX3" fmla="*/ 0 w 12192000"/>
              <a:gd name="connsiteY3" fmla="*/ 3184349 h 3184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84349">
                <a:moveTo>
                  <a:pt x="0" y="0"/>
                </a:moveTo>
                <a:lnTo>
                  <a:pt x="12192000" y="0"/>
                </a:lnTo>
                <a:lnTo>
                  <a:pt x="12192000" y="3184349"/>
                </a:lnTo>
                <a:lnTo>
                  <a:pt x="0" y="31843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E9A9B3-32DD-467A-8BD7-20079259CF7A}"/>
              </a:ext>
            </a:extLst>
          </p:cNvPr>
          <p:cNvSpPr/>
          <p:nvPr userDrawn="1"/>
        </p:nvSpPr>
        <p:spPr>
          <a:xfrm>
            <a:off x="0" y="0"/>
            <a:ext cx="519143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E3358E-AFEC-4C2F-8F9E-92057C5BE38B}"/>
              </a:ext>
            </a:extLst>
          </p:cNvPr>
          <p:cNvSpPr/>
          <p:nvPr userDrawn="1"/>
        </p:nvSpPr>
        <p:spPr>
          <a:xfrm>
            <a:off x="0" y="6153150"/>
            <a:ext cx="4991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13AB1DD-A06E-4339-95EB-BD131FF7E081}"/>
              </a:ext>
            </a:extLst>
          </p:cNvPr>
          <p:cNvSpPr/>
          <p:nvPr userDrawn="1"/>
        </p:nvSpPr>
        <p:spPr>
          <a:xfrm>
            <a:off x="0" y="0"/>
            <a:ext cx="12192000" cy="3905411"/>
          </a:xfrm>
          <a:custGeom>
            <a:avLst/>
            <a:gdLst>
              <a:gd name="connsiteX0" fmla="*/ 0 w 12192000"/>
              <a:gd name="connsiteY0" fmla="*/ 0 h 3905411"/>
              <a:gd name="connsiteX1" fmla="*/ 12192000 w 12192000"/>
              <a:gd name="connsiteY1" fmla="*/ 0 h 3905411"/>
              <a:gd name="connsiteX2" fmla="*/ 12192000 w 12192000"/>
              <a:gd name="connsiteY2" fmla="*/ 2773535 h 3905411"/>
              <a:gd name="connsiteX3" fmla="*/ 11960026 w 12192000"/>
              <a:gd name="connsiteY3" fmla="*/ 2864055 h 3905411"/>
              <a:gd name="connsiteX4" fmla="*/ 6096000 w 12192000"/>
              <a:gd name="connsiteY4" fmla="*/ 3905411 h 3905411"/>
              <a:gd name="connsiteX5" fmla="*/ 231975 w 12192000"/>
              <a:gd name="connsiteY5" fmla="*/ 2864055 h 3905411"/>
              <a:gd name="connsiteX6" fmla="*/ 0 w 12192000"/>
              <a:gd name="connsiteY6" fmla="*/ 2773535 h 390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905411">
                <a:moveTo>
                  <a:pt x="0" y="0"/>
                </a:moveTo>
                <a:lnTo>
                  <a:pt x="12192000" y="0"/>
                </a:lnTo>
                <a:lnTo>
                  <a:pt x="12192000" y="2773535"/>
                </a:lnTo>
                <a:lnTo>
                  <a:pt x="11960026" y="2864055"/>
                </a:lnTo>
                <a:cubicBezTo>
                  <a:pt x="10164544" y="3533818"/>
                  <a:pt x="8181164" y="3905411"/>
                  <a:pt x="6096000" y="3905411"/>
                </a:cubicBezTo>
                <a:cubicBezTo>
                  <a:pt x="4010836" y="3905411"/>
                  <a:pt x="2027456" y="3533818"/>
                  <a:pt x="231975" y="2864055"/>
                </a:cubicBezTo>
                <a:lnTo>
                  <a:pt x="0" y="2773535"/>
                </a:lnTo>
                <a:close/>
              </a:path>
            </a:pathLst>
          </a:custGeom>
          <a:solidFill>
            <a:srgbClr val="F5F9F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D4D15E-B185-4B0F-8239-0766A61061E5}"/>
              </a:ext>
            </a:extLst>
          </p:cNvPr>
          <p:cNvGrpSpPr/>
          <p:nvPr userDrawn="1"/>
        </p:nvGrpSpPr>
        <p:grpSpPr>
          <a:xfrm>
            <a:off x="480132" y="340855"/>
            <a:ext cx="674883" cy="155153"/>
            <a:chOff x="1742482" y="3058987"/>
            <a:chExt cx="4580971" cy="1053145"/>
          </a:xfrm>
          <a:solidFill>
            <a:schemeClr val="accent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13FDF3A-AA36-48CB-B037-C7C2AC18DF30}"/>
                </a:ext>
              </a:extLst>
            </p:cNvPr>
            <p:cNvSpPr/>
            <p:nvPr/>
          </p:nvSpPr>
          <p:spPr>
            <a:xfrm>
              <a:off x="4898479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79C38E1-D62F-4052-BB78-F509BD2906B7}"/>
                </a:ext>
              </a:extLst>
            </p:cNvPr>
            <p:cNvSpPr/>
            <p:nvPr/>
          </p:nvSpPr>
          <p:spPr>
            <a:xfrm>
              <a:off x="5250904" y="3058987"/>
              <a:ext cx="174338" cy="1036778"/>
            </a:xfrm>
            <a:custGeom>
              <a:avLst/>
              <a:gdLst>
                <a:gd name="connsiteX0" fmla="*/ 0 w 174338"/>
                <a:gd name="connsiteY0" fmla="*/ 0 h 1036778"/>
                <a:gd name="connsiteX1" fmla="*/ 174338 w 174338"/>
                <a:gd name="connsiteY1" fmla="*/ 0 h 1036778"/>
                <a:gd name="connsiteX2" fmla="*/ 174338 w 174338"/>
                <a:gd name="connsiteY2" fmla="*/ 1036778 h 1036778"/>
                <a:gd name="connsiteX3" fmla="*/ 0 w 174338"/>
                <a:gd name="connsiteY3" fmla="*/ 1036778 h 1036778"/>
                <a:gd name="connsiteX4" fmla="*/ 0 w 174338"/>
                <a:gd name="connsiteY4" fmla="*/ 0 h 10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338" h="1036778">
                  <a:moveTo>
                    <a:pt x="0" y="0"/>
                  </a:moveTo>
                  <a:lnTo>
                    <a:pt x="174338" y="0"/>
                  </a:lnTo>
                  <a:lnTo>
                    <a:pt x="174338" y="1036778"/>
                  </a:lnTo>
                  <a:lnTo>
                    <a:pt x="0" y="103677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81C26A8-812B-42A0-B352-A9829CE4739B}"/>
                </a:ext>
              </a:extLst>
            </p:cNvPr>
            <p:cNvSpPr/>
            <p:nvPr/>
          </p:nvSpPr>
          <p:spPr>
            <a:xfrm>
              <a:off x="1742482" y="3059698"/>
              <a:ext cx="967043" cy="1036067"/>
            </a:xfrm>
            <a:custGeom>
              <a:avLst/>
              <a:gdLst>
                <a:gd name="connsiteX0" fmla="*/ 0 w 967043"/>
                <a:gd name="connsiteY0" fmla="*/ 0 h 1036067"/>
                <a:gd name="connsiteX1" fmla="*/ 202802 w 967043"/>
                <a:gd name="connsiteY1" fmla="*/ 0 h 1036067"/>
                <a:gd name="connsiteX2" fmla="*/ 324127 w 967043"/>
                <a:gd name="connsiteY2" fmla="*/ 343695 h 1036067"/>
                <a:gd name="connsiteX3" fmla="*/ 488147 w 967043"/>
                <a:gd name="connsiteY3" fmla="*/ 799110 h 1036067"/>
                <a:gd name="connsiteX4" fmla="*/ 777050 w 967043"/>
                <a:gd name="connsiteY4" fmla="*/ 0 h 1036067"/>
                <a:gd name="connsiteX5" fmla="*/ 967043 w 967043"/>
                <a:gd name="connsiteY5" fmla="*/ 0 h 1036067"/>
                <a:gd name="connsiteX6" fmla="*/ 573537 w 967043"/>
                <a:gd name="connsiteY6" fmla="*/ 1036067 h 1036067"/>
                <a:gd name="connsiteX7" fmla="*/ 394218 w 967043"/>
                <a:gd name="connsiteY7" fmla="*/ 1036067 h 1036067"/>
                <a:gd name="connsiteX8" fmla="*/ 0 w 967043"/>
                <a:gd name="connsiteY8" fmla="*/ 0 h 103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7043" h="1036067">
                  <a:moveTo>
                    <a:pt x="0" y="0"/>
                  </a:moveTo>
                  <a:lnTo>
                    <a:pt x="202802" y="0"/>
                  </a:lnTo>
                  <a:cubicBezTo>
                    <a:pt x="213238" y="29412"/>
                    <a:pt x="253680" y="143977"/>
                    <a:pt x="324127" y="343695"/>
                  </a:cubicBezTo>
                  <a:cubicBezTo>
                    <a:pt x="394574" y="543414"/>
                    <a:pt x="449247" y="695218"/>
                    <a:pt x="488147" y="799110"/>
                  </a:cubicBezTo>
                  <a:cubicBezTo>
                    <a:pt x="529419" y="685730"/>
                    <a:pt x="625720" y="419361"/>
                    <a:pt x="777050" y="0"/>
                  </a:cubicBezTo>
                  <a:lnTo>
                    <a:pt x="967043" y="0"/>
                  </a:lnTo>
                  <a:lnTo>
                    <a:pt x="573537" y="1036067"/>
                  </a:lnTo>
                  <a:lnTo>
                    <a:pt x="394218" y="10360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3D59951-FD6E-486F-8129-5167F3EBC595}"/>
                </a:ext>
              </a:extLst>
            </p:cNvPr>
            <p:cNvSpPr/>
            <p:nvPr/>
          </p:nvSpPr>
          <p:spPr>
            <a:xfrm>
              <a:off x="454605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DD2647-D8C2-483A-B49A-7FCFFD1EB690}"/>
                </a:ext>
              </a:extLst>
            </p:cNvPr>
            <p:cNvSpPr/>
            <p:nvPr/>
          </p:nvSpPr>
          <p:spPr>
            <a:xfrm>
              <a:off x="277878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6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2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6" y="456126"/>
                    <a:pt x="577096" y="383544"/>
                  </a:cubicBezTo>
                  <a:cubicBezTo>
                    <a:pt x="577096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712F9D-6F72-4B06-A169-47A2BE09B49A}"/>
                </a:ext>
              </a:extLst>
            </p:cNvPr>
            <p:cNvSpPr/>
            <p:nvPr/>
          </p:nvSpPr>
          <p:spPr>
            <a:xfrm>
              <a:off x="3695484" y="3347178"/>
              <a:ext cx="680275" cy="748587"/>
            </a:xfrm>
            <a:custGeom>
              <a:avLst/>
              <a:gdLst>
                <a:gd name="connsiteX0" fmla="*/ 409872 w 680275"/>
                <a:gd name="connsiteY0" fmla="*/ 0 h 748587"/>
                <a:gd name="connsiteX1" fmla="*/ 520880 w 680275"/>
                <a:gd name="connsiteY1" fmla="*/ 16723 h 748587"/>
                <a:gd name="connsiteX2" fmla="*/ 605202 w 680275"/>
                <a:gd name="connsiteY2" fmla="*/ 70803 h 748587"/>
                <a:gd name="connsiteX3" fmla="*/ 661062 w 680275"/>
                <a:gd name="connsiteY3" fmla="*/ 173627 h 748587"/>
                <a:gd name="connsiteX4" fmla="*/ 680275 w 680275"/>
                <a:gd name="connsiteY4" fmla="*/ 332310 h 748587"/>
                <a:gd name="connsiteX5" fmla="*/ 680275 w 680275"/>
                <a:gd name="connsiteY5" fmla="*/ 748587 h 748587"/>
                <a:gd name="connsiteX6" fmla="*/ 503802 w 680275"/>
                <a:gd name="connsiteY6" fmla="*/ 748587 h 748587"/>
                <a:gd name="connsiteX7" fmla="*/ 503802 w 680275"/>
                <a:gd name="connsiteY7" fmla="*/ 320213 h 748587"/>
                <a:gd name="connsiteX8" fmla="*/ 473559 w 680275"/>
                <a:gd name="connsiteY8" fmla="*/ 183233 h 748587"/>
                <a:gd name="connsiteX9" fmla="*/ 373582 w 680275"/>
                <a:gd name="connsiteY9" fmla="*/ 143029 h 748587"/>
                <a:gd name="connsiteX10" fmla="*/ 317367 w 680275"/>
                <a:gd name="connsiteY10" fmla="*/ 154414 h 748587"/>
                <a:gd name="connsiteX11" fmla="*/ 257950 w 680275"/>
                <a:gd name="connsiteY11" fmla="*/ 186080 h 748587"/>
                <a:gd name="connsiteX12" fmla="*/ 209918 w 680275"/>
                <a:gd name="connsiteY12" fmla="*/ 239448 h 748587"/>
                <a:gd name="connsiteX13" fmla="*/ 190704 w 680275"/>
                <a:gd name="connsiteY13" fmla="*/ 311674 h 748587"/>
                <a:gd name="connsiteX14" fmla="*/ 190704 w 680275"/>
                <a:gd name="connsiteY14" fmla="*/ 748587 h 748587"/>
                <a:gd name="connsiteX15" fmla="*/ 14232 w 680275"/>
                <a:gd name="connsiteY15" fmla="*/ 748587 h 748587"/>
                <a:gd name="connsiteX16" fmla="*/ 14232 w 680275"/>
                <a:gd name="connsiteY16" fmla="*/ 296731 h 748587"/>
                <a:gd name="connsiteX17" fmla="*/ 10674 w 680275"/>
                <a:gd name="connsiteY17" fmla="*/ 149789 h 748587"/>
                <a:gd name="connsiteX18" fmla="*/ 3558 w 680275"/>
                <a:gd name="connsiteY18" fmla="*/ 49811 h 748587"/>
                <a:gd name="connsiteX19" fmla="*/ 0 w 680275"/>
                <a:gd name="connsiteY19" fmla="*/ 18502 h 748587"/>
                <a:gd name="connsiteX20" fmla="*/ 187147 w 680275"/>
                <a:gd name="connsiteY20" fmla="*/ 18502 h 748587"/>
                <a:gd name="connsiteX21" fmla="*/ 187147 w 680275"/>
                <a:gd name="connsiteY21" fmla="*/ 115989 h 748587"/>
                <a:gd name="connsiteX22" fmla="*/ 287836 w 680275"/>
                <a:gd name="connsiteY22" fmla="*/ 29531 h 748587"/>
                <a:gd name="connsiteX23" fmla="*/ 409872 w 680275"/>
                <a:gd name="connsiteY23" fmla="*/ 0 h 74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0275" h="748587">
                  <a:moveTo>
                    <a:pt x="409872" y="0"/>
                  </a:moveTo>
                  <a:cubicBezTo>
                    <a:pt x="452093" y="0"/>
                    <a:pt x="489096" y="5574"/>
                    <a:pt x="520880" y="16723"/>
                  </a:cubicBezTo>
                  <a:cubicBezTo>
                    <a:pt x="552664" y="27871"/>
                    <a:pt x="580771" y="45898"/>
                    <a:pt x="605202" y="70803"/>
                  </a:cubicBezTo>
                  <a:cubicBezTo>
                    <a:pt x="629634" y="95708"/>
                    <a:pt x="648253" y="129983"/>
                    <a:pt x="661062" y="173627"/>
                  </a:cubicBezTo>
                  <a:cubicBezTo>
                    <a:pt x="673870" y="217271"/>
                    <a:pt x="680275" y="270165"/>
                    <a:pt x="680275" y="332310"/>
                  </a:cubicBezTo>
                  <a:lnTo>
                    <a:pt x="680275" y="748587"/>
                  </a:lnTo>
                  <a:lnTo>
                    <a:pt x="503802" y="748587"/>
                  </a:lnTo>
                  <a:lnTo>
                    <a:pt x="503802" y="320213"/>
                  </a:lnTo>
                  <a:cubicBezTo>
                    <a:pt x="503802" y="255696"/>
                    <a:pt x="493721" y="210036"/>
                    <a:pt x="473559" y="183233"/>
                  </a:cubicBezTo>
                  <a:cubicBezTo>
                    <a:pt x="453398" y="156430"/>
                    <a:pt x="420072" y="143029"/>
                    <a:pt x="373582" y="143029"/>
                  </a:cubicBezTo>
                  <a:cubicBezTo>
                    <a:pt x="356504" y="143029"/>
                    <a:pt x="337765" y="146824"/>
                    <a:pt x="317367" y="154414"/>
                  </a:cubicBezTo>
                  <a:cubicBezTo>
                    <a:pt x="296968" y="162004"/>
                    <a:pt x="277162" y="172560"/>
                    <a:pt x="257950" y="186080"/>
                  </a:cubicBezTo>
                  <a:cubicBezTo>
                    <a:pt x="238737" y="199600"/>
                    <a:pt x="222726" y="217389"/>
                    <a:pt x="209918" y="239448"/>
                  </a:cubicBezTo>
                  <a:cubicBezTo>
                    <a:pt x="197109" y="261508"/>
                    <a:pt x="190704" y="285583"/>
                    <a:pt x="190704" y="311674"/>
                  </a:cubicBezTo>
                  <a:lnTo>
                    <a:pt x="190704" y="748587"/>
                  </a:lnTo>
                  <a:lnTo>
                    <a:pt x="14232" y="748587"/>
                  </a:lnTo>
                  <a:lnTo>
                    <a:pt x="14232" y="296731"/>
                  </a:lnTo>
                  <a:cubicBezTo>
                    <a:pt x="14232" y="245023"/>
                    <a:pt x="13046" y="196042"/>
                    <a:pt x="10674" y="149789"/>
                  </a:cubicBezTo>
                  <a:cubicBezTo>
                    <a:pt x="8302" y="103536"/>
                    <a:pt x="5930" y="70210"/>
                    <a:pt x="3558" y="49811"/>
                  </a:cubicBezTo>
                  <a:lnTo>
                    <a:pt x="0" y="18502"/>
                  </a:lnTo>
                  <a:lnTo>
                    <a:pt x="187147" y="18502"/>
                  </a:lnTo>
                  <a:lnTo>
                    <a:pt x="187147" y="115989"/>
                  </a:lnTo>
                  <a:cubicBezTo>
                    <a:pt x="212289" y="78037"/>
                    <a:pt x="245852" y="49218"/>
                    <a:pt x="287836" y="29531"/>
                  </a:cubicBezTo>
                  <a:cubicBezTo>
                    <a:pt x="329819" y="9844"/>
                    <a:pt x="370498" y="0"/>
                    <a:pt x="40987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441B837-9890-48DD-8982-DF18500C70A9}"/>
                </a:ext>
              </a:extLst>
            </p:cNvPr>
            <p:cNvSpPr/>
            <p:nvPr/>
          </p:nvSpPr>
          <p:spPr>
            <a:xfrm>
              <a:off x="5579135" y="3347178"/>
              <a:ext cx="744318" cy="764954"/>
            </a:xfrm>
            <a:custGeom>
              <a:avLst/>
              <a:gdLst>
                <a:gd name="connsiteX0" fmla="*/ 367890 w 744318"/>
                <a:gd name="connsiteY0" fmla="*/ 0 h 764954"/>
                <a:gd name="connsiteX1" fmla="*/ 571403 w 744318"/>
                <a:gd name="connsiteY1" fmla="*/ 96064 h 764954"/>
                <a:gd name="connsiteX2" fmla="*/ 571403 w 744318"/>
                <a:gd name="connsiteY2" fmla="*/ 18502 h 764954"/>
                <a:gd name="connsiteX3" fmla="*/ 744318 w 744318"/>
                <a:gd name="connsiteY3" fmla="*/ 18502 h 764954"/>
                <a:gd name="connsiteX4" fmla="*/ 744318 w 744318"/>
                <a:gd name="connsiteY4" fmla="*/ 748587 h 764954"/>
                <a:gd name="connsiteX5" fmla="*/ 567133 w 744318"/>
                <a:gd name="connsiteY5" fmla="*/ 748587 h 764954"/>
                <a:gd name="connsiteX6" fmla="*/ 567133 w 744318"/>
                <a:gd name="connsiteY6" fmla="*/ 648965 h 764954"/>
                <a:gd name="connsiteX7" fmla="*/ 359351 w 744318"/>
                <a:gd name="connsiteY7" fmla="*/ 764954 h 764954"/>
                <a:gd name="connsiteX8" fmla="*/ 199956 w 744318"/>
                <a:gd name="connsiteY8" fmla="*/ 732932 h 764954"/>
                <a:gd name="connsiteX9" fmla="*/ 86814 w 744318"/>
                <a:gd name="connsiteY9" fmla="*/ 647542 h 764954"/>
                <a:gd name="connsiteX10" fmla="*/ 22059 w 744318"/>
                <a:gd name="connsiteY10" fmla="*/ 528708 h 764954"/>
                <a:gd name="connsiteX11" fmla="*/ 0 w 744318"/>
                <a:gd name="connsiteY11" fmla="*/ 391372 h 764954"/>
                <a:gd name="connsiteX12" fmla="*/ 22771 w 744318"/>
                <a:gd name="connsiteY12" fmla="*/ 246564 h 764954"/>
                <a:gd name="connsiteX13" fmla="*/ 89304 w 744318"/>
                <a:gd name="connsiteY13" fmla="*/ 122037 h 764954"/>
                <a:gd name="connsiteX14" fmla="*/ 204937 w 744318"/>
                <a:gd name="connsiteY14" fmla="*/ 33089 h 764954"/>
                <a:gd name="connsiteX15" fmla="*/ 367890 w 744318"/>
                <a:gd name="connsiteY15" fmla="*/ 0 h 764954"/>
                <a:gd name="connsiteX16" fmla="*/ 377852 w 744318"/>
                <a:gd name="connsiteY16" fmla="*/ 143029 h 764954"/>
                <a:gd name="connsiteX17" fmla="*/ 227352 w 744318"/>
                <a:gd name="connsiteY17" fmla="*/ 207783 h 764954"/>
                <a:gd name="connsiteX18" fmla="*/ 175050 w 744318"/>
                <a:gd name="connsiteY18" fmla="*/ 382121 h 764954"/>
                <a:gd name="connsiteX19" fmla="*/ 227352 w 744318"/>
                <a:gd name="connsiteY19" fmla="*/ 557171 h 764954"/>
                <a:gd name="connsiteX20" fmla="*/ 381410 w 744318"/>
                <a:gd name="connsiteY20" fmla="*/ 622637 h 764954"/>
                <a:gd name="connsiteX21" fmla="*/ 530487 w 744318"/>
                <a:gd name="connsiteY21" fmla="*/ 557527 h 764954"/>
                <a:gd name="connsiteX22" fmla="*/ 577095 w 744318"/>
                <a:gd name="connsiteY22" fmla="*/ 383544 h 764954"/>
                <a:gd name="connsiteX23" fmla="*/ 527640 w 744318"/>
                <a:gd name="connsiteY23" fmla="*/ 207427 h 764954"/>
                <a:gd name="connsiteX24" fmla="*/ 377852 w 744318"/>
                <a:gd name="connsiteY24" fmla="*/ 143029 h 7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44318" h="764954">
                  <a:moveTo>
                    <a:pt x="367890" y="0"/>
                  </a:moveTo>
                  <a:cubicBezTo>
                    <a:pt x="456126" y="0"/>
                    <a:pt x="523964" y="32022"/>
                    <a:pt x="571403" y="96064"/>
                  </a:cubicBezTo>
                  <a:lnTo>
                    <a:pt x="571403" y="18502"/>
                  </a:lnTo>
                  <a:lnTo>
                    <a:pt x="744318" y="18502"/>
                  </a:lnTo>
                  <a:lnTo>
                    <a:pt x="744318" y="748587"/>
                  </a:lnTo>
                  <a:lnTo>
                    <a:pt x="567133" y="748587"/>
                  </a:lnTo>
                  <a:lnTo>
                    <a:pt x="567133" y="648965"/>
                  </a:lnTo>
                  <a:cubicBezTo>
                    <a:pt x="514002" y="726291"/>
                    <a:pt x="444741" y="764954"/>
                    <a:pt x="359351" y="764954"/>
                  </a:cubicBezTo>
                  <a:cubicBezTo>
                    <a:pt x="300052" y="764954"/>
                    <a:pt x="246920" y="754280"/>
                    <a:pt x="199956" y="732932"/>
                  </a:cubicBezTo>
                  <a:cubicBezTo>
                    <a:pt x="152991" y="711585"/>
                    <a:pt x="115277" y="683121"/>
                    <a:pt x="86814" y="647542"/>
                  </a:cubicBezTo>
                  <a:cubicBezTo>
                    <a:pt x="58350" y="611963"/>
                    <a:pt x="36766" y="572351"/>
                    <a:pt x="22059" y="528708"/>
                  </a:cubicBezTo>
                  <a:cubicBezTo>
                    <a:pt x="7353" y="485064"/>
                    <a:pt x="0" y="439285"/>
                    <a:pt x="0" y="391372"/>
                  </a:cubicBezTo>
                  <a:cubicBezTo>
                    <a:pt x="0" y="340612"/>
                    <a:pt x="7591" y="292343"/>
                    <a:pt x="22771" y="246564"/>
                  </a:cubicBezTo>
                  <a:cubicBezTo>
                    <a:pt x="37951" y="200786"/>
                    <a:pt x="60129" y="159277"/>
                    <a:pt x="89304" y="122037"/>
                  </a:cubicBezTo>
                  <a:cubicBezTo>
                    <a:pt x="118479" y="84797"/>
                    <a:pt x="157023" y="55148"/>
                    <a:pt x="204937" y="33089"/>
                  </a:cubicBezTo>
                  <a:cubicBezTo>
                    <a:pt x="252850" y="11030"/>
                    <a:pt x="307168" y="0"/>
                    <a:pt x="367890" y="0"/>
                  </a:cubicBezTo>
                  <a:close/>
                  <a:moveTo>
                    <a:pt x="377852" y="143029"/>
                  </a:moveTo>
                  <a:cubicBezTo>
                    <a:pt x="312386" y="143029"/>
                    <a:pt x="262219" y="164614"/>
                    <a:pt x="227352" y="207783"/>
                  </a:cubicBezTo>
                  <a:cubicBezTo>
                    <a:pt x="192484" y="250952"/>
                    <a:pt x="175050" y="309065"/>
                    <a:pt x="175050" y="382121"/>
                  </a:cubicBezTo>
                  <a:cubicBezTo>
                    <a:pt x="175050" y="455177"/>
                    <a:pt x="192484" y="513527"/>
                    <a:pt x="227352" y="557171"/>
                  </a:cubicBezTo>
                  <a:cubicBezTo>
                    <a:pt x="262219" y="600815"/>
                    <a:pt x="313572" y="622637"/>
                    <a:pt x="381410" y="622637"/>
                  </a:cubicBezTo>
                  <a:cubicBezTo>
                    <a:pt x="449722" y="622637"/>
                    <a:pt x="499414" y="600933"/>
                    <a:pt x="530487" y="557527"/>
                  </a:cubicBezTo>
                  <a:cubicBezTo>
                    <a:pt x="561559" y="514120"/>
                    <a:pt x="577095" y="456126"/>
                    <a:pt x="577095" y="383544"/>
                  </a:cubicBezTo>
                  <a:cubicBezTo>
                    <a:pt x="577095" y="309065"/>
                    <a:pt x="560610" y="250359"/>
                    <a:pt x="527640" y="207427"/>
                  </a:cubicBezTo>
                  <a:cubicBezTo>
                    <a:pt x="494670" y="164495"/>
                    <a:pt x="444741" y="143029"/>
                    <a:pt x="377852" y="1430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168BC16-AA11-441E-A6D3-98DB775020D2}"/>
                </a:ext>
              </a:extLst>
            </p:cNvPr>
            <p:cNvSpPr/>
            <p:nvPr/>
          </p:nvSpPr>
          <p:spPr>
            <a:xfrm>
              <a:off x="4546766" y="3365680"/>
              <a:ext cx="170068" cy="730085"/>
            </a:xfrm>
            <a:custGeom>
              <a:avLst/>
              <a:gdLst>
                <a:gd name="connsiteX0" fmla="*/ 0 w 170068"/>
                <a:gd name="connsiteY0" fmla="*/ 0 h 730085"/>
                <a:gd name="connsiteX1" fmla="*/ 170068 w 170068"/>
                <a:gd name="connsiteY1" fmla="*/ 0 h 730085"/>
                <a:gd name="connsiteX2" fmla="*/ 170068 w 170068"/>
                <a:gd name="connsiteY2" fmla="*/ 730085 h 730085"/>
                <a:gd name="connsiteX3" fmla="*/ 0 w 170068"/>
                <a:gd name="connsiteY3" fmla="*/ 730085 h 730085"/>
                <a:gd name="connsiteX4" fmla="*/ 0 w 170068"/>
                <a:gd name="connsiteY4" fmla="*/ 0 h 73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68" h="730085">
                  <a:moveTo>
                    <a:pt x="0" y="0"/>
                  </a:moveTo>
                  <a:lnTo>
                    <a:pt x="170068" y="0"/>
                  </a:lnTo>
                  <a:lnTo>
                    <a:pt x="170068" y="730085"/>
                  </a:lnTo>
                  <a:lnTo>
                    <a:pt x="0" y="73008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56978C-3B9E-4F71-A918-7BA2E1BF9127}"/>
                </a:ext>
              </a:extLst>
            </p:cNvPr>
            <p:cNvSpPr/>
            <p:nvPr/>
          </p:nvSpPr>
          <p:spPr>
            <a:xfrm>
              <a:off x="33523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2E015B-02A9-488C-A083-043606E941BB}"/>
                </a:ext>
              </a:extLst>
            </p:cNvPr>
            <p:cNvSpPr/>
            <p:nvPr/>
          </p:nvSpPr>
          <p:spPr>
            <a:xfrm>
              <a:off x="2974224" y="3059698"/>
              <a:ext cx="170780" cy="155126"/>
            </a:xfrm>
            <a:custGeom>
              <a:avLst/>
              <a:gdLst>
                <a:gd name="connsiteX0" fmla="*/ 0 w 170780"/>
                <a:gd name="connsiteY0" fmla="*/ 0 h 155126"/>
                <a:gd name="connsiteX1" fmla="*/ 170780 w 170780"/>
                <a:gd name="connsiteY1" fmla="*/ 0 h 155126"/>
                <a:gd name="connsiteX2" fmla="*/ 170780 w 170780"/>
                <a:gd name="connsiteY2" fmla="*/ 155126 h 155126"/>
                <a:gd name="connsiteX3" fmla="*/ 0 w 170780"/>
                <a:gd name="connsiteY3" fmla="*/ 155126 h 155126"/>
                <a:gd name="connsiteX4" fmla="*/ 0 w 170780"/>
                <a:gd name="connsiteY4" fmla="*/ 0 h 15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80" h="155126">
                  <a:moveTo>
                    <a:pt x="0" y="0"/>
                  </a:moveTo>
                  <a:lnTo>
                    <a:pt x="170780" y="0"/>
                  </a:lnTo>
                  <a:lnTo>
                    <a:pt x="170780" y="155126"/>
                  </a:lnTo>
                  <a:lnTo>
                    <a:pt x="0" y="1551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5E7EC0B-07DD-4008-8AF7-57BAA4F4B7CD}"/>
              </a:ext>
            </a:extLst>
          </p:cNvPr>
          <p:cNvSpPr txBox="1"/>
          <p:nvPr userDrawn="1"/>
        </p:nvSpPr>
        <p:spPr>
          <a:xfrm rot="10800000" flipV="1">
            <a:off x="10433048" y="68129"/>
            <a:ext cx="175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1" i="0" spc="-150" smtClean="0">
                <a:solidFill>
                  <a:schemeClr val="bg1">
                    <a:lumMod val="85000"/>
                    <a:alpha val="25000"/>
                  </a:schemeClr>
                </a:solidFill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‹nº›</a:t>
            </a:fld>
            <a:endParaRPr lang="id-ID" sz="41300" b="1" i="0" spc="-150" dirty="0">
              <a:solidFill>
                <a:schemeClr val="bg1">
                  <a:lumMod val="85000"/>
                  <a:alpha val="25000"/>
                </a:schemeClr>
              </a:solidFill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63DA20-00FB-4467-B8CA-2819842562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924800" cy="6857997"/>
          </a:xfrm>
          <a:custGeom>
            <a:avLst/>
            <a:gdLst>
              <a:gd name="connsiteX0" fmla="*/ 0 w 7924800"/>
              <a:gd name="connsiteY0" fmla="*/ 0 h 6857997"/>
              <a:gd name="connsiteX1" fmla="*/ 7924800 w 7924800"/>
              <a:gd name="connsiteY1" fmla="*/ 0 h 6857997"/>
              <a:gd name="connsiteX2" fmla="*/ 7924800 w 7924800"/>
              <a:gd name="connsiteY2" fmla="*/ 6857997 h 6857997"/>
              <a:gd name="connsiteX3" fmla="*/ 0 w 79248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7997">
                <a:moveTo>
                  <a:pt x="0" y="0"/>
                </a:moveTo>
                <a:lnTo>
                  <a:pt x="7924800" y="0"/>
                </a:lnTo>
                <a:lnTo>
                  <a:pt x="7924800" y="6857997"/>
                </a:lnTo>
                <a:lnTo>
                  <a:pt x="0" y="68579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4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55FD5E-CED9-45DE-9B55-03FADB2C56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2921" y="501491"/>
            <a:ext cx="5425440" cy="2760346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666A78C-13FD-4915-8D62-C8DB5FC323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3640" y="501491"/>
            <a:ext cx="5425440" cy="2760346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A1F55B3-A9DE-40E3-ADE4-33B0550391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2921" y="3596164"/>
            <a:ext cx="5425440" cy="2760346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AB45BDE-5300-4185-BFB8-C1C07ACD25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63640" y="3596163"/>
            <a:ext cx="5425440" cy="2760346"/>
          </a:xfrm>
          <a:custGeom>
            <a:avLst/>
            <a:gdLst>
              <a:gd name="connsiteX0" fmla="*/ 189801 w 5425440"/>
              <a:gd name="connsiteY0" fmla="*/ 0 h 2760346"/>
              <a:gd name="connsiteX1" fmla="*/ 5235639 w 5425440"/>
              <a:gd name="connsiteY1" fmla="*/ 0 h 2760346"/>
              <a:gd name="connsiteX2" fmla="*/ 5425440 w 5425440"/>
              <a:gd name="connsiteY2" fmla="*/ 189801 h 2760346"/>
              <a:gd name="connsiteX3" fmla="*/ 5425440 w 5425440"/>
              <a:gd name="connsiteY3" fmla="*/ 2570545 h 2760346"/>
              <a:gd name="connsiteX4" fmla="*/ 5235639 w 5425440"/>
              <a:gd name="connsiteY4" fmla="*/ 2760346 h 2760346"/>
              <a:gd name="connsiteX5" fmla="*/ 189801 w 5425440"/>
              <a:gd name="connsiteY5" fmla="*/ 2760346 h 2760346"/>
              <a:gd name="connsiteX6" fmla="*/ 0 w 5425440"/>
              <a:gd name="connsiteY6" fmla="*/ 2570545 h 2760346"/>
              <a:gd name="connsiteX7" fmla="*/ 0 w 5425440"/>
              <a:gd name="connsiteY7" fmla="*/ 189801 h 2760346"/>
              <a:gd name="connsiteX8" fmla="*/ 189801 w 5425440"/>
              <a:gd name="connsiteY8" fmla="*/ 0 h 27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5440" h="2760346">
                <a:moveTo>
                  <a:pt x="189801" y="0"/>
                </a:moveTo>
                <a:lnTo>
                  <a:pt x="5235639" y="0"/>
                </a:lnTo>
                <a:cubicBezTo>
                  <a:pt x="5340463" y="0"/>
                  <a:pt x="5425440" y="84977"/>
                  <a:pt x="5425440" y="189801"/>
                </a:cubicBezTo>
                <a:lnTo>
                  <a:pt x="5425440" y="2570545"/>
                </a:lnTo>
                <a:cubicBezTo>
                  <a:pt x="5425440" y="2675369"/>
                  <a:pt x="5340463" y="2760346"/>
                  <a:pt x="5235639" y="2760346"/>
                </a:cubicBezTo>
                <a:lnTo>
                  <a:pt x="189801" y="2760346"/>
                </a:lnTo>
                <a:cubicBezTo>
                  <a:pt x="84977" y="2760346"/>
                  <a:pt x="0" y="2675369"/>
                  <a:pt x="0" y="2570545"/>
                </a:cubicBezTo>
                <a:lnTo>
                  <a:pt x="0" y="189801"/>
                </a:lnTo>
                <a:cubicBezTo>
                  <a:pt x="0" y="84977"/>
                  <a:pt x="84977" y="0"/>
                  <a:pt x="189801" y="0"/>
                </a:cubicBezTo>
                <a:close/>
              </a:path>
            </a:pathLst>
          </a:custGeom>
          <a:noFill/>
          <a:effectLst>
            <a:outerShdw blurRad="533400" dist="215900" dir="5400000" sx="92000" sy="92000" algn="t" rotWithShape="0">
              <a:prstClr val="black">
                <a:alpha val="25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AD9F3F-A1A6-4F57-97C1-DCA814B87C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0251" y="1314610"/>
            <a:ext cx="1353378" cy="1761185"/>
          </a:xfrm>
          <a:custGeom>
            <a:avLst/>
            <a:gdLst>
              <a:gd name="connsiteX0" fmla="*/ 703221 w 1353378"/>
              <a:gd name="connsiteY0" fmla="*/ 0 h 1761185"/>
              <a:gd name="connsiteX1" fmla="*/ 1169383 w 1353378"/>
              <a:gd name="connsiteY1" fmla="*/ 146374 h 1761185"/>
              <a:gd name="connsiteX2" fmla="*/ 1345149 w 1353378"/>
              <a:gd name="connsiteY2" fmla="*/ 523183 h 1761185"/>
              <a:gd name="connsiteX3" fmla="*/ 1342798 w 1353378"/>
              <a:gd name="connsiteY3" fmla="*/ 530237 h 1761185"/>
              <a:gd name="connsiteX4" fmla="*/ 957171 w 1353378"/>
              <a:gd name="connsiteY4" fmla="*/ 530237 h 1761185"/>
              <a:gd name="connsiteX5" fmla="*/ 887805 w 1353378"/>
              <a:gd name="connsiteY5" fmla="*/ 363877 h 1761185"/>
              <a:gd name="connsiteX6" fmla="*/ 696167 w 1353378"/>
              <a:gd name="connsiteY6" fmla="*/ 299801 h 1761185"/>
              <a:gd name="connsiteX7" fmla="*/ 508057 w 1353378"/>
              <a:gd name="connsiteY7" fmla="*/ 352708 h 1761185"/>
              <a:gd name="connsiteX8" fmla="*/ 439866 w 1353378"/>
              <a:gd name="connsiteY8" fmla="*/ 483209 h 1761185"/>
              <a:gd name="connsiteX9" fmla="*/ 508645 w 1353378"/>
              <a:gd name="connsiteY9" fmla="*/ 603717 h 1761185"/>
              <a:gd name="connsiteX10" fmla="*/ 766709 w 1353378"/>
              <a:gd name="connsiteY10" fmla="*/ 717171 h 1761185"/>
              <a:gd name="connsiteX11" fmla="*/ 1205830 w 1353378"/>
              <a:gd name="connsiteY11" fmla="*/ 931148 h 1761185"/>
              <a:gd name="connsiteX12" fmla="*/ 1353378 w 1353378"/>
              <a:gd name="connsiteY12" fmla="*/ 1280328 h 1761185"/>
              <a:gd name="connsiteX13" fmla="*/ 1177613 w 1353378"/>
              <a:gd name="connsiteY13" fmla="*/ 1633623 h 1761185"/>
              <a:gd name="connsiteX14" fmla="*/ 711451 w 1353378"/>
              <a:gd name="connsiteY14" fmla="*/ 1761185 h 1761185"/>
              <a:gd name="connsiteX15" fmla="*/ 207080 w 1353378"/>
              <a:gd name="connsiteY15" fmla="*/ 1614811 h 1761185"/>
              <a:gd name="connsiteX16" fmla="*/ 159 w 1353378"/>
              <a:gd name="connsiteY16" fmla="*/ 1193326 h 1761185"/>
              <a:gd name="connsiteX17" fmla="*/ 2510 w 1353378"/>
              <a:gd name="connsiteY17" fmla="*/ 1186272 h 1761185"/>
              <a:gd name="connsiteX18" fmla="*/ 389312 w 1353378"/>
              <a:gd name="connsiteY18" fmla="*/ 1186272 h 1761185"/>
              <a:gd name="connsiteX19" fmla="*/ 469259 w 1353378"/>
              <a:gd name="connsiteY19" fmla="*/ 1397897 h 1761185"/>
              <a:gd name="connsiteX20" fmla="*/ 711451 w 1353378"/>
              <a:gd name="connsiteY20" fmla="*/ 1461384 h 1761185"/>
              <a:gd name="connsiteX21" fmla="*/ 895447 w 1353378"/>
              <a:gd name="connsiteY21" fmla="*/ 1412005 h 1761185"/>
              <a:gd name="connsiteX22" fmla="*/ 955995 w 1353378"/>
              <a:gd name="connsiteY22" fmla="*/ 1282679 h 1761185"/>
              <a:gd name="connsiteX23" fmla="*/ 896035 w 1353378"/>
              <a:gd name="connsiteY23" fmla="*/ 1142772 h 1761185"/>
              <a:gd name="connsiteX24" fmla="*/ 680883 w 1353378"/>
              <a:gd name="connsiteY24" fmla="*/ 1038136 h 1761185"/>
              <a:gd name="connsiteX25" fmla="*/ 200026 w 1353378"/>
              <a:gd name="connsiteY25" fmla="*/ 818869 h 1761185"/>
              <a:gd name="connsiteX26" fmla="*/ 43659 w 1353378"/>
              <a:gd name="connsiteY26" fmla="*/ 480858 h 1761185"/>
              <a:gd name="connsiteX27" fmla="*/ 230006 w 1353378"/>
              <a:gd name="connsiteY27" fmla="*/ 132854 h 1761185"/>
              <a:gd name="connsiteX28" fmla="*/ 703221 w 1353378"/>
              <a:gd name="connsiteY28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53378" h="1761185">
                <a:moveTo>
                  <a:pt x="703221" y="0"/>
                </a:moveTo>
                <a:cubicBezTo>
                  <a:pt x="892900" y="0"/>
                  <a:pt x="1048287" y="48792"/>
                  <a:pt x="1169383" y="146374"/>
                </a:cubicBezTo>
                <a:cubicBezTo>
                  <a:pt x="1290480" y="243956"/>
                  <a:pt x="1349068" y="369559"/>
                  <a:pt x="1345149" y="523183"/>
                </a:cubicBezTo>
                <a:lnTo>
                  <a:pt x="1342798" y="530237"/>
                </a:lnTo>
                <a:lnTo>
                  <a:pt x="957171" y="530237"/>
                </a:lnTo>
                <a:cubicBezTo>
                  <a:pt x="957171" y="462047"/>
                  <a:pt x="934049" y="406593"/>
                  <a:pt x="887805" y="363877"/>
                </a:cubicBezTo>
                <a:cubicBezTo>
                  <a:pt x="841562" y="321160"/>
                  <a:pt x="777682" y="299801"/>
                  <a:pt x="696167" y="299801"/>
                </a:cubicBezTo>
                <a:cubicBezTo>
                  <a:pt x="616221" y="299801"/>
                  <a:pt x="553517" y="317437"/>
                  <a:pt x="508057" y="352708"/>
                </a:cubicBezTo>
                <a:cubicBezTo>
                  <a:pt x="462597" y="387978"/>
                  <a:pt x="439866" y="431479"/>
                  <a:pt x="439866" y="483209"/>
                </a:cubicBezTo>
                <a:cubicBezTo>
                  <a:pt x="439866" y="533372"/>
                  <a:pt x="462792" y="573542"/>
                  <a:pt x="508645" y="603717"/>
                </a:cubicBezTo>
                <a:cubicBezTo>
                  <a:pt x="554497" y="633894"/>
                  <a:pt x="640518" y="671712"/>
                  <a:pt x="766709" y="717171"/>
                </a:cubicBezTo>
                <a:cubicBezTo>
                  <a:pt x="961090" y="775172"/>
                  <a:pt x="1107464" y="846498"/>
                  <a:pt x="1205830" y="931148"/>
                </a:cubicBezTo>
                <a:cubicBezTo>
                  <a:pt x="1304195" y="1015798"/>
                  <a:pt x="1353378" y="1132190"/>
                  <a:pt x="1353378" y="1280328"/>
                </a:cubicBezTo>
                <a:cubicBezTo>
                  <a:pt x="1353378" y="1430816"/>
                  <a:pt x="1294789" y="1548581"/>
                  <a:pt x="1177613" y="1633623"/>
                </a:cubicBezTo>
                <a:cubicBezTo>
                  <a:pt x="1060436" y="1718664"/>
                  <a:pt x="905048" y="1761185"/>
                  <a:pt x="711451" y="1761185"/>
                </a:cubicBezTo>
                <a:cubicBezTo>
                  <a:pt x="517071" y="1761185"/>
                  <a:pt x="348947" y="1712393"/>
                  <a:pt x="207080" y="1614811"/>
                </a:cubicBezTo>
                <a:cubicBezTo>
                  <a:pt x="65214" y="1517229"/>
                  <a:pt x="-3761" y="1376734"/>
                  <a:pt x="159" y="1193326"/>
                </a:cubicBezTo>
                <a:lnTo>
                  <a:pt x="2510" y="1186272"/>
                </a:lnTo>
                <a:lnTo>
                  <a:pt x="389312" y="1186272"/>
                </a:lnTo>
                <a:cubicBezTo>
                  <a:pt x="389312" y="1285030"/>
                  <a:pt x="415961" y="1355572"/>
                  <a:pt x="469259" y="1397897"/>
                </a:cubicBezTo>
                <a:cubicBezTo>
                  <a:pt x="522557" y="1440221"/>
                  <a:pt x="603288" y="1461384"/>
                  <a:pt x="711451" y="1461384"/>
                </a:cubicBezTo>
                <a:cubicBezTo>
                  <a:pt x="793749" y="1461384"/>
                  <a:pt x="855082" y="1444925"/>
                  <a:pt x="895447" y="1412005"/>
                </a:cubicBezTo>
                <a:cubicBezTo>
                  <a:pt x="935812" y="1379086"/>
                  <a:pt x="955995" y="1335977"/>
                  <a:pt x="955995" y="1282679"/>
                </a:cubicBezTo>
                <a:cubicBezTo>
                  <a:pt x="955995" y="1222327"/>
                  <a:pt x="936009" y="1175692"/>
                  <a:pt x="896035" y="1142772"/>
                </a:cubicBezTo>
                <a:cubicBezTo>
                  <a:pt x="856061" y="1109852"/>
                  <a:pt x="784345" y="1074973"/>
                  <a:pt x="680883" y="1038136"/>
                </a:cubicBezTo>
                <a:cubicBezTo>
                  <a:pt x="464556" y="969946"/>
                  <a:pt x="304271" y="896856"/>
                  <a:pt x="200026" y="818869"/>
                </a:cubicBezTo>
                <a:cubicBezTo>
                  <a:pt x="95782" y="740882"/>
                  <a:pt x="43659" y="628212"/>
                  <a:pt x="43659" y="480858"/>
                </a:cubicBezTo>
                <a:cubicBezTo>
                  <a:pt x="43659" y="337423"/>
                  <a:pt x="105774" y="221423"/>
                  <a:pt x="230006" y="132854"/>
                </a:cubicBezTo>
                <a:cubicBezTo>
                  <a:pt x="354237" y="44285"/>
                  <a:pt x="511975" y="0"/>
                  <a:pt x="703221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39F32B8-77EB-4997-96BB-F741041CC6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35447" y="1336195"/>
            <a:ext cx="2115066" cy="1711805"/>
          </a:xfrm>
          <a:custGeom>
            <a:avLst/>
            <a:gdLst>
              <a:gd name="connsiteX0" fmla="*/ 0 w 2115066"/>
              <a:gd name="connsiteY0" fmla="*/ 0 h 1711805"/>
              <a:gd name="connsiteX1" fmla="*/ 385627 w 2115066"/>
              <a:gd name="connsiteY1" fmla="*/ 0 h 1711805"/>
              <a:gd name="connsiteX2" fmla="*/ 610183 w 2115066"/>
              <a:gd name="connsiteY2" fmla="*/ 1122784 h 1711805"/>
              <a:gd name="connsiteX3" fmla="*/ 617237 w 2115066"/>
              <a:gd name="connsiteY3" fmla="*/ 1122784 h 1711805"/>
              <a:gd name="connsiteX4" fmla="*/ 919390 w 2115066"/>
              <a:gd name="connsiteY4" fmla="*/ 0 h 1711805"/>
              <a:gd name="connsiteX5" fmla="*/ 1195677 w 2115066"/>
              <a:gd name="connsiteY5" fmla="*/ 0 h 1711805"/>
              <a:gd name="connsiteX6" fmla="*/ 1499005 w 2115066"/>
              <a:gd name="connsiteY6" fmla="*/ 1122784 h 1711805"/>
              <a:gd name="connsiteX7" fmla="*/ 1506059 w 2115066"/>
              <a:gd name="connsiteY7" fmla="*/ 1122784 h 1711805"/>
              <a:gd name="connsiteX8" fmla="*/ 1730616 w 2115066"/>
              <a:gd name="connsiteY8" fmla="*/ 0 h 1711805"/>
              <a:gd name="connsiteX9" fmla="*/ 2115066 w 2115066"/>
              <a:gd name="connsiteY9" fmla="*/ 0 h 1711805"/>
              <a:gd name="connsiteX10" fmla="*/ 1722386 w 2115066"/>
              <a:gd name="connsiteY10" fmla="*/ 1711805 h 1711805"/>
              <a:gd name="connsiteX11" fmla="*/ 1348517 w 2115066"/>
              <a:gd name="connsiteY11" fmla="*/ 1711805 h 1711805"/>
              <a:gd name="connsiteX12" fmla="*/ 1060472 w 2115066"/>
              <a:gd name="connsiteY12" fmla="*/ 656035 h 1711805"/>
              <a:gd name="connsiteX13" fmla="*/ 1053418 w 2115066"/>
              <a:gd name="connsiteY13" fmla="*/ 656035 h 1711805"/>
              <a:gd name="connsiteX14" fmla="*/ 767726 w 2115066"/>
              <a:gd name="connsiteY14" fmla="*/ 1711805 h 1711805"/>
              <a:gd name="connsiteX15" fmla="*/ 393855 w 2115066"/>
              <a:gd name="connsiteY15" fmla="*/ 1711805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5066" h="1711805">
                <a:moveTo>
                  <a:pt x="0" y="0"/>
                </a:moveTo>
                <a:lnTo>
                  <a:pt x="385627" y="0"/>
                </a:lnTo>
                <a:lnTo>
                  <a:pt x="610183" y="1122784"/>
                </a:lnTo>
                <a:lnTo>
                  <a:pt x="617237" y="1122784"/>
                </a:lnTo>
                <a:lnTo>
                  <a:pt x="919390" y="0"/>
                </a:lnTo>
                <a:lnTo>
                  <a:pt x="1195677" y="0"/>
                </a:lnTo>
                <a:lnTo>
                  <a:pt x="1499005" y="1122784"/>
                </a:lnTo>
                <a:lnTo>
                  <a:pt x="1506059" y="1122784"/>
                </a:lnTo>
                <a:lnTo>
                  <a:pt x="1730616" y="0"/>
                </a:lnTo>
                <a:lnTo>
                  <a:pt x="2115066" y="0"/>
                </a:lnTo>
                <a:lnTo>
                  <a:pt x="1722386" y="1711805"/>
                </a:lnTo>
                <a:lnTo>
                  <a:pt x="1348517" y="1711805"/>
                </a:lnTo>
                <a:lnTo>
                  <a:pt x="1060472" y="656035"/>
                </a:lnTo>
                <a:lnTo>
                  <a:pt x="1053418" y="656035"/>
                </a:lnTo>
                <a:lnTo>
                  <a:pt x="767726" y="1711805"/>
                </a:lnTo>
                <a:lnTo>
                  <a:pt x="393855" y="1711805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C146BF4-927E-4DAB-B90D-B045DA5284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71857" y="1314610"/>
            <a:ext cx="1454329" cy="1761185"/>
          </a:xfrm>
          <a:custGeom>
            <a:avLst/>
            <a:gdLst>
              <a:gd name="connsiteX0" fmla="*/ 727752 w 1454329"/>
              <a:gd name="connsiteY0" fmla="*/ 305680 h 1761185"/>
              <a:gd name="connsiteX1" fmla="*/ 481445 w 1454329"/>
              <a:gd name="connsiteY1" fmla="*/ 422661 h 1761185"/>
              <a:gd name="connsiteX2" fmla="*/ 396207 w 1454329"/>
              <a:gd name="connsiteY2" fmla="*/ 724226 h 1761185"/>
              <a:gd name="connsiteX3" fmla="*/ 396207 w 1454329"/>
              <a:gd name="connsiteY3" fmla="*/ 1034608 h 1761185"/>
              <a:gd name="connsiteX4" fmla="*/ 482621 w 1454329"/>
              <a:gd name="connsiteY4" fmla="*/ 1337936 h 1761185"/>
              <a:gd name="connsiteX5" fmla="*/ 730104 w 1454329"/>
              <a:gd name="connsiteY5" fmla="*/ 1455505 h 1761185"/>
              <a:gd name="connsiteX6" fmla="*/ 972296 w 1454329"/>
              <a:gd name="connsiteY6" fmla="*/ 1337936 h 1761185"/>
              <a:gd name="connsiteX7" fmla="*/ 1058121 w 1454329"/>
              <a:gd name="connsiteY7" fmla="*/ 1034608 h 1761185"/>
              <a:gd name="connsiteX8" fmla="*/ 1058121 w 1454329"/>
              <a:gd name="connsiteY8" fmla="*/ 724226 h 1761185"/>
              <a:gd name="connsiteX9" fmla="*/ 971708 w 1454329"/>
              <a:gd name="connsiteY9" fmla="*/ 423249 h 1761185"/>
              <a:gd name="connsiteX10" fmla="*/ 727752 w 1454329"/>
              <a:gd name="connsiteY10" fmla="*/ 305680 h 1761185"/>
              <a:gd name="connsiteX11" fmla="*/ 727752 w 1454329"/>
              <a:gd name="connsiteY11" fmla="*/ 0 h 1761185"/>
              <a:gd name="connsiteX12" fmla="*/ 1252111 w 1454329"/>
              <a:gd name="connsiteY12" fmla="*/ 205746 h 1761185"/>
              <a:gd name="connsiteX13" fmla="*/ 1454329 w 1454329"/>
              <a:gd name="connsiteY13" fmla="*/ 726577 h 1761185"/>
              <a:gd name="connsiteX14" fmla="*/ 1454329 w 1454329"/>
              <a:gd name="connsiteY14" fmla="*/ 1034608 h 1761185"/>
              <a:gd name="connsiteX15" fmla="*/ 1253874 w 1454329"/>
              <a:gd name="connsiteY15" fmla="*/ 1556027 h 1761185"/>
              <a:gd name="connsiteX16" fmla="*/ 730104 w 1454329"/>
              <a:gd name="connsiteY16" fmla="*/ 1761185 h 1761185"/>
              <a:gd name="connsiteX17" fmla="*/ 202219 w 1454329"/>
              <a:gd name="connsiteY17" fmla="*/ 1556027 h 1761185"/>
              <a:gd name="connsiteX18" fmla="*/ 0 w 1454329"/>
              <a:gd name="connsiteY18" fmla="*/ 1034608 h 1761185"/>
              <a:gd name="connsiteX19" fmla="*/ 0 w 1454329"/>
              <a:gd name="connsiteY19" fmla="*/ 726577 h 1761185"/>
              <a:gd name="connsiteX20" fmla="*/ 201631 w 1454329"/>
              <a:gd name="connsiteY20" fmla="*/ 205746 h 1761185"/>
              <a:gd name="connsiteX21" fmla="*/ 727752 w 1454329"/>
              <a:gd name="connsiteY21" fmla="*/ 0 h 17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54329" h="1761185">
                <a:moveTo>
                  <a:pt x="727752" y="305680"/>
                </a:moveTo>
                <a:cubicBezTo>
                  <a:pt x="620373" y="305680"/>
                  <a:pt x="538270" y="344674"/>
                  <a:pt x="481445" y="422661"/>
                </a:cubicBezTo>
                <a:cubicBezTo>
                  <a:pt x="424620" y="500649"/>
                  <a:pt x="396207" y="601170"/>
                  <a:pt x="396207" y="724226"/>
                </a:cubicBezTo>
                <a:lnTo>
                  <a:pt x="396207" y="1034608"/>
                </a:lnTo>
                <a:cubicBezTo>
                  <a:pt x="396207" y="1158447"/>
                  <a:pt x="425012" y="1259557"/>
                  <a:pt x="482621" y="1337936"/>
                </a:cubicBezTo>
                <a:cubicBezTo>
                  <a:pt x="540230" y="1416316"/>
                  <a:pt x="622723" y="1455505"/>
                  <a:pt x="730104" y="1455505"/>
                </a:cubicBezTo>
                <a:cubicBezTo>
                  <a:pt x="834348" y="1455505"/>
                  <a:pt x="915079" y="1416316"/>
                  <a:pt x="972296" y="1337936"/>
                </a:cubicBezTo>
                <a:cubicBezTo>
                  <a:pt x="1029513" y="1259557"/>
                  <a:pt x="1058121" y="1158447"/>
                  <a:pt x="1058121" y="1034608"/>
                </a:cubicBezTo>
                <a:lnTo>
                  <a:pt x="1058121" y="724226"/>
                </a:lnTo>
                <a:cubicBezTo>
                  <a:pt x="1058121" y="601955"/>
                  <a:pt x="1029317" y="501628"/>
                  <a:pt x="971708" y="423249"/>
                </a:cubicBezTo>
                <a:cubicBezTo>
                  <a:pt x="914099" y="344869"/>
                  <a:pt x="832781" y="305680"/>
                  <a:pt x="727752" y="305680"/>
                </a:cubicBezTo>
                <a:close/>
                <a:moveTo>
                  <a:pt x="727752" y="0"/>
                </a:moveTo>
                <a:cubicBezTo>
                  <a:pt x="942512" y="0"/>
                  <a:pt x="1117297" y="68583"/>
                  <a:pt x="1252111" y="205746"/>
                </a:cubicBezTo>
                <a:cubicBezTo>
                  <a:pt x="1386923" y="342910"/>
                  <a:pt x="1454329" y="516521"/>
                  <a:pt x="1454329" y="726577"/>
                </a:cubicBezTo>
                <a:lnTo>
                  <a:pt x="1454329" y="1034608"/>
                </a:lnTo>
                <a:cubicBezTo>
                  <a:pt x="1454329" y="1245449"/>
                  <a:pt x="1387511" y="1419254"/>
                  <a:pt x="1253874" y="1556027"/>
                </a:cubicBezTo>
                <a:cubicBezTo>
                  <a:pt x="1120237" y="1692799"/>
                  <a:pt x="945647" y="1761185"/>
                  <a:pt x="730104" y="1761185"/>
                </a:cubicBezTo>
                <a:cubicBezTo>
                  <a:pt x="512992" y="1761185"/>
                  <a:pt x="337031" y="1692799"/>
                  <a:pt x="202219" y="1556027"/>
                </a:cubicBezTo>
                <a:cubicBezTo>
                  <a:pt x="67406" y="1419254"/>
                  <a:pt x="0" y="1245449"/>
                  <a:pt x="0" y="1034608"/>
                </a:cubicBezTo>
                <a:lnTo>
                  <a:pt x="0" y="726577"/>
                </a:lnTo>
                <a:cubicBezTo>
                  <a:pt x="0" y="516521"/>
                  <a:pt x="67210" y="342910"/>
                  <a:pt x="201631" y="205746"/>
                </a:cubicBezTo>
                <a:cubicBezTo>
                  <a:pt x="336052" y="68583"/>
                  <a:pt x="511425" y="0"/>
                  <a:pt x="727752" y="0"/>
                </a:cubicBez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0AF8601-3279-4A01-89EF-615DD3461E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56079" y="1336195"/>
            <a:ext cx="1297962" cy="1711805"/>
          </a:xfrm>
          <a:custGeom>
            <a:avLst/>
            <a:gdLst>
              <a:gd name="connsiteX0" fmla="*/ 0 w 1297962"/>
              <a:gd name="connsiteY0" fmla="*/ 0 h 1711805"/>
              <a:gd name="connsiteX1" fmla="*/ 1297962 w 1297962"/>
              <a:gd name="connsiteY1" fmla="*/ 0 h 1711805"/>
              <a:gd name="connsiteX2" fmla="*/ 1297962 w 1297962"/>
              <a:gd name="connsiteY2" fmla="*/ 305679 h 1711805"/>
              <a:gd name="connsiteX3" fmla="*/ 846497 w 1297962"/>
              <a:gd name="connsiteY3" fmla="*/ 305679 h 1711805"/>
              <a:gd name="connsiteX4" fmla="*/ 846497 w 1297962"/>
              <a:gd name="connsiteY4" fmla="*/ 1711805 h 1711805"/>
              <a:gd name="connsiteX5" fmla="*/ 447938 w 1297962"/>
              <a:gd name="connsiteY5" fmla="*/ 1711805 h 1711805"/>
              <a:gd name="connsiteX6" fmla="*/ 447938 w 1297962"/>
              <a:gd name="connsiteY6" fmla="*/ 305679 h 1711805"/>
              <a:gd name="connsiteX7" fmla="*/ 0 w 1297962"/>
              <a:gd name="connsiteY7" fmla="*/ 305679 h 171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7962" h="1711805">
                <a:moveTo>
                  <a:pt x="0" y="0"/>
                </a:moveTo>
                <a:lnTo>
                  <a:pt x="1297962" y="0"/>
                </a:lnTo>
                <a:lnTo>
                  <a:pt x="1297962" y="305679"/>
                </a:lnTo>
                <a:lnTo>
                  <a:pt x="846497" y="305679"/>
                </a:lnTo>
                <a:lnTo>
                  <a:pt x="846497" y="1711805"/>
                </a:lnTo>
                <a:lnTo>
                  <a:pt x="447938" y="1711805"/>
                </a:lnTo>
                <a:lnTo>
                  <a:pt x="447938" y="305679"/>
                </a:lnTo>
                <a:lnTo>
                  <a:pt x="0" y="305679"/>
                </a:lnTo>
                <a:close/>
              </a:path>
            </a:pathLst>
          </a:custGeom>
          <a:noFill/>
          <a:effectLst>
            <a:outerShdw blurRad="1397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D5D46D-DF3E-455D-8ADE-326E8A27D2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9459" y="1380675"/>
            <a:ext cx="4343398" cy="4343398"/>
          </a:xfrm>
          <a:custGeom>
            <a:avLst/>
            <a:gdLst>
              <a:gd name="connsiteX0" fmla="*/ 2171699 w 4343398"/>
              <a:gd name="connsiteY0" fmla="*/ 0 h 4343398"/>
              <a:gd name="connsiteX1" fmla="*/ 4343398 w 4343398"/>
              <a:gd name="connsiteY1" fmla="*/ 2171699 h 4343398"/>
              <a:gd name="connsiteX2" fmla="*/ 2171699 w 4343398"/>
              <a:gd name="connsiteY2" fmla="*/ 4343398 h 4343398"/>
              <a:gd name="connsiteX3" fmla="*/ 0 w 4343398"/>
              <a:gd name="connsiteY3" fmla="*/ 2171699 h 4343398"/>
              <a:gd name="connsiteX4" fmla="*/ 2171699 w 4343398"/>
              <a:gd name="connsiteY4" fmla="*/ 0 h 43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398" h="4343398">
                <a:moveTo>
                  <a:pt x="2171699" y="0"/>
                </a:moveTo>
                <a:cubicBezTo>
                  <a:pt x="3371095" y="0"/>
                  <a:pt x="4343398" y="972303"/>
                  <a:pt x="4343398" y="2171699"/>
                </a:cubicBezTo>
                <a:cubicBezTo>
                  <a:pt x="4343398" y="3371095"/>
                  <a:pt x="3371095" y="4343398"/>
                  <a:pt x="2171699" y="4343398"/>
                </a:cubicBezTo>
                <a:cubicBezTo>
                  <a:pt x="972303" y="4343398"/>
                  <a:pt x="0" y="3371095"/>
                  <a:pt x="0" y="2171699"/>
                </a:cubicBezTo>
                <a:cubicBezTo>
                  <a:pt x="0" y="972303"/>
                  <a:pt x="972303" y="0"/>
                  <a:pt x="2171699" y="0"/>
                </a:cubicBezTo>
                <a:close/>
              </a:path>
            </a:pathLst>
          </a:custGeom>
          <a:noFill/>
          <a:ln w="127000">
            <a:solidFill>
              <a:schemeClr val="bg1"/>
            </a:solidFill>
          </a:ln>
          <a:effectLst>
            <a:outerShdw blurRad="952500" dist="6477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843755-3DDD-4771-B6C9-202D9C8018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12623" y="0"/>
            <a:ext cx="8079376" cy="6858000"/>
          </a:xfrm>
          <a:custGeom>
            <a:avLst/>
            <a:gdLst>
              <a:gd name="connsiteX0" fmla="*/ 0 w 8079376"/>
              <a:gd name="connsiteY0" fmla="*/ 0 h 6858000"/>
              <a:gd name="connsiteX1" fmla="*/ 8079376 w 8079376"/>
              <a:gd name="connsiteY1" fmla="*/ 0 h 6858000"/>
              <a:gd name="connsiteX2" fmla="*/ 8079376 w 8079376"/>
              <a:gd name="connsiteY2" fmla="*/ 6858000 h 6858000"/>
              <a:gd name="connsiteX3" fmla="*/ 5511963 w 8079376"/>
              <a:gd name="connsiteY3" fmla="*/ 6858000 h 6858000"/>
              <a:gd name="connsiteX4" fmla="*/ 5469942 w 8079376"/>
              <a:gd name="connsiteY4" fmla="*/ 6826284 h 6858000"/>
              <a:gd name="connsiteX5" fmla="*/ 5355843 w 8079376"/>
              <a:gd name="connsiteY5" fmla="*/ 6725264 h 6858000"/>
              <a:gd name="connsiteX6" fmla="*/ 3556539 w 8079376"/>
              <a:gd name="connsiteY6" fmla="*/ 3834580 h 6858000"/>
              <a:gd name="connsiteX7" fmla="*/ 1019816 w 8079376"/>
              <a:gd name="connsiteY7" fmla="*/ 2359742 h 6858000"/>
              <a:gd name="connsiteX8" fmla="*/ 10215 w 8079376"/>
              <a:gd name="connsiteY8" fmla="*/ 1102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9376" h="6858000">
                <a:moveTo>
                  <a:pt x="0" y="0"/>
                </a:moveTo>
                <a:lnTo>
                  <a:pt x="8079376" y="0"/>
                </a:lnTo>
                <a:lnTo>
                  <a:pt x="8079376" y="6858000"/>
                </a:lnTo>
                <a:lnTo>
                  <a:pt x="5511963" y="6858000"/>
                </a:lnTo>
                <a:lnTo>
                  <a:pt x="5469942" y="6826284"/>
                </a:lnTo>
                <a:cubicBezTo>
                  <a:pt x="5430324" y="6793946"/>
                  <a:pt x="5392253" y="6760292"/>
                  <a:pt x="5355843" y="6725264"/>
                </a:cubicBezTo>
                <a:cubicBezTo>
                  <a:pt x="4190720" y="5604387"/>
                  <a:pt x="4279210" y="4562167"/>
                  <a:pt x="3556539" y="3834580"/>
                </a:cubicBezTo>
                <a:cubicBezTo>
                  <a:pt x="2833869" y="3106993"/>
                  <a:pt x="1614667" y="3038168"/>
                  <a:pt x="1019816" y="2359742"/>
                </a:cubicBezTo>
                <a:cubicBezTo>
                  <a:pt x="499322" y="1766119"/>
                  <a:pt x="106800" y="924078"/>
                  <a:pt x="10215" y="1102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E5B413-4AF5-4FAD-903F-CFA8EE6E0B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477431" cy="6858000"/>
          </a:xfrm>
          <a:custGeom>
            <a:avLst/>
            <a:gdLst>
              <a:gd name="connsiteX0" fmla="*/ 0 w 7477431"/>
              <a:gd name="connsiteY0" fmla="*/ 0 h 6858000"/>
              <a:gd name="connsiteX1" fmla="*/ 7477431 w 7477431"/>
              <a:gd name="connsiteY1" fmla="*/ 0 h 6858000"/>
              <a:gd name="connsiteX2" fmla="*/ 7477431 w 7477431"/>
              <a:gd name="connsiteY2" fmla="*/ 6858000 h 6858000"/>
              <a:gd name="connsiteX3" fmla="*/ 0 w 747743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7431" h="6858000">
                <a:moveTo>
                  <a:pt x="0" y="0"/>
                </a:moveTo>
                <a:lnTo>
                  <a:pt x="7477431" y="0"/>
                </a:lnTo>
                <a:lnTo>
                  <a:pt x="747743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D9C94-78C1-4782-BFC9-8F5CC5EDC6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5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Slide"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7F8367-D5F4-481C-BEB1-795215C948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67200" y="0"/>
            <a:ext cx="7924800" cy="6858000"/>
          </a:xfrm>
          <a:custGeom>
            <a:avLst/>
            <a:gdLst>
              <a:gd name="connsiteX0" fmla="*/ 0 w 7924800"/>
              <a:gd name="connsiteY0" fmla="*/ 0 h 6858000"/>
              <a:gd name="connsiteX1" fmla="*/ 7924800 w 7924800"/>
              <a:gd name="connsiteY1" fmla="*/ 0 h 6858000"/>
              <a:gd name="connsiteX2" fmla="*/ 7924800 w 7924800"/>
              <a:gd name="connsiteY2" fmla="*/ 6858000 h 6858000"/>
              <a:gd name="connsiteX3" fmla="*/ 0 w 792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8000">
                <a:moveTo>
                  <a:pt x="0" y="0"/>
                </a:moveTo>
                <a:lnTo>
                  <a:pt x="7924800" y="0"/>
                </a:lnTo>
                <a:lnTo>
                  <a:pt x="79248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C074A0-C4F0-476C-98EA-D31003357FC2}"/>
              </a:ext>
            </a:extLst>
          </p:cNvPr>
          <p:cNvSpPr/>
          <p:nvPr/>
        </p:nvSpPr>
        <p:spPr>
          <a:xfrm>
            <a:off x="0" y="0"/>
            <a:ext cx="12192000" cy="5078833"/>
          </a:xfrm>
          <a:custGeom>
            <a:avLst/>
            <a:gdLst>
              <a:gd name="connsiteX0" fmla="*/ 124634 w 12192000"/>
              <a:gd name="connsiteY0" fmla="*/ 0 h 5078833"/>
              <a:gd name="connsiteX1" fmla="*/ 3099291 w 12192000"/>
              <a:gd name="connsiteY1" fmla="*/ 0 h 5078833"/>
              <a:gd name="connsiteX2" fmla="*/ 3099310 w 12192000"/>
              <a:gd name="connsiteY2" fmla="*/ 1 h 5078833"/>
              <a:gd name="connsiteX3" fmla="*/ 12192000 w 12192000"/>
              <a:gd name="connsiteY3" fmla="*/ 1 h 5078833"/>
              <a:gd name="connsiteX4" fmla="*/ 12192000 w 12192000"/>
              <a:gd name="connsiteY4" fmla="*/ 442857 h 5078833"/>
              <a:gd name="connsiteX5" fmla="*/ 12192000 w 12192000"/>
              <a:gd name="connsiteY5" fmla="*/ 5038945 h 5078833"/>
              <a:gd name="connsiteX6" fmla="*/ 12113717 w 12192000"/>
              <a:gd name="connsiteY6" fmla="*/ 5006477 h 5078833"/>
              <a:gd name="connsiteX7" fmla="*/ 7230911 w 12192000"/>
              <a:gd name="connsiteY7" fmla="*/ 5073965 h 5078833"/>
              <a:gd name="connsiteX8" fmla="*/ 3553156 w 12192000"/>
              <a:gd name="connsiteY8" fmla="*/ 4186079 h 5078833"/>
              <a:gd name="connsiteX9" fmla="*/ 238408 w 12192000"/>
              <a:gd name="connsiteY9" fmla="*/ 4940119 h 5078833"/>
              <a:gd name="connsiteX10" fmla="*/ 26574 w 12192000"/>
              <a:gd name="connsiteY10" fmla="*/ 4953804 h 5078833"/>
              <a:gd name="connsiteX11" fmla="*/ 0 w 12192000"/>
              <a:gd name="connsiteY11" fmla="*/ 4954486 h 5078833"/>
              <a:gd name="connsiteX12" fmla="*/ 0 w 12192000"/>
              <a:gd name="connsiteY12" fmla="*/ 2558963 h 5078833"/>
              <a:gd name="connsiteX13" fmla="*/ 0 w 12192000"/>
              <a:gd name="connsiteY13" fmla="*/ 1 h 5078833"/>
              <a:gd name="connsiteX14" fmla="*/ 124634 w 12192000"/>
              <a:gd name="connsiteY14" fmla="*/ 1 h 507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5078833">
                <a:moveTo>
                  <a:pt x="124634" y="0"/>
                </a:moveTo>
                <a:lnTo>
                  <a:pt x="3099291" y="0"/>
                </a:lnTo>
                <a:cubicBezTo>
                  <a:pt x="3099297" y="0"/>
                  <a:pt x="3099304" y="1"/>
                  <a:pt x="3099310" y="1"/>
                </a:cubicBezTo>
                <a:lnTo>
                  <a:pt x="12192000" y="1"/>
                </a:lnTo>
                <a:lnTo>
                  <a:pt x="12192000" y="442857"/>
                </a:lnTo>
                <a:lnTo>
                  <a:pt x="12192000" y="5038945"/>
                </a:lnTo>
                <a:lnTo>
                  <a:pt x="12113717" y="5006477"/>
                </a:lnTo>
                <a:cubicBezTo>
                  <a:pt x="10731827" y="4481881"/>
                  <a:pt x="8639803" y="5141146"/>
                  <a:pt x="7230911" y="5073965"/>
                </a:cubicBezTo>
                <a:cubicBezTo>
                  <a:pt x="5390354" y="4986201"/>
                  <a:pt x="4718574" y="4208386"/>
                  <a:pt x="3553156" y="4186079"/>
                </a:cubicBezTo>
                <a:cubicBezTo>
                  <a:pt x="2387738" y="4163771"/>
                  <a:pt x="1311119" y="4844706"/>
                  <a:pt x="238408" y="4940119"/>
                </a:cubicBezTo>
                <a:cubicBezTo>
                  <a:pt x="171363" y="4946083"/>
                  <a:pt x="100506" y="4950591"/>
                  <a:pt x="26574" y="4953804"/>
                </a:cubicBezTo>
                <a:lnTo>
                  <a:pt x="0" y="4954486"/>
                </a:lnTo>
                <a:lnTo>
                  <a:pt x="0" y="2558963"/>
                </a:lnTo>
                <a:lnTo>
                  <a:pt x="0" y="1"/>
                </a:lnTo>
                <a:lnTo>
                  <a:pt x="124634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B5C6AE-8EB5-40AD-B269-93B2CFBFCF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5108067"/>
          </a:xfrm>
          <a:custGeom>
            <a:avLst/>
            <a:gdLst>
              <a:gd name="connsiteX0" fmla="*/ 0 w 12192000"/>
              <a:gd name="connsiteY0" fmla="*/ 0 h 5108067"/>
              <a:gd name="connsiteX1" fmla="*/ 12192000 w 12192000"/>
              <a:gd name="connsiteY1" fmla="*/ 0 h 5108067"/>
              <a:gd name="connsiteX2" fmla="*/ 12192000 w 12192000"/>
              <a:gd name="connsiteY2" fmla="*/ 3672987 h 5108067"/>
              <a:gd name="connsiteX3" fmla="*/ 11915084 w 12192000"/>
              <a:gd name="connsiteY3" fmla="*/ 3755307 h 5108067"/>
              <a:gd name="connsiteX4" fmla="*/ 7344697 w 12192000"/>
              <a:gd name="connsiteY4" fmla="*/ 4866966 h 5108067"/>
              <a:gd name="connsiteX5" fmla="*/ 3628103 w 12192000"/>
              <a:gd name="connsiteY5" fmla="*/ 4159043 h 5108067"/>
              <a:gd name="connsiteX6" fmla="*/ 353961 w 12192000"/>
              <a:gd name="connsiteY6" fmla="*/ 5073443 h 5108067"/>
              <a:gd name="connsiteX7" fmla="*/ 143044 w 12192000"/>
              <a:gd name="connsiteY7" fmla="*/ 5097417 h 5108067"/>
              <a:gd name="connsiteX8" fmla="*/ 0 w 12192000"/>
              <a:gd name="connsiteY8" fmla="*/ 5108067 h 510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108067">
                <a:moveTo>
                  <a:pt x="0" y="0"/>
                </a:moveTo>
                <a:lnTo>
                  <a:pt x="12192000" y="0"/>
                </a:lnTo>
                <a:lnTo>
                  <a:pt x="12192000" y="3672987"/>
                </a:lnTo>
                <a:lnTo>
                  <a:pt x="11915084" y="3755307"/>
                </a:lnTo>
                <a:cubicBezTo>
                  <a:pt x="10561689" y="4159044"/>
                  <a:pt x="8513507" y="4778476"/>
                  <a:pt x="7344697" y="4866966"/>
                </a:cubicBezTo>
                <a:cubicBezTo>
                  <a:pt x="5786286" y="4984953"/>
                  <a:pt x="4793226" y="4124630"/>
                  <a:pt x="3628103" y="4159043"/>
                </a:cubicBezTo>
                <a:cubicBezTo>
                  <a:pt x="2462980" y="4193456"/>
                  <a:pt x="1420761" y="4925959"/>
                  <a:pt x="353961" y="5073443"/>
                </a:cubicBezTo>
                <a:cubicBezTo>
                  <a:pt x="287286" y="5082661"/>
                  <a:pt x="216732" y="5090611"/>
                  <a:pt x="143044" y="5097417"/>
                </a:cubicBezTo>
                <a:lnTo>
                  <a:pt x="0" y="51080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9E8174DD-6F1F-4818-858F-C552255F8BE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21060000">
            <a:off x="7661305" y="1516734"/>
            <a:ext cx="4159651" cy="266769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885002D-F993-4F7E-8BA9-763A9F102F5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21060000">
            <a:off x="6961912" y="1512347"/>
            <a:ext cx="3740027" cy="2398576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  <a:effectLst>
            <a:outerShdw blurRad="749300" dist="584200" dir="1500000" sx="94000" sy="94000" algn="tl" rotWithShape="0">
              <a:prstClr val="black">
                <a:alpha val="40000"/>
              </a:prstClr>
            </a:outerShdw>
          </a:effectLst>
          <a:scene3d>
            <a:camera prst="perspectiveContrastingLeftFacing" fov="2700000">
              <a:rot lat="20580000" lon="3540000" rev="21000000"/>
            </a:camera>
            <a:lightRig rig="threePt" dir="t"/>
          </a:scene3d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 animBg="1"/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63DA20-00FB-4467-B8CA-2819842562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924800" cy="6857997"/>
          </a:xfrm>
          <a:custGeom>
            <a:avLst/>
            <a:gdLst>
              <a:gd name="connsiteX0" fmla="*/ 0 w 7924800"/>
              <a:gd name="connsiteY0" fmla="*/ 0 h 6857997"/>
              <a:gd name="connsiteX1" fmla="*/ 7924800 w 7924800"/>
              <a:gd name="connsiteY1" fmla="*/ 0 h 6857997"/>
              <a:gd name="connsiteX2" fmla="*/ 7924800 w 7924800"/>
              <a:gd name="connsiteY2" fmla="*/ 6857997 h 6857997"/>
              <a:gd name="connsiteX3" fmla="*/ 0 w 7924800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6857997">
                <a:moveTo>
                  <a:pt x="0" y="0"/>
                </a:moveTo>
                <a:lnTo>
                  <a:pt x="7924800" y="0"/>
                </a:lnTo>
                <a:lnTo>
                  <a:pt x="7924800" y="6857997"/>
                </a:lnTo>
                <a:lnTo>
                  <a:pt x="0" y="68579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1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87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6" r:id="rId2"/>
    <p:sldLayoutId id="2147484257" r:id="rId3"/>
    <p:sldLayoutId id="2147484258" r:id="rId4"/>
    <p:sldLayoutId id="2147484272" r:id="rId5"/>
    <p:sldLayoutId id="2147484274" r:id="rId6"/>
    <p:sldLayoutId id="2147484276" r:id="rId7"/>
    <p:sldLayoutId id="2147484281" r:id="rId8"/>
    <p:sldLayoutId id="2147484294" r:id="rId9"/>
    <p:sldLayoutId id="2147484296" r:id="rId10"/>
    <p:sldLayoutId id="214748429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456" r:id="rId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  <p:sldLayoutId id="2147484470" r:id="rId13"/>
    <p:sldLayoutId id="2147484471" r:id="rId14"/>
    <p:sldLayoutId id="2147484472" r:id="rId15"/>
    <p:sldLayoutId id="2147484473" r:id="rId16"/>
    <p:sldLayoutId id="2147484474" r:id="rId17"/>
    <p:sldLayoutId id="2147484475" r:id="rId18"/>
    <p:sldLayoutId id="2147484476" r:id="rId19"/>
    <p:sldLayoutId id="2147484477" r:id="rId20"/>
    <p:sldLayoutId id="2147484478" r:id="rId21"/>
    <p:sldLayoutId id="2147484479" r:id="rId22"/>
    <p:sldLayoutId id="2147484480" r:id="rId23"/>
    <p:sldLayoutId id="2147484481" r:id="rId24"/>
    <p:sldLayoutId id="2147484482" r:id="rId25"/>
    <p:sldLayoutId id="2147484483" r:id="rId26"/>
    <p:sldLayoutId id="2147484484" r:id="rId27"/>
    <p:sldLayoutId id="2147484485" r:id="rId28"/>
    <p:sldLayoutId id="2147484486" r:id="rId29"/>
    <p:sldLayoutId id="2147484487" r:id="rId30"/>
    <p:sldLayoutId id="2147484488" r:id="rId31"/>
    <p:sldLayoutId id="2147484489" r:id="rId32"/>
    <p:sldLayoutId id="2147484490" r:id="rId33"/>
    <p:sldLayoutId id="2147484491" r:id="rId34"/>
    <p:sldLayoutId id="2147484492" r:id="rId35"/>
    <p:sldLayoutId id="2147484493" r:id="rId36"/>
    <p:sldLayoutId id="2147484494" r:id="rId37"/>
    <p:sldLayoutId id="2147484495" r:id="rId38"/>
    <p:sldLayoutId id="2147484496" r:id="rId39"/>
    <p:sldLayoutId id="2147484497" r:id="rId40"/>
    <p:sldLayoutId id="2147484498" r:id="rId41"/>
    <p:sldLayoutId id="2147484499" r:id="rId42"/>
    <p:sldLayoutId id="2147484500" r:id="rId43"/>
    <p:sldLayoutId id="2147484501" r:id="rId44"/>
    <p:sldLayoutId id="2147484502" r:id="rId45"/>
    <p:sldLayoutId id="2147484503" r:id="rId46"/>
    <p:sldLayoutId id="2147484504" r:id="rId47"/>
    <p:sldLayoutId id="2147484505" r:id="rId48"/>
    <p:sldLayoutId id="2147484506" r:id="rId49"/>
    <p:sldLayoutId id="2147484507" r:id="rId50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otmart.com/pt-br/economia-colaborativa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6E634B8C-CCB5-4DE8-83BB-B720DFD1A56F}"/>
              </a:ext>
            </a:extLst>
          </p:cNvPr>
          <p:cNvSpPr txBox="1"/>
          <p:nvPr/>
        </p:nvSpPr>
        <p:spPr>
          <a:xfrm flipH="1">
            <a:off x="771142" y="5916899"/>
            <a:ext cx="4238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Profa</a:t>
            </a:r>
            <a:r>
              <a:rPr lang="en-US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. Dra. Clotilde Perez</a:t>
            </a:r>
          </a:p>
          <a:p>
            <a:r>
              <a:rPr lang="pt-BR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Jacqueline </a:t>
            </a:r>
            <a:r>
              <a:rPr lang="pt-BR" sz="16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Ausier</a:t>
            </a:r>
            <a:r>
              <a:rPr lang="pt-BR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</a:t>
            </a:r>
            <a:r>
              <a:rPr lang="pt-BR" sz="1600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PPGCom</a:t>
            </a:r>
            <a:r>
              <a:rPr lang="pt-BR" sz="1600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</a:t>
            </a:r>
            <a:endParaRPr lang="en-US" sz="1600" spc="3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6CFAA-F73C-45CF-B1F1-CABDFF234009}"/>
              </a:ext>
            </a:extLst>
          </p:cNvPr>
          <p:cNvGrpSpPr/>
          <p:nvPr/>
        </p:nvGrpSpPr>
        <p:grpSpPr>
          <a:xfrm>
            <a:off x="10420023" y="962618"/>
            <a:ext cx="853089" cy="853089"/>
            <a:chOff x="10141205" y="1321077"/>
            <a:chExt cx="853089" cy="85308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F9A936-329A-4C20-9FB5-110E8CE74F8C}"/>
                </a:ext>
              </a:extLst>
            </p:cNvPr>
            <p:cNvSpPr/>
            <p:nvPr/>
          </p:nvSpPr>
          <p:spPr>
            <a:xfrm>
              <a:off x="10141205" y="1321077"/>
              <a:ext cx="853089" cy="853089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812800" dist="330200" dir="5400000" sx="62000" sy="62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169ED0-4096-4E88-BC9A-C0F7CD49CA8F}"/>
                </a:ext>
              </a:extLst>
            </p:cNvPr>
            <p:cNvSpPr txBox="1"/>
            <p:nvPr/>
          </p:nvSpPr>
          <p:spPr>
            <a:xfrm flipH="1">
              <a:off x="10141205" y="1578344"/>
              <a:ext cx="853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2023</a:t>
              </a:r>
            </a:p>
          </p:txBody>
        </p:sp>
      </p:grpSp>
      <p:grpSp>
        <p:nvGrpSpPr>
          <p:cNvPr id="40" name="Group 1">
            <a:extLst>
              <a:ext uri="{FF2B5EF4-FFF2-40B4-BE49-F238E27FC236}">
                <a16:creationId xmlns:a16="http://schemas.microsoft.com/office/drawing/2014/main" id="{94C3F65E-2144-4330-8375-F505D0FAEF18}"/>
              </a:ext>
            </a:extLst>
          </p:cNvPr>
          <p:cNvGrpSpPr/>
          <p:nvPr/>
        </p:nvGrpSpPr>
        <p:grpSpPr>
          <a:xfrm>
            <a:off x="1002783" y="788999"/>
            <a:ext cx="5386294" cy="1578689"/>
            <a:chOff x="1002783" y="1656350"/>
            <a:chExt cx="4719591" cy="1578689"/>
          </a:xfrm>
        </p:grpSpPr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A5EC6D70-AD7A-4389-8934-0D2E1960E86B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>
                  <a:solidFill>
                    <a:schemeClr val="accent1"/>
                  </a:solidFill>
                  <a:latin typeface="+mj-lt"/>
                </a:rPr>
                <a:t>P</a:t>
              </a:r>
              <a:r>
                <a:rPr lang="en-US" sz="4400" b="1" dirty="0">
                  <a:solidFill>
                    <a:schemeClr val="accent1"/>
                  </a:solidFill>
                  <a:latin typeface="+mj-lt"/>
                </a:rPr>
                <a:t>LANEJAMENTO</a:t>
              </a:r>
            </a:p>
            <a:p>
              <a:r>
                <a:rPr lang="en-US" sz="4400" b="1" dirty="0">
                  <a:solidFill>
                    <a:schemeClr val="accent1"/>
                  </a:solidFill>
                  <a:latin typeface="+mj-lt"/>
                </a:rPr>
                <a:t>PUBLICITÁRIO</a:t>
              </a:r>
              <a:endParaRPr lang="en-US" sz="5400" b="1" dirty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42" name="Group 26">
              <a:extLst>
                <a:ext uri="{FF2B5EF4-FFF2-40B4-BE49-F238E27FC236}">
                  <a16:creationId xmlns:a16="http://schemas.microsoft.com/office/drawing/2014/main" id="{17A21361-7FD2-4F0F-873F-009852165208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43" name="Straight Connector 27">
                <a:extLst>
                  <a:ext uri="{FF2B5EF4-FFF2-40B4-BE49-F238E27FC236}">
                    <a16:creationId xmlns:a16="http://schemas.microsoft.com/office/drawing/2014/main" id="{DE66A273-F49E-4268-9C58-911F8A687E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28">
                <a:extLst>
                  <a:ext uri="{FF2B5EF4-FFF2-40B4-BE49-F238E27FC236}">
                    <a16:creationId xmlns:a16="http://schemas.microsoft.com/office/drawing/2014/main" id="{37D1B225-CB3B-435A-B647-A246AB2D6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29">
                <a:extLst>
                  <a:ext uri="{FF2B5EF4-FFF2-40B4-BE49-F238E27FC236}">
                    <a16:creationId xmlns:a16="http://schemas.microsoft.com/office/drawing/2014/main" id="{91C384B1-58B7-4FCD-B70D-BA34D224D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Espaço Reservado para Imagem 6" descr="Uma imagem contendo pessoa, interior, homem&#10;&#10;Descrição gerada automaticamente">
            <a:extLst>
              <a:ext uri="{FF2B5EF4-FFF2-40B4-BE49-F238E27FC236}">
                <a16:creationId xmlns:a16="http://schemas.microsoft.com/office/drawing/2014/main" id="{55E4D4FB-A0F9-485B-8BCD-368FC067C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6570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0AB610-08CC-4DD2-A9AD-0B1B6C20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01" y="675832"/>
            <a:ext cx="6772275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C959D09-230E-48DF-8FC7-498C24583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09" y="428162"/>
            <a:ext cx="873310" cy="25830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70EB47-CB8F-4066-A269-5264966B7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91" y="2480377"/>
            <a:ext cx="6469999" cy="4088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C16322A-6A04-4F1B-A751-86F2AA0F8757}"/>
              </a:ext>
            </a:extLst>
          </p:cNvPr>
          <p:cNvSpPr txBox="1"/>
          <p:nvPr/>
        </p:nvSpPr>
        <p:spPr>
          <a:xfrm>
            <a:off x="11596579" y="6350182"/>
            <a:ext cx="64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/>
              <a:t>(...)</a:t>
            </a:r>
            <a:endParaRPr lang="en-US" sz="105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49EE785-E8A9-4421-B876-D3D49E027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36" r="13475"/>
          <a:stretch/>
        </p:blipFill>
        <p:spPr>
          <a:xfrm>
            <a:off x="8347154" y="246208"/>
            <a:ext cx="3573718" cy="20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41C48D-5F44-4857-ADC1-C9268553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85"/>
          <a:stretch/>
        </p:blipFill>
        <p:spPr>
          <a:xfrm>
            <a:off x="5529151" y="999460"/>
            <a:ext cx="6343650" cy="5312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B8723F2-4246-47B0-BF23-D6100C22C75B}"/>
              </a:ext>
            </a:extLst>
          </p:cNvPr>
          <p:cNvSpPr/>
          <p:nvPr/>
        </p:nvSpPr>
        <p:spPr>
          <a:xfrm>
            <a:off x="8357191" y="3429000"/>
            <a:ext cx="1754372" cy="196702"/>
          </a:xfrm>
          <a:prstGeom prst="rect">
            <a:avLst/>
          </a:prstGeom>
          <a:noFill/>
          <a:ln w="38100">
            <a:solidFill>
              <a:srgbClr val="E5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1985EE4-0A09-47FD-AB27-19F567D473D5}"/>
              </a:ext>
            </a:extLst>
          </p:cNvPr>
          <p:cNvSpPr/>
          <p:nvPr/>
        </p:nvSpPr>
        <p:spPr>
          <a:xfrm>
            <a:off x="8920716" y="1825312"/>
            <a:ext cx="606056" cy="196702"/>
          </a:xfrm>
          <a:prstGeom prst="rect">
            <a:avLst/>
          </a:prstGeom>
          <a:noFill/>
          <a:ln w="38100">
            <a:solidFill>
              <a:srgbClr val="E5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A70B789-2141-4B62-B4A2-2C1C9EDC57E2}"/>
              </a:ext>
            </a:extLst>
          </p:cNvPr>
          <p:cNvSpPr/>
          <p:nvPr/>
        </p:nvSpPr>
        <p:spPr>
          <a:xfrm>
            <a:off x="7113181" y="5933798"/>
            <a:ext cx="2041451" cy="196702"/>
          </a:xfrm>
          <a:prstGeom prst="rect">
            <a:avLst/>
          </a:prstGeom>
          <a:noFill/>
          <a:ln w="38100">
            <a:solidFill>
              <a:srgbClr val="E5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72E0B466-5642-407C-9183-EA00D966AA5A}"/>
              </a:ext>
            </a:extLst>
          </p:cNvPr>
          <p:cNvSpPr txBox="1"/>
          <p:nvPr/>
        </p:nvSpPr>
        <p:spPr>
          <a:xfrm>
            <a:off x="319199" y="397059"/>
            <a:ext cx="4719591" cy="1914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Filosofia empresarial:</a:t>
            </a:r>
          </a:p>
          <a:p>
            <a:pPr>
              <a:lnSpc>
                <a:spcPct val="120000"/>
              </a:lnSpc>
            </a:pP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Missão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Visão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Valores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68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97" t="14984" r="1977" b="13061"/>
          <a:stretch/>
        </p:blipFill>
        <p:spPr>
          <a:xfrm>
            <a:off x="-1" y="1676401"/>
            <a:ext cx="12209651" cy="5181600"/>
          </a:xfrm>
          <a:prstGeom prst="rect">
            <a:avLst/>
          </a:prstGeom>
        </p:spPr>
      </p:pic>
      <p:sp>
        <p:nvSpPr>
          <p:cNvPr id="3" name="TextBox 30">
            <a:extLst>
              <a:ext uri="{FF2B5EF4-FFF2-40B4-BE49-F238E27FC236}">
                <a16:creationId xmlns:a16="http://schemas.microsoft.com/office/drawing/2014/main" id="{72E0B466-5642-407C-9183-EA00D966AA5A}"/>
              </a:ext>
            </a:extLst>
          </p:cNvPr>
          <p:cNvSpPr txBox="1"/>
          <p:nvPr/>
        </p:nvSpPr>
        <p:spPr>
          <a:xfrm>
            <a:off x="319199" y="397059"/>
            <a:ext cx="3162555" cy="7571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Manifesto...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18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156" t="24441" r="3062" b="20752"/>
          <a:stretch/>
        </p:blipFill>
        <p:spPr>
          <a:xfrm>
            <a:off x="0" y="3125094"/>
            <a:ext cx="12202990" cy="39673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697" t="29888" r="4860" b="14022"/>
          <a:stretch/>
        </p:blipFill>
        <p:spPr>
          <a:xfrm>
            <a:off x="1664678" y="0"/>
            <a:ext cx="9144000" cy="31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328" t="27484" r="3328" b="24279"/>
          <a:stretch/>
        </p:blipFill>
        <p:spPr>
          <a:xfrm>
            <a:off x="0" y="3329354"/>
            <a:ext cx="12145109" cy="35286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2248" t="22036" r="13329" b="13702"/>
          <a:stretch/>
        </p:blipFill>
        <p:spPr>
          <a:xfrm>
            <a:off x="2520462" y="-34162"/>
            <a:ext cx="6928338" cy="3363516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>
            <a:off x="1371600" y="2332892"/>
            <a:ext cx="2344615" cy="2321170"/>
          </a:xfrm>
          <a:prstGeom prst="straightConnector1">
            <a:avLst/>
          </a:prstGeom>
          <a:ln w="57150">
            <a:solidFill>
              <a:srgbClr val="E903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401" t="19471" r="15221" b="11618"/>
          <a:stretch/>
        </p:blipFill>
        <p:spPr>
          <a:xfrm>
            <a:off x="187569" y="139307"/>
            <a:ext cx="11758246" cy="65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2428" t="21074" r="13600" b="13702"/>
          <a:stretch/>
        </p:blipFill>
        <p:spPr>
          <a:xfrm>
            <a:off x="3434860" y="0"/>
            <a:ext cx="5675465" cy="28135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1346" t="22836" r="13239" b="14184"/>
          <a:stretch/>
        </p:blipFill>
        <p:spPr>
          <a:xfrm>
            <a:off x="1922584" y="2635928"/>
            <a:ext cx="8792307" cy="41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44012"/>
            <a:ext cx="9194513" cy="1387792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5.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Produtos e serviços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1656927"/>
            <a:ext cx="4719591" cy="951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b="1" dirty="0">
                <a:solidFill>
                  <a:srgbClr val="4C646E"/>
                </a:solidFill>
              </a:rPr>
              <a:t>Descrever brevemente todas as linhas de atuação</a:t>
            </a:r>
            <a:r>
              <a:rPr lang="pt-BR" sz="1600" dirty="0">
                <a:solidFill>
                  <a:srgbClr val="4C646E"/>
                </a:solidFill>
              </a:rPr>
              <a:t>, mesmo que não sejam objeto da campanha atual. </a:t>
            </a:r>
            <a:endParaRPr lang="en-US" sz="1600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59A22FB-E76A-48C0-9E0B-820C0EFBB3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r="25979"/>
          <a:stretch>
            <a:fillRect/>
          </a:stretch>
        </p:blipFill>
        <p:spPr>
          <a:xfrm>
            <a:off x="7268308" y="0"/>
            <a:ext cx="4923693" cy="6858000"/>
          </a:xfrm>
        </p:spPr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6FC923C8-7AE2-4113-95AC-93CDF4E58B49}"/>
              </a:ext>
            </a:extLst>
          </p:cNvPr>
          <p:cNvGrpSpPr/>
          <p:nvPr/>
        </p:nvGrpSpPr>
        <p:grpSpPr>
          <a:xfrm>
            <a:off x="1002783" y="3253118"/>
            <a:ext cx="9194513" cy="2795624"/>
            <a:chOff x="1002783" y="1656350"/>
            <a:chExt cx="4719591" cy="2123658"/>
          </a:xfrm>
        </p:grpSpPr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D7A71E40-37AA-4B03-93E8-91CE293C2148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6.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Produto ou serviço</a:t>
              </a:r>
            </a:p>
            <a:p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escolhido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1" name="Group 26">
              <a:extLst>
                <a:ext uri="{FF2B5EF4-FFF2-40B4-BE49-F238E27FC236}">
                  <a16:creationId xmlns:a16="http://schemas.microsoft.com/office/drawing/2014/main" id="{DD5D5518-C2C3-4967-913F-DC1AF5E5554C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2" name="Straight Connector 27">
                <a:extLst>
                  <a:ext uri="{FF2B5EF4-FFF2-40B4-BE49-F238E27FC236}">
                    <a16:creationId xmlns:a16="http://schemas.microsoft.com/office/drawing/2014/main" id="{9C4239A9-6314-4A05-872B-8B56360D52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8">
                <a:extLst>
                  <a:ext uri="{FF2B5EF4-FFF2-40B4-BE49-F238E27FC236}">
                    <a16:creationId xmlns:a16="http://schemas.microsoft.com/office/drawing/2014/main" id="{31B62631-D725-45D4-912F-4990500D6E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9">
                <a:extLst>
                  <a:ext uri="{FF2B5EF4-FFF2-40B4-BE49-F238E27FC236}">
                    <a16:creationId xmlns:a16="http://schemas.microsoft.com/office/drawing/2014/main" id="{DB59366A-CE38-4179-87B7-80F368A2B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30">
            <a:extLst>
              <a:ext uri="{FF2B5EF4-FFF2-40B4-BE49-F238E27FC236}">
                <a16:creationId xmlns:a16="http://schemas.microsoft.com/office/drawing/2014/main" id="{664E808E-C6C0-4378-AFB5-C5219CA160A4}"/>
              </a:ext>
            </a:extLst>
          </p:cNvPr>
          <p:cNvSpPr txBox="1"/>
          <p:nvPr/>
        </p:nvSpPr>
        <p:spPr>
          <a:xfrm>
            <a:off x="1002782" y="5511399"/>
            <a:ext cx="4719591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600" b="1" dirty="0">
                <a:solidFill>
                  <a:srgbClr val="4C646E"/>
                </a:solidFill>
              </a:rPr>
              <a:t>Apresentar em detalhes </a:t>
            </a:r>
            <a:r>
              <a:rPr lang="pt-BR" sz="1600" dirty="0">
                <a:solidFill>
                  <a:srgbClr val="4C646E"/>
                </a:solidFill>
              </a:rPr>
              <a:t>o produto ou serviço escolhido para a ação de comunicação.</a:t>
            </a:r>
            <a:endParaRPr lang="en-US" sz="1600" dirty="0">
              <a:solidFill>
                <a:srgbClr val="4C646E"/>
              </a:solidFill>
            </a:endParaRPr>
          </a:p>
        </p:txBody>
      </p:sp>
      <p:sp>
        <p:nvSpPr>
          <p:cNvPr id="32" name="Rectangle: Rounded Corners 32">
            <a:extLst>
              <a:ext uri="{FF2B5EF4-FFF2-40B4-BE49-F238E27FC236}">
                <a16:creationId xmlns:a16="http://schemas.microsoft.com/office/drawing/2014/main" id="{B857DA55-5EB7-4490-85C8-48029C67CBD7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98A81EB-F4E7-4E02-AAF1-0E9F67E1C183}"/>
              </a:ext>
            </a:extLst>
          </p:cNvPr>
          <p:cNvSpPr/>
          <p:nvPr/>
        </p:nvSpPr>
        <p:spPr>
          <a:xfrm>
            <a:off x="-327015" y="3369975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C92734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709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67BD1ED-E451-431F-AC7F-000302EB5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12366" b="12356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F727ADE-D25E-4791-9B11-C06976757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840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C772584-1727-46CC-84A5-AD5A7EF86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t="4054" b="13518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CBEF76A-CE34-47EE-A97D-7C5C1C65B5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137" r="-2" b="-5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0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5582" t="24760" r="36936" b="10657"/>
          <a:stretch/>
        </p:blipFill>
        <p:spPr>
          <a:xfrm>
            <a:off x="-93784" y="0"/>
            <a:ext cx="6178061" cy="472440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4770" t="25400" r="36846" b="19472"/>
          <a:stretch/>
        </p:blipFill>
        <p:spPr>
          <a:xfrm>
            <a:off x="6043110" y="2919046"/>
            <a:ext cx="6148889" cy="393895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19185" t="39023" r="38108" b="14984"/>
          <a:stretch/>
        </p:blipFill>
        <p:spPr>
          <a:xfrm>
            <a:off x="7244861" y="328246"/>
            <a:ext cx="3809999" cy="230689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18645" t="37099" r="39008" b="11779"/>
          <a:stretch/>
        </p:blipFill>
        <p:spPr>
          <a:xfrm>
            <a:off x="339969" y="4821077"/>
            <a:ext cx="3001108" cy="203692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-685937" y="-518364"/>
            <a:ext cx="6922613" cy="3340734"/>
          </a:xfrm>
          <a:prstGeom prst="ellipse">
            <a:avLst/>
          </a:prstGeom>
          <a:noFill/>
          <a:ln w="57150">
            <a:solidFill>
              <a:srgbClr val="C9273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3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AC5F71-B3D6-4920-A437-B1E8B9CFE4B5}"/>
              </a:ext>
            </a:extLst>
          </p:cNvPr>
          <p:cNvSpPr/>
          <p:nvPr/>
        </p:nvSpPr>
        <p:spPr>
          <a:xfrm>
            <a:off x="0" y="1"/>
            <a:ext cx="12192000" cy="5306787"/>
          </a:xfrm>
          <a:custGeom>
            <a:avLst/>
            <a:gdLst>
              <a:gd name="connsiteX0" fmla="*/ 0 w 12192000"/>
              <a:gd name="connsiteY0" fmla="*/ 0 h 5306787"/>
              <a:gd name="connsiteX1" fmla="*/ 12192000 w 12192000"/>
              <a:gd name="connsiteY1" fmla="*/ 0 h 5306787"/>
              <a:gd name="connsiteX2" fmla="*/ 12192000 w 12192000"/>
              <a:gd name="connsiteY2" fmla="*/ 3588711 h 5306787"/>
              <a:gd name="connsiteX3" fmla="*/ 12147523 w 12192000"/>
              <a:gd name="connsiteY3" fmla="*/ 3617225 h 5306787"/>
              <a:gd name="connsiteX4" fmla="*/ 6096000 w 12192000"/>
              <a:gd name="connsiteY4" fmla="*/ 5306787 h 5306787"/>
              <a:gd name="connsiteX5" fmla="*/ 44477 w 12192000"/>
              <a:gd name="connsiteY5" fmla="*/ 3617225 h 5306787"/>
              <a:gd name="connsiteX6" fmla="*/ 0 w 12192000"/>
              <a:gd name="connsiteY6" fmla="*/ 3588712 h 53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06787">
                <a:moveTo>
                  <a:pt x="0" y="0"/>
                </a:moveTo>
                <a:lnTo>
                  <a:pt x="12192000" y="0"/>
                </a:lnTo>
                <a:lnTo>
                  <a:pt x="12192000" y="3588711"/>
                </a:lnTo>
                <a:lnTo>
                  <a:pt x="12147523" y="3617225"/>
                </a:lnTo>
                <a:cubicBezTo>
                  <a:pt x="10382995" y="4689379"/>
                  <a:pt x="8311599" y="5306787"/>
                  <a:pt x="6096000" y="5306787"/>
                </a:cubicBezTo>
                <a:cubicBezTo>
                  <a:pt x="3880401" y="5306787"/>
                  <a:pt x="1809005" y="4689379"/>
                  <a:pt x="44477" y="3617225"/>
                </a:cubicBezTo>
                <a:lnTo>
                  <a:pt x="0" y="3588712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C9F49-C1BB-4907-A999-6C7FB8E6901E}"/>
              </a:ext>
            </a:extLst>
          </p:cNvPr>
          <p:cNvSpPr txBox="1"/>
          <p:nvPr/>
        </p:nvSpPr>
        <p:spPr>
          <a:xfrm>
            <a:off x="3230880" y="1421383"/>
            <a:ext cx="573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WELCOME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297B8A-D83A-44CA-BAFD-D161C6F69E3D}"/>
              </a:ext>
            </a:extLst>
          </p:cNvPr>
          <p:cNvSpPr txBox="1"/>
          <p:nvPr/>
        </p:nvSpPr>
        <p:spPr>
          <a:xfrm>
            <a:off x="1493520" y="1790715"/>
            <a:ext cx="920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1"/>
                </a:solidFill>
                <a:latin typeface="+mj-lt"/>
              </a:rPr>
              <a:t>VANILLA</a:t>
            </a:r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FOOD PRESENTATION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31EA99-70A9-48F7-8621-450A2D0A3D33}"/>
              </a:ext>
            </a:extLst>
          </p:cNvPr>
          <p:cNvGrpSpPr/>
          <p:nvPr/>
        </p:nvGrpSpPr>
        <p:grpSpPr>
          <a:xfrm>
            <a:off x="5794375" y="2716027"/>
            <a:ext cx="603250" cy="0"/>
            <a:chOff x="7150100" y="3662052"/>
            <a:chExt cx="603250" cy="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D74A4-75F7-4FC8-B6DB-C66257A62BF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56A4F6-4856-4BB9-B11A-3DCAB4ADB5A4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2A542B-52E9-47CC-BDCA-9589BC94AC43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DF2A91-C731-4234-A0FE-FDBEB1D1B949}"/>
              </a:ext>
            </a:extLst>
          </p:cNvPr>
          <p:cNvSpPr txBox="1"/>
          <p:nvPr/>
        </p:nvSpPr>
        <p:spPr>
          <a:xfrm>
            <a:off x="2849882" y="3192534"/>
            <a:ext cx="6492238" cy="73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b="1">
                <a:solidFill>
                  <a:schemeClr val="bg1">
                    <a:lumMod val="65000"/>
                  </a:schemeClr>
                </a:solidFill>
              </a:rPr>
              <a:t>A wonderful serenity </a:t>
            </a:r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5F396BB9-2D15-43AE-900E-E936653B68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2" b="17392"/>
          <a:stretch>
            <a:fillRect/>
          </a:stretch>
        </p:blipFill>
        <p:spPr/>
      </p:pic>
      <p:grpSp>
        <p:nvGrpSpPr>
          <p:cNvPr id="19" name="Group 1">
            <a:extLst>
              <a:ext uri="{FF2B5EF4-FFF2-40B4-BE49-F238E27FC236}">
                <a16:creationId xmlns:a16="http://schemas.microsoft.com/office/drawing/2014/main" id="{79073728-7EC6-4840-B988-163DF85359B0}"/>
              </a:ext>
            </a:extLst>
          </p:cNvPr>
          <p:cNvGrpSpPr/>
          <p:nvPr/>
        </p:nvGrpSpPr>
        <p:grpSpPr>
          <a:xfrm>
            <a:off x="525540" y="5859552"/>
            <a:ext cx="13313271" cy="2123658"/>
            <a:chOff x="982126" y="977700"/>
            <a:chExt cx="3969503" cy="4952436"/>
          </a:xfrm>
        </p:grpSpPr>
        <p:sp>
          <p:nvSpPr>
            <p:cNvPr id="20" name="TextBox 274">
              <a:extLst>
                <a:ext uri="{FF2B5EF4-FFF2-40B4-BE49-F238E27FC236}">
                  <a16:creationId xmlns:a16="http://schemas.microsoft.com/office/drawing/2014/main" id="{3FEC0FB3-DBB5-44CE-8E19-7345AD19F4C5}"/>
                </a:ext>
              </a:extLst>
            </p:cNvPr>
            <p:cNvSpPr txBox="1"/>
            <p:nvPr/>
          </p:nvSpPr>
          <p:spPr>
            <a:xfrm>
              <a:off x="982126" y="977700"/>
              <a:ext cx="3969503" cy="4952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Aula : </a:t>
              </a:r>
              <a:r>
                <a:rPr lang="pt-BR" sz="2800" dirty="0">
                  <a:solidFill>
                    <a:srgbClr val="607D8B"/>
                  </a:solidFill>
                  <a:latin typeface="Muli"/>
                </a:rPr>
                <a:t>Roteiro de Planejamento (trabalho final)</a:t>
              </a:r>
              <a:endParaRPr lang="en-US" sz="3200" dirty="0">
                <a:solidFill>
                  <a:srgbClr val="607D8B"/>
                </a:solidFill>
                <a:latin typeface="Muli"/>
              </a:endParaRPr>
            </a:p>
            <a:p>
              <a:endParaRPr lang="pt-BR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1" name="Group 275">
              <a:extLst>
                <a:ext uri="{FF2B5EF4-FFF2-40B4-BE49-F238E27FC236}">
                  <a16:creationId xmlns:a16="http://schemas.microsoft.com/office/drawing/2014/main" id="{1A92D996-3008-4958-AB4E-E2DABBD6A85A}"/>
                </a:ext>
              </a:extLst>
            </p:cNvPr>
            <p:cNvGrpSpPr/>
            <p:nvPr/>
          </p:nvGrpSpPr>
          <p:grpSpPr>
            <a:xfrm>
              <a:off x="1015597" y="2747357"/>
              <a:ext cx="603250" cy="0"/>
              <a:chOff x="7150100" y="3662052"/>
              <a:chExt cx="603250" cy="0"/>
            </a:xfrm>
          </p:grpSpPr>
          <p:cxnSp>
            <p:nvCxnSpPr>
              <p:cNvPr id="22" name="Straight Connector 276">
                <a:extLst>
                  <a:ext uri="{FF2B5EF4-FFF2-40B4-BE49-F238E27FC236}">
                    <a16:creationId xmlns:a16="http://schemas.microsoft.com/office/drawing/2014/main" id="{C83D20ED-E65B-4557-9669-5D83F27C7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77">
                <a:extLst>
                  <a:ext uri="{FF2B5EF4-FFF2-40B4-BE49-F238E27FC236}">
                    <a16:creationId xmlns:a16="http://schemas.microsoft.com/office/drawing/2014/main" id="{8CD87B04-B677-408E-A54A-AB0A1C0306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78">
                <a:extLst>
                  <a:ext uri="{FF2B5EF4-FFF2-40B4-BE49-F238E27FC236}">
                    <a16:creationId xmlns:a16="http://schemas.microsoft.com/office/drawing/2014/main" id="{049CFEE2-2991-4752-A135-BCF65DB98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12832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Imagem relacionada">
            <a:extLst>
              <a:ext uri="{FF2B5EF4-FFF2-40B4-BE49-F238E27FC236}">
                <a16:creationId xmlns:a16="http://schemas.microsoft.com/office/drawing/2014/main" id="{0110ECE5-5319-4D12-B035-F12184F4F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8150"/>
            <a:ext cx="11430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3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9194513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7.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Descrição geral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5777204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Versões do produto/serviços oferecidos (embalagens, linhas e formas de consumo...)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preços (canais de distribuição ao consumidor)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características diferenciadoras (pontos fortes e fracos)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valores associados ao produto/serviço escolhido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legislação pertinente, quando for o caso (Anvisa, Conselhos profissionais...).</a:t>
            </a:r>
            <a:endParaRPr lang="en-US" sz="1600" dirty="0">
              <a:solidFill>
                <a:srgbClr val="4C646E"/>
              </a:solidFill>
            </a:endParaRPr>
          </a:p>
        </p:txBody>
      </p:sp>
      <p:sp>
        <p:nvSpPr>
          <p:cNvPr id="12" name="Rectangle: Rounded Corners 32">
            <a:extLst>
              <a:ext uri="{FF2B5EF4-FFF2-40B4-BE49-F238E27FC236}">
                <a16:creationId xmlns:a16="http://schemas.microsoft.com/office/drawing/2014/main" id="{F70ABFF2-839D-437D-A16A-2A581D41BEEE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C92734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pic>
        <p:nvPicPr>
          <p:cNvPr id="9" name="Espaço Reservado para Imagem 8" descr="Uma imagem contendo mesa, laptop, pessoa, sentado&#10;&#10;Descrição gerada automaticamente">
            <a:extLst>
              <a:ext uri="{FF2B5EF4-FFF2-40B4-BE49-F238E27FC236}">
                <a16:creationId xmlns:a16="http://schemas.microsoft.com/office/drawing/2014/main" id="{AD563CC9-A091-4975-A8D0-580CA0FA22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3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8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6539185-05E9-4A2C-8DDE-22A399673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387"/>
          <a:stretch/>
        </p:blipFill>
        <p:spPr>
          <a:xfrm>
            <a:off x="202022" y="93790"/>
            <a:ext cx="6225843" cy="604119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BFCB0B-384E-4AA9-A123-E3B2E8AB4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18"/>
          <a:stretch/>
        </p:blipFill>
        <p:spPr>
          <a:xfrm>
            <a:off x="6664415" y="2661873"/>
            <a:ext cx="4838818" cy="34731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FA28127-3FB3-4CB0-B83E-6A309E4C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415" y="478152"/>
            <a:ext cx="4838817" cy="21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9194513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8.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Mercado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5777204" cy="187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caracterização: tamanho (atual, potencial e histórico)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distribuição geográfica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evolução e potencialidade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sazonalidade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participação do produto/serviço no total do mercado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objetivos de marketing!</a:t>
            </a:r>
            <a:endParaRPr lang="en-US" sz="1600" b="1" dirty="0">
              <a:solidFill>
                <a:srgbClr val="4C646E"/>
              </a:solidFill>
            </a:endParaRPr>
          </a:p>
        </p:txBody>
      </p:sp>
      <p:pic>
        <p:nvPicPr>
          <p:cNvPr id="7" name="Espaço Reservado para Imagem 6" descr="Uma imagem contendo equipamentos eletrônicos&#10;&#10;Descrição gerada automaticamente">
            <a:extLst>
              <a:ext uri="{FF2B5EF4-FFF2-40B4-BE49-F238E27FC236}">
                <a16:creationId xmlns:a16="http://schemas.microsoft.com/office/drawing/2014/main" id="{29AECB51-6F51-44B9-B43F-55ED0962A2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0" r="25070"/>
          <a:stretch>
            <a:fillRect/>
          </a:stretch>
        </p:blipFill>
        <p:spPr/>
      </p:pic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DBCFEA04-C7F0-45F2-90E1-BEF70FA81B12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C92734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6317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5" r="32245"/>
          <a:stretch>
            <a:fillRect/>
          </a:stretch>
        </p:blipFill>
        <p:spPr/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4951" t="12099" r="35404" b="12901"/>
          <a:stretch/>
        </p:blipFill>
        <p:spPr>
          <a:xfrm>
            <a:off x="320571" y="685800"/>
            <a:ext cx="645941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r="23839"/>
          <a:stretch>
            <a:fillRect/>
          </a:stretch>
        </p:blipFill>
        <p:spPr/>
      </p:pic>
      <p:sp>
        <p:nvSpPr>
          <p:cNvPr id="4" name="Retângulo 3"/>
          <p:cNvSpPr/>
          <p:nvPr/>
        </p:nvSpPr>
        <p:spPr>
          <a:xfrm>
            <a:off x="178548" y="290287"/>
            <a:ext cx="62580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22222"/>
                </a:solidFill>
                <a:latin typeface="arial" panose="020B0604020202020204" pitchFamily="34" charset="0"/>
              </a:rPr>
              <a:t>A </a:t>
            </a:r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economia colaborativa</a:t>
            </a:r>
            <a:r>
              <a:rPr lang="pt-BR" sz="2400" dirty="0">
                <a:solidFill>
                  <a:srgbClr val="222222"/>
                </a:solidFill>
                <a:latin typeface="arial" panose="020B0604020202020204" pitchFamily="34" charset="0"/>
              </a:rPr>
              <a:t> movimenta anualmente US$ 15 bilhões em todo o mundo, segundo levantamento da consultoria britânica PWC. </a:t>
            </a:r>
          </a:p>
          <a:p>
            <a:endParaRPr lang="pt-BR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Estima-se que até 2025 esse valor suba significativamente, para US$ 335 bilhões.</a:t>
            </a:r>
          </a:p>
          <a:p>
            <a:endParaRPr lang="pt-BR" sz="24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 Brasil ainda não tem dados completos, mas estima-se que o país passará a ter 30% do seu PIB de serviços diretamente ligado ao compartilhamento.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(O 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PIB do Brasil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 em 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, foi de R$ 7,3 trilhões e em 2020 R$ 7,4 trilhões).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363069" y="6211669"/>
            <a:ext cx="588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hlinkClick r:id="rId3"/>
              </a:rPr>
              <a:t>Fontes: www.ibge.gov.br</a:t>
            </a:r>
          </a:p>
          <a:p>
            <a:r>
              <a:rPr lang="pt-BR" dirty="0">
                <a:hlinkClick r:id="rId3"/>
              </a:rPr>
              <a:t>https://blog.hotmart.com/pt-br/economia-colaborativa/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76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9194513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9.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Concorrência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5412015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C646E"/>
                </a:solidFill>
              </a:rPr>
              <a:t>concorrentes diretos e indiretos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4C646E"/>
                </a:solidFill>
              </a:rPr>
              <a:t>análise comparativa em relação aos principais atributos do produto/serviço, do mercado e das estratégias de comunicação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i="1" dirty="0">
              <a:solidFill>
                <a:srgbClr val="4C646E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i="1" dirty="0">
                <a:solidFill>
                  <a:srgbClr val="4C646E"/>
                </a:solidFill>
              </a:rPr>
              <a:t>(esta parte não deve ser exaustiva ou extensa, apenas serve para ancorar a estratégia da campanha frente ao mercado concorrencial)</a:t>
            </a:r>
            <a:endParaRPr lang="en-US" sz="1600" i="1" dirty="0">
              <a:solidFill>
                <a:srgbClr val="4C646E"/>
              </a:solidFill>
            </a:endParaRPr>
          </a:p>
        </p:txBody>
      </p:sp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32B36C92-07B2-4767-B471-6D1C4DA81567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C92734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pic>
        <p:nvPicPr>
          <p:cNvPr id="9" name="Espaço Reservado para Imagem 8" descr="Uma imagem contendo objeto, interior, peça de xadrez, parede&#10;&#10;Descrição gerada automaticamente">
            <a:extLst>
              <a:ext uri="{FF2B5EF4-FFF2-40B4-BE49-F238E27FC236}">
                <a16:creationId xmlns:a16="http://schemas.microsoft.com/office/drawing/2014/main" id="{4891970E-1445-48C5-AEBA-C48637421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r="278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774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2006444-D13B-4D5B-8412-2BC873F7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827"/>
            <a:ext cx="12192000" cy="644634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E244E5D-A840-408D-9D5B-F2BB0518F223}"/>
              </a:ext>
            </a:extLst>
          </p:cNvPr>
          <p:cNvSpPr/>
          <p:nvPr/>
        </p:nvSpPr>
        <p:spPr>
          <a:xfrm>
            <a:off x="5348179" y="4455042"/>
            <a:ext cx="1010093" cy="271960"/>
          </a:xfrm>
          <a:prstGeom prst="rect">
            <a:avLst/>
          </a:prstGeom>
          <a:noFill/>
          <a:ln w="38100">
            <a:solidFill>
              <a:srgbClr val="E57D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-1" y="74673"/>
            <a:ext cx="8263324" cy="3160366"/>
            <a:chOff x="761350" y="74673"/>
            <a:chExt cx="4241607" cy="31603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761350" y="74673"/>
              <a:ext cx="4241607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10.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Distribuição/logística </a:t>
              </a:r>
              <a:r>
                <a:rPr lang="pt-BR" sz="3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(incluindo logística de produção)</a:t>
              </a:r>
              <a:endPara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470347" y="3554129"/>
            <a:ext cx="5093218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regiões geográficas cobertas diretamente ou por meio de intermediários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canais de revenda; logística de entrega, armazenamento e distribuição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características dos principais pontos de venda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estratégias e ações de trade marketing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4C646E"/>
                </a:solidFill>
              </a:rPr>
              <a:t>e-commerce etc.</a:t>
            </a:r>
            <a:endParaRPr lang="en-US" sz="1600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interior, laptop, computador, parede&#10;&#10;Descrição gerada automaticamente">
            <a:extLst>
              <a:ext uri="{FF2B5EF4-FFF2-40B4-BE49-F238E27FC236}">
                <a16:creationId xmlns:a16="http://schemas.microsoft.com/office/drawing/2014/main" id="{5FAD797D-4A3E-418E-9BFD-4D07BADB05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3696"/>
          <a:stretch>
            <a:fillRect/>
          </a:stretch>
        </p:blipFill>
        <p:spPr>
          <a:xfrm>
            <a:off x="7608277" y="0"/>
            <a:ext cx="4583724" cy="6858000"/>
          </a:xfrm>
        </p:spPr>
      </p:pic>
      <p:sp>
        <p:nvSpPr>
          <p:cNvPr id="12" name="Rectangle: Rounded Corners 32">
            <a:extLst>
              <a:ext uri="{FF2B5EF4-FFF2-40B4-BE49-F238E27FC236}">
                <a16:creationId xmlns:a16="http://schemas.microsoft.com/office/drawing/2014/main" id="{FD6E7A26-F353-4526-B378-EA37085F8428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E57D09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09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1EA8D7-F5B6-4BF3-8DA6-4B0DAEC98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48" y="0"/>
            <a:ext cx="958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8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7C66F4-23BB-405A-9084-F0DB2CD03B63}"/>
              </a:ext>
            </a:extLst>
          </p:cNvPr>
          <p:cNvGrpSpPr/>
          <p:nvPr/>
        </p:nvGrpSpPr>
        <p:grpSpPr>
          <a:xfrm>
            <a:off x="5794375" y="1325704"/>
            <a:ext cx="603250" cy="0"/>
            <a:chOff x="7150100" y="3662052"/>
            <a:chExt cx="603250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27BE15D-06F6-4AD4-A59F-AE7B248A57CF}"/>
                </a:ext>
              </a:extLst>
            </p:cNvPr>
            <p:cNvCxnSpPr>
              <a:cxnSpLocks/>
            </p:cNvCxnSpPr>
            <p:nvPr/>
          </p:nvCxnSpPr>
          <p:spPr>
            <a:xfrm>
              <a:off x="7150100" y="3662052"/>
              <a:ext cx="336550" cy="0"/>
            </a:xfrm>
            <a:prstGeom prst="line">
              <a:avLst/>
            </a:prstGeom>
            <a:ln w="635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4738826-A546-4797-A013-C3F7F517F26F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1B3D4AC-8EF3-44C2-BE17-1B9CBEB7F2E2}"/>
                </a:ext>
              </a:extLst>
            </p:cNvPr>
            <p:cNvCxnSpPr>
              <a:cxnSpLocks/>
            </p:cNvCxnSpPr>
            <p:nvPr/>
          </p:nvCxnSpPr>
          <p:spPr>
            <a:xfrm>
              <a:off x="7753350" y="3662052"/>
              <a:ext cx="0" cy="0"/>
            </a:xfrm>
            <a:prstGeom prst="line">
              <a:avLst/>
            </a:prstGeom>
            <a:ln w="63500" cap="rnd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210830E-69A7-4513-BC6F-002672BA2699}"/>
              </a:ext>
            </a:extLst>
          </p:cNvPr>
          <p:cNvSpPr txBox="1"/>
          <p:nvPr/>
        </p:nvSpPr>
        <p:spPr>
          <a:xfrm>
            <a:off x="1277258" y="400392"/>
            <a:ext cx="963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Avaliaç</a:t>
            </a:r>
            <a:r>
              <a:rPr lang="en-US" sz="4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Muli"/>
              </a:rPr>
              <a:t>ão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ul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37F3BD-903F-4491-97FE-0AD4AB3C0657}"/>
              </a:ext>
            </a:extLst>
          </p:cNvPr>
          <p:cNvGrpSpPr/>
          <p:nvPr/>
        </p:nvGrpSpPr>
        <p:grpSpPr>
          <a:xfrm>
            <a:off x="6320155" y="4255925"/>
            <a:ext cx="3609291" cy="683264"/>
            <a:chOff x="4824170" y="4255925"/>
            <a:chExt cx="2543660" cy="68326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BC1292-89E4-4D44-B35D-743157F609B3}"/>
                </a:ext>
              </a:extLst>
            </p:cNvPr>
            <p:cNvSpPr txBox="1"/>
            <p:nvPr/>
          </p:nvSpPr>
          <p:spPr>
            <a:xfrm>
              <a:off x="5015779" y="4255925"/>
              <a:ext cx="2160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Planejamento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uli"/>
                  <a:ea typeface="+mn-ea"/>
                  <a:cs typeface="+mn-cs"/>
                </a:rPr>
                <a:t> final (80%)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64B1C-7FCB-4F6A-BD0D-BFBBF1A9605F}"/>
                </a:ext>
              </a:extLst>
            </p:cNvPr>
            <p:cNvSpPr txBox="1"/>
            <p:nvPr/>
          </p:nvSpPr>
          <p:spPr>
            <a:xfrm>
              <a:off x="4824170" y="4625257"/>
              <a:ext cx="254366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Trabalho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escrito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apresentação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endParaRPr lang="en-US" sz="1200" dirty="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051F2CD-7437-41BE-A1A1-6669502F6D4B}"/>
              </a:ext>
            </a:extLst>
          </p:cNvPr>
          <p:cNvSpPr txBox="1"/>
          <p:nvPr/>
        </p:nvSpPr>
        <p:spPr>
          <a:xfrm>
            <a:off x="2717655" y="4255925"/>
            <a:ext cx="317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Atividades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sala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 (20%)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505FE1-5520-4E0A-B153-22899DEA9228}"/>
              </a:ext>
            </a:extLst>
          </p:cNvPr>
          <p:cNvSpPr/>
          <p:nvPr/>
        </p:nvSpPr>
        <p:spPr>
          <a:xfrm>
            <a:off x="3769583" y="2582722"/>
            <a:ext cx="1421698" cy="14216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60400" dist="571500" dir="5400000" sx="62000" sy="62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13D9E3-7B32-4CCF-A479-1C325AE0DB1B}"/>
              </a:ext>
            </a:extLst>
          </p:cNvPr>
          <p:cNvSpPr/>
          <p:nvPr/>
        </p:nvSpPr>
        <p:spPr>
          <a:xfrm>
            <a:off x="7173007" y="2582722"/>
            <a:ext cx="1421698" cy="14216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60400" dist="571500" dir="5400000" sx="62000" sy="62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Freeform 54">
            <a:extLst>
              <a:ext uri="{FF2B5EF4-FFF2-40B4-BE49-F238E27FC236}">
                <a16:creationId xmlns:a16="http://schemas.microsoft.com/office/drawing/2014/main" id="{3332491E-1606-4355-96FE-978B142EADC7}"/>
              </a:ext>
            </a:extLst>
          </p:cNvPr>
          <p:cNvSpPr>
            <a:spLocks noEditPoints="1"/>
          </p:cNvSpPr>
          <p:nvPr/>
        </p:nvSpPr>
        <p:spPr bwMode="auto">
          <a:xfrm>
            <a:off x="7629633" y="3036282"/>
            <a:ext cx="508443" cy="510422"/>
          </a:xfrm>
          <a:custGeom>
            <a:avLst/>
            <a:gdLst>
              <a:gd name="T0" fmla="*/ 211962 w 256"/>
              <a:gd name="T1" fmla="*/ 407975 h 256"/>
              <a:gd name="T2" fmla="*/ 196025 w 256"/>
              <a:gd name="T3" fmla="*/ 407975 h 256"/>
              <a:gd name="T4" fmla="*/ 0 w 256"/>
              <a:gd name="T5" fmla="*/ 313581 h 256"/>
              <a:gd name="T6" fmla="*/ 19124 w 256"/>
              <a:gd name="T7" fmla="*/ 0 h 256"/>
              <a:gd name="T8" fmla="*/ 27093 w 256"/>
              <a:gd name="T9" fmla="*/ 1600 h 256"/>
              <a:gd name="T10" fmla="*/ 203994 w 256"/>
              <a:gd name="T11" fmla="*/ 75195 h 256"/>
              <a:gd name="T12" fmla="*/ 380894 w 256"/>
              <a:gd name="T13" fmla="*/ 1600 h 256"/>
              <a:gd name="T14" fmla="*/ 388863 w 256"/>
              <a:gd name="T15" fmla="*/ 0 h 256"/>
              <a:gd name="T16" fmla="*/ 407987 w 256"/>
              <a:gd name="T17" fmla="*/ 313581 h 256"/>
              <a:gd name="T18" fmla="*/ 184869 w 256"/>
              <a:gd name="T19" fmla="*/ 108793 h 256"/>
              <a:gd name="T20" fmla="*/ 38249 w 256"/>
              <a:gd name="T21" fmla="*/ 300782 h 256"/>
              <a:gd name="T22" fmla="*/ 184869 w 256"/>
              <a:gd name="T23" fmla="*/ 108793 h 256"/>
              <a:gd name="T24" fmla="*/ 223118 w 256"/>
              <a:gd name="T25" fmla="*/ 108793 h 256"/>
              <a:gd name="T26" fmla="*/ 369738 w 256"/>
              <a:gd name="T27" fmla="*/ 300782 h 256"/>
              <a:gd name="T28" fmla="*/ 253398 w 256"/>
              <a:gd name="T29" fmla="*/ 135992 h 256"/>
              <a:gd name="T30" fmla="*/ 331489 w 256"/>
              <a:gd name="T31" fmla="*/ 102394 h 256"/>
              <a:gd name="T32" fmla="*/ 339458 w 256"/>
              <a:gd name="T33" fmla="*/ 139192 h 256"/>
              <a:gd name="T34" fmla="*/ 261367 w 256"/>
              <a:gd name="T35" fmla="*/ 172789 h 256"/>
              <a:gd name="T36" fmla="*/ 253398 w 256"/>
              <a:gd name="T37" fmla="*/ 135992 h 256"/>
              <a:gd name="T38" fmla="*/ 253398 w 256"/>
              <a:gd name="T39" fmla="*/ 206387 h 256"/>
              <a:gd name="T40" fmla="*/ 331489 w 256"/>
              <a:gd name="T41" fmla="*/ 172789 h 256"/>
              <a:gd name="T42" fmla="*/ 339458 w 256"/>
              <a:gd name="T43" fmla="*/ 209587 h 256"/>
              <a:gd name="T44" fmla="*/ 261367 w 256"/>
              <a:gd name="T45" fmla="*/ 243185 h 256"/>
              <a:gd name="T46" fmla="*/ 253398 w 256"/>
              <a:gd name="T47" fmla="*/ 206387 h 256"/>
              <a:gd name="T48" fmla="*/ 253398 w 256"/>
              <a:gd name="T49" fmla="*/ 276783 h 256"/>
              <a:gd name="T50" fmla="*/ 331489 w 256"/>
              <a:gd name="T51" fmla="*/ 243185 h 256"/>
              <a:gd name="T52" fmla="*/ 339458 w 256"/>
              <a:gd name="T53" fmla="*/ 279983 h 256"/>
              <a:gd name="T54" fmla="*/ 261367 w 256"/>
              <a:gd name="T55" fmla="*/ 313581 h 256"/>
              <a:gd name="T56" fmla="*/ 253398 w 256"/>
              <a:gd name="T57" fmla="*/ 276783 h 256"/>
              <a:gd name="T58" fmla="*/ 84466 w 256"/>
              <a:gd name="T59" fmla="*/ 103994 h 256"/>
              <a:gd name="T60" fmla="*/ 165745 w 256"/>
              <a:gd name="T61" fmla="*/ 153591 h 256"/>
              <a:gd name="T62" fmla="*/ 138652 w 256"/>
              <a:gd name="T63" fmla="*/ 171190 h 256"/>
              <a:gd name="T64" fmla="*/ 57373 w 256"/>
              <a:gd name="T65" fmla="*/ 121593 h 256"/>
              <a:gd name="T66" fmla="*/ 76498 w 256"/>
              <a:gd name="T67" fmla="*/ 172789 h 256"/>
              <a:gd name="T68" fmla="*/ 154589 w 256"/>
              <a:gd name="T69" fmla="*/ 206387 h 256"/>
              <a:gd name="T70" fmla="*/ 146620 w 256"/>
              <a:gd name="T71" fmla="*/ 243185 h 256"/>
              <a:gd name="T72" fmla="*/ 68529 w 256"/>
              <a:gd name="T73" fmla="*/ 209587 h 256"/>
              <a:gd name="T74" fmla="*/ 76498 w 256"/>
              <a:gd name="T75" fmla="*/ 172789 h 256"/>
              <a:gd name="T76" fmla="*/ 84466 w 256"/>
              <a:gd name="T77" fmla="*/ 244785 h 256"/>
              <a:gd name="T78" fmla="*/ 165745 w 256"/>
              <a:gd name="T79" fmla="*/ 294382 h 256"/>
              <a:gd name="T80" fmla="*/ 138652 w 256"/>
              <a:gd name="T81" fmla="*/ 311981 h 256"/>
              <a:gd name="T82" fmla="*/ 57373 w 256"/>
              <a:gd name="T83" fmla="*/ 262384 h 25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256" h="256">
                <a:moveTo>
                  <a:pt x="249" y="207"/>
                </a:moveTo>
                <a:cubicBezTo>
                  <a:pt x="133" y="255"/>
                  <a:pt x="133" y="255"/>
                  <a:pt x="133" y="255"/>
                </a:cubicBezTo>
                <a:cubicBezTo>
                  <a:pt x="131" y="256"/>
                  <a:pt x="130" y="256"/>
                  <a:pt x="128" y="256"/>
                </a:cubicBezTo>
                <a:cubicBezTo>
                  <a:pt x="126" y="256"/>
                  <a:pt x="125" y="256"/>
                  <a:pt x="123" y="255"/>
                </a:cubicBezTo>
                <a:cubicBezTo>
                  <a:pt x="7" y="207"/>
                  <a:pt x="7" y="207"/>
                  <a:pt x="7" y="207"/>
                </a:cubicBezTo>
                <a:cubicBezTo>
                  <a:pt x="3" y="205"/>
                  <a:pt x="0" y="201"/>
                  <a:pt x="0" y="196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4" y="0"/>
                  <a:pt x="15" y="0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239" y="1"/>
                  <a:pt x="239" y="1"/>
                  <a:pt x="239" y="1"/>
                </a:cubicBezTo>
                <a:cubicBezTo>
                  <a:pt x="239" y="1"/>
                  <a:pt x="239" y="1"/>
                  <a:pt x="239" y="1"/>
                </a:cubicBezTo>
                <a:cubicBezTo>
                  <a:pt x="239" y="1"/>
                  <a:pt x="239" y="1"/>
                  <a:pt x="239" y="1"/>
                </a:cubicBezTo>
                <a:cubicBezTo>
                  <a:pt x="241" y="0"/>
                  <a:pt x="242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01"/>
                  <a:pt x="253" y="205"/>
                  <a:pt x="249" y="207"/>
                </a:cubicBezTo>
                <a:moveTo>
                  <a:pt x="116" y="68"/>
                </a:moveTo>
                <a:cubicBezTo>
                  <a:pt x="24" y="30"/>
                  <a:pt x="24" y="30"/>
                  <a:pt x="24" y="30"/>
                </a:cubicBezTo>
                <a:cubicBezTo>
                  <a:pt x="24" y="188"/>
                  <a:pt x="24" y="188"/>
                  <a:pt x="24" y="188"/>
                </a:cubicBezTo>
                <a:cubicBezTo>
                  <a:pt x="116" y="226"/>
                  <a:pt x="116" y="226"/>
                  <a:pt x="116" y="226"/>
                </a:cubicBezTo>
                <a:lnTo>
                  <a:pt x="116" y="68"/>
                </a:lnTo>
                <a:close/>
                <a:moveTo>
                  <a:pt x="232" y="30"/>
                </a:moveTo>
                <a:cubicBezTo>
                  <a:pt x="140" y="68"/>
                  <a:pt x="140" y="68"/>
                  <a:pt x="140" y="68"/>
                </a:cubicBezTo>
                <a:cubicBezTo>
                  <a:pt x="140" y="226"/>
                  <a:pt x="140" y="226"/>
                  <a:pt x="140" y="226"/>
                </a:cubicBezTo>
                <a:cubicBezTo>
                  <a:pt x="232" y="188"/>
                  <a:pt x="232" y="188"/>
                  <a:pt x="232" y="188"/>
                </a:cubicBezTo>
                <a:lnTo>
                  <a:pt x="232" y="30"/>
                </a:lnTo>
                <a:close/>
                <a:moveTo>
                  <a:pt x="159" y="85"/>
                </a:moveTo>
                <a:cubicBezTo>
                  <a:pt x="203" y="65"/>
                  <a:pt x="203" y="65"/>
                  <a:pt x="203" y="65"/>
                </a:cubicBezTo>
                <a:cubicBezTo>
                  <a:pt x="205" y="64"/>
                  <a:pt x="206" y="64"/>
                  <a:pt x="208" y="64"/>
                </a:cubicBezTo>
                <a:cubicBezTo>
                  <a:pt x="215" y="64"/>
                  <a:pt x="220" y="69"/>
                  <a:pt x="220" y="76"/>
                </a:cubicBezTo>
                <a:cubicBezTo>
                  <a:pt x="220" y="81"/>
                  <a:pt x="217" y="85"/>
                  <a:pt x="213" y="87"/>
                </a:cubicBezTo>
                <a:cubicBezTo>
                  <a:pt x="169" y="107"/>
                  <a:pt x="169" y="107"/>
                  <a:pt x="169" y="107"/>
                </a:cubicBezTo>
                <a:cubicBezTo>
                  <a:pt x="167" y="108"/>
                  <a:pt x="166" y="108"/>
                  <a:pt x="164" y="108"/>
                </a:cubicBezTo>
                <a:cubicBezTo>
                  <a:pt x="157" y="108"/>
                  <a:pt x="152" y="103"/>
                  <a:pt x="152" y="96"/>
                </a:cubicBezTo>
                <a:cubicBezTo>
                  <a:pt x="152" y="91"/>
                  <a:pt x="155" y="87"/>
                  <a:pt x="159" y="85"/>
                </a:cubicBezTo>
                <a:moveTo>
                  <a:pt x="159" y="129"/>
                </a:moveTo>
                <a:cubicBezTo>
                  <a:pt x="159" y="129"/>
                  <a:pt x="159" y="129"/>
                  <a:pt x="159" y="129"/>
                </a:cubicBezTo>
                <a:cubicBezTo>
                  <a:pt x="203" y="109"/>
                  <a:pt x="203" y="109"/>
                  <a:pt x="203" y="109"/>
                </a:cubicBezTo>
                <a:cubicBezTo>
                  <a:pt x="205" y="108"/>
                  <a:pt x="206" y="108"/>
                  <a:pt x="208" y="108"/>
                </a:cubicBezTo>
                <a:cubicBezTo>
                  <a:pt x="215" y="108"/>
                  <a:pt x="220" y="113"/>
                  <a:pt x="220" y="120"/>
                </a:cubicBezTo>
                <a:cubicBezTo>
                  <a:pt x="220" y="125"/>
                  <a:pt x="217" y="129"/>
                  <a:pt x="213" y="131"/>
                </a:cubicBezTo>
                <a:cubicBezTo>
                  <a:pt x="169" y="151"/>
                  <a:pt x="169" y="151"/>
                  <a:pt x="169" y="151"/>
                </a:cubicBezTo>
                <a:cubicBezTo>
                  <a:pt x="167" y="152"/>
                  <a:pt x="166" y="152"/>
                  <a:pt x="164" y="152"/>
                </a:cubicBezTo>
                <a:cubicBezTo>
                  <a:pt x="157" y="152"/>
                  <a:pt x="152" y="147"/>
                  <a:pt x="152" y="140"/>
                </a:cubicBezTo>
                <a:cubicBezTo>
                  <a:pt x="152" y="135"/>
                  <a:pt x="155" y="131"/>
                  <a:pt x="159" y="129"/>
                </a:cubicBezTo>
                <a:moveTo>
                  <a:pt x="159" y="173"/>
                </a:moveTo>
                <a:cubicBezTo>
                  <a:pt x="159" y="173"/>
                  <a:pt x="159" y="173"/>
                  <a:pt x="159" y="173"/>
                </a:cubicBezTo>
                <a:cubicBezTo>
                  <a:pt x="203" y="153"/>
                  <a:pt x="203" y="153"/>
                  <a:pt x="203" y="153"/>
                </a:cubicBezTo>
                <a:cubicBezTo>
                  <a:pt x="205" y="152"/>
                  <a:pt x="206" y="152"/>
                  <a:pt x="208" y="152"/>
                </a:cubicBezTo>
                <a:cubicBezTo>
                  <a:pt x="215" y="152"/>
                  <a:pt x="220" y="157"/>
                  <a:pt x="220" y="164"/>
                </a:cubicBezTo>
                <a:cubicBezTo>
                  <a:pt x="220" y="169"/>
                  <a:pt x="217" y="173"/>
                  <a:pt x="213" y="175"/>
                </a:cubicBezTo>
                <a:cubicBezTo>
                  <a:pt x="169" y="195"/>
                  <a:pt x="169" y="195"/>
                  <a:pt x="169" y="195"/>
                </a:cubicBezTo>
                <a:cubicBezTo>
                  <a:pt x="167" y="196"/>
                  <a:pt x="166" y="196"/>
                  <a:pt x="164" y="196"/>
                </a:cubicBezTo>
                <a:cubicBezTo>
                  <a:pt x="157" y="196"/>
                  <a:pt x="152" y="191"/>
                  <a:pt x="152" y="184"/>
                </a:cubicBezTo>
                <a:cubicBezTo>
                  <a:pt x="152" y="179"/>
                  <a:pt x="155" y="175"/>
                  <a:pt x="159" y="173"/>
                </a:cubicBezTo>
                <a:moveTo>
                  <a:pt x="48" y="64"/>
                </a:moveTo>
                <a:cubicBezTo>
                  <a:pt x="50" y="64"/>
                  <a:pt x="51" y="64"/>
                  <a:pt x="53" y="65"/>
                </a:cubicBezTo>
                <a:cubicBezTo>
                  <a:pt x="97" y="85"/>
                  <a:pt x="97" y="85"/>
                  <a:pt x="97" y="85"/>
                </a:cubicBezTo>
                <a:cubicBezTo>
                  <a:pt x="101" y="87"/>
                  <a:pt x="104" y="91"/>
                  <a:pt x="104" y="96"/>
                </a:cubicBezTo>
                <a:cubicBezTo>
                  <a:pt x="104" y="103"/>
                  <a:pt x="99" y="108"/>
                  <a:pt x="92" y="108"/>
                </a:cubicBezTo>
                <a:cubicBezTo>
                  <a:pt x="90" y="108"/>
                  <a:pt x="89" y="108"/>
                  <a:pt x="87" y="107"/>
                </a:cubicBezTo>
                <a:cubicBezTo>
                  <a:pt x="43" y="87"/>
                  <a:pt x="43" y="87"/>
                  <a:pt x="43" y="87"/>
                </a:cubicBezTo>
                <a:cubicBezTo>
                  <a:pt x="39" y="85"/>
                  <a:pt x="36" y="81"/>
                  <a:pt x="36" y="76"/>
                </a:cubicBezTo>
                <a:cubicBezTo>
                  <a:pt x="36" y="69"/>
                  <a:pt x="41" y="64"/>
                  <a:pt x="48" y="64"/>
                </a:cubicBezTo>
                <a:moveTo>
                  <a:pt x="48" y="108"/>
                </a:moveTo>
                <a:cubicBezTo>
                  <a:pt x="50" y="108"/>
                  <a:pt x="51" y="108"/>
                  <a:pt x="53" y="109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101" y="131"/>
                  <a:pt x="104" y="135"/>
                  <a:pt x="104" y="140"/>
                </a:cubicBezTo>
                <a:cubicBezTo>
                  <a:pt x="104" y="147"/>
                  <a:pt x="99" y="152"/>
                  <a:pt x="92" y="152"/>
                </a:cubicBezTo>
                <a:cubicBezTo>
                  <a:pt x="90" y="152"/>
                  <a:pt x="89" y="152"/>
                  <a:pt x="87" y="151"/>
                </a:cubicBezTo>
                <a:cubicBezTo>
                  <a:pt x="43" y="131"/>
                  <a:pt x="43" y="131"/>
                  <a:pt x="43" y="131"/>
                </a:cubicBezTo>
                <a:cubicBezTo>
                  <a:pt x="39" y="129"/>
                  <a:pt x="36" y="125"/>
                  <a:pt x="36" y="120"/>
                </a:cubicBezTo>
                <a:cubicBezTo>
                  <a:pt x="36" y="113"/>
                  <a:pt x="41" y="108"/>
                  <a:pt x="48" y="108"/>
                </a:cubicBezTo>
                <a:moveTo>
                  <a:pt x="48" y="152"/>
                </a:moveTo>
                <a:cubicBezTo>
                  <a:pt x="50" y="152"/>
                  <a:pt x="51" y="152"/>
                  <a:pt x="53" y="153"/>
                </a:cubicBezTo>
                <a:cubicBezTo>
                  <a:pt x="97" y="173"/>
                  <a:pt x="97" y="173"/>
                  <a:pt x="97" y="173"/>
                </a:cubicBezTo>
                <a:cubicBezTo>
                  <a:pt x="101" y="175"/>
                  <a:pt x="104" y="179"/>
                  <a:pt x="104" y="184"/>
                </a:cubicBezTo>
                <a:cubicBezTo>
                  <a:pt x="104" y="191"/>
                  <a:pt x="99" y="196"/>
                  <a:pt x="92" y="196"/>
                </a:cubicBezTo>
                <a:cubicBezTo>
                  <a:pt x="90" y="196"/>
                  <a:pt x="89" y="196"/>
                  <a:pt x="87" y="195"/>
                </a:cubicBezTo>
                <a:cubicBezTo>
                  <a:pt x="43" y="175"/>
                  <a:pt x="43" y="175"/>
                  <a:pt x="43" y="175"/>
                </a:cubicBezTo>
                <a:cubicBezTo>
                  <a:pt x="39" y="173"/>
                  <a:pt x="36" y="169"/>
                  <a:pt x="36" y="164"/>
                </a:cubicBezTo>
                <a:cubicBezTo>
                  <a:pt x="36" y="157"/>
                  <a:pt x="41" y="152"/>
                  <a:pt x="48" y="152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30" name="Freeform 42">
            <a:extLst>
              <a:ext uri="{FF2B5EF4-FFF2-40B4-BE49-F238E27FC236}">
                <a16:creationId xmlns:a16="http://schemas.microsoft.com/office/drawing/2014/main" id="{ED802B5E-D573-4E44-8799-2E2CD43AACE7}"/>
              </a:ext>
            </a:extLst>
          </p:cNvPr>
          <p:cNvSpPr>
            <a:spLocks noEditPoints="1"/>
          </p:cNvSpPr>
          <p:nvPr/>
        </p:nvSpPr>
        <p:spPr bwMode="auto">
          <a:xfrm>
            <a:off x="4226210" y="3144981"/>
            <a:ext cx="508443" cy="300714"/>
          </a:xfrm>
          <a:custGeom>
            <a:avLst/>
            <a:gdLst>
              <a:gd name="T0" fmla="*/ 388863 w 256"/>
              <a:gd name="T1" fmla="*/ 139700 h 152"/>
              <a:gd name="T2" fmla="*/ 133871 w 256"/>
              <a:gd name="T3" fmla="*/ 139700 h 152"/>
              <a:gd name="T4" fmla="*/ 114746 w 256"/>
              <a:gd name="T5" fmla="*/ 120650 h 152"/>
              <a:gd name="T6" fmla="*/ 133871 w 256"/>
              <a:gd name="T7" fmla="*/ 101600 h 152"/>
              <a:gd name="T8" fmla="*/ 133871 w 256"/>
              <a:gd name="T9" fmla="*/ 101600 h 152"/>
              <a:gd name="T10" fmla="*/ 388863 w 256"/>
              <a:gd name="T11" fmla="*/ 101600 h 152"/>
              <a:gd name="T12" fmla="*/ 407987 w 256"/>
              <a:gd name="T13" fmla="*/ 120650 h 152"/>
              <a:gd name="T14" fmla="*/ 388863 w 256"/>
              <a:gd name="T15" fmla="*/ 139700 h 152"/>
              <a:gd name="T16" fmla="*/ 388863 w 256"/>
              <a:gd name="T17" fmla="*/ 38100 h 152"/>
              <a:gd name="T18" fmla="*/ 133871 w 256"/>
              <a:gd name="T19" fmla="*/ 38100 h 152"/>
              <a:gd name="T20" fmla="*/ 114746 w 256"/>
              <a:gd name="T21" fmla="*/ 19050 h 152"/>
              <a:gd name="T22" fmla="*/ 133871 w 256"/>
              <a:gd name="T23" fmla="*/ 0 h 152"/>
              <a:gd name="T24" fmla="*/ 133871 w 256"/>
              <a:gd name="T25" fmla="*/ 0 h 152"/>
              <a:gd name="T26" fmla="*/ 388863 w 256"/>
              <a:gd name="T27" fmla="*/ 0 h 152"/>
              <a:gd name="T28" fmla="*/ 407987 w 256"/>
              <a:gd name="T29" fmla="*/ 19050 h 152"/>
              <a:gd name="T30" fmla="*/ 388863 w 256"/>
              <a:gd name="T31" fmla="*/ 38100 h 152"/>
              <a:gd name="T32" fmla="*/ 57373 w 256"/>
              <a:gd name="T33" fmla="*/ 241300 h 152"/>
              <a:gd name="T34" fmla="*/ 57373 w 256"/>
              <a:gd name="T35" fmla="*/ 241300 h 152"/>
              <a:gd name="T36" fmla="*/ 19124 w 256"/>
              <a:gd name="T37" fmla="*/ 241300 h 152"/>
              <a:gd name="T38" fmla="*/ 0 w 256"/>
              <a:gd name="T39" fmla="*/ 222250 h 152"/>
              <a:gd name="T40" fmla="*/ 19124 w 256"/>
              <a:gd name="T41" fmla="*/ 203200 h 152"/>
              <a:gd name="T42" fmla="*/ 57373 w 256"/>
              <a:gd name="T43" fmla="*/ 203200 h 152"/>
              <a:gd name="T44" fmla="*/ 57373 w 256"/>
              <a:gd name="T45" fmla="*/ 203200 h 152"/>
              <a:gd name="T46" fmla="*/ 76498 w 256"/>
              <a:gd name="T47" fmla="*/ 222250 h 152"/>
              <a:gd name="T48" fmla="*/ 57373 w 256"/>
              <a:gd name="T49" fmla="*/ 241300 h 152"/>
              <a:gd name="T50" fmla="*/ 57373 w 256"/>
              <a:gd name="T51" fmla="*/ 139700 h 152"/>
              <a:gd name="T52" fmla="*/ 57373 w 256"/>
              <a:gd name="T53" fmla="*/ 139700 h 152"/>
              <a:gd name="T54" fmla="*/ 19124 w 256"/>
              <a:gd name="T55" fmla="*/ 139700 h 152"/>
              <a:gd name="T56" fmla="*/ 0 w 256"/>
              <a:gd name="T57" fmla="*/ 120650 h 152"/>
              <a:gd name="T58" fmla="*/ 19124 w 256"/>
              <a:gd name="T59" fmla="*/ 101600 h 152"/>
              <a:gd name="T60" fmla="*/ 57373 w 256"/>
              <a:gd name="T61" fmla="*/ 101600 h 152"/>
              <a:gd name="T62" fmla="*/ 57373 w 256"/>
              <a:gd name="T63" fmla="*/ 101600 h 152"/>
              <a:gd name="T64" fmla="*/ 76498 w 256"/>
              <a:gd name="T65" fmla="*/ 120650 h 152"/>
              <a:gd name="T66" fmla="*/ 57373 w 256"/>
              <a:gd name="T67" fmla="*/ 139700 h 152"/>
              <a:gd name="T68" fmla="*/ 57373 w 256"/>
              <a:gd name="T69" fmla="*/ 38100 h 152"/>
              <a:gd name="T70" fmla="*/ 57373 w 256"/>
              <a:gd name="T71" fmla="*/ 38100 h 152"/>
              <a:gd name="T72" fmla="*/ 19124 w 256"/>
              <a:gd name="T73" fmla="*/ 38100 h 152"/>
              <a:gd name="T74" fmla="*/ 0 w 256"/>
              <a:gd name="T75" fmla="*/ 19050 h 152"/>
              <a:gd name="T76" fmla="*/ 19124 w 256"/>
              <a:gd name="T77" fmla="*/ 0 h 152"/>
              <a:gd name="T78" fmla="*/ 57373 w 256"/>
              <a:gd name="T79" fmla="*/ 0 h 152"/>
              <a:gd name="T80" fmla="*/ 57373 w 256"/>
              <a:gd name="T81" fmla="*/ 0 h 152"/>
              <a:gd name="T82" fmla="*/ 76498 w 256"/>
              <a:gd name="T83" fmla="*/ 19050 h 152"/>
              <a:gd name="T84" fmla="*/ 57373 w 256"/>
              <a:gd name="T85" fmla="*/ 38100 h 152"/>
              <a:gd name="T86" fmla="*/ 133871 w 256"/>
              <a:gd name="T87" fmla="*/ 241300 h 152"/>
              <a:gd name="T88" fmla="*/ 114746 w 256"/>
              <a:gd name="T89" fmla="*/ 222250 h 152"/>
              <a:gd name="T90" fmla="*/ 133871 w 256"/>
              <a:gd name="T91" fmla="*/ 203200 h 152"/>
              <a:gd name="T92" fmla="*/ 133871 w 256"/>
              <a:gd name="T93" fmla="*/ 203200 h 152"/>
              <a:gd name="T94" fmla="*/ 388863 w 256"/>
              <a:gd name="T95" fmla="*/ 203200 h 152"/>
              <a:gd name="T96" fmla="*/ 407987 w 256"/>
              <a:gd name="T97" fmla="*/ 222250 h 152"/>
              <a:gd name="T98" fmla="*/ 388863 w 256"/>
              <a:gd name="T99" fmla="*/ 241300 h 152"/>
              <a:gd name="T100" fmla="*/ 133871 w 256"/>
              <a:gd name="T101" fmla="*/ 241300 h 15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56" h="152">
                <a:moveTo>
                  <a:pt x="244" y="88"/>
                </a:moveTo>
                <a:cubicBezTo>
                  <a:pt x="84" y="88"/>
                  <a:pt x="84" y="88"/>
                  <a:pt x="84" y="88"/>
                </a:cubicBezTo>
                <a:cubicBezTo>
                  <a:pt x="77" y="88"/>
                  <a:pt x="72" y="83"/>
                  <a:pt x="72" y="76"/>
                </a:cubicBezTo>
                <a:cubicBezTo>
                  <a:pt x="72" y="69"/>
                  <a:pt x="77" y="64"/>
                  <a:pt x="84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244" y="64"/>
                  <a:pt x="244" y="64"/>
                  <a:pt x="244" y="64"/>
                </a:cubicBezTo>
                <a:cubicBezTo>
                  <a:pt x="251" y="64"/>
                  <a:pt x="256" y="69"/>
                  <a:pt x="256" y="76"/>
                </a:cubicBezTo>
                <a:cubicBezTo>
                  <a:pt x="256" y="83"/>
                  <a:pt x="251" y="88"/>
                  <a:pt x="244" y="88"/>
                </a:cubicBezTo>
                <a:moveTo>
                  <a:pt x="244" y="24"/>
                </a:moveTo>
                <a:cubicBezTo>
                  <a:pt x="84" y="24"/>
                  <a:pt x="84" y="24"/>
                  <a:pt x="84" y="24"/>
                </a:cubicBezTo>
                <a:cubicBezTo>
                  <a:pt x="77" y="24"/>
                  <a:pt x="72" y="19"/>
                  <a:pt x="72" y="12"/>
                </a:cubicBezTo>
                <a:cubicBezTo>
                  <a:pt x="72" y="5"/>
                  <a:pt x="77" y="0"/>
                  <a:pt x="84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19"/>
                  <a:pt x="251" y="24"/>
                  <a:pt x="244" y="24"/>
                </a:cubicBezTo>
                <a:moveTo>
                  <a:pt x="36" y="152"/>
                </a:moveTo>
                <a:cubicBezTo>
                  <a:pt x="36" y="152"/>
                  <a:pt x="36" y="152"/>
                  <a:pt x="36" y="152"/>
                </a:cubicBezTo>
                <a:cubicBezTo>
                  <a:pt x="12" y="152"/>
                  <a:pt x="12" y="152"/>
                  <a:pt x="12" y="152"/>
                </a:cubicBezTo>
                <a:cubicBezTo>
                  <a:pt x="5" y="152"/>
                  <a:pt x="0" y="147"/>
                  <a:pt x="0" y="140"/>
                </a:cubicBezTo>
                <a:cubicBezTo>
                  <a:pt x="0" y="133"/>
                  <a:pt x="5" y="128"/>
                  <a:pt x="12" y="128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43" y="128"/>
                  <a:pt x="48" y="133"/>
                  <a:pt x="48" y="140"/>
                </a:cubicBezTo>
                <a:cubicBezTo>
                  <a:pt x="48" y="147"/>
                  <a:pt x="43" y="152"/>
                  <a:pt x="36" y="152"/>
                </a:cubicBezTo>
                <a:moveTo>
                  <a:pt x="36" y="88"/>
                </a:moveTo>
                <a:cubicBezTo>
                  <a:pt x="36" y="88"/>
                  <a:pt x="36" y="88"/>
                  <a:pt x="36" y="88"/>
                </a:cubicBezTo>
                <a:cubicBezTo>
                  <a:pt x="12" y="88"/>
                  <a:pt x="12" y="88"/>
                  <a:pt x="12" y="88"/>
                </a:cubicBezTo>
                <a:cubicBezTo>
                  <a:pt x="5" y="88"/>
                  <a:pt x="0" y="83"/>
                  <a:pt x="0" y="76"/>
                </a:cubicBezTo>
                <a:cubicBezTo>
                  <a:pt x="0" y="69"/>
                  <a:pt x="5" y="64"/>
                  <a:pt x="12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36" y="64"/>
                  <a:pt x="36" y="64"/>
                  <a:pt x="36" y="64"/>
                </a:cubicBezTo>
                <a:cubicBezTo>
                  <a:pt x="43" y="64"/>
                  <a:pt x="48" y="69"/>
                  <a:pt x="48" y="76"/>
                </a:cubicBezTo>
                <a:cubicBezTo>
                  <a:pt x="48" y="83"/>
                  <a:pt x="43" y="88"/>
                  <a:pt x="36" y="88"/>
                </a:cubicBezTo>
                <a:moveTo>
                  <a:pt x="36" y="24"/>
                </a:moveTo>
                <a:cubicBezTo>
                  <a:pt x="36" y="24"/>
                  <a:pt x="36" y="24"/>
                  <a:pt x="3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5" y="24"/>
                  <a:pt x="0" y="19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3" y="0"/>
                  <a:pt x="48" y="5"/>
                  <a:pt x="48" y="12"/>
                </a:cubicBezTo>
                <a:cubicBezTo>
                  <a:pt x="48" y="19"/>
                  <a:pt x="43" y="24"/>
                  <a:pt x="36" y="24"/>
                </a:cubicBezTo>
                <a:moveTo>
                  <a:pt x="84" y="152"/>
                </a:moveTo>
                <a:cubicBezTo>
                  <a:pt x="77" y="152"/>
                  <a:pt x="72" y="147"/>
                  <a:pt x="72" y="140"/>
                </a:cubicBezTo>
                <a:cubicBezTo>
                  <a:pt x="72" y="133"/>
                  <a:pt x="77" y="128"/>
                  <a:pt x="84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244" y="128"/>
                  <a:pt x="244" y="128"/>
                  <a:pt x="244" y="128"/>
                </a:cubicBezTo>
                <a:cubicBezTo>
                  <a:pt x="251" y="128"/>
                  <a:pt x="256" y="133"/>
                  <a:pt x="256" y="140"/>
                </a:cubicBezTo>
                <a:cubicBezTo>
                  <a:pt x="256" y="147"/>
                  <a:pt x="251" y="152"/>
                  <a:pt x="244" y="152"/>
                </a:cubicBezTo>
                <a:lnTo>
                  <a:pt x="84" y="15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Cruz 1">
            <a:extLst>
              <a:ext uri="{FF2B5EF4-FFF2-40B4-BE49-F238E27FC236}">
                <a16:creationId xmlns:a16="http://schemas.microsoft.com/office/drawing/2014/main" id="{3DC7BD6F-A9BE-419A-B528-39A6D7BAF858}"/>
              </a:ext>
            </a:extLst>
          </p:cNvPr>
          <p:cNvSpPr/>
          <p:nvPr/>
        </p:nvSpPr>
        <p:spPr>
          <a:xfrm>
            <a:off x="5886897" y="2993497"/>
            <a:ext cx="595991" cy="595991"/>
          </a:xfrm>
          <a:prstGeom prst="plus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9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48E905-6364-4333-BA92-483DD42E9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31793"/>
            <a:ext cx="5294716" cy="2594411"/>
          </a:xfrm>
          <a:prstGeom prst="rect">
            <a:avLst/>
          </a:prstGeom>
        </p:spPr>
      </p:pic>
      <p:cxnSp>
        <p:nvCxnSpPr>
          <p:cNvPr id="8200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Refugiados sÃ­rios trabalham em campos ">
            <a:extLst>
              <a:ext uri="{FF2B5EF4-FFF2-40B4-BE49-F238E27FC236}">
                <a16:creationId xmlns:a16="http://schemas.microsoft.com/office/drawing/2014/main" id="{55B6BB5A-591A-4F7A-A554-FACCF474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661889"/>
            <a:ext cx="5294715" cy="35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1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8645" t="24118" r="18284" b="22195"/>
          <a:stretch/>
        </p:blipFill>
        <p:spPr>
          <a:xfrm>
            <a:off x="211016" y="93785"/>
            <a:ext cx="8206154" cy="392723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8104" t="24118" r="22250" b="21395"/>
          <a:stretch/>
        </p:blipFill>
        <p:spPr>
          <a:xfrm>
            <a:off x="4759570" y="2644457"/>
            <a:ext cx="6400799" cy="328742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92369" y="5005754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 colheita da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Karité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em Gana, passando pelo processamento, comercialização até o produto chegar na casa da consumidora...</a:t>
            </a:r>
          </a:p>
        </p:txBody>
      </p:sp>
    </p:spTree>
    <p:extLst>
      <p:ext uri="{BB962C8B-B14F-4D97-AF65-F5344CB8AC3E}">
        <p14:creationId xmlns:p14="http://schemas.microsoft.com/office/powerpoint/2010/main" val="26178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1" y="1301265"/>
            <a:ext cx="9194513" cy="1933774"/>
            <a:chOff x="1002782" y="1301265"/>
            <a:chExt cx="4719591" cy="193377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2" y="1301265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11. </a:t>
              </a:r>
              <a:r>
                <a:rPr lang="pt-BR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Consumidor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978988" y="3395866"/>
            <a:ext cx="563248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quem consome; quem compra; quem decide; como consome?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perfil (demográfico; psicográfico; socioeconômico e profissional)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razões de consumo, árvore de decisão do consumidor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hábitos e atitudes de consumo (da categoria e da marca)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rituais de consumo (busca, compra, uso, posse...)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influências ambientais e culturais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características de exposição em redes sociais e circulação</a:t>
            </a:r>
            <a:endParaRPr lang="en-US" sz="1600" b="1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interior, pessoa, mulher, parede&#10;&#10;Descrição gerada automaticamente">
            <a:extLst>
              <a:ext uri="{FF2B5EF4-FFF2-40B4-BE49-F238E27FC236}">
                <a16:creationId xmlns:a16="http://schemas.microsoft.com/office/drawing/2014/main" id="{1B7D28B3-91CA-4112-980E-52B575289F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6" r="21696"/>
          <a:stretch>
            <a:fillRect/>
          </a:stretch>
        </p:blipFill>
        <p:spPr/>
      </p:pic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79ACF60E-6645-4A49-A472-3DE289A15DC9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E57D09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65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r="23707"/>
          <a:stretch>
            <a:fillRect/>
          </a:stretch>
        </p:blipFill>
        <p:spPr/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877" t="30209" r="54235" b="14343"/>
          <a:stretch/>
        </p:blipFill>
        <p:spPr>
          <a:xfrm>
            <a:off x="234462" y="0"/>
            <a:ext cx="5205046" cy="378350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1709" t="31330" r="21709" b="12901"/>
          <a:stretch/>
        </p:blipFill>
        <p:spPr>
          <a:xfrm>
            <a:off x="234462" y="3891614"/>
            <a:ext cx="5205046" cy="28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377750" y="289659"/>
            <a:ext cx="9194513" cy="1323439"/>
            <a:chOff x="1002783" y="1944838"/>
            <a:chExt cx="4719591" cy="132343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944838"/>
              <a:ext cx="47195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12.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Histórico de comunicação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377749" y="1898950"/>
            <a:ext cx="5093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i="1" dirty="0" err="1">
                <a:solidFill>
                  <a:srgbClr val="4C646E"/>
                </a:solidFill>
              </a:rPr>
              <a:t>brand</a:t>
            </a:r>
            <a:r>
              <a:rPr lang="pt-BR" sz="1600" b="1" i="1" dirty="0">
                <a:solidFill>
                  <a:srgbClr val="4C646E"/>
                </a:solidFill>
              </a:rPr>
              <a:t> </a:t>
            </a:r>
            <a:r>
              <a:rPr lang="pt-BR" sz="1600" b="1" i="1" dirty="0" err="1">
                <a:solidFill>
                  <a:srgbClr val="4C646E"/>
                </a:solidFill>
              </a:rPr>
              <a:t>idea</a:t>
            </a:r>
            <a:r>
              <a:rPr lang="pt-BR" sz="1600" b="1" dirty="0">
                <a:solidFill>
                  <a:srgbClr val="4C646E"/>
                </a:solidFill>
              </a:rPr>
              <a:t>: evolução do posicionamento e da imagem da marca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histórico de temas e de campanhas realizadas nos últimos 3 anos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histórico de estratégias de mídia/pontos de contato adotados nos últimos 3 anos (ecologia publicitária)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Pesquisas anteriores de </a:t>
            </a:r>
            <a:r>
              <a:rPr lang="pt-BR" sz="1600" b="1" i="1" dirty="0" err="1">
                <a:solidFill>
                  <a:srgbClr val="4C646E"/>
                </a:solidFill>
              </a:rPr>
              <a:t>brand</a:t>
            </a:r>
            <a:r>
              <a:rPr lang="pt-BR" sz="1600" b="1" i="1" dirty="0">
                <a:solidFill>
                  <a:srgbClr val="4C646E"/>
                </a:solidFill>
              </a:rPr>
              <a:t> </a:t>
            </a:r>
            <a:r>
              <a:rPr lang="pt-BR" sz="1600" b="1" i="1" dirty="0" err="1">
                <a:solidFill>
                  <a:srgbClr val="4C646E"/>
                </a:solidFill>
              </a:rPr>
              <a:t>image</a:t>
            </a:r>
            <a:r>
              <a:rPr lang="pt-BR" sz="1600" b="1" i="1" dirty="0">
                <a:solidFill>
                  <a:srgbClr val="4C646E"/>
                </a:solidFill>
              </a:rPr>
              <a:t> </a:t>
            </a:r>
            <a:r>
              <a:rPr lang="pt-BR" sz="1600" b="1" dirty="0">
                <a:solidFill>
                  <a:srgbClr val="4C646E"/>
                </a:solidFill>
              </a:rPr>
              <a:t>e equivalentes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interior, pessoa, mesa, texto&#10;&#10;Descrição gerada automaticamente">
            <a:extLst>
              <a:ext uri="{FF2B5EF4-FFF2-40B4-BE49-F238E27FC236}">
                <a16:creationId xmlns:a16="http://schemas.microsoft.com/office/drawing/2014/main" id="{FBC9D863-70B1-47A3-BE70-B750619BC4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450"/>
          <a:stretch>
            <a:fillRect/>
          </a:stretch>
        </p:blipFill>
        <p:spPr/>
      </p:pic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FE35EF5B-B9B7-4BD8-B42D-22F22F8ECD34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E57D09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682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-34832" y="-149350"/>
            <a:ext cx="9194513" cy="2007002"/>
            <a:chOff x="826650" y="1228037"/>
            <a:chExt cx="4719591" cy="200700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826650" y="1228037"/>
              <a:ext cx="47195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13.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Estratégia(s) de comunicação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282175" y="2080948"/>
            <a:ext cx="577720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problemas e/ou oportunidades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objetivos de comunicação (intenção + quantidade + prazo), por público-alvo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Ecologia a ser adotada (publicidade, promoção, merchandising, assessoria de comunicação, marketing de incentivo, marketing de relacionamento, identidade corporativa, comunicação digital, eventos, </a:t>
            </a:r>
            <a:r>
              <a:rPr lang="pt-BR" sz="1600" b="1" i="1" dirty="0" err="1">
                <a:solidFill>
                  <a:srgbClr val="4C646E"/>
                </a:solidFill>
              </a:rPr>
              <a:t>branded</a:t>
            </a:r>
            <a:r>
              <a:rPr lang="pt-BR" sz="1600" b="1" i="1" dirty="0">
                <a:solidFill>
                  <a:srgbClr val="4C646E"/>
                </a:solidFill>
              </a:rPr>
              <a:t> </a:t>
            </a:r>
            <a:r>
              <a:rPr lang="pt-BR" sz="1600" b="1" i="1" dirty="0" err="1">
                <a:solidFill>
                  <a:srgbClr val="4C646E"/>
                </a:solidFill>
              </a:rPr>
              <a:t>content</a:t>
            </a:r>
            <a:r>
              <a:rPr lang="pt-BR" sz="1600" b="1" dirty="0">
                <a:solidFill>
                  <a:srgbClr val="4C646E"/>
                </a:solidFill>
              </a:rPr>
              <a:t> etc.) e respectivos públicos (consumidor final, prescritores, influenciadores, etc.)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rgbClr val="4C646E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i="1" dirty="0">
                <a:solidFill>
                  <a:srgbClr val="C92734"/>
                </a:solidFill>
              </a:rPr>
              <a:t>Não esqueçam: objetivos de comunicação colaboram, mas são diferentes dos objetivos de marketing.</a:t>
            </a:r>
            <a:endParaRPr lang="en-US" sz="1600" i="1" dirty="0">
              <a:solidFill>
                <a:srgbClr val="C92734"/>
              </a:solidFill>
            </a:endParaRPr>
          </a:p>
        </p:txBody>
      </p:sp>
      <p:pic>
        <p:nvPicPr>
          <p:cNvPr id="5" name="Espaço Reservado para Imagem 4" descr="Uma imagem contendo quebra-cabeça, texto, objeto&#10;&#10;Descrição gerada automaticamente">
            <a:extLst>
              <a:ext uri="{FF2B5EF4-FFF2-40B4-BE49-F238E27FC236}">
                <a16:creationId xmlns:a16="http://schemas.microsoft.com/office/drawing/2014/main" id="{B2E31200-EF2A-487C-A6D1-4080F28F49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20408"/>
          <a:stretch>
            <a:fillRect/>
          </a:stretch>
        </p:blipFill>
        <p:spPr>
          <a:xfrm>
            <a:off x="7303477" y="0"/>
            <a:ext cx="4888524" cy="6858000"/>
          </a:xfrm>
        </p:spPr>
      </p:pic>
      <p:sp>
        <p:nvSpPr>
          <p:cNvPr id="13" name="Rectangle: Rounded Corners 32">
            <a:extLst>
              <a:ext uri="{FF2B5EF4-FFF2-40B4-BE49-F238E27FC236}">
                <a16:creationId xmlns:a16="http://schemas.microsoft.com/office/drawing/2014/main" id="{D2C30093-C31F-4313-9EC5-02D12450FF97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E57D09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120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aptura de tela&#10;&#10;Descrição gerada automaticamente">
            <a:extLst>
              <a:ext uri="{FF2B5EF4-FFF2-40B4-BE49-F238E27FC236}">
                <a16:creationId xmlns:a16="http://schemas.microsoft.com/office/drawing/2014/main" id="{85B5646E-0EF3-44DD-BC6F-A6D7DD274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"/>
          <a:stretch/>
        </p:blipFill>
        <p:spPr>
          <a:xfrm>
            <a:off x="0" y="289942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C234E11-9D51-085F-1B8E-858C1AA02864}"/>
              </a:ext>
            </a:extLst>
          </p:cNvPr>
          <p:cNvSpPr txBox="1"/>
          <p:nvPr/>
        </p:nvSpPr>
        <p:spPr>
          <a:xfrm>
            <a:off x="8441474" y="5475249"/>
            <a:ext cx="269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NÃO PRECISA </a:t>
            </a:r>
          </a:p>
        </p:txBody>
      </p:sp>
    </p:spTree>
    <p:extLst>
      <p:ext uri="{BB962C8B-B14F-4D97-AF65-F5344CB8AC3E}">
        <p14:creationId xmlns:p14="http://schemas.microsoft.com/office/powerpoint/2010/main" val="71991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294966" y="314742"/>
            <a:ext cx="6035367" cy="1976664"/>
            <a:chOff x="1002783" y="1258375"/>
            <a:chExt cx="4719591" cy="197666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258375"/>
              <a:ext cx="4719591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14.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Estratégia de criação + criação 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321416" y="2798065"/>
            <a:ext cx="577720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posicionamento adotado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conceito (tema central; benefício motivador, promessa básica e sua relação com a Brand Idea identificada)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justificativa ou “</a:t>
            </a:r>
            <a:r>
              <a:rPr lang="pt-BR" sz="1600" b="1" dirty="0" err="1">
                <a:solidFill>
                  <a:srgbClr val="4C646E"/>
                </a:solidFill>
              </a:rPr>
              <a:t>reason</a:t>
            </a:r>
            <a:r>
              <a:rPr lang="pt-BR" sz="1600" b="1" dirty="0">
                <a:solidFill>
                  <a:srgbClr val="4C646E"/>
                </a:solidFill>
              </a:rPr>
              <a:t> </a:t>
            </a:r>
            <a:r>
              <a:rPr lang="pt-BR" sz="1600" b="1" dirty="0" err="1">
                <a:solidFill>
                  <a:srgbClr val="4C646E"/>
                </a:solidFill>
              </a:rPr>
              <a:t>why</a:t>
            </a:r>
            <a:r>
              <a:rPr lang="pt-BR" sz="1600" b="1" dirty="0">
                <a:solidFill>
                  <a:srgbClr val="4C646E"/>
                </a:solidFill>
              </a:rPr>
              <a:t>”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imagem-chave; palavra-chave; estilo / “tom de voz”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descrição de cada peça ou ação (direção de arte, texto, tipografia, roteiros, som, cenografia...)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direitos autorais (quando for o caso)</a:t>
            </a:r>
            <a:endParaRPr lang="pt-BR" sz="1600" strike="sngStrike" dirty="0">
              <a:solidFill>
                <a:srgbClr val="4C64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Imagem 4" descr="Uma imagem contendo pessoa, homem, interior&#10;&#10;Descrição gerada automaticamente">
            <a:extLst>
              <a:ext uri="{FF2B5EF4-FFF2-40B4-BE49-F238E27FC236}">
                <a16:creationId xmlns:a16="http://schemas.microsoft.com/office/drawing/2014/main" id="{9C25ECFB-E275-4DFA-9EB3-A9C9A7D95E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3696"/>
          <a:stretch>
            <a:fillRect/>
          </a:stretch>
        </p:blipFill>
        <p:spPr/>
      </p:pic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50DDEC24-A61D-4875-A910-83F7E7287D6F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0474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424046" y="73736"/>
            <a:ext cx="9194513" cy="1783916"/>
            <a:chOff x="1002782" y="1451123"/>
            <a:chExt cx="4719591" cy="178391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2" y="1451123"/>
              <a:ext cx="471959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15. </a:t>
              </a:r>
              <a:r>
                <a:rPr lang="pt-BR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Estratégia de mídia/</a:t>
              </a:r>
            </a:p>
            <a:p>
              <a:r>
                <a:rPr lang="pt-BR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contatos/ações</a:t>
              </a:r>
              <a:endPara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424046" y="2258804"/>
            <a:ext cx="5777204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objetivos por tipo de público e tipo de contato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seleção dos meios/formatos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cobertura geográfica; período; frequência; reforço...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4C646E"/>
                </a:solidFill>
              </a:rPr>
              <a:t>cronograma</a:t>
            </a:r>
          </a:p>
        </p:txBody>
      </p:sp>
      <p:pic>
        <p:nvPicPr>
          <p:cNvPr id="5" name="Espaço Reservado para 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0F0C4F2F-C0E3-4F80-8D96-3784A0F74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r="28457"/>
          <a:stretch>
            <a:fillRect/>
          </a:stretch>
        </p:blipFill>
        <p:spPr/>
      </p:pic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6293EBDF-AF90-4DF9-A2D7-D49B92BB4528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045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pessoa, em pé, posando, foto&#10;&#10;Descrição gerada automaticamente">
            <a:extLst>
              <a:ext uri="{FF2B5EF4-FFF2-40B4-BE49-F238E27FC236}">
                <a16:creationId xmlns:a16="http://schemas.microsoft.com/office/drawing/2014/main" id="{88677674-63E3-413A-84A1-17FB079F5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1" r="26221"/>
          <a:stretch>
            <a:fillRect/>
          </a:stretch>
        </p:blipFill>
        <p:spPr/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7584C015-5334-48F6-91FB-BDE6D96525CB}"/>
              </a:ext>
            </a:extLst>
          </p:cNvPr>
          <p:cNvGrpSpPr/>
          <p:nvPr/>
        </p:nvGrpSpPr>
        <p:grpSpPr>
          <a:xfrm>
            <a:off x="424048" y="684688"/>
            <a:ext cx="9194513" cy="1492054"/>
            <a:chOff x="1002783" y="2062075"/>
            <a:chExt cx="4719591" cy="1323439"/>
          </a:xfrm>
        </p:grpSpPr>
        <p:sp>
          <p:nvSpPr>
            <p:cNvPr id="4" name="TextBox 25">
              <a:extLst>
                <a:ext uri="{FF2B5EF4-FFF2-40B4-BE49-F238E27FC236}">
                  <a16:creationId xmlns:a16="http://schemas.microsoft.com/office/drawing/2014/main" id="{F19DBD17-D941-4F7F-A600-7C20A33C118A}"/>
                </a:ext>
              </a:extLst>
            </p:cNvPr>
            <p:cNvSpPr txBox="1"/>
            <p:nvPr/>
          </p:nvSpPr>
          <p:spPr>
            <a:xfrm>
              <a:off x="1002783" y="2062075"/>
              <a:ext cx="471959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16.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Verba necessária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CD30AF16-B57A-46D8-82F2-224257CBED97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6" name="Straight Connector 27">
                <a:extLst>
                  <a:ext uri="{FF2B5EF4-FFF2-40B4-BE49-F238E27FC236}">
                    <a16:creationId xmlns:a16="http://schemas.microsoft.com/office/drawing/2014/main" id="{568745B2-AA59-43D6-9D54-BB8E2A1D4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28">
                <a:extLst>
                  <a:ext uri="{FF2B5EF4-FFF2-40B4-BE49-F238E27FC236}">
                    <a16:creationId xmlns:a16="http://schemas.microsoft.com/office/drawing/2014/main" id="{C93FF035-2C29-4CE3-94E3-259E2389D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29">
                <a:extLst>
                  <a:ext uri="{FF2B5EF4-FFF2-40B4-BE49-F238E27FC236}">
                    <a16:creationId xmlns:a16="http://schemas.microsoft.com/office/drawing/2014/main" id="{451EA483-075D-4BD9-9D99-C2FCA8224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30">
            <a:extLst>
              <a:ext uri="{FF2B5EF4-FFF2-40B4-BE49-F238E27FC236}">
                <a16:creationId xmlns:a16="http://schemas.microsoft.com/office/drawing/2014/main" id="{86A59A2B-AF78-4412-A01B-E0383FAAECCA}"/>
              </a:ext>
            </a:extLst>
          </p:cNvPr>
          <p:cNvSpPr txBox="1"/>
          <p:nvPr/>
        </p:nvSpPr>
        <p:spPr>
          <a:xfrm>
            <a:off x="424047" y="2176742"/>
            <a:ext cx="5777204" cy="213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orçamentos e taxas de agências envolvidas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distribuição da verba necessária por: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ação de comunicação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produção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mídia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solidFill>
                  <a:srgbClr val="4C646E"/>
                </a:solidFill>
              </a:rPr>
              <a:t>taxas, licenças e remuneração dos profissionais envolvidos</a:t>
            </a:r>
          </a:p>
        </p:txBody>
      </p:sp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42316A4B-1584-4BC6-B9CE-6720B798DF80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Projex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246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03AB6E-1F74-4C35-9919-51956559D90F}"/>
              </a:ext>
            </a:extLst>
          </p:cNvPr>
          <p:cNvSpPr txBox="1"/>
          <p:nvPr/>
        </p:nvSpPr>
        <p:spPr>
          <a:xfrm>
            <a:off x="194182" y="375033"/>
            <a:ext cx="4276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-300" dirty="0">
                <a:solidFill>
                  <a:schemeClr val="accent1"/>
                </a:solidFill>
                <a:effectLst>
                  <a:outerShdw blurRad="101600" dist="127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PROJEX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6E537-3950-4B2A-83DB-FCD3956E0398}"/>
              </a:ext>
            </a:extLst>
          </p:cNvPr>
          <p:cNvSpPr txBox="1"/>
          <p:nvPr/>
        </p:nvSpPr>
        <p:spPr>
          <a:xfrm>
            <a:off x="812653" y="1364166"/>
            <a:ext cx="325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OBJETIVOS: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366E5-0E6A-44FC-BCB9-7D4AEA40C85E}"/>
              </a:ext>
            </a:extLst>
          </p:cNvPr>
          <p:cNvSpPr txBox="1"/>
          <p:nvPr/>
        </p:nvSpPr>
        <p:spPr>
          <a:xfrm>
            <a:off x="829785" y="1748228"/>
            <a:ext cx="4700953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400" b="1" dirty="0">
                <a:solidFill>
                  <a:schemeClr val="accent2"/>
                </a:solidFill>
              </a:rPr>
              <a:t>Planejamento</a:t>
            </a:r>
            <a:r>
              <a:rPr lang="pt-BR" sz="1400" dirty="0">
                <a:solidFill>
                  <a:schemeClr val="accent2"/>
                </a:solidFill>
              </a:rPr>
              <a:t> e </a:t>
            </a:r>
            <a:r>
              <a:rPr lang="pt-BR" sz="1400" b="1" dirty="0">
                <a:solidFill>
                  <a:schemeClr val="accent2"/>
                </a:solidFill>
              </a:rPr>
              <a:t>execução</a:t>
            </a:r>
            <a:r>
              <a:rPr lang="pt-BR" sz="1400" dirty="0">
                <a:solidFill>
                  <a:schemeClr val="accent2"/>
                </a:solidFill>
              </a:rPr>
              <a:t>, em forma de projeto, </a:t>
            </a:r>
            <a:r>
              <a:rPr lang="pt-BR" sz="1400" b="1" dirty="0">
                <a:solidFill>
                  <a:schemeClr val="accent2"/>
                </a:solidFill>
              </a:rPr>
              <a:t>de uma campanha publicitária e/ou de comunicação de marketing </a:t>
            </a:r>
            <a:r>
              <a:rPr lang="pt-BR" sz="1400" dirty="0">
                <a:solidFill>
                  <a:schemeClr val="accent2"/>
                </a:solidFill>
              </a:rPr>
              <a:t>para uma </a:t>
            </a:r>
            <a:r>
              <a:rPr lang="pt-BR" sz="1400" b="1" dirty="0">
                <a:solidFill>
                  <a:schemeClr val="accent2"/>
                </a:solidFill>
              </a:rPr>
              <a:t>marca existente no mercado</a:t>
            </a:r>
            <a:r>
              <a:rPr lang="pt-BR" sz="1400" dirty="0">
                <a:solidFill>
                  <a:schemeClr val="accent2"/>
                </a:solidFill>
              </a:rPr>
              <a:t>, envolvendo desde a análise mercadológica até a apresentação das peças e do plano de mídia concebidos como solução para o problema mercadológico diagnosticado. Contempla ainda avaliação e feedback da campanha.</a:t>
            </a:r>
          </a:p>
        </p:txBody>
      </p:sp>
      <p:pic>
        <p:nvPicPr>
          <p:cNvPr id="10" name="Espaço Reservado para Imagem 9" descr="Uma imagem contendo pessoa, homem, interior&#10;&#10;Descrição gerada automaticamente">
            <a:extLst>
              <a:ext uri="{FF2B5EF4-FFF2-40B4-BE49-F238E27FC236}">
                <a16:creationId xmlns:a16="http://schemas.microsoft.com/office/drawing/2014/main" id="{EDF26551-B3D6-4C48-BD30-43BB4BB025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r="10733"/>
          <a:stretch>
            <a:fillRect/>
          </a:stretch>
        </p:blipFill>
        <p:spPr>
          <a:xfrm>
            <a:off x="4927831" y="0"/>
            <a:ext cx="7510352" cy="6858000"/>
          </a:xfrm>
        </p:spPr>
      </p:pic>
      <p:sp>
        <p:nvSpPr>
          <p:cNvPr id="25" name="Freeform 173">
            <a:extLst>
              <a:ext uri="{FF2B5EF4-FFF2-40B4-BE49-F238E27FC236}">
                <a16:creationId xmlns:a16="http://schemas.microsoft.com/office/drawing/2014/main" id="{1423BE3F-CB5E-439B-B816-116658D64141}"/>
              </a:ext>
            </a:extLst>
          </p:cNvPr>
          <p:cNvSpPr>
            <a:spLocks noEditPoints="1"/>
          </p:cNvSpPr>
          <p:nvPr/>
        </p:nvSpPr>
        <p:spPr bwMode="auto">
          <a:xfrm>
            <a:off x="144735" y="1437818"/>
            <a:ext cx="685050" cy="887421"/>
          </a:xfrm>
          <a:custGeom>
            <a:avLst/>
            <a:gdLst>
              <a:gd name="T0" fmla="*/ 257001 w 109"/>
              <a:gd name="T1" fmla="*/ 0 h 116"/>
              <a:gd name="T2" fmla="*/ 37794 w 109"/>
              <a:gd name="T3" fmla="*/ 0 h 116"/>
              <a:gd name="T4" fmla="*/ 17637 w 109"/>
              <a:gd name="T5" fmla="*/ 17627 h 116"/>
              <a:gd name="T6" fmla="*/ 17637 w 109"/>
              <a:gd name="T7" fmla="*/ 55398 h 116"/>
              <a:gd name="T8" fmla="*/ 45353 w 109"/>
              <a:gd name="T9" fmla="*/ 55398 h 116"/>
              <a:gd name="T10" fmla="*/ 55432 w 109"/>
              <a:gd name="T11" fmla="*/ 65471 h 116"/>
              <a:gd name="T12" fmla="*/ 45353 w 109"/>
              <a:gd name="T13" fmla="*/ 73025 h 116"/>
              <a:gd name="T14" fmla="*/ 10078 w 109"/>
              <a:gd name="T15" fmla="*/ 73025 h 116"/>
              <a:gd name="T16" fmla="*/ 0 w 109"/>
              <a:gd name="T17" fmla="*/ 83097 h 116"/>
              <a:gd name="T18" fmla="*/ 10078 w 109"/>
              <a:gd name="T19" fmla="*/ 90652 h 116"/>
              <a:gd name="T20" fmla="*/ 17637 w 109"/>
              <a:gd name="T21" fmla="*/ 90652 h 116"/>
              <a:gd name="T22" fmla="*/ 17637 w 109"/>
              <a:gd name="T23" fmla="*/ 128423 h 116"/>
              <a:gd name="T24" fmla="*/ 45353 w 109"/>
              <a:gd name="T25" fmla="*/ 128423 h 116"/>
              <a:gd name="T26" fmla="*/ 55432 w 109"/>
              <a:gd name="T27" fmla="*/ 138496 h 116"/>
              <a:gd name="T28" fmla="*/ 45353 w 109"/>
              <a:gd name="T29" fmla="*/ 146050 h 116"/>
              <a:gd name="T30" fmla="*/ 10078 w 109"/>
              <a:gd name="T31" fmla="*/ 146050 h 116"/>
              <a:gd name="T32" fmla="*/ 0 w 109"/>
              <a:gd name="T33" fmla="*/ 156122 h 116"/>
              <a:gd name="T34" fmla="*/ 10078 w 109"/>
              <a:gd name="T35" fmla="*/ 166195 h 116"/>
              <a:gd name="T36" fmla="*/ 17637 w 109"/>
              <a:gd name="T37" fmla="*/ 166195 h 116"/>
              <a:gd name="T38" fmla="*/ 17637 w 109"/>
              <a:gd name="T39" fmla="*/ 201448 h 116"/>
              <a:gd name="T40" fmla="*/ 45353 w 109"/>
              <a:gd name="T41" fmla="*/ 201448 h 116"/>
              <a:gd name="T42" fmla="*/ 55432 w 109"/>
              <a:gd name="T43" fmla="*/ 211521 h 116"/>
              <a:gd name="T44" fmla="*/ 45353 w 109"/>
              <a:gd name="T45" fmla="*/ 219075 h 116"/>
              <a:gd name="T46" fmla="*/ 10078 w 109"/>
              <a:gd name="T47" fmla="*/ 219075 h 116"/>
              <a:gd name="T48" fmla="*/ 0 w 109"/>
              <a:gd name="T49" fmla="*/ 229147 h 116"/>
              <a:gd name="T50" fmla="*/ 10078 w 109"/>
              <a:gd name="T51" fmla="*/ 239220 h 116"/>
              <a:gd name="T52" fmla="*/ 17637 w 109"/>
              <a:gd name="T53" fmla="*/ 239220 h 116"/>
              <a:gd name="T54" fmla="*/ 17637 w 109"/>
              <a:gd name="T55" fmla="*/ 274473 h 116"/>
              <a:gd name="T56" fmla="*/ 37794 w 109"/>
              <a:gd name="T57" fmla="*/ 292100 h 116"/>
              <a:gd name="T58" fmla="*/ 257001 w 109"/>
              <a:gd name="T59" fmla="*/ 292100 h 116"/>
              <a:gd name="T60" fmla="*/ 274638 w 109"/>
              <a:gd name="T61" fmla="*/ 274473 h 116"/>
              <a:gd name="T62" fmla="*/ 274638 w 109"/>
              <a:gd name="T63" fmla="*/ 17627 h 116"/>
              <a:gd name="T64" fmla="*/ 257001 w 109"/>
              <a:gd name="T65" fmla="*/ 0 h 116"/>
              <a:gd name="T66" fmla="*/ 219206 w 109"/>
              <a:gd name="T67" fmla="*/ 128423 h 116"/>
              <a:gd name="T68" fmla="*/ 110863 w 109"/>
              <a:gd name="T69" fmla="*/ 128423 h 116"/>
              <a:gd name="T70" fmla="*/ 110863 w 109"/>
              <a:gd name="T71" fmla="*/ 55398 h 116"/>
              <a:gd name="T72" fmla="*/ 219206 w 109"/>
              <a:gd name="T73" fmla="*/ 55398 h 116"/>
              <a:gd name="T74" fmla="*/ 219206 w 109"/>
              <a:gd name="T75" fmla="*/ 128423 h 11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" h="116">
                <a:moveTo>
                  <a:pt x="102" y="0"/>
                </a:moveTo>
                <a:cubicBezTo>
                  <a:pt x="15" y="0"/>
                  <a:pt x="15" y="0"/>
                  <a:pt x="15" y="0"/>
                </a:cubicBezTo>
                <a:cubicBezTo>
                  <a:pt x="11" y="0"/>
                  <a:pt x="7" y="3"/>
                  <a:pt x="7" y="7"/>
                </a:cubicBezTo>
                <a:cubicBezTo>
                  <a:pt x="7" y="22"/>
                  <a:pt x="7" y="22"/>
                  <a:pt x="7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20" y="22"/>
                  <a:pt x="22" y="24"/>
                  <a:pt x="22" y="26"/>
                </a:cubicBezTo>
                <a:cubicBezTo>
                  <a:pt x="22" y="28"/>
                  <a:pt x="20" y="29"/>
                  <a:pt x="18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31"/>
                  <a:pt x="0" y="33"/>
                </a:cubicBezTo>
                <a:cubicBezTo>
                  <a:pt x="0" y="35"/>
                  <a:pt x="2" y="36"/>
                  <a:pt x="4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51"/>
                  <a:pt x="7" y="51"/>
                  <a:pt x="7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20" y="51"/>
                  <a:pt x="22" y="53"/>
                  <a:pt x="22" y="55"/>
                </a:cubicBezTo>
                <a:cubicBezTo>
                  <a:pt x="22" y="57"/>
                  <a:pt x="20" y="58"/>
                  <a:pt x="18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2" y="58"/>
                  <a:pt x="0" y="60"/>
                  <a:pt x="0" y="62"/>
                </a:cubicBezTo>
                <a:cubicBezTo>
                  <a:pt x="0" y="64"/>
                  <a:pt x="2" y="66"/>
                  <a:pt x="4" y="66"/>
                </a:cubicBezTo>
                <a:cubicBezTo>
                  <a:pt x="7" y="66"/>
                  <a:pt x="7" y="66"/>
                  <a:pt x="7" y="66"/>
                </a:cubicBezTo>
                <a:cubicBezTo>
                  <a:pt x="7" y="80"/>
                  <a:pt x="7" y="80"/>
                  <a:pt x="7" y="80"/>
                </a:cubicBezTo>
                <a:cubicBezTo>
                  <a:pt x="18" y="80"/>
                  <a:pt x="18" y="80"/>
                  <a:pt x="18" y="80"/>
                </a:cubicBezTo>
                <a:cubicBezTo>
                  <a:pt x="20" y="80"/>
                  <a:pt x="22" y="82"/>
                  <a:pt x="22" y="84"/>
                </a:cubicBezTo>
                <a:cubicBezTo>
                  <a:pt x="22" y="86"/>
                  <a:pt x="20" y="87"/>
                  <a:pt x="18" y="87"/>
                </a:cubicBezTo>
                <a:cubicBezTo>
                  <a:pt x="4" y="87"/>
                  <a:pt x="4" y="87"/>
                  <a:pt x="4" y="87"/>
                </a:cubicBezTo>
                <a:cubicBezTo>
                  <a:pt x="2" y="87"/>
                  <a:pt x="0" y="89"/>
                  <a:pt x="0" y="91"/>
                </a:cubicBezTo>
                <a:cubicBezTo>
                  <a:pt x="0" y="93"/>
                  <a:pt x="2" y="95"/>
                  <a:pt x="4" y="95"/>
                </a:cubicBezTo>
                <a:cubicBezTo>
                  <a:pt x="7" y="95"/>
                  <a:pt x="7" y="95"/>
                  <a:pt x="7" y="95"/>
                </a:cubicBezTo>
                <a:cubicBezTo>
                  <a:pt x="7" y="109"/>
                  <a:pt x="7" y="109"/>
                  <a:pt x="7" y="109"/>
                </a:cubicBezTo>
                <a:cubicBezTo>
                  <a:pt x="7" y="113"/>
                  <a:pt x="11" y="116"/>
                  <a:pt x="15" y="116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6" y="116"/>
                  <a:pt x="109" y="113"/>
                  <a:pt x="109" y="109"/>
                </a:cubicBezTo>
                <a:cubicBezTo>
                  <a:pt x="109" y="7"/>
                  <a:pt x="109" y="7"/>
                  <a:pt x="109" y="7"/>
                </a:cubicBezTo>
                <a:cubicBezTo>
                  <a:pt x="109" y="3"/>
                  <a:pt x="106" y="0"/>
                  <a:pt x="102" y="0"/>
                </a:cubicBezTo>
                <a:close/>
                <a:moveTo>
                  <a:pt x="87" y="51"/>
                </a:moveTo>
                <a:cubicBezTo>
                  <a:pt x="44" y="51"/>
                  <a:pt x="44" y="51"/>
                  <a:pt x="44" y="51"/>
                </a:cubicBezTo>
                <a:cubicBezTo>
                  <a:pt x="44" y="22"/>
                  <a:pt x="44" y="22"/>
                  <a:pt x="44" y="22"/>
                </a:cubicBezTo>
                <a:cubicBezTo>
                  <a:pt x="87" y="22"/>
                  <a:pt x="87" y="22"/>
                  <a:pt x="87" y="22"/>
                </a:cubicBezTo>
                <a:lnTo>
                  <a:pt x="87" y="51"/>
                </a:lnTo>
                <a:close/>
              </a:path>
            </a:pathLst>
          </a:custGeom>
          <a:solidFill>
            <a:schemeClr val="accent5">
              <a:alpha val="27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603AB6E-1F74-4C35-9919-51956559D90F}"/>
              </a:ext>
            </a:extLst>
          </p:cNvPr>
          <p:cNvSpPr txBox="1"/>
          <p:nvPr/>
        </p:nvSpPr>
        <p:spPr>
          <a:xfrm>
            <a:off x="194182" y="5328606"/>
            <a:ext cx="6703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-300" dirty="0">
                <a:solidFill>
                  <a:schemeClr val="accent1"/>
                </a:solidFill>
                <a:effectLst>
                  <a:outerShdw blurRad="101600" dist="12700" dir="2700000" algn="tl" rotWithShape="0">
                    <a:prstClr val="black">
                      <a:alpha val="18000"/>
                    </a:prstClr>
                  </a:outerShdw>
                </a:effectLst>
                <a:latin typeface="+mj-lt"/>
              </a:rPr>
              <a:t>PLANEJAMENTO</a:t>
            </a:r>
          </a:p>
        </p:txBody>
      </p:sp>
      <p:sp>
        <p:nvSpPr>
          <p:cNvPr id="2" name="Seta para Cima 1"/>
          <p:cNvSpPr/>
          <p:nvPr/>
        </p:nvSpPr>
        <p:spPr>
          <a:xfrm>
            <a:off x="2813538" y="4174018"/>
            <a:ext cx="976323" cy="1132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1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laptop, pessoa, computador, interior&#10;&#10;Descrição gerada automaticamente">
            <a:extLst>
              <a:ext uri="{FF2B5EF4-FFF2-40B4-BE49-F238E27FC236}">
                <a16:creationId xmlns:a16="http://schemas.microsoft.com/office/drawing/2014/main" id="{6F14D801-26D6-4ED0-9E73-494050D564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r="23704"/>
          <a:stretch>
            <a:fillRect/>
          </a:stretch>
        </p:blipFill>
        <p:spPr/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7584C015-5334-48F6-91FB-BDE6D96525CB}"/>
              </a:ext>
            </a:extLst>
          </p:cNvPr>
          <p:cNvGrpSpPr/>
          <p:nvPr/>
        </p:nvGrpSpPr>
        <p:grpSpPr>
          <a:xfrm>
            <a:off x="424048" y="545785"/>
            <a:ext cx="9194513" cy="1893104"/>
            <a:chOff x="1002783" y="1969195"/>
            <a:chExt cx="4719591" cy="1265844"/>
          </a:xfrm>
        </p:grpSpPr>
        <p:sp>
          <p:nvSpPr>
            <p:cNvPr id="4" name="TextBox 25">
              <a:extLst>
                <a:ext uri="{FF2B5EF4-FFF2-40B4-BE49-F238E27FC236}">
                  <a16:creationId xmlns:a16="http://schemas.microsoft.com/office/drawing/2014/main" id="{F19DBD17-D941-4F7F-A600-7C20A33C118A}"/>
                </a:ext>
              </a:extLst>
            </p:cNvPr>
            <p:cNvSpPr txBox="1"/>
            <p:nvPr/>
          </p:nvSpPr>
          <p:spPr>
            <a:xfrm>
              <a:off x="1002783" y="1969195"/>
              <a:ext cx="4719591" cy="125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17.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Previsão de resultados e </a:t>
              </a:r>
            </a:p>
            <a:p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definição de métricas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CD30AF16-B57A-46D8-82F2-224257CBED97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6" name="Straight Connector 27">
                <a:extLst>
                  <a:ext uri="{FF2B5EF4-FFF2-40B4-BE49-F238E27FC236}">
                    <a16:creationId xmlns:a16="http://schemas.microsoft.com/office/drawing/2014/main" id="{568745B2-AA59-43D6-9D54-BB8E2A1D4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28">
                <a:extLst>
                  <a:ext uri="{FF2B5EF4-FFF2-40B4-BE49-F238E27FC236}">
                    <a16:creationId xmlns:a16="http://schemas.microsoft.com/office/drawing/2014/main" id="{C93FF035-2C29-4CE3-94E3-259E2389D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29">
                <a:extLst>
                  <a:ext uri="{FF2B5EF4-FFF2-40B4-BE49-F238E27FC236}">
                    <a16:creationId xmlns:a16="http://schemas.microsoft.com/office/drawing/2014/main" id="{451EA483-075D-4BD9-9D99-C2FCA8224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TextBox 30">
            <a:extLst>
              <a:ext uri="{FF2B5EF4-FFF2-40B4-BE49-F238E27FC236}">
                <a16:creationId xmlns:a16="http://schemas.microsoft.com/office/drawing/2014/main" id="{86A59A2B-AF78-4412-A01B-E0383FAAECCA}"/>
              </a:ext>
            </a:extLst>
          </p:cNvPr>
          <p:cNvSpPr txBox="1"/>
          <p:nvPr/>
        </p:nvSpPr>
        <p:spPr>
          <a:xfrm>
            <a:off x="424047" y="2765771"/>
            <a:ext cx="5777204" cy="116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strike="sngStrike" dirty="0">
                <a:solidFill>
                  <a:srgbClr val="4C646E"/>
                </a:solidFill>
              </a:rPr>
              <a:t>Especificar o modo de verificar se a ação atingiu os objetivos propostos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2000" strike="sngStrike" dirty="0">
                <a:solidFill>
                  <a:srgbClr val="4C646E"/>
                </a:solidFill>
              </a:rPr>
              <a:t>KPIs</a:t>
            </a:r>
          </a:p>
        </p:txBody>
      </p:sp>
      <p:sp>
        <p:nvSpPr>
          <p:cNvPr id="11" name="Rectangle: Rounded Corners 32">
            <a:extLst>
              <a:ext uri="{FF2B5EF4-FFF2-40B4-BE49-F238E27FC236}">
                <a16:creationId xmlns:a16="http://schemas.microsoft.com/office/drawing/2014/main" id="{42316A4B-1584-4BC6-B9CE-6720B798DF80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Projex</a:t>
            </a:r>
            <a:endParaRPr lang="en-US" sz="2000" b="1" dirty="0"/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id="{7584C015-5334-48F6-91FB-BDE6D96525CB}"/>
              </a:ext>
            </a:extLst>
          </p:cNvPr>
          <p:cNvGrpSpPr/>
          <p:nvPr/>
        </p:nvGrpSpPr>
        <p:grpSpPr>
          <a:xfrm>
            <a:off x="424046" y="3732923"/>
            <a:ext cx="9194513" cy="1670366"/>
            <a:chOff x="1002782" y="2118131"/>
            <a:chExt cx="4719591" cy="1116908"/>
          </a:xfrm>
        </p:grpSpPr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19DBD17-D941-4F7F-A600-7C20A33C118A}"/>
                </a:ext>
              </a:extLst>
            </p:cNvPr>
            <p:cNvSpPr txBox="1"/>
            <p:nvPr/>
          </p:nvSpPr>
          <p:spPr>
            <a:xfrm>
              <a:off x="1002782" y="2118131"/>
              <a:ext cx="4719591" cy="88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18. </a:t>
              </a:r>
              <a:r>
                <a:rPr lang="pt-BR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Produção da campanha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15" name="Group 26">
              <a:extLst>
                <a:ext uri="{FF2B5EF4-FFF2-40B4-BE49-F238E27FC236}">
                  <a16:creationId xmlns:a16="http://schemas.microsoft.com/office/drawing/2014/main" id="{CD30AF16-B57A-46D8-82F2-224257CBED97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16" name="Straight Connector 27">
                <a:extLst>
                  <a:ext uri="{FF2B5EF4-FFF2-40B4-BE49-F238E27FC236}">
                    <a16:creationId xmlns:a16="http://schemas.microsoft.com/office/drawing/2014/main" id="{568745B2-AA59-43D6-9D54-BB8E2A1D4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28">
                <a:extLst>
                  <a:ext uri="{FF2B5EF4-FFF2-40B4-BE49-F238E27FC236}">
                    <a16:creationId xmlns:a16="http://schemas.microsoft.com/office/drawing/2014/main" id="{C93FF035-2C29-4CE3-94E3-259E2389D4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29">
                <a:extLst>
                  <a:ext uri="{FF2B5EF4-FFF2-40B4-BE49-F238E27FC236}">
                    <a16:creationId xmlns:a16="http://schemas.microsoft.com/office/drawing/2014/main" id="{451EA483-075D-4BD9-9D99-C2FCA8224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87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BCD14E15-75F5-4FF7-AD05-018729CF0E1F}"/>
              </a:ext>
            </a:extLst>
          </p:cNvPr>
          <p:cNvSpPr/>
          <p:nvPr/>
        </p:nvSpPr>
        <p:spPr>
          <a:xfrm>
            <a:off x="680444" y="1002574"/>
            <a:ext cx="2490364" cy="5044440"/>
          </a:xfrm>
          <a:prstGeom prst="roundRect">
            <a:avLst>
              <a:gd name="adj" fmla="val 4818"/>
            </a:avLst>
          </a:prstGeom>
          <a:solidFill>
            <a:schemeClr val="bg1"/>
          </a:solidFill>
          <a:ln>
            <a:noFill/>
          </a:ln>
          <a:effectLst>
            <a:outerShdw blurRad="1397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CD14E15-75F5-4FF7-AD05-018729CF0E1F}"/>
              </a:ext>
            </a:extLst>
          </p:cNvPr>
          <p:cNvSpPr/>
          <p:nvPr/>
        </p:nvSpPr>
        <p:spPr>
          <a:xfrm>
            <a:off x="3417676" y="1002574"/>
            <a:ext cx="2490364" cy="5044440"/>
          </a:xfrm>
          <a:prstGeom prst="roundRect">
            <a:avLst>
              <a:gd name="adj" fmla="val 4818"/>
            </a:avLst>
          </a:prstGeom>
          <a:solidFill>
            <a:schemeClr val="bg1"/>
          </a:solidFill>
          <a:ln>
            <a:noFill/>
          </a:ln>
          <a:effectLst>
            <a:outerShdw blurRad="1397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A4EDE3A-2E49-41A1-B350-2B4C0089AFA7}"/>
              </a:ext>
            </a:extLst>
          </p:cNvPr>
          <p:cNvSpPr/>
          <p:nvPr/>
        </p:nvSpPr>
        <p:spPr>
          <a:xfrm>
            <a:off x="6134244" y="1002574"/>
            <a:ext cx="2490364" cy="5044440"/>
          </a:xfrm>
          <a:prstGeom prst="roundRect">
            <a:avLst>
              <a:gd name="adj" fmla="val 4818"/>
            </a:avLst>
          </a:prstGeom>
          <a:solidFill>
            <a:schemeClr val="bg1"/>
          </a:solidFill>
          <a:ln>
            <a:noFill/>
          </a:ln>
          <a:effectLst>
            <a:outerShdw blurRad="1397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861A8C-BCCE-4CF6-B53C-BBCC2367623C}"/>
              </a:ext>
            </a:extLst>
          </p:cNvPr>
          <p:cNvSpPr/>
          <p:nvPr/>
        </p:nvSpPr>
        <p:spPr>
          <a:xfrm>
            <a:off x="9156500" y="1002574"/>
            <a:ext cx="2490364" cy="5044440"/>
          </a:xfrm>
          <a:prstGeom prst="roundRect">
            <a:avLst>
              <a:gd name="adj" fmla="val 481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609600" dist="127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54">
            <a:extLst>
              <a:ext uri="{FF2B5EF4-FFF2-40B4-BE49-F238E27FC236}">
                <a16:creationId xmlns:a16="http://schemas.microsoft.com/office/drawing/2014/main" id="{5C7142CE-5EB3-4D0D-8873-6D099D72A2F6}"/>
              </a:ext>
            </a:extLst>
          </p:cNvPr>
          <p:cNvSpPr txBox="1"/>
          <p:nvPr/>
        </p:nvSpPr>
        <p:spPr>
          <a:xfrm>
            <a:off x="9274199" y="1264618"/>
            <a:ext cx="225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27/06</a:t>
            </a:r>
          </a:p>
        </p:txBody>
      </p:sp>
      <p:sp>
        <p:nvSpPr>
          <p:cNvPr id="75" name="Rectangle: Rounded Corners 32">
            <a:extLst>
              <a:ext uri="{FF2B5EF4-FFF2-40B4-BE49-F238E27FC236}">
                <a16:creationId xmlns:a16="http://schemas.microsoft.com/office/drawing/2014/main" id="{C8A7FA86-2FED-4386-9DE1-7656B6529132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  <a:lumOff val="50000"/>
            </a:schemeClr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Cronograma</a:t>
            </a:r>
            <a:endParaRPr lang="en-US" sz="2000" b="1" dirty="0"/>
          </a:p>
        </p:txBody>
      </p:sp>
      <p:sp>
        <p:nvSpPr>
          <p:cNvPr id="77" name="TextBox 50">
            <a:extLst>
              <a:ext uri="{FF2B5EF4-FFF2-40B4-BE49-F238E27FC236}">
                <a16:creationId xmlns:a16="http://schemas.microsoft.com/office/drawing/2014/main" id="{6FC999A7-17F4-49DA-8CA4-C41B31249106}"/>
              </a:ext>
            </a:extLst>
          </p:cNvPr>
          <p:cNvSpPr txBox="1"/>
          <p:nvPr/>
        </p:nvSpPr>
        <p:spPr>
          <a:xfrm>
            <a:off x="3613333" y="2018830"/>
            <a:ext cx="2254965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Normalização do Consumo (aula)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A produção de sentido pela mídia (palestra Eliara Santana)</a:t>
            </a:r>
            <a:endParaRPr lang="en-US" sz="1600" b="1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78" name="TextBox 50">
            <a:extLst>
              <a:ext uri="{FF2B5EF4-FFF2-40B4-BE49-F238E27FC236}">
                <a16:creationId xmlns:a16="http://schemas.microsoft.com/office/drawing/2014/main" id="{013CD0B6-8754-468E-AC71-EADF169C02D8}"/>
              </a:ext>
            </a:extLst>
          </p:cNvPr>
          <p:cNvSpPr txBox="1"/>
          <p:nvPr/>
        </p:nvSpPr>
        <p:spPr>
          <a:xfrm>
            <a:off x="9274199" y="1720549"/>
            <a:ext cx="225496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</a:rPr>
              <a:t>Entrega</a:t>
            </a:r>
            <a:r>
              <a:rPr lang="en-US" sz="1600" b="1" dirty="0">
                <a:solidFill>
                  <a:schemeClr val="bg1"/>
                </a:solidFill>
              </a:rPr>
              <a:t> dos </a:t>
            </a:r>
            <a:r>
              <a:rPr lang="en-US" sz="1600" b="1" dirty="0" err="1">
                <a:solidFill>
                  <a:schemeClr val="bg1"/>
                </a:solidFill>
              </a:rPr>
              <a:t>trabalhos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completos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por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escrito</a:t>
            </a:r>
            <a:endParaRPr lang="en-US" sz="16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bg1"/>
                </a:solidFill>
              </a:rPr>
              <a:t>Apresentação</a:t>
            </a:r>
            <a:r>
              <a:rPr lang="en-US" sz="1600" b="1" dirty="0">
                <a:solidFill>
                  <a:schemeClr val="bg1"/>
                </a:solidFill>
              </a:rPr>
              <a:t> – 20min. </a:t>
            </a:r>
            <a:r>
              <a:rPr lang="en-US" sz="1600" b="1" dirty="0" err="1">
                <a:solidFill>
                  <a:schemeClr val="bg1"/>
                </a:solidFill>
              </a:rPr>
              <a:t>por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grupo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1" name="Rectangle: Rounded Corners 32">
            <a:extLst>
              <a:ext uri="{FF2B5EF4-FFF2-40B4-BE49-F238E27FC236}">
                <a16:creationId xmlns:a16="http://schemas.microsoft.com/office/drawing/2014/main" id="{A27EB67E-EC99-4280-9578-F064CF9AB4A3}"/>
              </a:ext>
            </a:extLst>
          </p:cNvPr>
          <p:cNvSpPr/>
          <p:nvPr/>
        </p:nvSpPr>
        <p:spPr>
          <a:xfrm>
            <a:off x="205628" y="1346368"/>
            <a:ext cx="3111721" cy="360419"/>
          </a:xfrm>
          <a:prstGeom prst="roundRect">
            <a:avLst>
              <a:gd name="adj" fmla="val 50000"/>
            </a:avLst>
          </a:prstGeom>
          <a:solidFill>
            <a:srgbClr val="839831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11 de </a:t>
            </a:r>
            <a:r>
              <a:rPr lang="en-US" sz="2000" b="1" dirty="0" err="1"/>
              <a:t>maio</a:t>
            </a:r>
            <a:endParaRPr lang="en-US" sz="2000" b="1" dirty="0"/>
          </a:p>
        </p:txBody>
      </p:sp>
      <p:sp>
        <p:nvSpPr>
          <p:cNvPr id="79" name="Rectangle: Rounded Corners 32">
            <a:extLst>
              <a:ext uri="{FF2B5EF4-FFF2-40B4-BE49-F238E27FC236}">
                <a16:creationId xmlns:a16="http://schemas.microsoft.com/office/drawing/2014/main" id="{D6F944C5-B453-4587-BE37-E2B0C31371BD}"/>
              </a:ext>
            </a:extLst>
          </p:cNvPr>
          <p:cNvSpPr/>
          <p:nvPr/>
        </p:nvSpPr>
        <p:spPr>
          <a:xfrm>
            <a:off x="8997453" y="1333640"/>
            <a:ext cx="2776006" cy="36041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Final: 22 de </a:t>
            </a:r>
            <a:r>
              <a:rPr lang="en-US" sz="2000" b="1" dirty="0" err="1"/>
              <a:t>junho</a:t>
            </a:r>
            <a:endParaRPr lang="en-US" sz="2000" b="1" dirty="0"/>
          </a:p>
        </p:txBody>
      </p:sp>
      <p:sp>
        <p:nvSpPr>
          <p:cNvPr id="82" name="Rectangle: Rounded Corners 32">
            <a:extLst>
              <a:ext uri="{FF2B5EF4-FFF2-40B4-BE49-F238E27FC236}">
                <a16:creationId xmlns:a16="http://schemas.microsoft.com/office/drawing/2014/main" id="{D0AB2084-E718-473B-A70B-130B2F6E4B86}"/>
              </a:ext>
            </a:extLst>
          </p:cNvPr>
          <p:cNvSpPr/>
          <p:nvPr/>
        </p:nvSpPr>
        <p:spPr>
          <a:xfrm>
            <a:off x="5974958" y="1333640"/>
            <a:ext cx="3022495" cy="36041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15 de </a:t>
            </a:r>
            <a:r>
              <a:rPr lang="en-US" sz="2000" b="1" dirty="0" err="1"/>
              <a:t>Junho</a:t>
            </a:r>
            <a:endParaRPr lang="en-US" sz="2000" b="1" dirty="0"/>
          </a:p>
        </p:txBody>
      </p:sp>
      <p:sp>
        <p:nvSpPr>
          <p:cNvPr id="21" name="TextBox 50">
            <a:extLst>
              <a:ext uri="{FF2B5EF4-FFF2-40B4-BE49-F238E27FC236}">
                <a16:creationId xmlns:a16="http://schemas.microsoft.com/office/drawing/2014/main" id="{6FC999A7-17F4-49DA-8CA4-C41B31249106}"/>
              </a:ext>
            </a:extLst>
          </p:cNvPr>
          <p:cNvSpPr txBox="1"/>
          <p:nvPr/>
        </p:nvSpPr>
        <p:spPr>
          <a:xfrm>
            <a:off x="6358722" y="2018830"/>
            <a:ext cx="2254965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Semiótica aplicada ao planejamento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t-BR" sz="1600" b="1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Orientação dos grupos</a:t>
            </a:r>
            <a:endParaRPr lang="en-US" sz="1600" b="1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  <p:sp>
        <p:nvSpPr>
          <p:cNvPr id="22" name="Rectangle: Rounded Corners 32">
            <a:extLst>
              <a:ext uri="{FF2B5EF4-FFF2-40B4-BE49-F238E27FC236}">
                <a16:creationId xmlns:a16="http://schemas.microsoft.com/office/drawing/2014/main" id="{A27EB67E-EC99-4280-9578-F064CF9AB4A3}"/>
              </a:ext>
            </a:extLst>
          </p:cNvPr>
          <p:cNvSpPr/>
          <p:nvPr/>
        </p:nvSpPr>
        <p:spPr>
          <a:xfrm>
            <a:off x="3106495" y="1346369"/>
            <a:ext cx="3111721" cy="360419"/>
          </a:xfrm>
          <a:prstGeom prst="roundRect">
            <a:avLst>
              <a:gd name="adj" fmla="val 50000"/>
            </a:avLst>
          </a:prstGeom>
          <a:solidFill>
            <a:srgbClr val="C92734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18 e 25 de </a:t>
            </a:r>
            <a:r>
              <a:rPr lang="en-US" sz="2000" b="1" dirty="0" err="1"/>
              <a:t>Maio</a:t>
            </a:r>
            <a:endParaRPr lang="en-US" sz="2000" b="1" dirty="0"/>
          </a:p>
        </p:txBody>
      </p:sp>
      <p:sp>
        <p:nvSpPr>
          <p:cNvPr id="29" name="TextBox 50">
            <a:extLst>
              <a:ext uri="{FF2B5EF4-FFF2-40B4-BE49-F238E27FC236}">
                <a16:creationId xmlns:a16="http://schemas.microsoft.com/office/drawing/2014/main" id="{6FC999A7-17F4-49DA-8CA4-C41B31249106}"/>
              </a:ext>
            </a:extLst>
          </p:cNvPr>
          <p:cNvSpPr txBox="1"/>
          <p:nvPr/>
        </p:nvSpPr>
        <p:spPr>
          <a:xfrm>
            <a:off x="896765" y="1931835"/>
            <a:ext cx="225496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600" b="1" dirty="0"/>
              <a:t>Roteiro do planejamento</a:t>
            </a:r>
            <a:endParaRPr lang="en-US" sz="1600" b="1" dirty="0"/>
          </a:p>
          <a:p>
            <a:pPr>
              <a:lnSpc>
                <a:spcPct val="12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681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47" grpId="0" animBg="1"/>
      <p:bldP spid="49" grpId="0" animBg="1"/>
      <p:bldP spid="75" grpId="0" animBg="1"/>
      <p:bldP spid="81" grpId="0" animBg="1"/>
      <p:bldP spid="79" grpId="0" animBg="1"/>
      <p:bldP spid="82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4719591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1. </a:t>
              </a:r>
              <a:r>
                <a:rPr lang="en-US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Introdução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4719591" cy="190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dirty="0">
                <a:solidFill>
                  <a:srgbClr val="4C646E"/>
                </a:solidFill>
              </a:rPr>
              <a:t>Parte inicial do texto, na qual deve constar a </a:t>
            </a:r>
            <a:r>
              <a:rPr lang="pt-BR" sz="2000" b="1" dirty="0">
                <a:solidFill>
                  <a:srgbClr val="4C646E"/>
                </a:solidFill>
              </a:rPr>
              <a:t>delimitação do projeto </a:t>
            </a:r>
            <a:r>
              <a:rPr lang="pt-BR" sz="2000" dirty="0">
                <a:solidFill>
                  <a:srgbClr val="4C646E"/>
                </a:solidFill>
              </a:rPr>
              <a:t>proposto</a:t>
            </a:r>
            <a:r>
              <a:rPr lang="pt-BR" sz="2000" b="1" dirty="0">
                <a:solidFill>
                  <a:srgbClr val="4C646E"/>
                </a:solidFill>
              </a:rPr>
              <a:t> </a:t>
            </a:r>
            <a:r>
              <a:rPr lang="pt-BR" sz="2000" dirty="0">
                <a:solidFill>
                  <a:srgbClr val="4C646E"/>
                </a:solidFill>
              </a:rPr>
              <a:t>bem como seus </a:t>
            </a:r>
            <a:r>
              <a:rPr lang="pt-BR" sz="2000" b="1" dirty="0">
                <a:solidFill>
                  <a:srgbClr val="4C646E"/>
                </a:solidFill>
              </a:rPr>
              <a:t>objetivos</a:t>
            </a:r>
            <a:r>
              <a:rPr lang="pt-BR" sz="2000" dirty="0">
                <a:solidFill>
                  <a:srgbClr val="4C646E"/>
                </a:solidFill>
              </a:rPr>
              <a:t> e outros elementos necessários para situar o tema escolhido.</a:t>
            </a:r>
            <a:endParaRPr lang="en-US" sz="2000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branco, armário, ao ar livre&#10;&#10;Descrição gerada automaticamente">
            <a:extLst>
              <a:ext uri="{FF2B5EF4-FFF2-40B4-BE49-F238E27FC236}">
                <a16:creationId xmlns:a16="http://schemas.microsoft.com/office/drawing/2014/main" id="{4311E73F-CCB2-4227-82A0-BAA376AA2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3696"/>
          <a:stretch>
            <a:fillRect/>
          </a:stretch>
        </p:blipFill>
        <p:spPr/>
      </p:pic>
      <p:sp>
        <p:nvSpPr>
          <p:cNvPr id="10" name="Rectangle: Rounded Corners 32">
            <a:extLst>
              <a:ext uri="{FF2B5EF4-FFF2-40B4-BE49-F238E27FC236}">
                <a16:creationId xmlns:a16="http://schemas.microsoft.com/office/drawing/2014/main" id="{76557F79-8DB6-4B3F-8671-E43CD8C90A12}"/>
              </a:ext>
            </a:extLst>
          </p:cNvPr>
          <p:cNvSpPr/>
          <p:nvPr/>
        </p:nvSpPr>
        <p:spPr>
          <a:xfrm>
            <a:off x="-327015" y="134533"/>
            <a:ext cx="2659594" cy="360419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52400" dist="381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591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586154" y="1304658"/>
            <a:ext cx="5136219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2. </a:t>
              </a:r>
              <a:r>
                <a:rPr lang="en-US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Empresa</a:t>
              </a:r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/</a:t>
              </a:r>
              <a:r>
                <a:rPr lang="en-US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cliente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586154" y="3729975"/>
            <a:ext cx="527518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100" dirty="0">
                <a:solidFill>
                  <a:srgbClr val="4C646E"/>
                </a:solidFill>
              </a:rPr>
              <a:t>Definição da marca existente no mercado que será objeto do planejamento de comunicação.</a:t>
            </a:r>
            <a:endParaRPr lang="en-US" sz="2100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dardo, projétil, cata-vento, gazânia&#10;&#10;Descrição gerada automaticamente">
            <a:extLst>
              <a:ext uri="{FF2B5EF4-FFF2-40B4-BE49-F238E27FC236}">
                <a16:creationId xmlns:a16="http://schemas.microsoft.com/office/drawing/2014/main" id="{042EE813-A623-41D1-AAE6-744A2A98E9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8" r="237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275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26958"/>
          <a:stretch>
            <a:fillRect/>
          </a:stretch>
        </p:blipFill>
        <p:spPr/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6571" t="27005" r="33061" b="11938"/>
          <a:stretch/>
        </p:blipFill>
        <p:spPr>
          <a:xfrm>
            <a:off x="91819" y="1125416"/>
            <a:ext cx="8864612" cy="504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4719591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3. </a:t>
              </a:r>
              <a:r>
                <a:rPr lang="en-US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Contato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4719591" cy="121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100" dirty="0">
                <a:solidFill>
                  <a:srgbClr val="4C646E"/>
                </a:solidFill>
              </a:rPr>
              <a:t>Identificação do nome e cargo do profissional que atendeu a equipe de alunos.</a:t>
            </a:r>
            <a:endParaRPr lang="en-US" sz="2100" dirty="0">
              <a:solidFill>
                <a:srgbClr val="4C646E"/>
              </a:solidFill>
            </a:endParaRPr>
          </a:p>
        </p:txBody>
      </p:sp>
      <p:pic>
        <p:nvPicPr>
          <p:cNvPr id="20" name="Espaço Reservado para Imagem 19" descr="Uma imagem contendo pessoa, mulher&#10;&#10;Descrição gerada automaticamente">
            <a:extLst>
              <a:ext uri="{FF2B5EF4-FFF2-40B4-BE49-F238E27FC236}">
                <a16:creationId xmlns:a16="http://schemas.microsoft.com/office/drawing/2014/main" id="{A31AF584-3B7A-40FF-986C-B5FB53A909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" r="4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113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642B6C-3836-4436-8E3B-4FA74FC9BE45}"/>
              </a:ext>
            </a:extLst>
          </p:cNvPr>
          <p:cNvGrpSpPr/>
          <p:nvPr/>
        </p:nvGrpSpPr>
        <p:grpSpPr>
          <a:xfrm>
            <a:off x="1002783" y="1656350"/>
            <a:ext cx="9194513" cy="1578689"/>
            <a:chOff x="1002783" y="1656350"/>
            <a:chExt cx="4719591" cy="15786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3015C8-25A9-4987-BBCB-F10762C0B256}"/>
                </a:ext>
              </a:extLst>
            </p:cNvPr>
            <p:cNvSpPr txBox="1"/>
            <p:nvPr/>
          </p:nvSpPr>
          <p:spPr>
            <a:xfrm>
              <a:off x="1002783" y="1656350"/>
              <a:ext cx="47195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  <a:p>
              <a:r>
                <a:rPr 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4. H</a:t>
              </a:r>
              <a:r>
                <a:rPr lang="pt-BR" sz="44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istórico</a:t>
              </a:r>
              <a:endPara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F1810F6-FC7C-496F-8D40-1ADF463B100E}"/>
                </a:ext>
              </a:extLst>
            </p:cNvPr>
            <p:cNvGrpSpPr/>
            <p:nvPr/>
          </p:nvGrpSpPr>
          <p:grpSpPr>
            <a:xfrm>
              <a:off x="1137979" y="3235039"/>
              <a:ext cx="603250" cy="0"/>
              <a:chOff x="7150100" y="3662052"/>
              <a:chExt cx="603250" cy="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AA628FA-636F-4A1F-AD32-22611CB415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100" y="3662052"/>
                <a:ext cx="336550" cy="0"/>
              </a:xfrm>
              <a:prstGeom prst="line">
                <a:avLst/>
              </a:prstGeom>
              <a:ln w="6350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3E96655-B474-4248-9682-05EB2F756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23DBEEB-242E-42A6-A21A-DE36DC6D5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3350" y="3662052"/>
                <a:ext cx="0" cy="0"/>
              </a:xfrm>
              <a:prstGeom prst="line">
                <a:avLst/>
              </a:prstGeom>
              <a:ln w="63500" cap="rnd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629066-042B-4690-8336-B59C3A8DF96D}"/>
              </a:ext>
            </a:extLst>
          </p:cNvPr>
          <p:cNvSpPr txBox="1"/>
          <p:nvPr/>
        </p:nvSpPr>
        <p:spPr>
          <a:xfrm>
            <a:off x="1002782" y="3554129"/>
            <a:ext cx="47195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rgbClr val="4C646E"/>
                </a:solidFill>
              </a:rPr>
              <a:t>Breve histórico </a:t>
            </a:r>
            <a:r>
              <a:rPr lang="pt-BR" sz="2000" dirty="0">
                <a:solidFill>
                  <a:srgbClr val="4C646E"/>
                </a:solidFill>
              </a:rPr>
              <a:t>e </a:t>
            </a:r>
            <a:r>
              <a:rPr lang="pt-BR" sz="2000" b="1" dirty="0">
                <a:solidFill>
                  <a:srgbClr val="4C646E"/>
                </a:solidFill>
              </a:rPr>
              <a:t>filosofia da empresa 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rgbClr val="4C646E"/>
                </a:solidFill>
              </a:rPr>
              <a:t>Missão, visão, valores, essência, manifesto...</a:t>
            </a:r>
          </a:p>
          <a:p>
            <a:pPr>
              <a:lnSpc>
                <a:spcPct val="120000"/>
              </a:lnSpc>
            </a:pPr>
            <a:endParaRPr lang="pt-BR" sz="2000" dirty="0">
              <a:solidFill>
                <a:srgbClr val="4C646E"/>
              </a:solidFill>
            </a:endParaRP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rgbClr val="4C646E"/>
                </a:solidFill>
              </a:rPr>
              <a:t>(+ pontos ou momentos relevantes para a campanha atual).</a:t>
            </a:r>
            <a:endParaRPr lang="en-US" sz="2000" dirty="0">
              <a:solidFill>
                <a:srgbClr val="4C646E"/>
              </a:solidFill>
            </a:endParaRPr>
          </a:p>
        </p:txBody>
      </p:sp>
      <p:pic>
        <p:nvPicPr>
          <p:cNvPr id="5" name="Espaço Reservado para Imagem 4" descr="Uma imagem contendo pessoa, interior, mesa, sentado&#10;&#10;Descrição gerada automaticamente">
            <a:extLst>
              <a:ext uri="{FF2B5EF4-FFF2-40B4-BE49-F238E27FC236}">
                <a16:creationId xmlns:a16="http://schemas.microsoft.com/office/drawing/2014/main" id="{C7580D6F-CDA4-4907-9AA9-CFADE11C4A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r="23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05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3_Office Theme">
  <a:themeElements>
    <a:clrScheme name="Flat Gre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7D8B"/>
      </a:accent1>
      <a:accent2>
        <a:srgbClr val="37474F"/>
      </a:accent2>
      <a:accent3>
        <a:srgbClr val="455A64"/>
      </a:accent3>
      <a:accent4>
        <a:srgbClr val="546E7A"/>
      </a:accent4>
      <a:accent5>
        <a:srgbClr val="78909C"/>
      </a:accent5>
      <a:accent6>
        <a:srgbClr val="263238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#Va 00 Al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A28"/>
      </a:accent1>
      <a:accent2>
        <a:srgbClr val="FFAD53"/>
      </a:accent2>
      <a:accent3>
        <a:srgbClr val="CC7B20"/>
      </a:accent3>
      <a:accent4>
        <a:srgbClr val="A9651B"/>
      </a:accent4>
      <a:accent5>
        <a:srgbClr val="7F5F3A"/>
      </a:accent5>
      <a:accent6>
        <a:srgbClr val="7F4D14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at Gre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7D8B"/>
      </a:accent1>
      <a:accent2>
        <a:srgbClr val="37474F"/>
      </a:accent2>
      <a:accent3>
        <a:srgbClr val="455A64"/>
      </a:accent3>
      <a:accent4>
        <a:srgbClr val="546E7A"/>
      </a:accent4>
      <a:accent5>
        <a:srgbClr val="78909C"/>
      </a:accent5>
      <a:accent6>
        <a:srgbClr val="263238"/>
      </a:accent6>
      <a:hlink>
        <a:srgbClr val="0563C1"/>
      </a:hlink>
      <a:folHlink>
        <a:srgbClr val="954F72"/>
      </a:folHlink>
    </a:clrScheme>
    <a:fontScheme name="Custom 25">
      <a:majorFont>
        <a:latin typeface="Mul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at Grey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07D8B"/>
    </a:accent1>
    <a:accent2>
      <a:srgbClr val="37474F"/>
    </a:accent2>
    <a:accent3>
      <a:srgbClr val="455A64"/>
    </a:accent3>
    <a:accent4>
      <a:srgbClr val="546E7A"/>
    </a:accent4>
    <a:accent5>
      <a:srgbClr val="78909C"/>
    </a:accent5>
    <a:accent6>
      <a:srgbClr val="263238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Flat Grey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607D8B"/>
    </a:accent1>
    <a:accent2>
      <a:srgbClr val="37474F"/>
    </a:accent2>
    <a:accent3>
      <a:srgbClr val="455A64"/>
    </a:accent3>
    <a:accent4>
      <a:srgbClr val="546E7A"/>
    </a:accent4>
    <a:accent5>
      <a:srgbClr val="78909C"/>
    </a:accent5>
    <a:accent6>
      <a:srgbClr val="263238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1053</Words>
  <Application>Microsoft Macintosh PowerPoint</Application>
  <PresentationFormat>Widescreen</PresentationFormat>
  <Paragraphs>155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41</vt:i4>
      </vt:variant>
    </vt:vector>
  </HeadingPairs>
  <TitlesOfParts>
    <vt:vector size="49" baseType="lpstr">
      <vt:lpstr>arial</vt:lpstr>
      <vt:lpstr>arial</vt:lpstr>
      <vt:lpstr>Calibri</vt:lpstr>
      <vt:lpstr>Muli</vt:lpstr>
      <vt:lpstr>Segoe UI</vt:lpstr>
      <vt:lpstr>3_Office Theme</vt:lpstr>
      <vt:lpstr>1_Office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André Luiz Silva Peruzzo</dc:creator>
  <cp:lastModifiedBy>Jacqueline Ausier</cp:lastModifiedBy>
  <cp:revision>31</cp:revision>
  <dcterms:created xsi:type="dcterms:W3CDTF">2019-05-16T01:25:01Z</dcterms:created>
  <dcterms:modified xsi:type="dcterms:W3CDTF">2023-05-14T21:32:01Z</dcterms:modified>
</cp:coreProperties>
</file>