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2" r:id="rId2"/>
    <p:sldId id="293" r:id="rId3"/>
    <p:sldId id="315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7B25B-F2CF-49C1-8F23-8C0A6DE022B0}" type="datetimeFigureOut">
              <a:rPr lang="pt-BR" smtClean="0"/>
              <a:t>17/02/2016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CD60B-AAE7-40D2-9CC0-9D2CC061D0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39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17/02/2016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86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17/02/2016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28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17/02/2016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5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17/02/2016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98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17/02/2016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05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17/02/2016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35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17/02/2016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30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17/02/2016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28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17/02/2016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06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17/02/2016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80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17/02/2016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41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8F175-A546-49B4-9C36-4F94D7F5902B}" type="datetimeFigureOut">
              <a:rPr lang="pt-BR" smtClean="0"/>
              <a:t>17/02/2016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4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21938" y="332656"/>
            <a:ext cx="7848872" cy="913656"/>
          </a:xfrm>
        </p:spPr>
        <p:txBody>
          <a:bodyPr>
            <a:noAutofit/>
          </a:bodyPr>
          <a:lstStyle/>
          <a:p>
            <a:r>
              <a:rPr lang="en-US" sz="2800" dirty="0" err="1"/>
              <a:t>Gênero</a:t>
            </a:r>
            <a:r>
              <a:rPr lang="en-US" sz="2800" dirty="0"/>
              <a:t>, </a:t>
            </a:r>
            <a:r>
              <a:rPr lang="en-US" sz="2800" dirty="0" err="1"/>
              <a:t>raça</a:t>
            </a:r>
            <a:r>
              <a:rPr lang="en-US" sz="2800" dirty="0"/>
              <a:t>/</a:t>
            </a:r>
            <a:r>
              <a:rPr lang="en-US" sz="2800" dirty="0" err="1"/>
              <a:t>etnia</a:t>
            </a:r>
            <a:r>
              <a:rPr lang="en-US" sz="2800" dirty="0"/>
              <a:t> e </a:t>
            </a:r>
            <a:r>
              <a:rPr lang="en-US" sz="2800" dirty="0" err="1"/>
              <a:t>Saúde</a:t>
            </a:r>
            <a:r>
              <a:rPr lang="en-US" sz="2800" dirty="0"/>
              <a:t> </a:t>
            </a:r>
            <a:r>
              <a:rPr lang="en-US" sz="2800" dirty="0" err="1"/>
              <a:t>Pública</a:t>
            </a:r>
            <a:r>
              <a:rPr lang="en-US" sz="2800" dirty="0"/>
              <a:t> – HSM 113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0" y="5901308"/>
            <a:ext cx="818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chemeClr val="accent2">
                    <a:lumMod val="50000"/>
                  </a:schemeClr>
                </a:solidFill>
              </a:rPr>
              <a:t>Profs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: Simone G. Diniz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e Cristiane Cabral (HSM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pt-BR" b="1" dirty="0" err="1">
                <a:solidFill>
                  <a:schemeClr val="accent2">
                    <a:lumMod val="50000"/>
                  </a:schemeClr>
                </a:solidFill>
              </a:rPr>
              <a:t>Luis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 Eduardo Batista e Suzana </a:t>
            </a:r>
            <a:r>
              <a:rPr lang="pt-BR" b="1" dirty="0" err="1">
                <a:solidFill>
                  <a:schemeClr val="accent2">
                    <a:lumMod val="50000"/>
                  </a:schemeClr>
                </a:solidFill>
              </a:rPr>
              <a:t>Kalckman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 (Instituto de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Saúde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967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7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/>
              <a:t>Exercício em grupo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 algn="ctr">
              <a:buNone/>
            </a:pPr>
            <a:r>
              <a:rPr lang="pt-BR" sz="5600" b="1" dirty="0"/>
              <a:t>Reunir em grupos de 4-5 alunos</a:t>
            </a:r>
          </a:p>
          <a:p>
            <a:pPr marL="0" indent="0">
              <a:buNone/>
            </a:pPr>
            <a:r>
              <a:rPr lang="pt-BR" sz="5600" dirty="0"/>
              <a:t> </a:t>
            </a:r>
          </a:p>
          <a:p>
            <a:pPr marL="0" indent="0" algn="ctr">
              <a:buNone/>
            </a:pPr>
            <a:r>
              <a:rPr lang="pt-BR" sz="5600" b="1" dirty="0">
                <a:solidFill>
                  <a:schemeClr val="accent2">
                    <a:lumMod val="75000"/>
                  </a:schemeClr>
                </a:solidFill>
              </a:rPr>
              <a:t>Responder em grupo, até onde sabem:</a:t>
            </a:r>
          </a:p>
          <a:p>
            <a:pPr marL="0" indent="0">
              <a:buNone/>
            </a:pPr>
            <a:r>
              <a:rPr lang="pt-BR" sz="5600" dirty="0"/>
              <a:t> </a:t>
            </a:r>
          </a:p>
          <a:p>
            <a:pPr marL="0" lvl="0" indent="0">
              <a:buNone/>
            </a:pPr>
            <a:r>
              <a:rPr lang="pt-BR" sz="8000" dirty="0" smtClean="0"/>
              <a:t>1. Quantos </a:t>
            </a:r>
            <a:r>
              <a:rPr lang="pt-BR" sz="8000" dirty="0"/>
              <a:t>filhos minhas avós tiveram? Como (normal ou cesárea), onde, (casa ou hospital) e com quem (parteira ou médico) nasceram</a:t>
            </a:r>
            <a:r>
              <a:rPr lang="pt-BR" sz="8000" dirty="0" smtClean="0"/>
              <a:t>? Escolaridade e profissão dos avós. Cor da pele. </a:t>
            </a:r>
          </a:p>
          <a:p>
            <a:pPr marL="0" lvl="0" indent="0">
              <a:buNone/>
            </a:pPr>
            <a:endParaRPr lang="pt-BR" sz="8000" dirty="0"/>
          </a:p>
          <a:p>
            <a:pPr marL="0" lvl="0" indent="0">
              <a:buNone/>
            </a:pPr>
            <a:r>
              <a:rPr lang="pt-BR" sz="8000" dirty="0" smtClean="0"/>
              <a:t>2. Quantos </a:t>
            </a:r>
            <a:r>
              <a:rPr lang="pt-BR" sz="8000" dirty="0"/>
              <a:t>filhos minha mãe teve? Como (normal ou cesárea), onde (casa ou hospital) e com quem (parteira ou médico) nasceram? </a:t>
            </a:r>
            <a:r>
              <a:rPr lang="pt-BR" sz="8000" dirty="0" smtClean="0"/>
              <a:t>Escolaridade e profissão </a:t>
            </a:r>
            <a:r>
              <a:rPr lang="pt-BR" sz="8000" dirty="0"/>
              <a:t>das mães e pais. Cor da pele. </a:t>
            </a:r>
          </a:p>
          <a:p>
            <a:pPr marL="0" lvl="0" indent="0">
              <a:buNone/>
            </a:pPr>
            <a:endParaRPr lang="pt-BR" sz="8000" dirty="0"/>
          </a:p>
          <a:p>
            <a:pPr marL="0" lvl="0" indent="0">
              <a:buNone/>
            </a:pPr>
            <a:r>
              <a:rPr lang="pt-BR" sz="8000" dirty="0" smtClean="0"/>
              <a:t>3. </a:t>
            </a:r>
            <a:r>
              <a:rPr lang="pt-BR" sz="8000" dirty="0"/>
              <a:t>Quantos filhos </a:t>
            </a:r>
            <a:r>
              <a:rPr lang="pt-BR" sz="8000" dirty="0" smtClean="0"/>
              <a:t>tenho/quero ter? </a:t>
            </a:r>
            <a:r>
              <a:rPr lang="pt-BR" sz="8000" dirty="0"/>
              <a:t>Como (normal ou cesárea), onde (casa ou hospital) e com quem (parteira ou médico</a:t>
            </a:r>
            <a:r>
              <a:rPr lang="pt-BR" sz="8000" dirty="0" smtClean="0"/>
              <a:t>)? Sua profissão, atual ou futura</a:t>
            </a:r>
            <a:r>
              <a:rPr lang="pt-BR" sz="8000" dirty="0"/>
              <a:t>. Cor da pele. </a:t>
            </a:r>
          </a:p>
          <a:p>
            <a:pPr marL="0" lvl="0" indent="0">
              <a:buNone/>
            </a:pPr>
            <a:endParaRPr lang="pt-BR" sz="8000" dirty="0" smtClean="0"/>
          </a:p>
          <a:p>
            <a:pPr marL="0" lvl="0" indent="0">
              <a:buNone/>
            </a:pPr>
            <a:r>
              <a:rPr lang="pt-BR" sz="8000" dirty="0" smtClean="0"/>
              <a:t>Tabulem </a:t>
            </a:r>
            <a:r>
              <a:rPr lang="pt-BR" sz="8000" dirty="0"/>
              <a:t>o resultado do grupo. O que percebem de diferença de uma geração para a outra?</a:t>
            </a:r>
          </a:p>
          <a:p>
            <a:pPr marL="0" lvl="0" indent="0">
              <a:buNone/>
            </a:pPr>
            <a:endParaRPr lang="pt-BR" sz="8000" dirty="0" smtClean="0"/>
          </a:p>
          <a:p>
            <a:pPr marL="0" lvl="0" indent="0" algn="ctr">
              <a:buNone/>
            </a:pPr>
            <a:r>
              <a:rPr lang="pt-BR" sz="8000" b="1" dirty="0" smtClean="0">
                <a:solidFill>
                  <a:schemeClr val="accent2">
                    <a:lumMod val="75000"/>
                  </a:schemeClr>
                </a:solidFill>
              </a:rPr>
              <a:t>O </a:t>
            </a:r>
            <a:r>
              <a:rPr lang="pt-BR" sz="8000" b="1" dirty="0">
                <a:solidFill>
                  <a:schemeClr val="accent2">
                    <a:lumMod val="75000"/>
                  </a:schemeClr>
                </a:solidFill>
              </a:rPr>
              <a:t>que, na opinião do grupo, explica estas diferenças?</a:t>
            </a:r>
          </a:p>
          <a:p>
            <a:endParaRPr lang="pt-BR" sz="6200" dirty="0"/>
          </a:p>
        </p:txBody>
      </p:sp>
    </p:spTree>
    <p:extLst>
      <p:ext uri="{BB962C8B-B14F-4D97-AF65-F5344CB8AC3E}">
        <p14:creationId xmlns:p14="http://schemas.microsoft.com/office/powerpoint/2010/main" val="12407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aconteceu nestas 3 gerações?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6644"/>
            <a:ext cx="8064896" cy="48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6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42</Words>
  <Application>Microsoft Office PowerPoint</Application>
  <PresentationFormat>Apresentação na tela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do Office</vt:lpstr>
      <vt:lpstr>Apresentação do PowerPoint</vt:lpstr>
      <vt:lpstr>Exercício em grupo</vt:lpstr>
      <vt:lpstr>O que aconteceu nestas 3 gerações?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Simone2</dc:creator>
  <cp:lastModifiedBy>8750457</cp:lastModifiedBy>
  <cp:revision>21</cp:revision>
  <dcterms:created xsi:type="dcterms:W3CDTF">2013-05-02T15:15:37Z</dcterms:created>
  <dcterms:modified xsi:type="dcterms:W3CDTF">2016-02-17T16:20:52Z</dcterms:modified>
</cp:coreProperties>
</file>