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5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E72175-A3C6-4061-B645-E796A7A010D8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8B2694E7-814A-4494-9E02-2757B756CDC5}">
      <dgm:prSet phldrT="[Texto]"/>
      <dgm:spPr/>
      <dgm:t>
        <a:bodyPr/>
        <a:lstStyle/>
        <a:p>
          <a:r>
            <a:rPr lang="pt-BR"/>
            <a:t>Título do Trabalho, Disciplina, Professores responsáveis, data</a:t>
          </a:r>
        </a:p>
      </dgm:t>
    </dgm:pt>
    <dgm:pt modelId="{2978A497-5CED-4217-A39C-4BFA397C4E65}" type="parTrans" cxnId="{5B861CAE-8AA9-4202-86D4-EDBA3EC496C1}">
      <dgm:prSet/>
      <dgm:spPr/>
      <dgm:t>
        <a:bodyPr/>
        <a:lstStyle/>
        <a:p>
          <a:endParaRPr lang="pt-BR" sz="4400"/>
        </a:p>
      </dgm:t>
    </dgm:pt>
    <dgm:pt modelId="{7DFE8567-1F29-409D-AAA5-63D550B28186}" type="sibTrans" cxnId="{5B861CAE-8AA9-4202-86D4-EDBA3EC496C1}">
      <dgm:prSet/>
      <dgm:spPr/>
      <dgm:t>
        <a:bodyPr/>
        <a:lstStyle/>
        <a:p>
          <a:endParaRPr lang="pt-BR"/>
        </a:p>
      </dgm:t>
    </dgm:pt>
    <dgm:pt modelId="{FF3134A9-E301-4796-B239-0F3FF791A378}">
      <dgm:prSet phldrT="[Texto]"/>
      <dgm:spPr/>
      <dgm:t>
        <a:bodyPr/>
        <a:lstStyle/>
        <a:p>
          <a:r>
            <a:rPr lang="pt-BR"/>
            <a:t>Autores, NUSP, E-mail</a:t>
          </a:r>
        </a:p>
      </dgm:t>
    </dgm:pt>
    <dgm:pt modelId="{CE5C3A68-5E28-4570-8E2A-ADDD62FE4399}" type="parTrans" cxnId="{3E6153A9-E892-494C-A379-7B69FF6EA55A}">
      <dgm:prSet/>
      <dgm:spPr/>
      <dgm:t>
        <a:bodyPr/>
        <a:lstStyle/>
        <a:p>
          <a:endParaRPr lang="pt-BR" sz="4400"/>
        </a:p>
      </dgm:t>
    </dgm:pt>
    <dgm:pt modelId="{F593D46B-73DA-453A-B1A2-51DDE6BE203B}" type="sibTrans" cxnId="{3E6153A9-E892-494C-A379-7B69FF6EA55A}">
      <dgm:prSet/>
      <dgm:spPr/>
      <dgm:t>
        <a:bodyPr/>
        <a:lstStyle/>
        <a:p>
          <a:endParaRPr lang="pt-BR"/>
        </a:p>
      </dgm:t>
    </dgm:pt>
    <dgm:pt modelId="{C0A28595-E612-4539-9766-9DEFC66E0FDB}">
      <dgm:prSet phldrT="[Texto]"/>
      <dgm:spPr/>
      <dgm:t>
        <a:bodyPr/>
        <a:lstStyle/>
        <a:p>
          <a:r>
            <a:rPr lang="pt-BR"/>
            <a:t>Apresentação</a:t>
          </a:r>
        </a:p>
      </dgm:t>
    </dgm:pt>
    <dgm:pt modelId="{FF96EEA3-726D-4DD5-8D17-F8F82C2803B1}" type="parTrans" cxnId="{C91F74E8-F0E9-47B5-B0D2-8706C8200A2C}">
      <dgm:prSet/>
      <dgm:spPr/>
      <dgm:t>
        <a:bodyPr/>
        <a:lstStyle/>
        <a:p>
          <a:endParaRPr lang="pt-BR" sz="4400"/>
        </a:p>
      </dgm:t>
    </dgm:pt>
    <dgm:pt modelId="{C2ACCC89-BC33-4CDB-808A-A88DE40A2005}" type="sibTrans" cxnId="{C91F74E8-F0E9-47B5-B0D2-8706C8200A2C}">
      <dgm:prSet/>
      <dgm:spPr/>
      <dgm:t>
        <a:bodyPr/>
        <a:lstStyle/>
        <a:p>
          <a:endParaRPr lang="pt-BR"/>
        </a:p>
      </dgm:t>
    </dgm:pt>
    <dgm:pt modelId="{5CE93B58-9C7C-433E-B681-7F23039427FB}">
      <dgm:prSet phldrT="[Texto]"/>
      <dgm:spPr/>
      <dgm:t>
        <a:bodyPr/>
        <a:lstStyle/>
        <a:p>
          <a:r>
            <a:rPr lang="pt-BR"/>
            <a:t>Objetivos do trabalho </a:t>
          </a:r>
        </a:p>
      </dgm:t>
    </dgm:pt>
    <dgm:pt modelId="{41A48FEE-2A37-497C-99CE-6F090422F640}" type="parTrans" cxnId="{A0D7DFDB-F0D5-44AD-96C6-69AB8A653CCA}">
      <dgm:prSet/>
      <dgm:spPr/>
      <dgm:t>
        <a:bodyPr/>
        <a:lstStyle/>
        <a:p>
          <a:endParaRPr lang="pt-BR" sz="4400"/>
        </a:p>
      </dgm:t>
    </dgm:pt>
    <dgm:pt modelId="{438CEB62-D931-4FAB-93F6-90364B5E6B84}" type="sibTrans" cxnId="{A0D7DFDB-F0D5-44AD-96C6-69AB8A653CCA}">
      <dgm:prSet/>
      <dgm:spPr/>
      <dgm:t>
        <a:bodyPr/>
        <a:lstStyle/>
        <a:p>
          <a:endParaRPr lang="pt-BR"/>
        </a:p>
      </dgm:t>
    </dgm:pt>
    <dgm:pt modelId="{A41D8FD2-FB8C-4CB5-AAA3-54C60E7B6A41}">
      <dgm:prSet phldrT="[Texto]"/>
      <dgm:spPr/>
      <dgm:t>
        <a:bodyPr/>
        <a:lstStyle/>
        <a:p>
          <a:r>
            <a:rPr lang="pt-BR"/>
            <a:t>Fundamentos teóricos e práticos</a:t>
          </a:r>
        </a:p>
      </dgm:t>
    </dgm:pt>
    <dgm:pt modelId="{E8D47E9E-8D69-467A-AB91-B50A264BA46D}" type="parTrans" cxnId="{66BC7305-53EA-46B5-B491-FD68DD7463B1}">
      <dgm:prSet/>
      <dgm:spPr/>
      <dgm:t>
        <a:bodyPr/>
        <a:lstStyle/>
        <a:p>
          <a:endParaRPr lang="pt-BR" sz="4400"/>
        </a:p>
      </dgm:t>
    </dgm:pt>
    <dgm:pt modelId="{E4EBEC72-D752-4740-AEE9-24AC6E5F6594}" type="sibTrans" cxnId="{66BC7305-53EA-46B5-B491-FD68DD7463B1}">
      <dgm:prSet/>
      <dgm:spPr/>
      <dgm:t>
        <a:bodyPr/>
        <a:lstStyle/>
        <a:p>
          <a:endParaRPr lang="pt-BR"/>
        </a:p>
      </dgm:t>
    </dgm:pt>
    <dgm:pt modelId="{158EB543-B8AF-463E-A20B-7F024749E08D}">
      <dgm:prSet phldrT="[Texto]"/>
      <dgm:spPr/>
      <dgm:t>
        <a:bodyPr/>
        <a:lstStyle/>
        <a:p>
          <a:r>
            <a:rPr lang="pt-BR"/>
            <a:t>Métodos e ferramentas</a:t>
          </a:r>
        </a:p>
      </dgm:t>
    </dgm:pt>
    <dgm:pt modelId="{65E157FE-73AF-4ABE-838E-6657913677EC}" type="parTrans" cxnId="{1027845F-5971-41ED-AEA2-3A9152B8D0F9}">
      <dgm:prSet/>
      <dgm:spPr/>
      <dgm:t>
        <a:bodyPr/>
        <a:lstStyle/>
        <a:p>
          <a:endParaRPr lang="pt-BR" sz="4400"/>
        </a:p>
      </dgm:t>
    </dgm:pt>
    <dgm:pt modelId="{71E2FC63-C32E-456C-9436-8EF91922FFEF}" type="sibTrans" cxnId="{1027845F-5971-41ED-AEA2-3A9152B8D0F9}">
      <dgm:prSet/>
      <dgm:spPr/>
      <dgm:t>
        <a:bodyPr/>
        <a:lstStyle/>
        <a:p>
          <a:endParaRPr lang="pt-BR"/>
        </a:p>
      </dgm:t>
    </dgm:pt>
    <dgm:pt modelId="{322B6580-9BB1-4BDF-A371-9FB174C1AC40}">
      <dgm:prSet phldrT="[Texto]"/>
      <dgm:spPr/>
      <dgm:t>
        <a:bodyPr/>
        <a:lstStyle/>
        <a:p>
          <a:r>
            <a:rPr lang="pt-BR" dirty="0"/>
            <a:t>Universo pesquisado</a:t>
          </a:r>
        </a:p>
      </dgm:t>
    </dgm:pt>
    <dgm:pt modelId="{2E3A2DBB-129B-47E1-8EFC-52DA7E0A69C0}" type="parTrans" cxnId="{E9AA1C07-6189-4BAA-A33C-99805F02ED75}">
      <dgm:prSet/>
      <dgm:spPr/>
      <dgm:t>
        <a:bodyPr/>
        <a:lstStyle/>
        <a:p>
          <a:endParaRPr lang="pt-BR" sz="4400"/>
        </a:p>
      </dgm:t>
    </dgm:pt>
    <dgm:pt modelId="{C6E271FD-94FA-4759-898F-FE4D8227C11D}" type="sibTrans" cxnId="{E9AA1C07-6189-4BAA-A33C-99805F02ED75}">
      <dgm:prSet/>
      <dgm:spPr/>
      <dgm:t>
        <a:bodyPr/>
        <a:lstStyle/>
        <a:p>
          <a:endParaRPr lang="pt-BR"/>
        </a:p>
      </dgm:t>
    </dgm:pt>
    <dgm:pt modelId="{67C93258-DF86-4ECC-BE44-C9AF533C80B8}">
      <dgm:prSet phldrT="[Texto]"/>
      <dgm:spPr/>
      <dgm:t>
        <a:bodyPr/>
        <a:lstStyle/>
        <a:p>
          <a:r>
            <a:rPr lang="pt-BR"/>
            <a:t>Achados do estudo: quantitativo, qualitativo e comparativo</a:t>
          </a:r>
        </a:p>
      </dgm:t>
    </dgm:pt>
    <dgm:pt modelId="{537FBE22-87BD-4212-B27E-7FB1C8F1F6B3}" type="parTrans" cxnId="{520F5869-0689-44A8-AC25-1C3CA8124BAC}">
      <dgm:prSet/>
      <dgm:spPr/>
      <dgm:t>
        <a:bodyPr/>
        <a:lstStyle/>
        <a:p>
          <a:endParaRPr lang="pt-BR" sz="4400"/>
        </a:p>
      </dgm:t>
    </dgm:pt>
    <dgm:pt modelId="{70FA6F3F-4A86-4E5A-87D4-490F07C0A8E3}" type="sibTrans" cxnId="{520F5869-0689-44A8-AC25-1C3CA8124BAC}">
      <dgm:prSet/>
      <dgm:spPr/>
      <dgm:t>
        <a:bodyPr/>
        <a:lstStyle/>
        <a:p>
          <a:endParaRPr lang="pt-BR"/>
        </a:p>
      </dgm:t>
    </dgm:pt>
    <dgm:pt modelId="{CD935E4C-4CBB-4066-B7FB-A962719115A0}">
      <dgm:prSet phldrT="[Texto]"/>
      <dgm:spPr/>
      <dgm:t>
        <a:bodyPr/>
        <a:lstStyle/>
        <a:p>
          <a:r>
            <a:rPr lang="pt-BR"/>
            <a:t>Conclusões</a:t>
          </a:r>
        </a:p>
      </dgm:t>
    </dgm:pt>
    <dgm:pt modelId="{C465CD93-092F-46E8-BE44-96100B484F3C}" type="parTrans" cxnId="{68636ECD-8F33-4504-B52C-7BBC870D3373}">
      <dgm:prSet/>
      <dgm:spPr/>
      <dgm:t>
        <a:bodyPr/>
        <a:lstStyle/>
        <a:p>
          <a:endParaRPr lang="pt-BR" sz="4400"/>
        </a:p>
      </dgm:t>
    </dgm:pt>
    <dgm:pt modelId="{5D4645C3-9F9A-43F9-869C-B7FFEC9F0022}" type="sibTrans" cxnId="{68636ECD-8F33-4504-B52C-7BBC870D3373}">
      <dgm:prSet/>
      <dgm:spPr/>
      <dgm:t>
        <a:bodyPr/>
        <a:lstStyle/>
        <a:p>
          <a:endParaRPr lang="pt-BR"/>
        </a:p>
      </dgm:t>
    </dgm:pt>
    <dgm:pt modelId="{ECDB5A38-EFD7-4E0B-9B72-EC63497685A7}">
      <dgm:prSet phldrT="[Texto]"/>
      <dgm:spPr/>
      <dgm:t>
        <a:bodyPr/>
        <a:lstStyle/>
        <a:p>
          <a:r>
            <a:rPr lang="pt-BR"/>
            <a:t>Contribuições</a:t>
          </a:r>
        </a:p>
      </dgm:t>
    </dgm:pt>
    <dgm:pt modelId="{3A56AC6C-D78E-45F8-A2F3-004B8796EC00}" type="parTrans" cxnId="{3480B19D-27C0-4BEE-86BE-91A1738E462D}">
      <dgm:prSet/>
      <dgm:spPr/>
      <dgm:t>
        <a:bodyPr/>
        <a:lstStyle/>
        <a:p>
          <a:endParaRPr lang="pt-BR" sz="4400"/>
        </a:p>
      </dgm:t>
    </dgm:pt>
    <dgm:pt modelId="{00925D2B-017A-484B-8CAA-FA21D40A6324}" type="sibTrans" cxnId="{3480B19D-27C0-4BEE-86BE-91A1738E462D}">
      <dgm:prSet/>
      <dgm:spPr/>
      <dgm:t>
        <a:bodyPr/>
        <a:lstStyle/>
        <a:p>
          <a:endParaRPr lang="pt-BR"/>
        </a:p>
      </dgm:t>
    </dgm:pt>
    <dgm:pt modelId="{27F9BE4F-7D3E-47FD-93F2-618B73CD4F99}">
      <dgm:prSet phldrT="[Texto]"/>
      <dgm:spPr/>
      <dgm:t>
        <a:bodyPr/>
        <a:lstStyle/>
        <a:p>
          <a:r>
            <a:rPr lang="pt-BR"/>
            <a:t>Limitações </a:t>
          </a:r>
        </a:p>
      </dgm:t>
    </dgm:pt>
    <dgm:pt modelId="{9B124E26-AF1F-46F1-9B48-A6DBC1B943D1}" type="parTrans" cxnId="{9D7027C0-1954-479F-81D7-AA72257569FB}">
      <dgm:prSet/>
      <dgm:spPr/>
      <dgm:t>
        <a:bodyPr/>
        <a:lstStyle/>
        <a:p>
          <a:endParaRPr lang="pt-BR" sz="4400"/>
        </a:p>
      </dgm:t>
    </dgm:pt>
    <dgm:pt modelId="{2EA2613E-5ADE-431D-8E46-F4A6A2B37F7C}" type="sibTrans" cxnId="{9D7027C0-1954-479F-81D7-AA72257569FB}">
      <dgm:prSet/>
      <dgm:spPr/>
      <dgm:t>
        <a:bodyPr/>
        <a:lstStyle/>
        <a:p>
          <a:endParaRPr lang="pt-BR"/>
        </a:p>
      </dgm:t>
    </dgm:pt>
    <dgm:pt modelId="{747275C2-B44E-47CA-A253-274AF2CBCE77}">
      <dgm:prSet phldrT="[Texto]"/>
      <dgm:spPr/>
      <dgm:t>
        <a:bodyPr/>
        <a:lstStyle/>
        <a:p>
          <a:r>
            <a:rPr lang="pt-BR"/>
            <a:t>Estudos futuros</a:t>
          </a:r>
        </a:p>
      </dgm:t>
    </dgm:pt>
    <dgm:pt modelId="{ACA98E8A-DDDA-440D-A05F-F4023E2909AB}" type="parTrans" cxnId="{52BE0D7E-1960-4F0B-B1DC-C97C362A1162}">
      <dgm:prSet/>
      <dgm:spPr/>
      <dgm:t>
        <a:bodyPr/>
        <a:lstStyle/>
        <a:p>
          <a:endParaRPr lang="pt-BR" sz="4400"/>
        </a:p>
      </dgm:t>
    </dgm:pt>
    <dgm:pt modelId="{A5502128-0A0D-4A49-9A34-8A85A7596C76}" type="sibTrans" cxnId="{52BE0D7E-1960-4F0B-B1DC-C97C362A1162}">
      <dgm:prSet/>
      <dgm:spPr/>
      <dgm:t>
        <a:bodyPr/>
        <a:lstStyle/>
        <a:p>
          <a:endParaRPr lang="pt-BR"/>
        </a:p>
      </dgm:t>
    </dgm:pt>
    <dgm:pt modelId="{AD270A9F-3610-4021-807F-A038F306CE63}">
      <dgm:prSet phldrT="[Texto]"/>
      <dgm:spPr/>
      <dgm:t>
        <a:bodyPr/>
        <a:lstStyle/>
        <a:p>
          <a:r>
            <a:rPr lang="pt-BR"/>
            <a:t>Fontes bibliográficas </a:t>
          </a:r>
        </a:p>
      </dgm:t>
    </dgm:pt>
    <dgm:pt modelId="{EEC94108-0967-4D57-8B94-479752774E39}" type="parTrans" cxnId="{3DA858C3-9A9C-4F32-A8A6-C540A307F2F7}">
      <dgm:prSet/>
      <dgm:spPr/>
      <dgm:t>
        <a:bodyPr/>
        <a:lstStyle/>
        <a:p>
          <a:endParaRPr lang="pt-BR" sz="4400"/>
        </a:p>
      </dgm:t>
    </dgm:pt>
    <dgm:pt modelId="{F7607239-EE9C-48B0-AB9F-8A89D274BDFA}" type="sibTrans" cxnId="{3DA858C3-9A9C-4F32-A8A6-C540A307F2F7}">
      <dgm:prSet/>
      <dgm:spPr/>
      <dgm:t>
        <a:bodyPr/>
        <a:lstStyle/>
        <a:p>
          <a:endParaRPr lang="pt-BR"/>
        </a:p>
      </dgm:t>
    </dgm:pt>
    <dgm:pt modelId="{22CEA6BE-E9DE-45A6-8379-0CCB8627356B}" type="pres">
      <dgm:prSet presAssocID="{45E72175-A3C6-4061-B645-E796A7A010D8}" presName="Name0" presStyleCnt="0">
        <dgm:presLayoutVars>
          <dgm:dir/>
          <dgm:resizeHandles val="exact"/>
        </dgm:presLayoutVars>
      </dgm:prSet>
      <dgm:spPr/>
    </dgm:pt>
    <dgm:pt modelId="{4BA5B91F-D821-4594-9AEA-1F958BF22189}" type="pres">
      <dgm:prSet presAssocID="{8B2694E7-814A-4494-9E02-2757B756CDC5}" presName="node" presStyleLbl="node1" presStyleIdx="0" presStyleCnt="13">
        <dgm:presLayoutVars>
          <dgm:bulletEnabled val="1"/>
        </dgm:presLayoutVars>
      </dgm:prSet>
      <dgm:spPr/>
    </dgm:pt>
    <dgm:pt modelId="{60456B6A-5F5D-4434-B19B-74A989A6C913}" type="pres">
      <dgm:prSet presAssocID="{7DFE8567-1F29-409D-AAA5-63D550B28186}" presName="sibTrans" presStyleLbl="sibTrans1D1" presStyleIdx="0" presStyleCnt="12"/>
      <dgm:spPr/>
    </dgm:pt>
    <dgm:pt modelId="{F0365AEE-9C67-4A6D-B9B5-2BEF6CFF5CC2}" type="pres">
      <dgm:prSet presAssocID="{7DFE8567-1F29-409D-AAA5-63D550B28186}" presName="connectorText" presStyleLbl="sibTrans1D1" presStyleIdx="0" presStyleCnt="12"/>
      <dgm:spPr/>
    </dgm:pt>
    <dgm:pt modelId="{0FC2B7ED-034C-4E95-B1E4-6F868EA2CC97}" type="pres">
      <dgm:prSet presAssocID="{FF3134A9-E301-4796-B239-0F3FF791A378}" presName="node" presStyleLbl="node1" presStyleIdx="1" presStyleCnt="13">
        <dgm:presLayoutVars>
          <dgm:bulletEnabled val="1"/>
        </dgm:presLayoutVars>
      </dgm:prSet>
      <dgm:spPr/>
    </dgm:pt>
    <dgm:pt modelId="{30C4D96A-FF1B-4C3C-8ADF-056CDDCCEF1F}" type="pres">
      <dgm:prSet presAssocID="{F593D46B-73DA-453A-B1A2-51DDE6BE203B}" presName="sibTrans" presStyleLbl="sibTrans1D1" presStyleIdx="1" presStyleCnt="12"/>
      <dgm:spPr/>
    </dgm:pt>
    <dgm:pt modelId="{720C9C34-8270-4954-81C8-7E4DAED2C2C1}" type="pres">
      <dgm:prSet presAssocID="{F593D46B-73DA-453A-B1A2-51DDE6BE203B}" presName="connectorText" presStyleLbl="sibTrans1D1" presStyleIdx="1" presStyleCnt="12"/>
      <dgm:spPr/>
    </dgm:pt>
    <dgm:pt modelId="{26A5493F-DA50-4260-A1CA-6657817C648F}" type="pres">
      <dgm:prSet presAssocID="{C0A28595-E612-4539-9766-9DEFC66E0FDB}" presName="node" presStyleLbl="node1" presStyleIdx="2" presStyleCnt="13">
        <dgm:presLayoutVars>
          <dgm:bulletEnabled val="1"/>
        </dgm:presLayoutVars>
      </dgm:prSet>
      <dgm:spPr/>
    </dgm:pt>
    <dgm:pt modelId="{B8FE3A23-8D6D-4C83-9A29-5C47B0C0163F}" type="pres">
      <dgm:prSet presAssocID="{C2ACCC89-BC33-4CDB-808A-A88DE40A2005}" presName="sibTrans" presStyleLbl="sibTrans1D1" presStyleIdx="2" presStyleCnt="12"/>
      <dgm:spPr/>
    </dgm:pt>
    <dgm:pt modelId="{4E1F00C7-BD5D-4AB8-8CD8-9EDF89736B6D}" type="pres">
      <dgm:prSet presAssocID="{C2ACCC89-BC33-4CDB-808A-A88DE40A2005}" presName="connectorText" presStyleLbl="sibTrans1D1" presStyleIdx="2" presStyleCnt="12"/>
      <dgm:spPr/>
    </dgm:pt>
    <dgm:pt modelId="{4599DD2C-9057-488F-BEBC-6217A73806F9}" type="pres">
      <dgm:prSet presAssocID="{5CE93B58-9C7C-433E-B681-7F23039427FB}" presName="node" presStyleLbl="node1" presStyleIdx="3" presStyleCnt="13">
        <dgm:presLayoutVars>
          <dgm:bulletEnabled val="1"/>
        </dgm:presLayoutVars>
      </dgm:prSet>
      <dgm:spPr/>
    </dgm:pt>
    <dgm:pt modelId="{D24DC344-8444-44B2-9ED8-631F8BA06521}" type="pres">
      <dgm:prSet presAssocID="{438CEB62-D931-4FAB-93F6-90364B5E6B84}" presName="sibTrans" presStyleLbl="sibTrans1D1" presStyleIdx="3" presStyleCnt="12"/>
      <dgm:spPr/>
    </dgm:pt>
    <dgm:pt modelId="{3A9D563C-8E9F-4706-8E30-CCEF6D738EE3}" type="pres">
      <dgm:prSet presAssocID="{438CEB62-D931-4FAB-93F6-90364B5E6B84}" presName="connectorText" presStyleLbl="sibTrans1D1" presStyleIdx="3" presStyleCnt="12"/>
      <dgm:spPr/>
    </dgm:pt>
    <dgm:pt modelId="{6C3869DF-8E13-45B4-A912-3C742A5BDBD7}" type="pres">
      <dgm:prSet presAssocID="{A41D8FD2-FB8C-4CB5-AAA3-54C60E7B6A41}" presName="node" presStyleLbl="node1" presStyleIdx="4" presStyleCnt="13">
        <dgm:presLayoutVars>
          <dgm:bulletEnabled val="1"/>
        </dgm:presLayoutVars>
      </dgm:prSet>
      <dgm:spPr/>
    </dgm:pt>
    <dgm:pt modelId="{7A8ACA5C-2FF6-4BA5-A756-D483243E5A16}" type="pres">
      <dgm:prSet presAssocID="{E4EBEC72-D752-4740-AEE9-24AC6E5F6594}" presName="sibTrans" presStyleLbl="sibTrans1D1" presStyleIdx="4" presStyleCnt="12"/>
      <dgm:spPr/>
    </dgm:pt>
    <dgm:pt modelId="{6084DB47-2DEE-420A-976A-BEC8F16E8221}" type="pres">
      <dgm:prSet presAssocID="{E4EBEC72-D752-4740-AEE9-24AC6E5F6594}" presName="connectorText" presStyleLbl="sibTrans1D1" presStyleIdx="4" presStyleCnt="12"/>
      <dgm:spPr/>
    </dgm:pt>
    <dgm:pt modelId="{205E57A0-EBC3-4C96-9DA4-4CEEC81A47A7}" type="pres">
      <dgm:prSet presAssocID="{158EB543-B8AF-463E-A20B-7F024749E08D}" presName="node" presStyleLbl="node1" presStyleIdx="5" presStyleCnt="13">
        <dgm:presLayoutVars>
          <dgm:bulletEnabled val="1"/>
        </dgm:presLayoutVars>
      </dgm:prSet>
      <dgm:spPr/>
    </dgm:pt>
    <dgm:pt modelId="{89C058F3-4CDB-43BC-B9F7-5B9C966BCA01}" type="pres">
      <dgm:prSet presAssocID="{71E2FC63-C32E-456C-9436-8EF91922FFEF}" presName="sibTrans" presStyleLbl="sibTrans1D1" presStyleIdx="5" presStyleCnt="12"/>
      <dgm:spPr/>
    </dgm:pt>
    <dgm:pt modelId="{F124E284-4D97-48EC-AE61-CEE2F71B173F}" type="pres">
      <dgm:prSet presAssocID="{71E2FC63-C32E-456C-9436-8EF91922FFEF}" presName="connectorText" presStyleLbl="sibTrans1D1" presStyleIdx="5" presStyleCnt="12"/>
      <dgm:spPr/>
    </dgm:pt>
    <dgm:pt modelId="{C245D367-C769-42BF-BEFF-CFC59DDBB118}" type="pres">
      <dgm:prSet presAssocID="{322B6580-9BB1-4BDF-A371-9FB174C1AC40}" presName="node" presStyleLbl="node1" presStyleIdx="6" presStyleCnt="13">
        <dgm:presLayoutVars>
          <dgm:bulletEnabled val="1"/>
        </dgm:presLayoutVars>
      </dgm:prSet>
      <dgm:spPr/>
    </dgm:pt>
    <dgm:pt modelId="{7C5D9769-2438-4F9F-95B6-A05C43CB7F80}" type="pres">
      <dgm:prSet presAssocID="{C6E271FD-94FA-4759-898F-FE4D8227C11D}" presName="sibTrans" presStyleLbl="sibTrans1D1" presStyleIdx="6" presStyleCnt="12"/>
      <dgm:spPr/>
    </dgm:pt>
    <dgm:pt modelId="{987D15FB-45B2-4E1C-8176-5E44CE7F3699}" type="pres">
      <dgm:prSet presAssocID="{C6E271FD-94FA-4759-898F-FE4D8227C11D}" presName="connectorText" presStyleLbl="sibTrans1D1" presStyleIdx="6" presStyleCnt="12"/>
      <dgm:spPr/>
    </dgm:pt>
    <dgm:pt modelId="{1BB26C57-11CF-4CFF-BAA6-BD6D0CBD23C2}" type="pres">
      <dgm:prSet presAssocID="{67C93258-DF86-4ECC-BE44-C9AF533C80B8}" presName="node" presStyleLbl="node1" presStyleIdx="7" presStyleCnt="13">
        <dgm:presLayoutVars>
          <dgm:bulletEnabled val="1"/>
        </dgm:presLayoutVars>
      </dgm:prSet>
      <dgm:spPr/>
    </dgm:pt>
    <dgm:pt modelId="{82AD717B-B334-4AD3-811D-FAF8D6A05CC4}" type="pres">
      <dgm:prSet presAssocID="{70FA6F3F-4A86-4E5A-87D4-490F07C0A8E3}" presName="sibTrans" presStyleLbl="sibTrans1D1" presStyleIdx="7" presStyleCnt="12"/>
      <dgm:spPr/>
    </dgm:pt>
    <dgm:pt modelId="{A4904A20-00A6-42DB-9C17-094F2A3A721D}" type="pres">
      <dgm:prSet presAssocID="{70FA6F3F-4A86-4E5A-87D4-490F07C0A8E3}" presName="connectorText" presStyleLbl="sibTrans1D1" presStyleIdx="7" presStyleCnt="12"/>
      <dgm:spPr/>
    </dgm:pt>
    <dgm:pt modelId="{DF145077-66A7-41E1-92CA-B3449A3EAD28}" type="pres">
      <dgm:prSet presAssocID="{CD935E4C-4CBB-4066-B7FB-A962719115A0}" presName="node" presStyleLbl="node1" presStyleIdx="8" presStyleCnt="13">
        <dgm:presLayoutVars>
          <dgm:bulletEnabled val="1"/>
        </dgm:presLayoutVars>
      </dgm:prSet>
      <dgm:spPr/>
    </dgm:pt>
    <dgm:pt modelId="{748A6450-0274-4B0B-87E2-D968B897A824}" type="pres">
      <dgm:prSet presAssocID="{5D4645C3-9F9A-43F9-869C-B7FFEC9F0022}" presName="sibTrans" presStyleLbl="sibTrans1D1" presStyleIdx="8" presStyleCnt="12"/>
      <dgm:spPr/>
    </dgm:pt>
    <dgm:pt modelId="{CFE32508-2E79-49E9-AB94-BF910283D6BC}" type="pres">
      <dgm:prSet presAssocID="{5D4645C3-9F9A-43F9-869C-B7FFEC9F0022}" presName="connectorText" presStyleLbl="sibTrans1D1" presStyleIdx="8" presStyleCnt="12"/>
      <dgm:spPr/>
    </dgm:pt>
    <dgm:pt modelId="{C543139C-C70C-4234-8067-80E9BEB11870}" type="pres">
      <dgm:prSet presAssocID="{ECDB5A38-EFD7-4E0B-9B72-EC63497685A7}" presName="node" presStyleLbl="node1" presStyleIdx="9" presStyleCnt="13">
        <dgm:presLayoutVars>
          <dgm:bulletEnabled val="1"/>
        </dgm:presLayoutVars>
      </dgm:prSet>
      <dgm:spPr/>
    </dgm:pt>
    <dgm:pt modelId="{C08E0CBF-DBFE-492E-9454-18DC37FDCAF1}" type="pres">
      <dgm:prSet presAssocID="{00925D2B-017A-484B-8CAA-FA21D40A6324}" presName="sibTrans" presStyleLbl="sibTrans1D1" presStyleIdx="9" presStyleCnt="12"/>
      <dgm:spPr/>
    </dgm:pt>
    <dgm:pt modelId="{51325DF1-C231-4941-AC20-217FB3CEB684}" type="pres">
      <dgm:prSet presAssocID="{00925D2B-017A-484B-8CAA-FA21D40A6324}" presName="connectorText" presStyleLbl="sibTrans1D1" presStyleIdx="9" presStyleCnt="12"/>
      <dgm:spPr/>
    </dgm:pt>
    <dgm:pt modelId="{6825FE29-316C-49A9-BE21-7B0615DCC9D3}" type="pres">
      <dgm:prSet presAssocID="{27F9BE4F-7D3E-47FD-93F2-618B73CD4F99}" presName="node" presStyleLbl="node1" presStyleIdx="10" presStyleCnt="13">
        <dgm:presLayoutVars>
          <dgm:bulletEnabled val="1"/>
        </dgm:presLayoutVars>
      </dgm:prSet>
      <dgm:spPr/>
    </dgm:pt>
    <dgm:pt modelId="{A98D6DDB-1330-47D3-BDD7-1E4882C94A42}" type="pres">
      <dgm:prSet presAssocID="{2EA2613E-5ADE-431D-8E46-F4A6A2B37F7C}" presName="sibTrans" presStyleLbl="sibTrans1D1" presStyleIdx="10" presStyleCnt="12"/>
      <dgm:spPr/>
    </dgm:pt>
    <dgm:pt modelId="{30103FF8-374F-49EC-9A05-36A435350D5D}" type="pres">
      <dgm:prSet presAssocID="{2EA2613E-5ADE-431D-8E46-F4A6A2B37F7C}" presName="connectorText" presStyleLbl="sibTrans1D1" presStyleIdx="10" presStyleCnt="12"/>
      <dgm:spPr/>
    </dgm:pt>
    <dgm:pt modelId="{7CBCB2F2-B20F-47FA-880C-CCF8EB01F504}" type="pres">
      <dgm:prSet presAssocID="{747275C2-B44E-47CA-A253-274AF2CBCE77}" presName="node" presStyleLbl="node1" presStyleIdx="11" presStyleCnt="13">
        <dgm:presLayoutVars>
          <dgm:bulletEnabled val="1"/>
        </dgm:presLayoutVars>
      </dgm:prSet>
      <dgm:spPr/>
    </dgm:pt>
    <dgm:pt modelId="{499FFD70-2D33-4187-AF75-874D347A9B2E}" type="pres">
      <dgm:prSet presAssocID="{A5502128-0A0D-4A49-9A34-8A85A7596C76}" presName="sibTrans" presStyleLbl="sibTrans1D1" presStyleIdx="11" presStyleCnt="12"/>
      <dgm:spPr/>
    </dgm:pt>
    <dgm:pt modelId="{490F0C98-C59E-4AB2-812B-1A495DD2940B}" type="pres">
      <dgm:prSet presAssocID="{A5502128-0A0D-4A49-9A34-8A85A7596C76}" presName="connectorText" presStyleLbl="sibTrans1D1" presStyleIdx="11" presStyleCnt="12"/>
      <dgm:spPr/>
    </dgm:pt>
    <dgm:pt modelId="{95BA6C8A-05E1-4755-8F3E-E683400A0937}" type="pres">
      <dgm:prSet presAssocID="{AD270A9F-3610-4021-807F-A038F306CE63}" presName="node" presStyleLbl="node1" presStyleIdx="12" presStyleCnt="13">
        <dgm:presLayoutVars>
          <dgm:bulletEnabled val="1"/>
        </dgm:presLayoutVars>
      </dgm:prSet>
      <dgm:spPr/>
    </dgm:pt>
  </dgm:ptLst>
  <dgm:cxnLst>
    <dgm:cxn modelId="{66BC7305-53EA-46B5-B491-FD68DD7463B1}" srcId="{45E72175-A3C6-4061-B645-E796A7A010D8}" destId="{A41D8FD2-FB8C-4CB5-AAA3-54C60E7B6A41}" srcOrd="4" destOrd="0" parTransId="{E8D47E9E-8D69-467A-AB91-B50A264BA46D}" sibTransId="{E4EBEC72-D752-4740-AEE9-24AC6E5F6594}"/>
    <dgm:cxn modelId="{DA0BC506-7169-4D0A-B4EC-BD77C27E2661}" type="presOf" srcId="{A5502128-0A0D-4A49-9A34-8A85A7596C76}" destId="{499FFD70-2D33-4187-AF75-874D347A9B2E}" srcOrd="0" destOrd="0" presId="urn:microsoft.com/office/officeart/2016/7/layout/RepeatingBendingProcessNew"/>
    <dgm:cxn modelId="{E9AA1C07-6189-4BAA-A33C-99805F02ED75}" srcId="{45E72175-A3C6-4061-B645-E796A7A010D8}" destId="{322B6580-9BB1-4BDF-A371-9FB174C1AC40}" srcOrd="6" destOrd="0" parTransId="{2E3A2DBB-129B-47E1-8EFC-52DA7E0A69C0}" sibTransId="{C6E271FD-94FA-4759-898F-FE4D8227C11D}"/>
    <dgm:cxn modelId="{AFD0B30C-F2A6-4A9D-877C-F06204D88BA0}" type="presOf" srcId="{747275C2-B44E-47CA-A253-274AF2CBCE77}" destId="{7CBCB2F2-B20F-47FA-880C-CCF8EB01F504}" srcOrd="0" destOrd="0" presId="urn:microsoft.com/office/officeart/2016/7/layout/RepeatingBendingProcessNew"/>
    <dgm:cxn modelId="{FB1BA710-B586-4B58-9A3E-13BF6A41C463}" type="presOf" srcId="{70FA6F3F-4A86-4E5A-87D4-490F07C0A8E3}" destId="{82AD717B-B334-4AD3-811D-FAF8D6A05CC4}" srcOrd="0" destOrd="0" presId="urn:microsoft.com/office/officeart/2016/7/layout/RepeatingBendingProcessNew"/>
    <dgm:cxn modelId="{DD6B4311-951E-448D-A2DF-2ECF6B922999}" type="presOf" srcId="{8B2694E7-814A-4494-9E02-2757B756CDC5}" destId="{4BA5B91F-D821-4594-9AEA-1F958BF22189}" srcOrd="0" destOrd="0" presId="urn:microsoft.com/office/officeart/2016/7/layout/RepeatingBendingProcessNew"/>
    <dgm:cxn modelId="{4000A916-E564-45A3-9361-4F78DA7EACCF}" type="presOf" srcId="{00925D2B-017A-484B-8CAA-FA21D40A6324}" destId="{51325DF1-C231-4941-AC20-217FB3CEB684}" srcOrd="1" destOrd="0" presId="urn:microsoft.com/office/officeart/2016/7/layout/RepeatingBendingProcessNew"/>
    <dgm:cxn modelId="{D333861F-FD0A-413E-A144-F7C7D31319F6}" type="presOf" srcId="{2EA2613E-5ADE-431D-8E46-F4A6A2B37F7C}" destId="{A98D6DDB-1330-47D3-BDD7-1E4882C94A42}" srcOrd="0" destOrd="0" presId="urn:microsoft.com/office/officeart/2016/7/layout/RepeatingBendingProcessNew"/>
    <dgm:cxn modelId="{334DA020-6331-4AE3-9CC2-AC7DF7B0B829}" type="presOf" srcId="{C6E271FD-94FA-4759-898F-FE4D8227C11D}" destId="{987D15FB-45B2-4E1C-8176-5E44CE7F3699}" srcOrd="1" destOrd="0" presId="urn:microsoft.com/office/officeart/2016/7/layout/RepeatingBendingProcessNew"/>
    <dgm:cxn modelId="{4E4C9821-D7A4-4F9F-929D-FE1CBD192B33}" type="presOf" srcId="{45E72175-A3C6-4061-B645-E796A7A010D8}" destId="{22CEA6BE-E9DE-45A6-8379-0CCB8627356B}" srcOrd="0" destOrd="0" presId="urn:microsoft.com/office/officeart/2016/7/layout/RepeatingBendingProcessNew"/>
    <dgm:cxn modelId="{A2F1F622-F42A-48D8-8456-FD9AA3EA357C}" type="presOf" srcId="{7DFE8567-1F29-409D-AAA5-63D550B28186}" destId="{60456B6A-5F5D-4434-B19B-74A989A6C913}" srcOrd="0" destOrd="0" presId="urn:microsoft.com/office/officeart/2016/7/layout/RepeatingBendingProcessNew"/>
    <dgm:cxn modelId="{683E1E25-B9D4-4E00-AD01-C1C09613AA20}" type="presOf" srcId="{A41D8FD2-FB8C-4CB5-AAA3-54C60E7B6A41}" destId="{6C3869DF-8E13-45B4-A912-3C742A5BDBD7}" srcOrd="0" destOrd="0" presId="urn:microsoft.com/office/officeart/2016/7/layout/RepeatingBendingProcessNew"/>
    <dgm:cxn modelId="{47776D27-3B1F-48BF-90B5-0AA2971B750C}" type="presOf" srcId="{71E2FC63-C32E-456C-9436-8EF91922FFEF}" destId="{89C058F3-4CDB-43BC-B9F7-5B9C966BCA01}" srcOrd="0" destOrd="0" presId="urn:microsoft.com/office/officeart/2016/7/layout/RepeatingBendingProcessNew"/>
    <dgm:cxn modelId="{1027845F-5971-41ED-AEA2-3A9152B8D0F9}" srcId="{45E72175-A3C6-4061-B645-E796A7A010D8}" destId="{158EB543-B8AF-463E-A20B-7F024749E08D}" srcOrd="5" destOrd="0" parTransId="{65E157FE-73AF-4ABE-838E-6657913677EC}" sibTransId="{71E2FC63-C32E-456C-9436-8EF91922FFEF}"/>
    <dgm:cxn modelId="{DB92F160-0563-40BA-8CCD-C0C1B79C6AA4}" type="presOf" srcId="{AD270A9F-3610-4021-807F-A038F306CE63}" destId="{95BA6C8A-05E1-4755-8F3E-E683400A0937}" srcOrd="0" destOrd="0" presId="urn:microsoft.com/office/officeart/2016/7/layout/RepeatingBendingProcessNew"/>
    <dgm:cxn modelId="{FDCBF341-3322-402F-B172-01E72A251BA4}" type="presOf" srcId="{438CEB62-D931-4FAB-93F6-90364B5E6B84}" destId="{3A9D563C-8E9F-4706-8E30-CCEF6D738EE3}" srcOrd="1" destOrd="0" presId="urn:microsoft.com/office/officeart/2016/7/layout/RepeatingBendingProcessNew"/>
    <dgm:cxn modelId="{E8B03644-2F13-498A-B16D-DE0D7EB66287}" type="presOf" srcId="{C6E271FD-94FA-4759-898F-FE4D8227C11D}" destId="{7C5D9769-2438-4F9F-95B6-A05C43CB7F80}" srcOrd="0" destOrd="0" presId="urn:microsoft.com/office/officeart/2016/7/layout/RepeatingBendingProcessNew"/>
    <dgm:cxn modelId="{F1CCA566-6A8B-40D0-8704-3AE80399B051}" type="presOf" srcId="{322B6580-9BB1-4BDF-A371-9FB174C1AC40}" destId="{C245D367-C769-42BF-BEFF-CFC59DDBB118}" srcOrd="0" destOrd="0" presId="urn:microsoft.com/office/officeart/2016/7/layout/RepeatingBendingProcessNew"/>
    <dgm:cxn modelId="{538FE467-5CB5-453A-AD70-57CDC5997B0D}" type="presOf" srcId="{158EB543-B8AF-463E-A20B-7F024749E08D}" destId="{205E57A0-EBC3-4C96-9DA4-4CEEC81A47A7}" srcOrd="0" destOrd="0" presId="urn:microsoft.com/office/officeart/2016/7/layout/RepeatingBendingProcessNew"/>
    <dgm:cxn modelId="{39BB4049-0B02-43B0-9226-25E31B1E370D}" type="presOf" srcId="{F593D46B-73DA-453A-B1A2-51DDE6BE203B}" destId="{720C9C34-8270-4954-81C8-7E4DAED2C2C1}" srcOrd="1" destOrd="0" presId="urn:microsoft.com/office/officeart/2016/7/layout/RepeatingBendingProcessNew"/>
    <dgm:cxn modelId="{520F5869-0689-44A8-AC25-1C3CA8124BAC}" srcId="{45E72175-A3C6-4061-B645-E796A7A010D8}" destId="{67C93258-DF86-4ECC-BE44-C9AF533C80B8}" srcOrd="7" destOrd="0" parTransId="{537FBE22-87BD-4212-B27E-7FB1C8F1F6B3}" sibTransId="{70FA6F3F-4A86-4E5A-87D4-490F07C0A8E3}"/>
    <dgm:cxn modelId="{1872504A-2AEC-4FE0-B067-EA60587DF239}" type="presOf" srcId="{5D4645C3-9F9A-43F9-869C-B7FFEC9F0022}" destId="{CFE32508-2E79-49E9-AB94-BF910283D6BC}" srcOrd="1" destOrd="0" presId="urn:microsoft.com/office/officeart/2016/7/layout/RepeatingBendingProcessNew"/>
    <dgm:cxn modelId="{F491BD6F-E8F1-40CF-9D61-7177B5546711}" type="presOf" srcId="{67C93258-DF86-4ECC-BE44-C9AF533C80B8}" destId="{1BB26C57-11CF-4CFF-BAA6-BD6D0CBD23C2}" srcOrd="0" destOrd="0" presId="urn:microsoft.com/office/officeart/2016/7/layout/RepeatingBendingProcessNew"/>
    <dgm:cxn modelId="{9342C85A-65B1-4948-89AD-EAF983647BA6}" type="presOf" srcId="{C2ACCC89-BC33-4CDB-808A-A88DE40A2005}" destId="{B8FE3A23-8D6D-4C83-9A29-5C47B0C0163F}" srcOrd="0" destOrd="0" presId="urn:microsoft.com/office/officeart/2016/7/layout/RepeatingBendingProcessNew"/>
    <dgm:cxn modelId="{52BE0D7E-1960-4F0B-B1DC-C97C362A1162}" srcId="{45E72175-A3C6-4061-B645-E796A7A010D8}" destId="{747275C2-B44E-47CA-A253-274AF2CBCE77}" srcOrd="11" destOrd="0" parTransId="{ACA98E8A-DDDA-440D-A05F-F4023E2909AB}" sibTransId="{A5502128-0A0D-4A49-9A34-8A85A7596C76}"/>
    <dgm:cxn modelId="{BEB21D85-6D14-4D6F-B1E4-94D821D3B4E0}" type="presOf" srcId="{438CEB62-D931-4FAB-93F6-90364B5E6B84}" destId="{D24DC344-8444-44B2-9ED8-631F8BA06521}" srcOrd="0" destOrd="0" presId="urn:microsoft.com/office/officeart/2016/7/layout/RepeatingBendingProcessNew"/>
    <dgm:cxn modelId="{2177FC8F-9E34-432B-9979-30346A196B49}" type="presOf" srcId="{70FA6F3F-4A86-4E5A-87D4-490F07C0A8E3}" destId="{A4904A20-00A6-42DB-9C17-094F2A3A721D}" srcOrd="1" destOrd="0" presId="urn:microsoft.com/office/officeart/2016/7/layout/RepeatingBendingProcessNew"/>
    <dgm:cxn modelId="{5882E691-B749-45C8-8889-E4A78CAFBC08}" type="presOf" srcId="{2EA2613E-5ADE-431D-8E46-F4A6A2B37F7C}" destId="{30103FF8-374F-49EC-9A05-36A435350D5D}" srcOrd="1" destOrd="0" presId="urn:microsoft.com/office/officeart/2016/7/layout/RepeatingBendingProcessNew"/>
    <dgm:cxn modelId="{7A4D5E93-E804-4DD2-87CD-806BEAE158C0}" type="presOf" srcId="{ECDB5A38-EFD7-4E0B-9B72-EC63497685A7}" destId="{C543139C-C70C-4234-8067-80E9BEB11870}" srcOrd="0" destOrd="0" presId="urn:microsoft.com/office/officeart/2016/7/layout/RepeatingBendingProcessNew"/>
    <dgm:cxn modelId="{3480B19D-27C0-4BEE-86BE-91A1738E462D}" srcId="{45E72175-A3C6-4061-B645-E796A7A010D8}" destId="{ECDB5A38-EFD7-4E0B-9B72-EC63497685A7}" srcOrd="9" destOrd="0" parTransId="{3A56AC6C-D78E-45F8-A2F3-004B8796EC00}" sibTransId="{00925D2B-017A-484B-8CAA-FA21D40A6324}"/>
    <dgm:cxn modelId="{48D768A1-C080-4557-908C-5D7C5B9DCF11}" type="presOf" srcId="{71E2FC63-C32E-456C-9436-8EF91922FFEF}" destId="{F124E284-4D97-48EC-AE61-CEE2F71B173F}" srcOrd="1" destOrd="0" presId="urn:microsoft.com/office/officeart/2016/7/layout/RepeatingBendingProcessNew"/>
    <dgm:cxn modelId="{3E6153A9-E892-494C-A379-7B69FF6EA55A}" srcId="{45E72175-A3C6-4061-B645-E796A7A010D8}" destId="{FF3134A9-E301-4796-B239-0F3FF791A378}" srcOrd="1" destOrd="0" parTransId="{CE5C3A68-5E28-4570-8E2A-ADDD62FE4399}" sibTransId="{F593D46B-73DA-453A-B1A2-51DDE6BE203B}"/>
    <dgm:cxn modelId="{EBAF42AB-94FE-4E16-8E1F-DEFC8B92A9FB}" type="presOf" srcId="{7DFE8567-1F29-409D-AAA5-63D550B28186}" destId="{F0365AEE-9C67-4A6D-B9B5-2BEF6CFF5CC2}" srcOrd="1" destOrd="0" presId="urn:microsoft.com/office/officeart/2016/7/layout/RepeatingBendingProcessNew"/>
    <dgm:cxn modelId="{3957BCAB-0BD6-4081-8382-C3BB7CB110CA}" type="presOf" srcId="{E4EBEC72-D752-4740-AEE9-24AC6E5F6594}" destId="{7A8ACA5C-2FF6-4BA5-A756-D483243E5A16}" srcOrd="0" destOrd="0" presId="urn:microsoft.com/office/officeart/2016/7/layout/RepeatingBendingProcessNew"/>
    <dgm:cxn modelId="{5B861CAE-8AA9-4202-86D4-EDBA3EC496C1}" srcId="{45E72175-A3C6-4061-B645-E796A7A010D8}" destId="{8B2694E7-814A-4494-9E02-2757B756CDC5}" srcOrd="0" destOrd="0" parTransId="{2978A497-5CED-4217-A39C-4BFA397C4E65}" sibTransId="{7DFE8567-1F29-409D-AAA5-63D550B28186}"/>
    <dgm:cxn modelId="{57F121B9-145C-4AC3-A9B0-E3939668B557}" type="presOf" srcId="{27F9BE4F-7D3E-47FD-93F2-618B73CD4F99}" destId="{6825FE29-316C-49A9-BE21-7B0615DCC9D3}" srcOrd="0" destOrd="0" presId="urn:microsoft.com/office/officeart/2016/7/layout/RepeatingBendingProcessNew"/>
    <dgm:cxn modelId="{9D7027C0-1954-479F-81D7-AA72257569FB}" srcId="{45E72175-A3C6-4061-B645-E796A7A010D8}" destId="{27F9BE4F-7D3E-47FD-93F2-618B73CD4F99}" srcOrd="10" destOrd="0" parTransId="{9B124E26-AF1F-46F1-9B48-A6DBC1B943D1}" sibTransId="{2EA2613E-5ADE-431D-8E46-F4A6A2B37F7C}"/>
    <dgm:cxn modelId="{3DA858C3-9A9C-4F32-A8A6-C540A307F2F7}" srcId="{45E72175-A3C6-4061-B645-E796A7A010D8}" destId="{AD270A9F-3610-4021-807F-A038F306CE63}" srcOrd="12" destOrd="0" parTransId="{EEC94108-0967-4D57-8B94-479752774E39}" sibTransId="{F7607239-EE9C-48B0-AB9F-8A89D274BDFA}"/>
    <dgm:cxn modelId="{C94887C6-30FE-4071-BF34-9527DF33F5B8}" type="presOf" srcId="{E4EBEC72-D752-4740-AEE9-24AC6E5F6594}" destId="{6084DB47-2DEE-420A-976A-BEC8F16E8221}" srcOrd="1" destOrd="0" presId="urn:microsoft.com/office/officeart/2016/7/layout/RepeatingBendingProcessNew"/>
    <dgm:cxn modelId="{68636ECD-8F33-4504-B52C-7BBC870D3373}" srcId="{45E72175-A3C6-4061-B645-E796A7A010D8}" destId="{CD935E4C-4CBB-4066-B7FB-A962719115A0}" srcOrd="8" destOrd="0" parTransId="{C465CD93-092F-46E8-BE44-96100B484F3C}" sibTransId="{5D4645C3-9F9A-43F9-869C-B7FFEC9F0022}"/>
    <dgm:cxn modelId="{88FCA6CD-53DE-45B0-8AD6-6F923C5CB3FB}" type="presOf" srcId="{C2ACCC89-BC33-4CDB-808A-A88DE40A2005}" destId="{4E1F00C7-BD5D-4AB8-8CD8-9EDF89736B6D}" srcOrd="1" destOrd="0" presId="urn:microsoft.com/office/officeart/2016/7/layout/RepeatingBendingProcessNew"/>
    <dgm:cxn modelId="{A8974ED0-D4CE-4422-B154-50120F15FC5C}" type="presOf" srcId="{FF3134A9-E301-4796-B239-0F3FF791A378}" destId="{0FC2B7ED-034C-4E95-B1E4-6F868EA2CC97}" srcOrd="0" destOrd="0" presId="urn:microsoft.com/office/officeart/2016/7/layout/RepeatingBendingProcessNew"/>
    <dgm:cxn modelId="{A0D7DFDB-F0D5-44AD-96C6-69AB8A653CCA}" srcId="{45E72175-A3C6-4061-B645-E796A7A010D8}" destId="{5CE93B58-9C7C-433E-B681-7F23039427FB}" srcOrd="3" destOrd="0" parTransId="{41A48FEE-2A37-497C-99CE-6F090422F640}" sibTransId="{438CEB62-D931-4FAB-93F6-90364B5E6B84}"/>
    <dgm:cxn modelId="{488D0FE2-CB03-4772-A529-23E827142717}" type="presOf" srcId="{CD935E4C-4CBB-4066-B7FB-A962719115A0}" destId="{DF145077-66A7-41E1-92CA-B3449A3EAD28}" srcOrd="0" destOrd="0" presId="urn:microsoft.com/office/officeart/2016/7/layout/RepeatingBendingProcessNew"/>
    <dgm:cxn modelId="{CBB2CDE2-82FE-47C9-B48D-618F2262CF97}" type="presOf" srcId="{C0A28595-E612-4539-9766-9DEFC66E0FDB}" destId="{26A5493F-DA50-4260-A1CA-6657817C648F}" srcOrd="0" destOrd="0" presId="urn:microsoft.com/office/officeart/2016/7/layout/RepeatingBendingProcessNew"/>
    <dgm:cxn modelId="{B4668CE5-B895-4743-98A1-E88DBBC43D10}" type="presOf" srcId="{5CE93B58-9C7C-433E-B681-7F23039427FB}" destId="{4599DD2C-9057-488F-BEBC-6217A73806F9}" srcOrd="0" destOrd="0" presId="urn:microsoft.com/office/officeart/2016/7/layout/RepeatingBendingProcessNew"/>
    <dgm:cxn modelId="{C91F74E8-F0E9-47B5-B0D2-8706C8200A2C}" srcId="{45E72175-A3C6-4061-B645-E796A7A010D8}" destId="{C0A28595-E612-4539-9766-9DEFC66E0FDB}" srcOrd="2" destOrd="0" parTransId="{FF96EEA3-726D-4DD5-8D17-F8F82C2803B1}" sibTransId="{C2ACCC89-BC33-4CDB-808A-A88DE40A2005}"/>
    <dgm:cxn modelId="{9FFEF7E8-6FDC-4114-A904-303680EB2B0D}" type="presOf" srcId="{F593D46B-73DA-453A-B1A2-51DDE6BE203B}" destId="{30C4D96A-FF1B-4C3C-8ADF-056CDDCCEF1F}" srcOrd="0" destOrd="0" presId="urn:microsoft.com/office/officeart/2016/7/layout/RepeatingBendingProcessNew"/>
    <dgm:cxn modelId="{207C1DF0-584E-4BF8-A8AD-181AD5FB382D}" type="presOf" srcId="{00925D2B-017A-484B-8CAA-FA21D40A6324}" destId="{C08E0CBF-DBFE-492E-9454-18DC37FDCAF1}" srcOrd="0" destOrd="0" presId="urn:microsoft.com/office/officeart/2016/7/layout/RepeatingBendingProcessNew"/>
    <dgm:cxn modelId="{77AD95F1-CEAF-4F6D-BA9E-063245AE057F}" type="presOf" srcId="{A5502128-0A0D-4A49-9A34-8A85A7596C76}" destId="{490F0C98-C59E-4AB2-812B-1A495DD2940B}" srcOrd="1" destOrd="0" presId="urn:microsoft.com/office/officeart/2016/7/layout/RepeatingBendingProcessNew"/>
    <dgm:cxn modelId="{DD1C4DF6-1088-434A-B9D6-F3440FF04C89}" type="presOf" srcId="{5D4645C3-9F9A-43F9-869C-B7FFEC9F0022}" destId="{748A6450-0274-4B0B-87E2-D968B897A824}" srcOrd="0" destOrd="0" presId="urn:microsoft.com/office/officeart/2016/7/layout/RepeatingBendingProcessNew"/>
    <dgm:cxn modelId="{4A119EA6-06C4-43A3-A8D6-061FDC099161}" type="presParOf" srcId="{22CEA6BE-E9DE-45A6-8379-0CCB8627356B}" destId="{4BA5B91F-D821-4594-9AEA-1F958BF22189}" srcOrd="0" destOrd="0" presId="urn:microsoft.com/office/officeart/2016/7/layout/RepeatingBendingProcessNew"/>
    <dgm:cxn modelId="{2582D004-73A6-4CA8-A07B-80ADA23E3B7F}" type="presParOf" srcId="{22CEA6BE-E9DE-45A6-8379-0CCB8627356B}" destId="{60456B6A-5F5D-4434-B19B-74A989A6C913}" srcOrd="1" destOrd="0" presId="urn:microsoft.com/office/officeart/2016/7/layout/RepeatingBendingProcessNew"/>
    <dgm:cxn modelId="{9284BAA7-F033-4F92-8639-CC3E568A965D}" type="presParOf" srcId="{60456B6A-5F5D-4434-B19B-74A989A6C913}" destId="{F0365AEE-9C67-4A6D-B9B5-2BEF6CFF5CC2}" srcOrd="0" destOrd="0" presId="urn:microsoft.com/office/officeart/2016/7/layout/RepeatingBendingProcessNew"/>
    <dgm:cxn modelId="{458AAC94-8C49-4ED2-97DE-6BC547138785}" type="presParOf" srcId="{22CEA6BE-E9DE-45A6-8379-0CCB8627356B}" destId="{0FC2B7ED-034C-4E95-B1E4-6F868EA2CC97}" srcOrd="2" destOrd="0" presId="urn:microsoft.com/office/officeart/2016/7/layout/RepeatingBendingProcessNew"/>
    <dgm:cxn modelId="{D103EC57-21CC-4636-ABB1-95FEF90027B1}" type="presParOf" srcId="{22CEA6BE-E9DE-45A6-8379-0CCB8627356B}" destId="{30C4D96A-FF1B-4C3C-8ADF-056CDDCCEF1F}" srcOrd="3" destOrd="0" presId="urn:microsoft.com/office/officeart/2016/7/layout/RepeatingBendingProcessNew"/>
    <dgm:cxn modelId="{002DA54C-A034-498E-9F03-EFDDAC217B9E}" type="presParOf" srcId="{30C4D96A-FF1B-4C3C-8ADF-056CDDCCEF1F}" destId="{720C9C34-8270-4954-81C8-7E4DAED2C2C1}" srcOrd="0" destOrd="0" presId="urn:microsoft.com/office/officeart/2016/7/layout/RepeatingBendingProcessNew"/>
    <dgm:cxn modelId="{3F4FE52E-3502-48A6-8F5A-9641DD58F6FD}" type="presParOf" srcId="{22CEA6BE-E9DE-45A6-8379-0CCB8627356B}" destId="{26A5493F-DA50-4260-A1CA-6657817C648F}" srcOrd="4" destOrd="0" presId="urn:microsoft.com/office/officeart/2016/7/layout/RepeatingBendingProcessNew"/>
    <dgm:cxn modelId="{8B8E2912-2D0C-433B-8633-66A898D41912}" type="presParOf" srcId="{22CEA6BE-E9DE-45A6-8379-0CCB8627356B}" destId="{B8FE3A23-8D6D-4C83-9A29-5C47B0C0163F}" srcOrd="5" destOrd="0" presId="urn:microsoft.com/office/officeart/2016/7/layout/RepeatingBendingProcessNew"/>
    <dgm:cxn modelId="{C53953E0-0EE1-41AE-87EB-009593C6905A}" type="presParOf" srcId="{B8FE3A23-8D6D-4C83-9A29-5C47B0C0163F}" destId="{4E1F00C7-BD5D-4AB8-8CD8-9EDF89736B6D}" srcOrd="0" destOrd="0" presId="urn:microsoft.com/office/officeart/2016/7/layout/RepeatingBendingProcessNew"/>
    <dgm:cxn modelId="{727C4732-F31F-42F6-837B-31B62C7DA6C5}" type="presParOf" srcId="{22CEA6BE-E9DE-45A6-8379-0CCB8627356B}" destId="{4599DD2C-9057-488F-BEBC-6217A73806F9}" srcOrd="6" destOrd="0" presId="urn:microsoft.com/office/officeart/2016/7/layout/RepeatingBendingProcessNew"/>
    <dgm:cxn modelId="{0BE6C63D-B6A5-4EB3-9C98-633480343293}" type="presParOf" srcId="{22CEA6BE-E9DE-45A6-8379-0CCB8627356B}" destId="{D24DC344-8444-44B2-9ED8-631F8BA06521}" srcOrd="7" destOrd="0" presId="urn:microsoft.com/office/officeart/2016/7/layout/RepeatingBendingProcessNew"/>
    <dgm:cxn modelId="{1ACA1FA4-5ADF-4D16-9B6E-F98AA510975C}" type="presParOf" srcId="{D24DC344-8444-44B2-9ED8-631F8BA06521}" destId="{3A9D563C-8E9F-4706-8E30-CCEF6D738EE3}" srcOrd="0" destOrd="0" presId="urn:microsoft.com/office/officeart/2016/7/layout/RepeatingBendingProcessNew"/>
    <dgm:cxn modelId="{F9A5AFA5-8E80-4D38-BEB3-E8C0FCE261BB}" type="presParOf" srcId="{22CEA6BE-E9DE-45A6-8379-0CCB8627356B}" destId="{6C3869DF-8E13-45B4-A912-3C742A5BDBD7}" srcOrd="8" destOrd="0" presId="urn:microsoft.com/office/officeart/2016/7/layout/RepeatingBendingProcessNew"/>
    <dgm:cxn modelId="{43853ED5-6F38-46CA-9AC5-DB71BE832A22}" type="presParOf" srcId="{22CEA6BE-E9DE-45A6-8379-0CCB8627356B}" destId="{7A8ACA5C-2FF6-4BA5-A756-D483243E5A16}" srcOrd="9" destOrd="0" presId="urn:microsoft.com/office/officeart/2016/7/layout/RepeatingBendingProcessNew"/>
    <dgm:cxn modelId="{43822E47-C375-4F0A-A09D-8FCB460680C3}" type="presParOf" srcId="{7A8ACA5C-2FF6-4BA5-A756-D483243E5A16}" destId="{6084DB47-2DEE-420A-976A-BEC8F16E8221}" srcOrd="0" destOrd="0" presId="urn:microsoft.com/office/officeart/2016/7/layout/RepeatingBendingProcessNew"/>
    <dgm:cxn modelId="{6430AAD4-030A-44D8-9659-E41C7393AAC1}" type="presParOf" srcId="{22CEA6BE-E9DE-45A6-8379-0CCB8627356B}" destId="{205E57A0-EBC3-4C96-9DA4-4CEEC81A47A7}" srcOrd="10" destOrd="0" presId="urn:microsoft.com/office/officeart/2016/7/layout/RepeatingBendingProcessNew"/>
    <dgm:cxn modelId="{9B99BD96-D443-418C-B290-E99C479D6D22}" type="presParOf" srcId="{22CEA6BE-E9DE-45A6-8379-0CCB8627356B}" destId="{89C058F3-4CDB-43BC-B9F7-5B9C966BCA01}" srcOrd="11" destOrd="0" presId="urn:microsoft.com/office/officeart/2016/7/layout/RepeatingBendingProcessNew"/>
    <dgm:cxn modelId="{B06AB4A9-570C-467E-A6CB-0E92B0F49FD1}" type="presParOf" srcId="{89C058F3-4CDB-43BC-B9F7-5B9C966BCA01}" destId="{F124E284-4D97-48EC-AE61-CEE2F71B173F}" srcOrd="0" destOrd="0" presId="urn:microsoft.com/office/officeart/2016/7/layout/RepeatingBendingProcessNew"/>
    <dgm:cxn modelId="{57DB92E7-9954-436C-B23C-9F72C6D67B78}" type="presParOf" srcId="{22CEA6BE-E9DE-45A6-8379-0CCB8627356B}" destId="{C245D367-C769-42BF-BEFF-CFC59DDBB118}" srcOrd="12" destOrd="0" presId="urn:microsoft.com/office/officeart/2016/7/layout/RepeatingBendingProcessNew"/>
    <dgm:cxn modelId="{B8458E9F-C61F-4DAB-AA7E-3AD22F4F5EBE}" type="presParOf" srcId="{22CEA6BE-E9DE-45A6-8379-0CCB8627356B}" destId="{7C5D9769-2438-4F9F-95B6-A05C43CB7F80}" srcOrd="13" destOrd="0" presId="urn:microsoft.com/office/officeart/2016/7/layout/RepeatingBendingProcessNew"/>
    <dgm:cxn modelId="{1826F22A-77A2-41BB-8642-68B867D3C8A6}" type="presParOf" srcId="{7C5D9769-2438-4F9F-95B6-A05C43CB7F80}" destId="{987D15FB-45B2-4E1C-8176-5E44CE7F3699}" srcOrd="0" destOrd="0" presId="urn:microsoft.com/office/officeart/2016/7/layout/RepeatingBendingProcessNew"/>
    <dgm:cxn modelId="{A05867E8-B43B-4D62-804F-C1E43329BCF9}" type="presParOf" srcId="{22CEA6BE-E9DE-45A6-8379-0CCB8627356B}" destId="{1BB26C57-11CF-4CFF-BAA6-BD6D0CBD23C2}" srcOrd="14" destOrd="0" presId="urn:microsoft.com/office/officeart/2016/7/layout/RepeatingBendingProcessNew"/>
    <dgm:cxn modelId="{4E2D917A-6C24-4FAD-8254-FFF65F134F8E}" type="presParOf" srcId="{22CEA6BE-E9DE-45A6-8379-0CCB8627356B}" destId="{82AD717B-B334-4AD3-811D-FAF8D6A05CC4}" srcOrd="15" destOrd="0" presId="urn:microsoft.com/office/officeart/2016/7/layout/RepeatingBendingProcessNew"/>
    <dgm:cxn modelId="{73A6C3FC-A407-49BD-9CA6-FABB61FD583C}" type="presParOf" srcId="{82AD717B-B334-4AD3-811D-FAF8D6A05CC4}" destId="{A4904A20-00A6-42DB-9C17-094F2A3A721D}" srcOrd="0" destOrd="0" presId="urn:microsoft.com/office/officeart/2016/7/layout/RepeatingBendingProcessNew"/>
    <dgm:cxn modelId="{0380E0A6-6977-4668-B97B-746CDC3127E5}" type="presParOf" srcId="{22CEA6BE-E9DE-45A6-8379-0CCB8627356B}" destId="{DF145077-66A7-41E1-92CA-B3449A3EAD28}" srcOrd="16" destOrd="0" presId="urn:microsoft.com/office/officeart/2016/7/layout/RepeatingBendingProcessNew"/>
    <dgm:cxn modelId="{FE74CF10-0FDE-4BEE-A9E7-D33FC1E1A122}" type="presParOf" srcId="{22CEA6BE-E9DE-45A6-8379-0CCB8627356B}" destId="{748A6450-0274-4B0B-87E2-D968B897A824}" srcOrd="17" destOrd="0" presId="urn:microsoft.com/office/officeart/2016/7/layout/RepeatingBendingProcessNew"/>
    <dgm:cxn modelId="{11446EE5-5A7A-4A51-A0B5-2AD2CC1B1BA0}" type="presParOf" srcId="{748A6450-0274-4B0B-87E2-D968B897A824}" destId="{CFE32508-2E79-49E9-AB94-BF910283D6BC}" srcOrd="0" destOrd="0" presId="urn:microsoft.com/office/officeart/2016/7/layout/RepeatingBendingProcessNew"/>
    <dgm:cxn modelId="{28848EE2-87A3-4F98-BEBA-2E5A78AA47B2}" type="presParOf" srcId="{22CEA6BE-E9DE-45A6-8379-0CCB8627356B}" destId="{C543139C-C70C-4234-8067-80E9BEB11870}" srcOrd="18" destOrd="0" presId="urn:microsoft.com/office/officeart/2016/7/layout/RepeatingBendingProcessNew"/>
    <dgm:cxn modelId="{C7752710-D34A-4B9F-B609-461B2D17BAF4}" type="presParOf" srcId="{22CEA6BE-E9DE-45A6-8379-0CCB8627356B}" destId="{C08E0CBF-DBFE-492E-9454-18DC37FDCAF1}" srcOrd="19" destOrd="0" presId="urn:microsoft.com/office/officeart/2016/7/layout/RepeatingBendingProcessNew"/>
    <dgm:cxn modelId="{1ED29501-1047-4858-9935-80B7F1E5583C}" type="presParOf" srcId="{C08E0CBF-DBFE-492E-9454-18DC37FDCAF1}" destId="{51325DF1-C231-4941-AC20-217FB3CEB684}" srcOrd="0" destOrd="0" presId="urn:microsoft.com/office/officeart/2016/7/layout/RepeatingBendingProcessNew"/>
    <dgm:cxn modelId="{07110CDE-69DA-4F99-951E-5535B09BA5A6}" type="presParOf" srcId="{22CEA6BE-E9DE-45A6-8379-0CCB8627356B}" destId="{6825FE29-316C-49A9-BE21-7B0615DCC9D3}" srcOrd="20" destOrd="0" presId="urn:microsoft.com/office/officeart/2016/7/layout/RepeatingBendingProcessNew"/>
    <dgm:cxn modelId="{E6191576-C501-4D79-9B3C-160BA848BA08}" type="presParOf" srcId="{22CEA6BE-E9DE-45A6-8379-0CCB8627356B}" destId="{A98D6DDB-1330-47D3-BDD7-1E4882C94A42}" srcOrd="21" destOrd="0" presId="urn:microsoft.com/office/officeart/2016/7/layout/RepeatingBendingProcessNew"/>
    <dgm:cxn modelId="{89487C40-D1BB-4278-820B-6C4A841F3A25}" type="presParOf" srcId="{A98D6DDB-1330-47D3-BDD7-1E4882C94A42}" destId="{30103FF8-374F-49EC-9A05-36A435350D5D}" srcOrd="0" destOrd="0" presId="urn:microsoft.com/office/officeart/2016/7/layout/RepeatingBendingProcessNew"/>
    <dgm:cxn modelId="{366EBCE8-19E1-4D88-8768-051862D293C6}" type="presParOf" srcId="{22CEA6BE-E9DE-45A6-8379-0CCB8627356B}" destId="{7CBCB2F2-B20F-47FA-880C-CCF8EB01F504}" srcOrd="22" destOrd="0" presId="urn:microsoft.com/office/officeart/2016/7/layout/RepeatingBendingProcessNew"/>
    <dgm:cxn modelId="{BF812CF1-C41E-454D-9404-CFACA5EA46CB}" type="presParOf" srcId="{22CEA6BE-E9DE-45A6-8379-0CCB8627356B}" destId="{499FFD70-2D33-4187-AF75-874D347A9B2E}" srcOrd="23" destOrd="0" presId="urn:microsoft.com/office/officeart/2016/7/layout/RepeatingBendingProcessNew"/>
    <dgm:cxn modelId="{98188980-6CF6-4FA6-84C8-2D77CB78203F}" type="presParOf" srcId="{499FFD70-2D33-4187-AF75-874D347A9B2E}" destId="{490F0C98-C59E-4AB2-812B-1A495DD2940B}" srcOrd="0" destOrd="0" presId="urn:microsoft.com/office/officeart/2016/7/layout/RepeatingBendingProcessNew"/>
    <dgm:cxn modelId="{B5A9AC50-D083-45D2-A6A4-3D4AFB1C1364}" type="presParOf" srcId="{22CEA6BE-E9DE-45A6-8379-0CCB8627356B}" destId="{95BA6C8A-05E1-4755-8F3E-E683400A0937}" srcOrd="2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56B6A-5F5D-4434-B19B-74A989A6C913}">
      <dsp:nvSpPr>
        <dsp:cNvPr id="0" name=""/>
        <dsp:cNvSpPr/>
      </dsp:nvSpPr>
      <dsp:spPr>
        <a:xfrm>
          <a:off x="2153816" y="376973"/>
          <a:ext cx="292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81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292139" y="421076"/>
        <a:ext cx="16170" cy="3234"/>
      </dsp:txXfrm>
    </dsp:sp>
    <dsp:sp modelId="{4BA5B91F-D821-4594-9AEA-1F958BF22189}">
      <dsp:nvSpPr>
        <dsp:cNvPr id="0" name=""/>
        <dsp:cNvSpPr/>
      </dsp:nvSpPr>
      <dsp:spPr>
        <a:xfrm>
          <a:off x="749458" y="846"/>
          <a:ext cx="1406157" cy="843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03" tIns="72326" rIns="68903" bIns="7232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/>
            <a:t>Título do Trabalho, Disciplina, Professores responsáveis, data</a:t>
          </a:r>
        </a:p>
      </dsp:txBody>
      <dsp:txXfrm>
        <a:off x="749458" y="846"/>
        <a:ext cx="1406157" cy="843694"/>
      </dsp:txXfrm>
    </dsp:sp>
    <dsp:sp modelId="{30C4D96A-FF1B-4C3C-8ADF-056CDDCCEF1F}">
      <dsp:nvSpPr>
        <dsp:cNvPr id="0" name=""/>
        <dsp:cNvSpPr/>
      </dsp:nvSpPr>
      <dsp:spPr>
        <a:xfrm>
          <a:off x="3883390" y="376973"/>
          <a:ext cx="292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81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021713" y="421076"/>
        <a:ext cx="16170" cy="3234"/>
      </dsp:txXfrm>
    </dsp:sp>
    <dsp:sp modelId="{0FC2B7ED-034C-4E95-B1E4-6F868EA2CC97}">
      <dsp:nvSpPr>
        <dsp:cNvPr id="0" name=""/>
        <dsp:cNvSpPr/>
      </dsp:nvSpPr>
      <dsp:spPr>
        <a:xfrm>
          <a:off x="2479033" y="846"/>
          <a:ext cx="1406157" cy="843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03" tIns="72326" rIns="68903" bIns="7232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/>
            <a:t>Autores, NUSP, E-mail</a:t>
          </a:r>
        </a:p>
      </dsp:txBody>
      <dsp:txXfrm>
        <a:off x="2479033" y="846"/>
        <a:ext cx="1406157" cy="843694"/>
      </dsp:txXfrm>
    </dsp:sp>
    <dsp:sp modelId="{B8FE3A23-8D6D-4C83-9A29-5C47B0C0163F}">
      <dsp:nvSpPr>
        <dsp:cNvPr id="0" name=""/>
        <dsp:cNvSpPr/>
      </dsp:nvSpPr>
      <dsp:spPr>
        <a:xfrm>
          <a:off x="1452537" y="842741"/>
          <a:ext cx="3459148" cy="292816"/>
        </a:xfrm>
        <a:custGeom>
          <a:avLst/>
          <a:gdLst/>
          <a:ahLst/>
          <a:cxnLst/>
          <a:rect l="0" t="0" r="0" b="0"/>
          <a:pathLst>
            <a:path>
              <a:moveTo>
                <a:pt x="3459148" y="0"/>
              </a:moveTo>
              <a:lnTo>
                <a:pt x="3459148" y="163508"/>
              </a:lnTo>
              <a:lnTo>
                <a:pt x="0" y="163508"/>
              </a:lnTo>
              <a:lnTo>
                <a:pt x="0" y="292816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095256" y="987532"/>
        <a:ext cx="173711" cy="3234"/>
      </dsp:txXfrm>
    </dsp:sp>
    <dsp:sp modelId="{26A5493F-DA50-4260-A1CA-6657817C648F}">
      <dsp:nvSpPr>
        <dsp:cNvPr id="0" name=""/>
        <dsp:cNvSpPr/>
      </dsp:nvSpPr>
      <dsp:spPr>
        <a:xfrm>
          <a:off x="4208607" y="846"/>
          <a:ext cx="1406157" cy="843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03" tIns="72326" rIns="68903" bIns="7232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/>
            <a:t>Apresentação</a:t>
          </a:r>
        </a:p>
      </dsp:txBody>
      <dsp:txXfrm>
        <a:off x="4208607" y="846"/>
        <a:ext cx="1406157" cy="843694"/>
      </dsp:txXfrm>
    </dsp:sp>
    <dsp:sp modelId="{D24DC344-8444-44B2-9ED8-631F8BA06521}">
      <dsp:nvSpPr>
        <dsp:cNvPr id="0" name=""/>
        <dsp:cNvSpPr/>
      </dsp:nvSpPr>
      <dsp:spPr>
        <a:xfrm>
          <a:off x="2153816" y="1544084"/>
          <a:ext cx="292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81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292139" y="1588187"/>
        <a:ext cx="16170" cy="3234"/>
      </dsp:txXfrm>
    </dsp:sp>
    <dsp:sp modelId="{4599DD2C-9057-488F-BEBC-6217A73806F9}">
      <dsp:nvSpPr>
        <dsp:cNvPr id="0" name=""/>
        <dsp:cNvSpPr/>
      </dsp:nvSpPr>
      <dsp:spPr>
        <a:xfrm>
          <a:off x="749458" y="1167957"/>
          <a:ext cx="1406157" cy="843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03" tIns="72326" rIns="68903" bIns="7232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/>
            <a:t>Objetivos do trabalho </a:t>
          </a:r>
        </a:p>
      </dsp:txBody>
      <dsp:txXfrm>
        <a:off x="749458" y="1167957"/>
        <a:ext cx="1406157" cy="843694"/>
      </dsp:txXfrm>
    </dsp:sp>
    <dsp:sp modelId="{7A8ACA5C-2FF6-4BA5-A756-D483243E5A16}">
      <dsp:nvSpPr>
        <dsp:cNvPr id="0" name=""/>
        <dsp:cNvSpPr/>
      </dsp:nvSpPr>
      <dsp:spPr>
        <a:xfrm>
          <a:off x="3883390" y="1544084"/>
          <a:ext cx="292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81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021713" y="1588187"/>
        <a:ext cx="16170" cy="3234"/>
      </dsp:txXfrm>
    </dsp:sp>
    <dsp:sp modelId="{6C3869DF-8E13-45B4-A912-3C742A5BDBD7}">
      <dsp:nvSpPr>
        <dsp:cNvPr id="0" name=""/>
        <dsp:cNvSpPr/>
      </dsp:nvSpPr>
      <dsp:spPr>
        <a:xfrm>
          <a:off x="2479033" y="1167957"/>
          <a:ext cx="1406157" cy="843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03" tIns="72326" rIns="68903" bIns="7232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/>
            <a:t>Fundamentos teóricos e práticos</a:t>
          </a:r>
        </a:p>
      </dsp:txBody>
      <dsp:txXfrm>
        <a:off x="2479033" y="1167957"/>
        <a:ext cx="1406157" cy="843694"/>
      </dsp:txXfrm>
    </dsp:sp>
    <dsp:sp modelId="{89C058F3-4CDB-43BC-B9F7-5B9C966BCA01}">
      <dsp:nvSpPr>
        <dsp:cNvPr id="0" name=""/>
        <dsp:cNvSpPr/>
      </dsp:nvSpPr>
      <dsp:spPr>
        <a:xfrm>
          <a:off x="1452537" y="2009852"/>
          <a:ext cx="3459148" cy="292816"/>
        </a:xfrm>
        <a:custGeom>
          <a:avLst/>
          <a:gdLst/>
          <a:ahLst/>
          <a:cxnLst/>
          <a:rect l="0" t="0" r="0" b="0"/>
          <a:pathLst>
            <a:path>
              <a:moveTo>
                <a:pt x="3459148" y="0"/>
              </a:moveTo>
              <a:lnTo>
                <a:pt x="3459148" y="163508"/>
              </a:lnTo>
              <a:lnTo>
                <a:pt x="0" y="163508"/>
              </a:lnTo>
              <a:lnTo>
                <a:pt x="0" y="292816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095256" y="2154643"/>
        <a:ext cx="173711" cy="3234"/>
      </dsp:txXfrm>
    </dsp:sp>
    <dsp:sp modelId="{205E57A0-EBC3-4C96-9DA4-4CEEC81A47A7}">
      <dsp:nvSpPr>
        <dsp:cNvPr id="0" name=""/>
        <dsp:cNvSpPr/>
      </dsp:nvSpPr>
      <dsp:spPr>
        <a:xfrm>
          <a:off x="4208607" y="1167957"/>
          <a:ext cx="1406157" cy="843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03" tIns="72326" rIns="68903" bIns="7232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/>
            <a:t>Métodos e ferramentas</a:t>
          </a:r>
        </a:p>
      </dsp:txBody>
      <dsp:txXfrm>
        <a:off x="4208607" y="1167957"/>
        <a:ext cx="1406157" cy="843694"/>
      </dsp:txXfrm>
    </dsp:sp>
    <dsp:sp modelId="{7C5D9769-2438-4F9F-95B6-A05C43CB7F80}">
      <dsp:nvSpPr>
        <dsp:cNvPr id="0" name=""/>
        <dsp:cNvSpPr/>
      </dsp:nvSpPr>
      <dsp:spPr>
        <a:xfrm>
          <a:off x="2153816" y="2711196"/>
          <a:ext cx="292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81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292139" y="2755298"/>
        <a:ext cx="16170" cy="3234"/>
      </dsp:txXfrm>
    </dsp:sp>
    <dsp:sp modelId="{C245D367-C769-42BF-BEFF-CFC59DDBB118}">
      <dsp:nvSpPr>
        <dsp:cNvPr id="0" name=""/>
        <dsp:cNvSpPr/>
      </dsp:nvSpPr>
      <dsp:spPr>
        <a:xfrm>
          <a:off x="749458" y="2335068"/>
          <a:ext cx="1406157" cy="843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03" tIns="72326" rIns="68903" bIns="7232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Universo pesquisado</a:t>
          </a:r>
        </a:p>
      </dsp:txBody>
      <dsp:txXfrm>
        <a:off x="749458" y="2335068"/>
        <a:ext cx="1406157" cy="843694"/>
      </dsp:txXfrm>
    </dsp:sp>
    <dsp:sp modelId="{82AD717B-B334-4AD3-811D-FAF8D6A05CC4}">
      <dsp:nvSpPr>
        <dsp:cNvPr id="0" name=""/>
        <dsp:cNvSpPr/>
      </dsp:nvSpPr>
      <dsp:spPr>
        <a:xfrm>
          <a:off x="3883390" y="2711196"/>
          <a:ext cx="292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81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021713" y="2755298"/>
        <a:ext cx="16170" cy="3234"/>
      </dsp:txXfrm>
    </dsp:sp>
    <dsp:sp modelId="{1BB26C57-11CF-4CFF-BAA6-BD6D0CBD23C2}">
      <dsp:nvSpPr>
        <dsp:cNvPr id="0" name=""/>
        <dsp:cNvSpPr/>
      </dsp:nvSpPr>
      <dsp:spPr>
        <a:xfrm>
          <a:off x="2479033" y="2335068"/>
          <a:ext cx="1406157" cy="843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03" tIns="72326" rIns="68903" bIns="7232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/>
            <a:t>Achados do estudo: quantitativo, qualitativo e comparativo</a:t>
          </a:r>
        </a:p>
      </dsp:txBody>
      <dsp:txXfrm>
        <a:off x="2479033" y="2335068"/>
        <a:ext cx="1406157" cy="843694"/>
      </dsp:txXfrm>
    </dsp:sp>
    <dsp:sp modelId="{748A6450-0274-4B0B-87E2-D968B897A824}">
      <dsp:nvSpPr>
        <dsp:cNvPr id="0" name=""/>
        <dsp:cNvSpPr/>
      </dsp:nvSpPr>
      <dsp:spPr>
        <a:xfrm>
          <a:off x="1452537" y="3176963"/>
          <a:ext cx="3459148" cy="292816"/>
        </a:xfrm>
        <a:custGeom>
          <a:avLst/>
          <a:gdLst/>
          <a:ahLst/>
          <a:cxnLst/>
          <a:rect l="0" t="0" r="0" b="0"/>
          <a:pathLst>
            <a:path>
              <a:moveTo>
                <a:pt x="3459148" y="0"/>
              </a:moveTo>
              <a:lnTo>
                <a:pt x="3459148" y="163508"/>
              </a:lnTo>
              <a:lnTo>
                <a:pt x="0" y="163508"/>
              </a:lnTo>
              <a:lnTo>
                <a:pt x="0" y="292816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095256" y="3321754"/>
        <a:ext cx="173711" cy="3234"/>
      </dsp:txXfrm>
    </dsp:sp>
    <dsp:sp modelId="{DF145077-66A7-41E1-92CA-B3449A3EAD28}">
      <dsp:nvSpPr>
        <dsp:cNvPr id="0" name=""/>
        <dsp:cNvSpPr/>
      </dsp:nvSpPr>
      <dsp:spPr>
        <a:xfrm>
          <a:off x="4208607" y="2335068"/>
          <a:ext cx="1406157" cy="843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03" tIns="72326" rIns="68903" bIns="7232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/>
            <a:t>Conclusões</a:t>
          </a:r>
        </a:p>
      </dsp:txBody>
      <dsp:txXfrm>
        <a:off x="4208607" y="2335068"/>
        <a:ext cx="1406157" cy="843694"/>
      </dsp:txXfrm>
    </dsp:sp>
    <dsp:sp modelId="{C08E0CBF-DBFE-492E-9454-18DC37FDCAF1}">
      <dsp:nvSpPr>
        <dsp:cNvPr id="0" name=""/>
        <dsp:cNvSpPr/>
      </dsp:nvSpPr>
      <dsp:spPr>
        <a:xfrm>
          <a:off x="2153816" y="3878307"/>
          <a:ext cx="292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81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292139" y="3922409"/>
        <a:ext cx="16170" cy="3234"/>
      </dsp:txXfrm>
    </dsp:sp>
    <dsp:sp modelId="{C543139C-C70C-4234-8067-80E9BEB11870}">
      <dsp:nvSpPr>
        <dsp:cNvPr id="0" name=""/>
        <dsp:cNvSpPr/>
      </dsp:nvSpPr>
      <dsp:spPr>
        <a:xfrm>
          <a:off x="749458" y="3502179"/>
          <a:ext cx="1406157" cy="843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03" tIns="72326" rIns="68903" bIns="7232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/>
            <a:t>Contribuições</a:t>
          </a:r>
        </a:p>
      </dsp:txBody>
      <dsp:txXfrm>
        <a:off x="749458" y="3502179"/>
        <a:ext cx="1406157" cy="843694"/>
      </dsp:txXfrm>
    </dsp:sp>
    <dsp:sp modelId="{A98D6DDB-1330-47D3-BDD7-1E4882C94A42}">
      <dsp:nvSpPr>
        <dsp:cNvPr id="0" name=""/>
        <dsp:cNvSpPr/>
      </dsp:nvSpPr>
      <dsp:spPr>
        <a:xfrm>
          <a:off x="3883390" y="3878307"/>
          <a:ext cx="292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81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021713" y="3922409"/>
        <a:ext cx="16170" cy="3234"/>
      </dsp:txXfrm>
    </dsp:sp>
    <dsp:sp modelId="{6825FE29-316C-49A9-BE21-7B0615DCC9D3}">
      <dsp:nvSpPr>
        <dsp:cNvPr id="0" name=""/>
        <dsp:cNvSpPr/>
      </dsp:nvSpPr>
      <dsp:spPr>
        <a:xfrm>
          <a:off x="2479033" y="3502179"/>
          <a:ext cx="1406157" cy="843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03" tIns="72326" rIns="68903" bIns="7232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/>
            <a:t>Limitações </a:t>
          </a:r>
        </a:p>
      </dsp:txBody>
      <dsp:txXfrm>
        <a:off x="2479033" y="3502179"/>
        <a:ext cx="1406157" cy="843694"/>
      </dsp:txXfrm>
    </dsp:sp>
    <dsp:sp modelId="{499FFD70-2D33-4187-AF75-874D347A9B2E}">
      <dsp:nvSpPr>
        <dsp:cNvPr id="0" name=""/>
        <dsp:cNvSpPr/>
      </dsp:nvSpPr>
      <dsp:spPr>
        <a:xfrm>
          <a:off x="1452537" y="4344074"/>
          <a:ext cx="3459148" cy="292816"/>
        </a:xfrm>
        <a:custGeom>
          <a:avLst/>
          <a:gdLst/>
          <a:ahLst/>
          <a:cxnLst/>
          <a:rect l="0" t="0" r="0" b="0"/>
          <a:pathLst>
            <a:path>
              <a:moveTo>
                <a:pt x="3459148" y="0"/>
              </a:moveTo>
              <a:lnTo>
                <a:pt x="3459148" y="163508"/>
              </a:lnTo>
              <a:lnTo>
                <a:pt x="0" y="163508"/>
              </a:lnTo>
              <a:lnTo>
                <a:pt x="0" y="292816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095256" y="4488865"/>
        <a:ext cx="173711" cy="3234"/>
      </dsp:txXfrm>
    </dsp:sp>
    <dsp:sp modelId="{7CBCB2F2-B20F-47FA-880C-CCF8EB01F504}">
      <dsp:nvSpPr>
        <dsp:cNvPr id="0" name=""/>
        <dsp:cNvSpPr/>
      </dsp:nvSpPr>
      <dsp:spPr>
        <a:xfrm>
          <a:off x="4208607" y="3502179"/>
          <a:ext cx="1406157" cy="843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03" tIns="72326" rIns="68903" bIns="7232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/>
            <a:t>Estudos futuros</a:t>
          </a:r>
        </a:p>
      </dsp:txBody>
      <dsp:txXfrm>
        <a:off x="4208607" y="3502179"/>
        <a:ext cx="1406157" cy="843694"/>
      </dsp:txXfrm>
    </dsp:sp>
    <dsp:sp modelId="{95BA6C8A-05E1-4755-8F3E-E683400A0937}">
      <dsp:nvSpPr>
        <dsp:cNvPr id="0" name=""/>
        <dsp:cNvSpPr/>
      </dsp:nvSpPr>
      <dsp:spPr>
        <a:xfrm>
          <a:off x="749458" y="4669290"/>
          <a:ext cx="1406157" cy="843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03" tIns="72326" rIns="68903" bIns="7232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/>
            <a:t>Fontes bibliográficas </a:t>
          </a:r>
        </a:p>
      </dsp:txBody>
      <dsp:txXfrm>
        <a:off x="749458" y="4669290"/>
        <a:ext cx="1406157" cy="843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E71D97-B091-50AD-1F55-C9B7C20C2E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6BFB5D-E273-E114-EA17-16BB0FF24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283CE7-C023-590B-C547-3DF57FDFD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156A-E9CA-4616-993F-5BFD6F5DB8E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311A7F-FD6C-C81A-0858-69A57B4A6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462C3F-84D7-5FB6-B062-885E9590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E7B8-4A87-4934-8E17-764112311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64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6C072-DB54-A404-FA38-26C2FE431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5C7228B-387D-4952-9681-7B52EB16B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EA81F0-4EAD-4F77-366E-5868BB348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156A-E9CA-4616-993F-5BFD6F5DB8E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482DF2-66B5-DFBA-4AEB-9C8CB869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15FED4-27E3-A2C7-2465-EDE24AEA8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E7B8-4A87-4934-8E17-764112311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037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6D8344-6D29-E2FC-BBFC-B958664B7C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ACAC655-1A0A-EAE0-9AD4-69673AE15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6CD7A4-D961-B912-559B-D44CAF47D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156A-E9CA-4616-993F-5BFD6F5DB8E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724C75-EA7E-E1E2-E777-C8BB29915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9580F4-FB2B-F849-5AAB-2F388A36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E7B8-4A87-4934-8E17-764112311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04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41B582-02B0-EE48-E0A3-8DDAB2E47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AB6D82-2B18-8219-81A6-582BF01D7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759DE8-5271-2608-7D28-B706D8AD3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156A-E9CA-4616-993F-5BFD6F5DB8E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5DA538-40EF-2643-D1C8-26E82BE75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DCBBE8-DAB6-CCE7-BF0E-8F82C13D1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E7B8-4A87-4934-8E17-764112311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98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1605B1-A94E-68F9-BDF5-56CB6A73A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E9576FB-037C-0BE8-B506-DCD827B7E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A31D2B-7EB4-F453-EB6B-5D38A9CBE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156A-E9CA-4616-993F-5BFD6F5DB8E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020F3B-0142-99ED-06BB-D156378E9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B9756C-36DC-F1F5-969A-96A4B9A35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E7B8-4A87-4934-8E17-764112311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041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138A85-0E85-20FD-B09C-848AA2833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9CDFB5-812B-4744-326F-259189EC94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B008F40-5CFA-D488-108F-493CCE42B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602DE3-72DE-E893-EE68-888F18FC8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156A-E9CA-4616-993F-5BFD6F5DB8E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38962C1-5F84-1851-9147-9C5512B06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CF2B75-CFA3-22FD-93F3-E73EE7EC6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E7B8-4A87-4934-8E17-764112311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87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30AC3-D549-569D-6A48-EC5F8712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813B1CA-C018-627B-C2E4-FB8583551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DCCFAB8-5808-BE5C-BFA1-05BE9AA5B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0F7F89-52DD-7732-233A-AB8834079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A694FD8-78EB-C433-350C-66D4587C6D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01F38DA-F85F-D08D-D70B-1A555B44D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156A-E9CA-4616-993F-5BFD6F5DB8E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68A5FDB-2154-0EEF-0668-10464562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BE6DCC5-CF33-67F1-F862-4823861AD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E7B8-4A87-4934-8E17-764112311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44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BD43B-B10B-7EBD-8065-FF358A00F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6E9C657-E6AE-3E20-C4EC-28209B3E1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156A-E9CA-4616-993F-5BFD6F5DB8E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4402A04-32F5-B07A-56AD-6F034BA5F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E035063-8F5E-D540-4CCB-F0C083111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E7B8-4A87-4934-8E17-764112311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19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FC673FD-E9C8-2F7C-2E40-50DFD19D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156A-E9CA-4616-993F-5BFD6F5DB8E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39A424-6788-6012-5A62-A27E9ED0A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F96900A-0FB0-EAAF-00FF-D7A5E0D4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E7B8-4A87-4934-8E17-764112311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791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BEE94-03C9-B720-58DE-8DDBD7134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1AEC3D-05E3-E820-608B-82716FD9B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37DE811-08B9-F922-3B97-7C142B184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FC53A4-B262-E1B1-6C19-09A6C246B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156A-E9CA-4616-993F-5BFD6F5DB8E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FCEDF-990D-24DA-418F-934386593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1460B6-F43F-54CB-EF91-CFC032DE2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E7B8-4A87-4934-8E17-764112311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38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32248-2FFB-25EE-5212-A2FAFE51E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CB3E932-BBAA-50E0-A312-CF0AF7D11D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89BA638-9C4A-C2B0-2085-382E3E951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53FD7C1-2773-31F3-F15B-F2A8E9F1D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156A-E9CA-4616-993F-5BFD6F5DB8E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779B89-2419-226E-9745-5DDE478F4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F9B55BC-0AF9-C242-7127-98D2F7056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E7B8-4A87-4934-8E17-764112311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53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CF7C967-E384-87DA-8A21-AEEAFA81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5551BA5-2748-FC3B-2A32-2B7715649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288DCE-29BF-4216-1C7E-6E7BBE79BC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A156A-E9CA-4616-993F-5BFD6F5DB8E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EF4B77-DE92-88A2-3A57-A54CD2B8B6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C33933-C24C-EA9B-00DD-BEF6020A5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6E7B8-4A87-4934-8E17-764112311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00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6BEB48-EB79-B612-11EA-A57B5BC2C2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1028FF-61BC-D89B-58F6-53C794DCFA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515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66F45BD-B291-7D45-963B-1B23EA3A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Trabalho Temático em Grupo</a:t>
            </a:r>
            <a:br>
              <a:rPr lang="pt-BR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pt-BR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Roteiro recomendado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DDE23F5C-E3C5-C990-D0CE-C2870D74CC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379994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62C5EB0D-B0EA-3E0F-7942-4C5756B88DD7}"/>
              </a:ext>
            </a:extLst>
          </p:cNvPr>
          <p:cNvSpPr txBox="1"/>
          <p:nvPr/>
        </p:nvSpPr>
        <p:spPr>
          <a:xfrm>
            <a:off x="379475" y="5233159"/>
            <a:ext cx="4681729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dirty="0"/>
              <a:t>USP – POLI/ PRO – Fundamentos de Administração</a:t>
            </a:r>
          </a:p>
          <a:p>
            <a:r>
              <a:rPr lang="pt-BR" sz="1400" dirty="0"/>
              <a:t>Profa. Dra. Ana Cristina Limongi-França</a:t>
            </a:r>
          </a:p>
          <a:p>
            <a:r>
              <a:rPr lang="pt-BR" sz="1400" err="1"/>
              <a:t>Ago</a:t>
            </a:r>
            <a:r>
              <a:rPr lang="pt-BR" sz="1400"/>
              <a:t>-dez.2023</a:t>
            </a:r>
            <a:endParaRPr lang="pt-BR" sz="1400" dirty="0"/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0948102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70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Trabalho Temático em Grupo Roteiro recomendado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Cristina Limongi França</dc:creator>
  <cp:lastModifiedBy>Ana Cristina Limongi França</cp:lastModifiedBy>
  <cp:revision>2</cp:revision>
  <dcterms:created xsi:type="dcterms:W3CDTF">2022-10-19T17:02:59Z</dcterms:created>
  <dcterms:modified xsi:type="dcterms:W3CDTF">2023-08-21T02:00:06Z</dcterms:modified>
</cp:coreProperties>
</file>