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ED9-BEAB-464F-A097-CB2AFB4E4A6B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D78B-DB42-4BEA-B878-807355FF31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01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ED9-BEAB-464F-A097-CB2AFB4E4A6B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D78B-DB42-4BEA-B878-807355FF31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59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ED9-BEAB-464F-A097-CB2AFB4E4A6B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D78B-DB42-4BEA-B878-807355FF31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31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ED9-BEAB-464F-A097-CB2AFB4E4A6B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D78B-DB42-4BEA-B878-807355FF31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69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ED9-BEAB-464F-A097-CB2AFB4E4A6B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D78B-DB42-4BEA-B878-807355FF31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79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ED9-BEAB-464F-A097-CB2AFB4E4A6B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D78B-DB42-4BEA-B878-807355FF31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65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ED9-BEAB-464F-A097-CB2AFB4E4A6B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D78B-DB42-4BEA-B878-807355FF31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20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ED9-BEAB-464F-A097-CB2AFB4E4A6B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D78B-DB42-4BEA-B878-807355FF31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36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ED9-BEAB-464F-A097-CB2AFB4E4A6B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D78B-DB42-4BEA-B878-807355FF31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40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ED9-BEAB-464F-A097-CB2AFB4E4A6B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D78B-DB42-4BEA-B878-807355FF31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10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47ED9-BEAB-464F-A097-CB2AFB4E4A6B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AD78B-DB42-4BEA-B878-807355FF31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183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47ED9-BEAB-464F-A097-CB2AFB4E4A6B}" type="datetimeFigureOut">
              <a:rPr lang="pt-BR" smtClean="0"/>
              <a:t>17/08/2016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AD78B-DB42-4BEA-B878-807355FF31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828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712384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/>
              <a:t>ANAIS VII ENABET 2015: UMA </a:t>
            </a:r>
            <a:r>
              <a:rPr lang="pt-BR" sz="3100" b="1" dirty="0"/>
              <a:t>FRANCISCA, MUITAS CHIQUINHAS: INDIVÍDUO</a:t>
            </a:r>
            <a:r>
              <a:rPr lang="pt-BR" sz="3100" b="1" dirty="0" smtClean="0"/>
              <a:t>, SOCIEDADE </a:t>
            </a:r>
            <a:r>
              <a:rPr lang="pt-BR" sz="3100" b="1" dirty="0"/>
              <a:t>E RELAÇÕES DE GÊNERO NO CENÁRIO </a:t>
            </a:r>
            <a:r>
              <a:rPr lang="pt-BR" sz="3100" b="1" dirty="0" smtClean="0"/>
              <a:t>MUSICAL DA </a:t>
            </a:r>
            <a:r>
              <a:rPr lang="pt-BR" sz="3100" b="1" dirty="0"/>
              <a:t>BELLE ÉPOQUE CARIOCA (1889-1925</a:t>
            </a:r>
            <a:r>
              <a:rPr lang="pt-BR" sz="3100" b="1" dirty="0" smtClean="0"/>
              <a:t>)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 smtClean="0"/>
              <a:t>Rodrigo Cantos Savelli Gomes / UFSC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24728" y="3501008"/>
            <a:ext cx="1080120" cy="1752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342951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UNIVERSIDADE DE SÃO PAULO</a:t>
            </a:r>
          </a:p>
          <a:p>
            <a:pPr algn="ctr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FACULDADE DE FILOSOFIA, CIÊNCIAS E LETRAS DE RIBEIRÃO PRETO</a:t>
            </a:r>
          </a:p>
          <a:p>
            <a:pPr algn="ctr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DEPARTAMENTO DE MÚSICA</a:t>
            </a:r>
            <a:endParaRPr lang="pt-B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11560" y="1618034"/>
            <a:ext cx="462383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Seminário de </a:t>
            </a:r>
            <a:r>
              <a:rPr lang="pt-BR" sz="2000" b="1" dirty="0" err="1" smtClean="0">
                <a:latin typeface="Times New Roman" pitchFamily="18" charset="0"/>
                <a:cs typeface="Times New Roman" pitchFamily="18" charset="0"/>
              </a:rPr>
              <a:t>Etnomusicologia</a:t>
            </a: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Prof. Dr. Marcos Câmara de Castro</a:t>
            </a:r>
          </a:p>
          <a:p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Gilberto </a:t>
            </a:r>
            <a:r>
              <a:rPr lang="pt-BR" sz="2000" b="1" dirty="0" err="1" smtClean="0">
                <a:latin typeface="Times New Roman" pitchFamily="18" charset="0"/>
                <a:cs typeface="Times New Roman" pitchFamily="18" charset="0"/>
              </a:rPr>
              <a:t>Ceranto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 Júnior </a:t>
            </a:r>
            <a:r>
              <a:rPr lang="pt-BR" sz="2000" b="1" dirty="0" err="1" smtClean="0">
                <a:latin typeface="Times New Roman" pitchFamily="18" charset="0"/>
                <a:cs typeface="Times New Roman" pitchFamily="18" charset="0"/>
              </a:rPr>
              <a:t>NºUSP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 9287998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9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pt-BR" dirty="0" smtClean="0"/>
              <a:t>Chiquinha Gonzaga (1847-1935)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628800"/>
            <a:ext cx="3150322" cy="4525963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586" y="1412775"/>
            <a:ext cx="3196774" cy="501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539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192" y="5157192"/>
            <a:ext cx="8229600" cy="1143000"/>
          </a:xfrm>
        </p:spPr>
        <p:txBody>
          <a:bodyPr>
            <a:normAutofit/>
          </a:bodyPr>
          <a:lstStyle/>
          <a:p>
            <a:r>
              <a:rPr lang="pt-BR" sz="1600" dirty="0" smtClean="0"/>
              <a:t>Fotos: DINIZ, Edinha. Chiquinha Gonzaga: uma história de vida</a:t>
            </a:r>
            <a:r>
              <a:rPr lang="pt-BR" sz="1600" dirty="0" smtClean="0"/>
              <a:t>. 1984.</a:t>
            </a:r>
            <a:endParaRPr lang="pt-BR" sz="16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3596524" cy="4525963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32656"/>
            <a:ext cx="3810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532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92696"/>
            <a:ext cx="7061433" cy="5361459"/>
          </a:xfrm>
        </p:spPr>
      </p:pic>
    </p:spTree>
    <p:extLst>
      <p:ext uri="{BB962C8B-B14F-4D97-AF65-F5344CB8AC3E}">
        <p14:creationId xmlns:p14="http://schemas.microsoft.com/office/powerpoint/2010/main" val="1220676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/>
              <a:t>UMA FRANCISCA, MUITAS CHIQUINHAS: INDIVÍDUO, SOCIEDADE E RELAÇÕES DE GÊNERO NO CENÁRIO MUSICAL DA BELLE ÉPOQUE CARIOCA (1889-1925)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SAMBA NO FEMININO : TRANSFORMAÇÕES DAS RELAÇÕES DE GÊNERO NO SAMBA CARIOCA NAS TRÊS PRIMEIRAS DÉCADAS DO SÉCULO XX</a:t>
            </a:r>
            <a:endParaRPr lang="pt-BR" sz="2400" dirty="0"/>
          </a:p>
          <a:p>
            <a:r>
              <a:rPr lang="pt-BR" sz="2400" dirty="0" smtClean="0"/>
              <a:t>Convergência de Áreas</a:t>
            </a:r>
          </a:p>
          <a:p>
            <a:r>
              <a:rPr lang="pt-BR" sz="2400" dirty="0" smtClean="0"/>
              <a:t>Artista Notável, Figura Vulgar X Artista Vulgar, Figura Notável</a:t>
            </a:r>
          </a:p>
          <a:p>
            <a:r>
              <a:rPr lang="pt-BR" sz="2400" dirty="0" smtClean="0"/>
              <a:t>Crítica ao Misticismo</a:t>
            </a:r>
          </a:p>
          <a:p>
            <a:r>
              <a:rPr lang="pt-BR" sz="2400" dirty="0" smtClean="0"/>
              <a:t>Apagamento Acadêmico</a:t>
            </a:r>
          </a:p>
          <a:p>
            <a:r>
              <a:rPr lang="pt-BR" sz="2400" dirty="0" smtClean="0"/>
              <a:t>Imersão no Relativismo Contextual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355865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147</Words>
  <Application>Microsoft Office PowerPoint</Application>
  <PresentationFormat>Apresentação na tela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ANAIS VII ENABET 2015: UMA FRANCISCA, MUITAS CHIQUINHAS: INDIVÍDUO, SOCIEDADE E RELAÇÕES DE GÊNERO NO CENÁRIO MUSICAL DA BELLE ÉPOQUE CARIOCA (1889-1925)  Rodrigo Cantos Savelli Gomes / UFSC</vt:lpstr>
      <vt:lpstr>Chiquinha Gonzaga (1847-1935)</vt:lpstr>
      <vt:lpstr>Fotos: DINIZ, Edinha. Chiquinha Gonzaga: uma história de vida. 1984.</vt:lpstr>
      <vt:lpstr>Apresentação do PowerPoint</vt:lpstr>
      <vt:lpstr>UMA FRANCISCA, MUITAS CHIQUINHAS: INDIVÍDUO, SOCIEDADE E RELAÇÕES DE GÊNERO NO CENÁRIO MUSICAL DA BELLE ÉPOQUE CARIOCA (1889-1925)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ANAIS VII ENABET 2015: UMA FRANCISCA, MUITAS CHIQUINHAS: INDIVÍDUO, SOCIEDADE E RELAÇÕES DE GÊNERO NO CENÁRIO MUSICAL DA BELLE ÉPOQUE CARIOCA (1889-1925)  Rodrigo Cantos Savelli Gomes / UFSC</dc:title>
  <dc:creator>User</dc:creator>
  <cp:lastModifiedBy>User</cp:lastModifiedBy>
  <cp:revision>9</cp:revision>
  <dcterms:created xsi:type="dcterms:W3CDTF">2016-08-18T01:41:06Z</dcterms:created>
  <dcterms:modified xsi:type="dcterms:W3CDTF">2016-08-18T05:00:00Z</dcterms:modified>
</cp:coreProperties>
</file>