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e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e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e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2449-7C28-480B-8B37-A4E57B6C72C0}" type="datetimeFigureOut">
              <a:rPr lang="pt-BR" smtClean="0"/>
              <a:t>15/04/2020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4440-C73D-4F9A-9331-DD319D5C295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2449-7C28-480B-8B37-A4E57B6C72C0}" type="datetimeFigureOut">
              <a:rPr lang="pt-BR" smtClean="0"/>
              <a:t>15/04/2020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4440-C73D-4F9A-9331-DD319D5C29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2449-7C28-480B-8B37-A4E57B6C72C0}" type="datetimeFigureOut">
              <a:rPr lang="pt-BR" smtClean="0"/>
              <a:t>15/04/2020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4440-C73D-4F9A-9331-DD319D5C29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2449-7C28-480B-8B37-A4E57B6C72C0}" type="datetimeFigureOut">
              <a:rPr lang="pt-BR" smtClean="0"/>
              <a:t>15/04/2020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4440-C73D-4F9A-9331-DD319D5C29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2449-7C28-480B-8B37-A4E57B6C72C0}" type="datetimeFigureOut">
              <a:rPr lang="pt-BR" smtClean="0"/>
              <a:t>15/04/2020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1794440-C73D-4F9A-9331-DD319D5C295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2449-7C28-480B-8B37-A4E57B6C72C0}" type="datetimeFigureOut">
              <a:rPr lang="pt-BR" smtClean="0"/>
              <a:t>15/04/2020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4440-C73D-4F9A-9331-DD319D5C29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2449-7C28-480B-8B37-A4E57B6C72C0}" type="datetimeFigureOut">
              <a:rPr lang="pt-BR" smtClean="0"/>
              <a:t>15/04/2020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4440-C73D-4F9A-9331-DD319D5C29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2449-7C28-480B-8B37-A4E57B6C72C0}" type="datetimeFigureOut">
              <a:rPr lang="pt-BR" smtClean="0"/>
              <a:t>15/04/2020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4440-C73D-4F9A-9331-DD319D5C29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2449-7C28-480B-8B37-A4E57B6C72C0}" type="datetimeFigureOut">
              <a:rPr lang="pt-BR" smtClean="0"/>
              <a:t>15/04/2020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4440-C73D-4F9A-9331-DD319D5C29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2449-7C28-480B-8B37-A4E57B6C72C0}" type="datetimeFigureOut">
              <a:rPr lang="pt-BR" smtClean="0"/>
              <a:t>15/04/2020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4440-C73D-4F9A-9331-DD319D5C29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2449-7C28-480B-8B37-A4E57B6C72C0}" type="datetimeFigureOut">
              <a:rPr lang="pt-BR" smtClean="0"/>
              <a:t>15/04/2020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4440-C73D-4F9A-9331-DD319D5C29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BF2449-7C28-480B-8B37-A4E57B6C72C0}" type="datetimeFigureOut">
              <a:rPr lang="pt-BR" smtClean="0"/>
              <a:t>15/04/2020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1794440-C73D-4F9A-9331-DD319D5C2951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3.bin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Documento_do_Microsoft_Word1.docx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9.bin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2.wmf"/><Relationship Id="rId5" Type="http://schemas.openxmlformats.org/officeDocument/2006/relationships/image" Target="../media/image9.emf"/><Relationship Id="rId10" Type="http://schemas.openxmlformats.org/officeDocument/2006/relationships/oleObject" Target="../embeddings/oleObject12.bin"/><Relationship Id="rId4" Type="http://schemas.openxmlformats.org/officeDocument/2006/relationships/package" Target="../embeddings/Documento_do_Microsoft_Word2.docx"/><Relationship Id="rId9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emf"/><Relationship Id="rId4" Type="http://schemas.openxmlformats.org/officeDocument/2006/relationships/package" Target="../embeddings/Documento_do_Microsoft_Word3.docx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4.bin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package" Target="../embeddings/Documento_do_Microsoft_Word4.docx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Relationship Id="rId9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Transformação homogênea</a:t>
            </a:r>
            <a:endParaRPr lang="pt-B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4437112"/>
            <a:ext cx="5652120" cy="1752600"/>
          </a:xfrm>
        </p:spPr>
        <p:txBody>
          <a:bodyPr/>
          <a:lstStyle/>
          <a:p>
            <a:r>
              <a:rPr lang="pt-BR" b="1" dirty="0" smtClean="0"/>
              <a:t>ETTORE A. DE BARROS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2027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331640" y="908720"/>
            <a:ext cx="2029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/>
              <a:t>OU SEJA: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2327903"/>
              </p:ext>
            </p:extLst>
          </p:nvPr>
        </p:nvGraphicFramePr>
        <p:xfrm>
          <a:off x="2363788" y="2428875"/>
          <a:ext cx="4564062" cy="207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3" imgW="2349360" imgH="1066680" progId="Equation.DSMT4">
                  <p:embed/>
                </p:oleObj>
              </mc:Choice>
              <mc:Fallback>
                <p:oleObj name="Equation" r:id="rId3" imgW="2349360" imgH="10666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788" y="2428875"/>
                        <a:ext cx="4564062" cy="2071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074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1600" y="908720"/>
            <a:ext cx="71897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u="sng" dirty="0" smtClean="0"/>
              <a:t>COMPOSIÇÃO DE MOVIMENTOS:</a:t>
            </a:r>
            <a:endParaRPr lang="pt-BR" sz="3200" b="1" u="sng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325938"/>
              </p:ext>
            </p:extLst>
          </p:nvPr>
        </p:nvGraphicFramePr>
        <p:xfrm>
          <a:off x="400317" y="2060848"/>
          <a:ext cx="8332354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1" name="Equação" r:id="rId3" imgW="3568700" imgH="279400" progId="Equation.3">
                  <p:embed/>
                </p:oleObj>
              </mc:Choice>
              <mc:Fallback>
                <p:oleObj name="Equação" r:id="rId3" imgW="3568700" imgH="279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17" y="2060848"/>
                        <a:ext cx="8332354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7094"/>
              </p:ext>
            </p:extLst>
          </p:nvPr>
        </p:nvGraphicFramePr>
        <p:xfrm>
          <a:off x="627063" y="3132138"/>
          <a:ext cx="3498850" cy="1455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2" name="Equation" r:id="rId5" imgW="2565360" imgH="1066680" progId="Equation.DSMT4">
                  <p:embed/>
                </p:oleObj>
              </mc:Choice>
              <mc:Fallback>
                <p:oleObj name="Equation" r:id="rId5" imgW="2565360" imgH="10666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3132138"/>
                        <a:ext cx="3498850" cy="1455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822983"/>
              </p:ext>
            </p:extLst>
          </p:nvPr>
        </p:nvGraphicFramePr>
        <p:xfrm>
          <a:off x="5178425" y="3079750"/>
          <a:ext cx="3506788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3" name="Equation" r:id="rId7" imgW="2349360" imgH="1066680" progId="Equation.DSMT4">
                  <p:embed/>
                </p:oleObj>
              </mc:Choice>
              <mc:Fallback>
                <p:oleObj name="Equation" r:id="rId7" imgW="2349360" imgH="10666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8425" y="3079750"/>
                        <a:ext cx="3506788" cy="1592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367335"/>
              </p:ext>
            </p:extLst>
          </p:nvPr>
        </p:nvGraphicFramePr>
        <p:xfrm>
          <a:off x="6012160" y="4725144"/>
          <a:ext cx="1794554" cy="1704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4" name="Equação" r:id="rId9" imgW="253800" imgH="241200" progId="Equation.3">
                  <p:embed/>
                </p:oleObj>
              </mc:Choice>
              <mc:Fallback>
                <p:oleObj name="Equação" r:id="rId9" imgW="25380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012160" y="4725144"/>
                        <a:ext cx="1794554" cy="17048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922545"/>
              </p:ext>
            </p:extLst>
          </p:nvPr>
        </p:nvGraphicFramePr>
        <p:xfrm>
          <a:off x="1403648" y="4653136"/>
          <a:ext cx="1656184" cy="1773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5" name="Equação" r:id="rId11" imgW="215640" imgH="228600" progId="Equation.3">
                  <p:embed/>
                </p:oleObj>
              </mc:Choice>
              <mc:Fallback>
                <p:oleObj name="Equação" r:id="rId11" imgW="2156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03648" y="4653136"/>
                        <a:ext cx="1656184" cy="17739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759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6879366"/>
              </p:ext>
            </p:extLst>
          </p:nvPr>
        </p:nvGraphicFramePr>
        <p:xfrm>
          <a:off x="4932040" y="548680"/>
          <a:ext cx="316435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name="Equação" r:id="rId3" imgW="799753" imgH="253890" progId="Equation.3">
                  <p:embed/>
                </p:oleObj>
              </mc:Choice>
              <mc:Fallback>
                <p:oleObj name="Equação" r:id="rId3" imgW="799753" imgH="25389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548680"/>
                        <a:ext cx="3164352" cy="1008112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813176"/>
              </p:ext>
            </p:extLst>
          </p:nvPr>
        </p:nvGraphicFramePr>
        <p:xfrm>
          <a:off x="755576" y="548680"/>
          <a:ext cx="2937926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0" name="Equação" r:id="rId5" imgW="1079032" imgH="317362" progId="Equation.3">
                  <p:embed/>
                </p:oleObj>
              </mc:Choice>
              <mc:Fallback>
                <p:oleObj name="Equação" r:id="rId5" imgW="1079032" imgH="31736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48680"/>
                        <a:ext cx="2937926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290031"/>
              </p:ext>
            </p:extLst>
          </p:nvPr>
        </p:nvGraphicFramePr>
        <p:xfrm>
          <a:off x="2123728" y="1916832"/>
          <a:ext cx="4832538" cy="1222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" name="Equação" r:id="rId7" imgW="1193800" imgH="254000" progId="Equation.3">
                  <p:embed/>
                </p:oleObj>
              </mc:Choice>
              <mc:Fallback>
                <p:oleObj name="Equação" r:id="rId7" imgW="1193800" imgH="2540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1916832"/>
                        <a:ext cx="4832538" cy="12224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266478"/>
              </p:ext>
            </p:extLst>
          </p:nvPr>
        </p:nvGraphicFramePr>
        <p:xfrm>
          <a:off x="1187624" y="5085184"/>
          <a:ext cx="6253971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2" name="Equação" r:id="rId9" imgW="2222500" imgH="330200" progId="Equation.3">
                  <p:embed/>
                </p:oleObj>
              </mc:Choice>
              <mc:Fallback>
                <p:oleObj name="Equação" r:id="rId9" imgW="2222500" imgH="330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5085184"/>
                        <a:ext cx="6253971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2267744" y="3776464"/>
            <a:ext cx="41136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u="sng" dirty="0" smtClean="0"/>
              <a:t>GENERALIZANDO:</a:t>
            </a:r>
            <a:endParaRPr lang="pt-BR" sz="3200" b="1" u="sng" dirty="0"/>
          </a:p>
        </p:txBody>
      </p:sp>
    </p:spTree>
    <p:extLst>
      <p:ext uri="{BB962C8B-B14F-4D97-AF65-F5344CB8AC3E}">
        <p14:creationId xmlns:p14="http://schemas.microsoft.com/office/powerpoint/2010/main" val="365832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87624" y="203228"/>
            <a:ext cx="6256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/>
              <a:t>TRANSFORMAÇÃO INVERSA</a:t>
            </a:r>
            <a:endParaRPr lang="pt-BR" sz="32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-32745" y="1251338"/>
            <a:ext cx="5388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/>
              <a:t>USANDO O RESULTADO:</a:t>
            </a:r>
            <a:endParaRPr lang="pt-BR" sz="3200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977013"/>
              </p:ext>
            </p:extLst>
          </p:nvPr>
        </p:nvGraphicFramePr>
        <p:xfrm>
          <a:off x="2182813" y="2236788"/>
          <a:ext cx="367347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Equação" r:id="rId3" imgW="1447560" imgH="253800" progId="Equation.3">
                  <p:embed/>
                </p:oleObj>
              </mc:Choice>
              <mc:Fallback>
                <p:oleObj name="Equação" r:id="rId3" imgW="1447560" imgH="253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813" y="2236788"/>
                        <a:ext cx="3673475" cy="6413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450197"/>
              </p:ext>
            </p:extLst>
          </p:nvPr>
        </p:nvGraphicFramePr>
        <p:xfrm>
          <a:off x="1403648" y="3789040"/>
          <a:ext cx="455090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name="Equação" r:id="rId5" imgW="2298700" imgH="330200" progId="Equation.3">
                  <p:embed/>
                </p:oleObj>
              </mc:Choice>
              <mc:Fallback>
                <p:oleObj name="Equação" r:id="rId5" imgW="2298700" imgH="330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789040"/>
                        <a:ext cx="4550906" cy="648072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0" y="2983885"/>
            <a:ext cx="2826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/>
              <a:t>TEMOS QUE:</a:t>
            </a:r>
            <a:endParaRPr lang="pt-BR" sz="3200" b="1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9312259"/>
              </p:ext>
            </p:extLst>
          </p:nvPr>
        </p:nvGraphicFramePr>
        <p:xfrm>
          <a:off x="2170113" y="5013174"/>
          <a:ext cx="3974379" cy="1328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Equação" r:id="rId7" imgW="1523880" imgH="507960" progId="Equation.3">
                  <p:embed/>
                </p:oleObj>
              </mc:Choice>
              <mc:Fallback>
                <p:oleObj name="Equação" r:id="rId7" imgW="1523880" imgH="507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113" y="5013174"/>
                        <a:ext cx="3974379" cy="1328889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251520" y="4720787"/>
            <a:ext cx="15616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/>
              <a:t>ONDE: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423273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188640"/>
            <a:ext cx="741682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pt-BR" sz="3200" b="1" dirty="0" smtClean="0"/>
              <a:t>INTRODUÇÃO</a:t>
            </a:r>
          </a:p>
          <a:p>
            <a:endParaRPr lang="pt-BR" sz="3200" b="1" dirty="0"/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 smtClean="0"/>
              <a:t>TRANSFORMAÇÃO </a:t>
            </a:r>
            <a:r>
              <a:rPr lang="pt-BR" sz="2800" dirty="0"/>
              <a:t>HOMOGÊNEA: MÉTODO PRÁTICO E COMPACTO DE SE DEFINIR UMA TRANSFORMAÇÃO DE COORDENADAS</a:t>
            </a:r>
          </a:p>
          <a:p>
            <a:r>
              <a:rPr lang="pt-BR" sz="3200" dirty="0"/>
              <a:t> 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3200" dirty="0"/>
              <a:t> </a:t>
            </a:r>
            <a:r>
              <a:rPr lang="pt-BR" sz="3200" dirty="0" smtClean="0"/>
              <a:t>FORNECE POSIÇÃO </a:t>
            </a:r>
            <a:r>
              <a:rPr lang="pt-BR" sz="3200" dirty="0"/>
              <a:t>E ORIENTAÇÃO DE UM CORPO </a:t>
            </a:r>
            <a:r>
              <a:rPr lang="pt-BR" sz="3200" dirty="0" smtClean="0"/>
              <a:t>RÍGIDO AO MESMO TEMPO</a:t>
            </a:r>
            <a:r>
              <a:rPr lang="pt-BR" sz="3200" u="sng" dirty="0" smtClean="0"/>
              <a:t>:  </a:t>
            </a:r>
            <a:endParaRPr lang="pt-BR" sz="3200" dirty="0"/>
          </a:p>
          <a:p>
            <a:r>
              <a:rPr lang="pt-BR" sz="3200" dirty="0"/>
              <a:t> </a:t>
            </a:r>
          </a:p>
          <a:p>
            <a:r>
              <a:rPr lang="pt-BR" sz="3200" dirty="0"/>
              <a:t> </a:t>
            </a:r>
          </a:p>
          <a:p>
            <a:r>
              <a:rPr lang="pt-BR" sz="3200" u="sng" dirty="0"/>
              <a:t> 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4267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7200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§"/>
            </a:pPr>
            <a:r>
              <a:rPr lang="pt-BR" sz="2800" b="1" dirty="0" smtClean="0"/>
              <a:t>O MANIPULADOR PODE SER MODELADO COMO UM SISTEMA DE CORPOS RÍGIDOS CUJA LOCALIZAÇÃO É COMPLETAMENTE DESCRITA POR SUAS POSIÇÕES E ORIENTAÇÕES</a:t>
            </a:r>
            <a:endParaRPr lang="pt-BR" sz="2800" b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638132"/>
              </p:ext>
            </p:extLst>
          </p:nvPr>
        </p:nvGraphicFramePr>
        <p:xfrm>
          <a:off x="1352965" y="2677656"/>
          <a:ext cx="6316592" cy="2794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r:id="rId3" imgW="3684588" imgH="1627188" progId="MSDraw">
                  <p:embed/>
                </p:oleObj>
              </mc:Choice>
              <mc:Fallback>
                <p:oleObj r:id="rId3" imgW="3684588" imgH="1627188" progId="MSDraw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965" y="2677656"/>
                        <a:ext cx="6316592" cy="27949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59632" y="623731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365289"/>
              </p:ext>
            </p:extLst>
          </p:nvPr>
        </p:nvGraphicFramePr>
        <p:xfrm>
          <a:off x="19050" y="5999163"/>
          <a:ext cx="9124950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ção" r:id="rId5" imgW="2705040" imgH="241200" progId="Equation.3">
                  <p:embed/>
                </p:oleObj>
              </mc:Choice>
              <mc:Fallback>
                <p:oleObj name="Equação" r:id="rId5" imgW="270504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" y="5999163"/>
                        <a:ext cx="9124950" cy="858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991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5780" y="189446"/>
            <a:ext cx="8532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u="sng" dirty="0"/>
              <a:t>TRANSFORMAÇÃO DE COORDENADAS</a:t>
            </a:r>
            <a:endParaRPr lang="pt-BR" sz="3200" b="1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839091"/>
              </p:ext>
            </p:extLst>
          </p:nvPr>
        </p:nvGraphicFramePr>
        <p:xfrm>
          <a:off x="2123728" y="774221"/>
          <a:ext cx="5349007" cy="2781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r:id="rId3" imgW="3719513" imgH="1930400" progId="MSDraw">
                  <p:embed/>
                </p:oleObj>
              </mc:Choice>
              <mc:Fallback>
                <p:oleObj r:id="rId3" imgW="3719513" imgH="1930400" progId="MSDraw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774221"/>
                        <a:ext cx="5349007" cy="27819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to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770942"/>
              </p:ext>
            </p:extLst>
          </p:nvPr>
        </p:nvGraphicFramePr>
        <p:xfrm>
          <a:off x="304800" y="3573016"/>
          <a:ext cx="8934332" cy="2278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Documento" r:id="rId6" imgW="5238300" imgH="1337791" progId="Word.Document.12">
                  <p:embed/>
                </p:oleObj>
              </mc:Choice>
              <mc:Fallback>
                <p:oleObj name="Documento" r:id="rId6" imgW="5238300" imgH="13377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4800" y="3573016"/>
                        <a:ext cx="8934332" cy="22785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5" name="Objeto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951019"/>
              </p:ext>
            </p:extLst>
          </p:nvPr>
        </p:nvGraphicFramePr>
        <p:xfrm>
          <a:off x="611560" y="5949280"/>
          <a:ext cx="6903130" cy="599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Equação" r:id="rId8" imgW="3111480" imgH="266400" progId="Equation.3">
                  <p:embed/>
                </p:oleObj>
              </mc:Choice>
              <mc:Fallback>
                <p:oleObj name="Equação" r:id="rId8" imgW="3111480" imgH="2664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5949280"/>
                        <a:ext cx="6903130" cy="5991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821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277972"/>
              </p:ext>
            </p:extLst>
          </p:nvPr>
        </p:nvGraphicFramePr>
        <p:xfrm>
          <a:off x="1907704" y="908720"/>
          <a:ext cx="5695833" cy="2520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r:id="rId3" imgW="3684588" imgH="1627188" progId="MSDraw">
                  <p:embed/>
                </p:oleObj>
              </mc:Choice>
              <mc:Fallback>
                <p:oleObj r:id="rId3" imgW="3684588" imgH="1627188" progId="MSDraw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908720"/>
                        <a:ext cx="5695833" cy="25202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515796"/>
              </p:ext>
            </p:extLst>
          </p:nvPr>
        </p:nvGraphicFramePr>
        <p:xfrm>
          <a:off x="1979712" y="3501008"/>
          <a:ext cx="6172114" cy="302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ção" r:id="rId5" imgW="4762500" imgH="2336800" progId="Equation.3">
                  <p:embed/>
                </p:oleObj>
              </mc:Choice>
              <mc:Fallback>
                <p:oleObj name="Equação" r:id="rId5" imgW="4762500" imgH="2336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501008"/>
                        <a:ext cx="6172114" cy="30243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982027"/>
              </p:ext>
            </p:extLst>
          </p:nvPr>
        </p:nvGraphicFramePr>
        <p:xfrm>
          <a:off x="2051720" y="188640"/>
          <a:ext cx="4700587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ção" r:id="rId7" imgW="3111480" imgH="266400" progId="Equation.3">
                  <p:embed/>
                </p:oleObj>
              </mc:Choice>
              <mc:Fallback>
                <p:oleObj name="Equação" r:id="rId7" imgW="3111480" imgH="266400" progId="Equation.3">
                  <p:embed/>
                  <p:pic>
                    <p:nvPicPr>
                      <p:cNvPr id="0" name="Objeto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88640"/>
                        <a:ext cx="4700587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403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481692"/>
              </p:ext>
            </p:extLst>
          </p:nvPr>
        </p:nvGraphicFramePr>
        <p:xfrm>
          <a:off x="762000" y="411163"/>
          <a:ext cx="7421563" cy="2728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Documento" r:id="rId4" imgW="6446477" imgH="2368577" progId="Word.Document.12">
                  <p:embed/>
                </p:oleObj>
              </mc:Choice>
              <mc:Fallback>
                <p:oleObj name="Documento" r:id="rId4" imgW="6446477" imgH="236857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000" y="411163"/>
                        <a:ext cx="7421563" cy="2728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23329"/>
              </p:ext>
            </p:extLst>
          </p:nvPr>
        </p:nvGraphicFramePr>
        <p:xfrm>
          <a:off x="3113087" y="6021288"/>
          <a:ext cx="3687229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quação" r:id="rId6" imgW="1447560" imgH="253800" progId="Equation.3">
                  <p:embed/>
                </p:oleObj>
              </mc:Choice>
              <mc:Fallback>
                <p:oleObj name="Equação" r:id="rId6" imgW="144756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13087" y="6021288"/>
                        <a:ext cx="3687229" cy="64807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83568" y="3660993"/>
            <a:ext cx="1337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OU SEJA,</a:t>
            </a:r>
            <a:endParaRPr lang="pt-BR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0690"/>
              </p:ext>
            </p:extLst>
          </p:nvPr>
        </p:nvGraphicFramePr>
        <p:xfrm>
          <a:off x="3563888" y="3861048"/>
          <a:ext cx="2719095" cy="69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ção" r:id="rId8" imgW="990360" imgH="253800" progId="Equation.3">
                  <p:embed/>
                </p:oleObj>
              </mc:Choice>
              <mc:Fallback>
                <p:oleObj name="Equação" r:id="rId8" imgW="99036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563888" y="3861048"/>
                        <a:ext cx="2719095" cy="696612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67544" y="4557660"/>
            <a:ext cx="2480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TEMOS TAMBÉM,</a:t>
            </a:r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944655"/>
              </p:ext>
            </p:extLst>
          </p:nvPr>
        </p:nvGraphicFramePr>
        <p:xfrm>
          <a:off x="3143250" y="4957763"/>
          <a:ext cx="325278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ção" r:id="rId10" imgW="1473120" imgH="253800" progId="Equation.3">
                  <p:embed/>
                </p:oleObj>
              </mc:Choice>
              <mc:Fallback>
                <p:oleObj name="Equação" r:id="rId10" imgW="1473120" imgH="253800" progId="Equation.3">
                  <p:embed/>
                  <p:pic>
                    <p:nvPicPr>
                      <p:cNvPr id="0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4957763"/>
                        <a:ext cx="3252788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683568" y="5517232"/>
            <a:ext cx="1766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PORTANTO</a:t>
            </a:r>
            <a:r>
              <a:rPr lang="pt-BR" sz="2000" dirty="0" smtClean="0">
                <a:solidFill>
                  <a:schemeClr val="bg1"/>
                </a:solidFill>
              </a:rPr>
              <a:t>:</a:t>
            </a:r>
            <a:endParaRPr lang="pt-B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28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2795626"/>
              </p:ext>
            </p:extLst>
          </p:nvPr>
        </p:nvGraphicFramePr>
        <p:xfrm>
          <a:off x="755576" y="836712"/>
          <a:ext cx="7164177" cy="5105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Documento" r:id="rId4" imgW="6447296" imgH="4594436" progId="Word.Document.12">
                  <p:embed/>
                </p:oleObj>
              </mc:Choice>
              <mc:Fallback>
                <p:oleObj name="Documento" r:id="rId4" imgW="6447296" imgH="459443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5576" y="836712"/>
                        <a:ext cx="7164177" cy="5105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805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39552" y="113622"/>
            <a:ext cx="15183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u="sng" dirty="0" smtClean="0"/>
              <a:t>IDÉIA:</a:t>
            </a:r>
          </a:p>
          <a:p>
            <a:endParaRPr lang="pt-BR" sz="3200" b="1" u="sng" dirty="0"/>
          </a:p>
          <a:p>
            <a:endParaRPr lang="pt-BR" sz="3200" b="1" u="sng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846833"/>
              </p:ext>
            </p:extLst>
          </p:nvPr>
        </p:nvGraphicFramePr>
        <p:xfrm>
          <a:off x="2009775" y="1243013"/>
          <a:ext cx="4037013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Equação" r:id="rId3" imgW="1371600" imgH="253800" progId="Equation.3">
                  <p:embed/>
                </p:oleObj>
              </mc:Choice>
              <mc:Fallback>
                <p:oleObj name="Equação" r:id="rId3" imgW="1371600" imgH="253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9775" y="1243013"/>
                        <a:ext cx="4037013" cy="881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062132"/>
              </p:ext>
            </p:extLst>
          </p:nvPr>
        </p:nvGraphicFramePr>
        <p:xfrm>
          <a:off x="172560" y="2204864"/>
          <a:ext cx="8798879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Documento" r:id="rId6" imgW="6447296" imgH="468025" progId="Word.Document.12">
                  <p:embed/>
                </p:oleObj>
              </mc:Choice>
              <mc:Fallback>
                <p:oleObj name="Documento" r:id="rId6" imgW="6447296" imgH="46802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2560" y="2204864"/>
                        <a:ext cx="8798879" cy="1440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2774932"/>
              </p:ext>
            </p:extLst>
          </p:nvPr>
        </p:nvGraphicFramePr>
        <p:xfrm>
          <a:off x="2789238" y="3967163"/>
          <a:ext cx="2835275" cy="224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ção" r:id="rId8" imgW="1282680" imgH="1015920" progId="Equation.3">
                  <p:embed/>
                </p:oleObj>
              </mc:Choice>
              <mc:Fallback>
                <p:oleObj name="Equação" r:id="rId8" imgW="1282680" imgH="10159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238" y="3967163"/>
                        <a:ext cx="2835275" cy="2249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578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980273"/>
              </p:ext>
            </p:extLst>
          </p:nvPr>
        </p:nvGraphicFramePr>
        <p:xfrm>
          <a:off x="2008188" y="1243013"/>
          <a:ext cx="4037012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ção" r:id="rId3" imgW="1371600" imgH="253800" progId="Equation.3">
                  <p:embed/>
                </p:oleObj>
              </mc:Choice>
              <mc:Fallback>
                <p:oleObj name="Equação" r:id="rId3" imgW="1371600" imgH="25380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8188" y="1243013"/>
                        <a:ext cx="4037012" cy="881062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82153" y="2584316"/>
            <a:ext cx="777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ESCREVENDO (1) NA FORMA MATRICIAL:</a:t>
            </a:r>
            <a:endParaRPr lang="pt-BR" sz="2800" b="1" dirty="0"/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081920"/>
              </p:ext>
            </p:extLst>
          </p:nvPr>
        </p:nvGraphicFramePr>
        <p:xfrm>
          <a:off x="2987824" y="3501008"/>
          <a:ext cx="3168352" cy="2509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ção" r:id="rId5" imgW="1282680" imgH="1015920" progId="Equation.3">
                  <p:embed/>
                </p:oleObj>
              </mc:Choice>
              <mc:Fallback>
                <p:oleObj name="Equação" r:id="rId5" imgW="1282680" imgH="1015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87824" y="3501008"/>
                        <a:ext cx="3168352" cy="25095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90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162</TotalTime>
  <Words>84</Words>
  <Application>Microsoft Office PowerPoint</Application>
  <PresentationFormat>Apresentação na tela (4:3)</PresentationFormat>
  <Paragraphs>24</Paragraphs>
  <Slides>13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5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Ápice</vt:lpstr>
      <vt:lpstr>MSDraw</vt:lpstr>
      <vt:lpstr>Equação</vt:lpstr>
      <vt:lpstr>Documento</vt:lpstr>
      <vt:lpstr>Microsoft Equation 3.0</vt:lpstr>
      <vt:lpstr>Equation</vt:lpstr>
      <vt:lpstr>Transformação homogênea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Transformação homogênea</dc:title>
  <dc:creator>Dell</dc:creator>
  <cp:lastModifiedBy>DELL</cp:lastModifiedBy>
  <cp:revision>18</cp:revision>
  <dcterms:created xsi:type="dcterms:W3CDTF">2013-05-04T14:57:58Z</dcterms:created>
  <dcterms:modified xsi:type="dcterms:W3CDTF">2020-04-15T03:46:31Z</dcterms:modified>
</cp:coreProperties>
</file>