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C72B48-0A54-4C62-8A2A-3FD284AA7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9EEDABD-DE42-48FD-AA23-9952C9005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A4851F-61F8-494D-B935-1635F8D7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3AD676-9051-4F6C-B37A-65DAFD7CA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55EBD4-252D-4D9A-9DD8-57C5BF1B7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200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F6F56-0688-4E2F-BACB-088E85662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3473B39-056F-4622-8FA5-592CC0D2B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C3A1B8-8E89-40D8-80A1-FCFB0EE38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AFD47F8-69E3-471A-8E37-78E87E224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9DC9B5-D5AA-41C4-9AC0-8208318A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13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F5D749-A7F8-47F7-A51B-DA5D5115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B2FA04-D02A-4E12-820A-BC532CEE7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8F4A1F-9711-4F24-ADE2-6349974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7D52CD-1949-4833-B990-204C6C0F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A195D5-96F2-4926-A347-BBD46019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156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BE997C-94C9-48CA-9AFC-8567F6177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6F79B2-FB60-4266-8E4A-FC4DCD2AE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274FC3C-F4E7-409E-9110-FA2436F3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658978-DBFA-4AAA-BD39-0FCC21425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8C78A5-E89C-4F22-AB66-3BA633B15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40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E9CBA0-E2C4-48C1-B923-8CB8F5253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74612E-4D25-4228-8A81-9D4D86608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A30262-65BC-4E92-AD82-9989D154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F723A1-F861-4843-A12D-D8E50A45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AC7820-F115-40FF-A7D1-135B2374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31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D1825-DBB9-483B-9545-A4C31740A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4EA698-A69B-4F55-A78F-2E12B4C26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ACD463-0667-47BD-BDE1-9CD7E5C0E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06DD6F-7723-437E-87A0-6F323646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79C562-012B-4110-9E9F-FDADDFDE7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30D7D0-6855-4FF5-B842-7103F6A3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56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2A19C8-EBA5-4F70-9896-930FD6D80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30834C1-6B49-44FA-A993-87C07323D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10B68BD-4E18-4599-8434-0F1999478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E105E79-1FAE-43A5-852F-F36129E0C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B95CDD2-F003-44E7-B1EC-1E07AE04D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761C50-3443-4A88-9118-E4F234E38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1DBCED3-6B7B-4A2D-9890-6182FB798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2895A55-C307-45A6-A43A-D07A1F094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18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E2B7BA-023A-42CC-8A00-30466BD1D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5CFF8E2-5917-4769-94E2-EA883DEF8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53C470-4A6C-4F62-92C7-44C20D235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F61D101-6E83-4E16-A5F4-6C4FBD42E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0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8916EB-C5CC-4474-9D5C-D438D99B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56B4BD-6B38-4CB4-BA46-E1AD7492A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AD5039D-9135-48DC-B248-138610F3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738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0DBEF-3D2F-4EB0-8F12-E28645055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1AC60B-7618-44A4-9321-6DE0690D4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D65573F-0B10-46D8-BD2C-1158F8453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2DCC85-55CA-4004-9241-9EBC5BE7F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B2A715B-448E-4D9E-857C-F552D25E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4D2F96-5D9E-48C8-A356-28C92F52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194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3C46F-8837-4E20-B32F-D4D1B4742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7F525D-CAB9-487D-B24F-58C531DDE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AEB5A1-890B-4736-B7EA-076D55C34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98C3FB-1552-440B-B6B7-2B4AFE2F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00E1EE8-3D8A-4FD1-B0C9-1E7BE540C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5FF357-2C81-4611-8DEF-A8A1893F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409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59B73E6-B545-4D94-A463-761C33FC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FFE2F1-08FD-438E-A182-D8D920BBC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E0428C-7D45-41D2-8D7A-BAE7718BF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04067-E4E8-482F-B87D-5C021635164D}" type="datetimeFigureOut">
              <a:rPr lang="pt-BR" smtClean="0"/>
              <a:t>01/03/2019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E519EE7-071E-4E24-A61C-432DA9DB2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08C0617-1E61-438F-B76D-CA4F43EAE2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3B58F-A94A-411E-8B71-74EE4651546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63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FC46D2-DF3F-4930-9F38-BAACF42D10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Apresentação de Trabalhos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5AF25F-5290-4387-939C-A216F5AEC1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Organização e Regras</a:t>
            </a:r>
          </a:p>
        </p:txBody>
      </p:sp>
    </p:spTree>
    <p:extLst>
      <p:ext uri="{BB962C8B-B14F-4D97-AF65-F5344CB8AC3E}">
        <p14:creationId xmlns:p14="http://schemas.microsoft.com/office/powerpoint/2010/main" val="227170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0C53A-C58A-49E5-980B-79D741A7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736BF7-5C5C-418B-97F8-9B7A5E585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Faze-los buscar práticas de mercado diretamente relacionadas à área de controladoria</a:t>
            </a:r>
          </a:p>
          <a:p>
            <a:pPr lvl="1"/>
            <a:r>
              <a:rPr lang="pt-BR" dirty="0"/>
              <a:t>Fomentar capacidade de pesquisa</a:t>
            </a:r>
          </a:p>
          <a:p>
            <a:pPr lvl="1"/>
            <a:r>
              <a:rPr lang="pt-BR" dirty="0"/>
              <a:t>Incentivar trabalho em equipe</a:t>
            </a:r>
          </a:p>
          <a:p>
            <a:pPr lvl="1"/>
            <a:r>
              <a:rPr lang="pt-BR" dirty="0"/>
              <a:t>Desafio: temas AINDA pouco familiares</a:t>
            </a:r>
          </a:p>
          <a:p>
            <a:r>
              <a:rPr lang="pt-BR" dirty="0"/>
              <a:t>Faze-los encarar a necessidade de formalizar relatórios</a:t>
            </a:r>
          </a:p>
          <a:p>
            <a:pPr lvl="1"/>
            <a:r>
              <a:rPr lang="pt-BR" dirty="0"/>
              <a:t>Controladoria tem a ver com informação</a:t>
            </a:r>
          </a:p>
          <a:p>
            <a:pPr lvl="1"/>
            <a:r>
              <a:rPr lang="pt-BR" dirty="0"/>
              <a:t>Organização e informatividade</a:t>
            </a:r>
          </a:p>
          <a:p>
            <a:pPr lvl="1"/>
            <a:r>
              <a:rPr lang="pt-BR" dirty="0"/>
              <a:t>Preparar apresentações</a:t>
            </a:r>
          </a:p>
        </p:txBody>
      </p:sp>
    </p:spTree>
    <p:extLst>
      <p:ext uri="{BB962C8B-B14F-4D97-AF65-F5344CB8AC3E}">
        <p14:creationId xmlns:p14="http://schemas.microsoft.com/office/powerpoint/2010/main" val="44980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78809-E618-4840-888B-C9AC09C5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254233-2AEE-47F1-9543-0D3A6DA771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ABC/ABM (pode incluir BPM, </a:t>
            </a:r>
            <a:r>
              <a:rPr lang="pt-BR" sz="2400" i="1" dirty="0" err="1"/>
              <a:t>shared-services</a:t>
            </a:r>
            <a:r>
              <a:rPr lang="pt-BR" sz="2400" dirty="0"/>
              <a:t>, etc.)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i="1" dirty="0" err="1"/>
              <a:t>Balanced</a:t>
            </a:r>
            <a:r>
              <a:rPr lang="pt-BR" sz="2400" i="1" dirty="0"/>
              <a:t> </a:t>
            </a:r>
            <a:r>
              <a:rPr lang="pt-BR" sz="2400" i="1" dirty="0" err="1"/>
              <a:t>Scorecards</a:t>
            </a:r>
            <a:endParaRPr lang="pt-BR" sz="2400" i="1" dirty="0"/>
          </a:p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Modelo de Planejamento e Controle Orçamentário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Gestão de Processos (</a:t>
            </a:r>
            <a:r>
              <a:rPr lang="pt-BR" sz="2400" i="1" dirty="0" err="1"/>
              <a:t>Lean</a:t>
            </a:r>
            <a:r>
              <a:rPr lang="pt-BR" sz="2400" i="1" dirty="0"/>
              <a:t> Manufacturing</a:t>
            </a:r>
            <a:r>
              <a:rPr lang="pt-BR" sz="2400" dirty="0"/>
              <a:t>, JIT, </a:t>
            </a:r>
            <a:r>
              <a:rPr lang="pt-BR" sz="2400" dirty="0" err="1"/>
              <a:t>Six</a:t>
            </a:r>
            <a:r>
              <a:rPr lang="pt-BR" sz="2400" dirty="0"/>
              <a:t> Sigma, </a:t>
            </a:r>
            <a:r>
              <a:rPr lang="pt-BR" sz="2400" dirty="0" err="1"/>
              <a:t>etc</a:t>
            </a:r>
            <a:r>
              <a:rPr lang="pt-BR" sz="2400" dirty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Controles internos e </a:t>
            </a:r>
            <a:r>
              <a:rPr lang="pt-BR" sz="2400" i="1" dirty="0" err="1"/>
              <a:t>Compliance</a:t>
            </a:r>
            <a:r>
              <a:rPr lang="pt-BR" sz="2400" dirty="0"/>
              <a:t> (COSO/COBIT)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Prática formal de orçamento de capital (</a:t>
            </a:r>
            <a:r>
              <a:rPr lang="pt-BR" sz="2400" i="1" dirty="0" err="1"/>
              <a:t>Valuation</a:t>
            </a:r>
            <a:r>
              <a:rPr lang="pt-BR" sz="2400" dirty="0"/>
              <a:t>, RAROC, etc...)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/>
              <a:t>Preços de Transferência em transações internas de empresas multinacionais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i="1" dirty="0"/>
              <a:t>Open-Book </a:t>
            </a:r>
            <a:r>
              <a:rPr lang="pt-BR" sz="2400" i="1" dirty="0" err="1"/>
              <a:t>Accounting</a:t>
            </a:r>
            <a:endParaRPr lang="pt-BR" sz="2400" i="1" dirty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38934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C9EFB3-18CB-4656-8844-A34BA0F8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Regras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64D56E-8AC6-462B-BE34-16FC99DF2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atividade valerá 20% da nota do semestre</a:t>
            </a:r>
          </a:p>
          <a:p>
            <a:r>
              <a:rPr lang="pt-BR" dirty="0"/>
              <a:t>Grupos de 6 componentes formados por sorteio</a:t>
            </a:r>
          </a:p>
          <a:p>
            <a:pPr lvl="1"/>
            <a:r>
              <a:rPr lang="pt-BR" dirty="0"/>
              <a:t>Quando? Agora!!!</a:t>
            </a:r>
          </a:p>
          <a:p>
            <a:pPr lvl="1"/>
            <a:r>
              <a:rPr lang="pt-BR" dirty="0"/>
              <a:t>Tema (hoje) e ordem de apresentação também serão sorteados</a:t>
            </a:r>
          </a:p>
          <a:p>
            <a:r>
              <a:rPr lang="pt-BR" dirty="0"/>
              <a:t>Participação de todo o grupo será cobrada</a:t>
            </a:r>
          </a:p>
          <a:p>
            <a:pPr lvl="1"/>
            <a:r>
              <a:rPr lang="pt-BR" dirty="0"/>
              <a:t>Com base no conteúdo apresentado</a:t>
            </a:r>
          </a:p>
          <a:p>
            <a:pPr lvl="1"/>
            <a:r>
              <a:rPr lang="pt-BR" dirty="0"/>
              <a:t>Da qualidade geral do trabalho resulta a nota do grupo</a:t>
            </a:r>
          </a:p>
          <a:p>
            <a:pPr lvl="1"/>
            <a:r>
              <a:rPr lang="pt-BR" dirty="0"/>
              <a:t>Questões feitas no dia da apresentação afetarão as notas dos integrantes</a:t>
            </a:r>
          </a:p>
        </p:txBody>
      </p:sp>
    </p:spTree>
    <p:extLst>
      <p:ext uri="{BB962C8B-B14F-4D97-AF65-F5344CB8AC3E}">
        <p14:creationId xmlns:p14="http://schemas.microsoft.com/office/powerpoint/2010/main" val="400290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15670-6D61-43D9-88AD-366BC0EE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013F21-D9B1-406B-89E8-58ADA9E1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2163" cy="4351338"/>
          </a:xfrm>
        </p:spPr>
        <p:txBody>
          <a:bodyPr/>
          <a:lstStyle/>
          <a:p>
            <a:pPr lvl="0"/>
            <a:r>
              <a:rPr lang="pt-BR" dirty="0"/>
              <a:t>1ª Parte – conceituação do tema</a:t>
            </a:r>
          </a:p>
          <a:p>
            <a:pPr lvl="1"/>
            <a:r>
              <a:rPr lang="pt-BR" dirty="0"/>
              <a:t>O que é? Do que se trata? Qual a finalidade?</a:t>
            </a:r>
          </a:p>
          <a:p>
            <a:pPr lvl="1"/>
            <a:r>
              <a:rPr lang="pt-BR" dirty="0"/>
              <a:t>Onde, quando e com que intensidade essa ferramenta é utilizada no mercado?</a:t>
            </a:r>
          </a:p>
          <a:p>
            <a:pPr lvl="1"/>
            <a:r>
              <a:rPr lang="pt-BR" dirty="0"/>
              <a:t>Vantagens e desvantagens</a:t>
            </a:r>
          </a:p>
          <a:p>
            <a:pPr lvl="1"/>
            <a:r>
              <a:rPr lang="pt-BR" dirty="0"/>
              <a:t>O que a literatura veiculada em periódicos da nossa área fala a respeito?</a:t>
            </a:r>
          </a:p>
        </p:txBody>
      </p:sp>
    </p:spTree>
    <p:extLst>
      <p:ext uri="{BB962C8B-B14F-4D97-AF65-F5344CB8AC3E}">
        <p14:creationId xmlns:p14="http://schemas.microsoft.com/office/powerpoint/2010/main" val="148662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015670-6D61-43D9-88AD-366BC0EE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013F21-D9B1-406B-89E8-58ADA9E1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2163" cy="435133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2ª Parte – o caso em si</a:t>
            </a:r>
          </a:p>
          <a:p>
            <a:pPr lvl="1"/>
            <a:r>
              <a:rPr lang="pt-BR" dirty="0"/>
              <a:t>A organização estudada (ramo de atividade, porte, etc.)</a:t>
            </a:r>
          </a:p>
          <a:p>
            <a:pPr lvl="1"/>
            <a:r>
              <a:rPr lang="pt-BR" dirty="0"/>
              <a:t>Quais aspectos do processo de tomada de decisão são impactados pela ferramenta?</a:t>
            </a:r>
          </a:p>
          <a:p>
            <a:pPr lvl="1"/>
            <a:r>
              <a:rPr lang="pt-BR" dirty="0"/>
              <a:t>Em que medida está relacionada com aspectos de planejamento e/ou controle</a:t>
            </a:r>
          </a:p>
          <a:p>
            <a:pPr lvl="1"/>
            <a:r>
              <a:rPr lang="pt-BR" dirty="0"/>
              <a:t>Qual o efetivo uso das informações geradas para fins </a:t>
            </a:r>
            <a:r>
              <a:rPr lang="pt-BR" dirty="0" err="1"/>
              <a:t>decisoriais</a:t>
            </a:r>
            <a:endParaRPr lang="pt-BR" dirty="0"/>
          </a:p>
          <a:p>
            <a:pPr lvl="1"/>
            <a:r>
              <a:rPr lang="pt-BR" dirty="0"/>
              <a:t>Qual o nível de maturidade da ferramenta na organização</a:t>
            </a:r>
          </a:p>
          <a:p>
            <a:pPr lvl="2"/>
            <a:r>
              <a:rPr lang="pt-BR" dirty="0"/>
              <a:t>Madura</a:t>
            </a:r>
          </a:p>
          <a:p>
            <a:pPr lvl="3"/>
            <a:r>
              <a:rPr lang="pt-BR" dirty="0"/>
              <a:t>Histórico</a:t>
            </a:r>
          </a:p>
          <a:p>
            <a:pPr lvl="3"/>
            <a:r>
              <a:rPr lang="pt-BR" dirty="0"/>
              <a:t>Evolução</a:t>
            </a:r>
          </a:p>
          <a:p>
            <a:pPr lvl="3"/>
            <a:r>
              <a:rPr lang="pt-BR" dirty="0"/>
              <a:t>Como o desempenho da empresa vem sendo afetado pela presença da ferramenta?</a:t>
            </a:r>
          </a:p>
          <a:p>
            <a:pPr lvl="2"/>
            <a:r>
              <a:rPr lang="pt-BR" dirty="0"/>
              <a:t>Implantação recente</a:t>
            </a:r>
          </a:p>
          <a:p>
            <a:pPr lvl="3"/>
            <a:r>
              <a:rPr lang="pt-BR" dirty="0"/>
              <a:t>Motivações</a:t>
            </a:r>
          </a:p>
          <a:p>
            <a:pPr lvl="3"/>
            <a:r>
              <a:rPr lang="pt-BR" dirty="0"/>
              <a:t>Expectativas em termos de desempenho</a:t>
            </a:r>
          </a:p>
        </p:txBody>
      </p:sp>
    </p:spTree>
    <p:extLst>
      <p:ext uri="{BB962C8B-B14F-4D97-AF65-F5344CB8AC3E}">
        <p14:creationId xmlns:p14="http://schemas.microsoft.com/office/powerpoint/2010/main" val="635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9B3B91ED-7362-47F9-8A94-E705049DFCD3}"/>
              </a:ext>
            </a:extLst>
          </p:cNvPr>
          <p:cNvSpPr/>
          <p:nvPr/>
        </p:nvSpPr>
        <p:spPr>
          <a:xfrm>
            <a:off x="1098958" y="3707934"/>
            <a:ext cx="10772163" cy="228180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highlight>
                <a:srgbClr val="FFFF00"/>
              </a:highlight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015670-6D61-43D9-88AD-366BC0EE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013F21-D9B1-406B-89E8-58ADA9E1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2163" cy="4351338"/>
          </a:xfrm>
        </p:spPr>
        <p:txBody>
          <a:bodyPr>
            <a:normAutofit/>
          </a:bodyPr>
          <a:lstStyle/>
          <a:p>
            <a:pPr lvl="0"/>
            <a:r>
              <a:rPr lang="pt-BR" dirty="0"/>
              <a:t>3ª Parte</a:t>
            </a:r>
          </a:p>
          <a:p>
            <a:pPr lvl="1"/>
            <a:r>
              <a:rPr lang="pt-BR" dirty="0"/>
              <a:t>Conclusão do grupo e as justificativas para esta conclusão</a:t>
            </a:r>
          </a:p>
          <a:p>
            <a:pPr lvl="1"/>
            <a:r>
              <a:rPr lang="pt-BR" dirty="0"/>
              <a:t>Com base em que o grupo conclui isso? Literatura? Casos similares?</a:t>
            </a:r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b="1" dirty="0"/>
              <a:t>Importante</a:t>
            </a:r>
            <a:r>
              <a:rPr lang="pt-BR" dirty="0"/>
              <a:t>: aspectos não previstos poderão ser discutidos com o docente antes das  datas de apresentação.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Informar problemas que inviabilizam o trabalho no dia de apresenta-lo equivalerá a </a:t>
            </a:r>
            <a:r>
              <a:rPr lang="pt-BR" b="1" dirty="0"/>
              <a:t>NÃO ENTREGA </a:t>
            </a:r>
            <a:r>
              <a:rPr lang="pt-BR" dirty="0"/>
              <a:t>(nota zero a todo o grupo).</a:t>
            </a:r>
          </a:p>
        </p:txBody>
      </p:sp>
    </p:spTree>
    <p:extLst>
      <p:ext uri="{BB962C8B-B14F-4D97-AF65-F5344CB8AC3E}">
        <p14:creationId xmlns:p14="http://schemas.microsoft.com/office/powerpoint/2010/main" val="47167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C3E122-9B35-4A6A-9DF9-C2C78089B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Entregáveis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1CC457-805B-4AB1-815B-CD93F87A5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Um texto com </a:t>
            </a:r>
            <a:r>
              <a:rPr lang="pt-BR" b="1" dirty="0"/>
              <a:t>NO MÁXIMO</a:t>
            </a:r>
            <a:r>
              <a:rPr lang="pt-BR" dirty="0"/>
              <a:t> 20 páginas a ser carregado no STOA até 20/05.</a:t>
            </a:r>
          </a:p>
          <a:p>
            <a:pPr lvl="0"/>
            <a:r>
              <a:rPr lang="pt-BR" dirty="0"/>
              <a:t>Uma apresentação preparada para consumir </a:t>
            </a:r>
            <a:r>
              <a:rPr lang="pt-BR" b="1" dirty="0"/>
              <a:t>NO MÁXIMO</a:t>
            </a:r>
            <a:r>
              <a:rPr lang="pt-BR" dirty="0"/>
              <a:t> meia hora</a:t>
            </a:r>
          </a:p>
          <a:p>
            <a:pPr lvl="1"/>
            <a:r>
              <a:rPr lang="pt-BR" dirty="0"/>
              <a:t>As apresentações deverão ser carregadas no STOA até o dia 31/05.</a:t>
            </a:r>
          </a:p>
          <a:p>
            <a:pPr lvl="0"/>
            <a:r>
              <a:rPr lang="pt-BR" dirty="0"/>
              <a:t>Tanto a parte escrita como as apresentações ficarão disponíveis no STOA para todos</a:t>
            </a:r>
          </a:p>
          <a:p>
            <a:pPr lvl="0"/>
            <a:r>
              <a:rPr lang="pt-BR" dirty="0"/>
              <a:t>Se detectado plágio, todo o grupo ficará com nota 0.</a:t>
            </a:r>
          </a:p>
          <a:p>
            <a:pPr lvl="0"/>
            <a:r>
              <a:rPr lang="pt-BR" dirty="0"/>
              <a:t>As questões discutidas durante as apresentações poderão constituir questões de prova na P2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804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B41BE2-590B-41B5-AD23-A55DF645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6BAC96-4325-4B5C-B98A-3784EBEEA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Periódicos científicos na área de administração/contabilidade</a:t>
            </a:r>
          </a:p>
          <a:p>
            <a:pPr lvl="0"/>
            <a:r>
              <a:rPr lang="pt-BR" dirty="0"/>
              <a:t>Sites de grandes consultorias como:</a:t>
            </a:r>
          </a:p>
          <a:p>
            <a:pPr lvl="1"/>
            <a:r>
              <a:rPr lang="pt-BR" dirty="0" err="1"/>
              <a:t>Bain</a:t>
            </a:r>
            <a:r>
              <a:rPr lang="pt-BR" dirty="0"/>
              <a:t> &amp; </a:t>
            </a:r>
            <a:r>
              <a:rPr lang="pt-BR" dirty="0" err="1"/>
              <a:t>Company</a:t>
            </a:r>
            <a:endParaRPr lang="pt-BR" dirty="0"/>
          </a:p>
          <a:p>
            <a:pPr lvl="1"/>
            <a:r>
              <a:rPr lang="pt-BR" dirty="0" err="1"/>
              <a:t>McKinsey</a:t>
            </a:r>
            <a:r>
              <a:rPr lang="pt-BR" dirty="0"/>
              <a:t> &amp; </a:t>
            </a:r>
            <a:r>
              <a:rPr lang="pt-BR" dirty="0" err="1"/>
              <a:t>Company</a:t>
            </a:r>
            <a:endParaRPr lang="pt-BR" dirty="0"/>
          </a:p>
          <a:p>
            <a:pPr lvl="1"/>
            <a:r>
              <a:rPr lang="pt-BR" dirty="0" err="1"/>
              <a:t>Estratege</a:t>
            </a:r>
            <a:endParaRPr lang="pt-BR" dirty="0"/>
          </a:p>
          <a:p>
            <a:pPr lvl="1"/>
            <a:r>
              <a:rPr lang="pt-BR" dirty="0"/>
              <a:t>Souza </a:t>
            </a:r>
            <a:r>
              <a:rPr lang="pt-BR" dirty="0" err="1"/>
              <a:t>Maas</a:t>
            </a:r>
            <a:endParaRPr lang="pt-BR" dirty="0"/>
          </a:p>
          <a:p>
            <a:pPr lvl="1"/>
            <a:r>
              <a:rPr lang="pt-BR" dirty="0" err="1"/>
              <a:t>Falconi</a:t>
            </a:r>
            <a:endParaRPr lang="pt-BR" dirty="0"/>
          </a:p>
          <a:p>
            <a:pPr lvl="1"/>
            <a:r>
              <a:rPr lang="pt-BR" dirty="0"/>
              <a:t>Etc.</a:t>
            </a:r>
          </a:p>
          <a:p>
            <a:pPr lvl="0"/>
            <a:r>
              <a:rPr lang="pt-BR" dirty="0"/>
              <a:t>Entrevistem professores da área sobre o tema </a:t>
            </a:r>
            <a:r>
              <a:rPr lang="pt-BR"/>
              <a:t>e peguem dicas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27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500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de Trabalhos</vt:lpstr>
      <vt:lpstr>Motivações</vt:lpstr>
      <vt:lpstr>Temas</vt:lpstr>
      <vt:lpstr>Regras</vt:lpstr>
      <vt:lpstr>Estrutura</vt:lpstr>
      <vt:lpstr>Estrutura</vt:lpstr>
      <vt:lpstr>Estrutura</vt:lpstr>
      <vt:lpstr>Entregáveis</vt:lpstr>
      <vt:lpstr>Fontes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de Trabalhos</dc:title>
  <dc:creator>Eugenio Jose Silva Bitti</dc:creator>
  <cp:lastModifiedBy>Eugenio Jose Silva Bitti</cp:lastModifiedBy>
  <cp:revision>10</cp:revision>
  <dcterms:created xsi:type="dcterms:W3CDTF">2019-02-25T20:39:07Z</dcterms:created>
  <dcterms:modified xsi:type="dcterms:W3CDTF">2019-03-01T17:53:02Z</dcterms:modified>
</cp:coreProperties>
</file>