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6" r:id="rId7"/>
    <p:sldId id="265" r:id="rId8"/>
    <p:sldId id="259" r:id="rId9"/>
    <p:sldId id="26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7D569-3265-4080-A45F-33C963459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D4B76B-0189-4F4D-A95A-810823906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E91D69-DDFC-4BEE-94B8-4CC9B589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3894DE-C706-45F2-B218-3E02554B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71F168-FB47-4603-8A92-59D815B5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8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C1216-D256-43AE-93A4-1ECF9DCC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2266DE-2DA3-4AF2-B5AE-615438EAD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A248FD-BD43-4A1D-A6AA-BBB0F752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CABA2-DCF0-4B92-8E57-76C8C977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135B97-40E2-4A03-AE42-1CD62408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3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459F62-E0CE-42E9-B788-6CCD4943A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A91707-E116-42FB-BEDE-62EF565D3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1A8C45-EF15-4B70-839B-C7E3F729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F4D8A7-554A-4AFA-A638-FA11C79A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94B870-DAA3-4AD0-B69C-DED0BA85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7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95993-F14F-4AFD-A346-01392620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80C2E-EB44-45A0-A741-87AC3A877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7B8DF9-8839-457A-9E35-7F476A9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9D6D16-28D8-41F8-889E-2850D7BD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74C9CF-5F03-41C8-BB28-48027638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5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2EDC7-41C7-47D0-B4F2-CC8AF249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E91D7B-94EA-4BC0-A80E-1DB9F8B74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81408-5D79-4736-AF0D-32311C7C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8B0F0E-9ADB-4F5A-B940-180E92B3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B93964-5EF7-48A0-B9EA-9963B7F6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74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011B4-2D90-4911-A7C2-797C4501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1969D1-A033-459B-A2AC-F1E2AB7C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07F20E-F204-4F27-ACDF-93C99864E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6AB039-1B85-4FF3-A704-0F9112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08AAB1-6247-41D3-814F-54A6B958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507884-EDCA-4E00-AB16-8EE100A6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3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6577-96BE-485A-8B19-DFC721A1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E80AB9-AC8B-4BEE-A7BB-68979F2F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54650A-7EF6-45FB-9084-78C159E8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63D87E-7995-43B5-911C-CA790FA47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C0CD37-9B9A-4F28-9189-0C94957C8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4C59AD-EDA3-427A-9C1A-2E68DE8D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B19D1E-F392-4B11-AEBA-B971453C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9CDA7F-F536-48B3-9031-370E7489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3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31FD-267B-41D5-A62A-84035789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42847E-9903-425E-B8C8-355C7DE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FA307F-CC18-4D68-8AE3-722F22DC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36E9A6-CE99-41DB-8A68-5E4B8077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6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170201-1A25-4DBD-B00B-D83D63D9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DF7C42-0DE0-4BE9-A255-29DA73A6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BC9048-BE64-4CF9-860E-0F1E9060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9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E4F89-576B-4C92-8E89-A93FBD17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9C62B-4BA5-4A38-A370-28EA082A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53C1BB-60DC-4A32-B40C-5B3576EEE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D11417-0FC9-4DA7-AAA6-8082445E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89F9F4-BB07-4861-90C3-925D8131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F9E4BC-64E1-4EF8-BE15-40D2EEBE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98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F1F13-EF03-4FAE-89D1-8B932A8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945AA8-2EB6-4E8B-9004-6E050A2ED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36E92B-B944-4E70-BE14-C10780DAD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37AF0B-4B1B-4DF8-81FD-36C6DAB5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599249-94F1-440B-B054-26E01501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D16A9C-1A42-401B-B97B-39EDA8A0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8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9A9E2B-B987-49EC-BC1D-0F3D56F6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0B7BBD-A06B-4E8D-9DE8-0799475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41FFDA-4B74-41DD-91E4-D7DA4BCEB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7172-248C-48E7-8BF2-F20C9E3FF65D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0FF7CD-EF61-4EF4-BC6F-72E54BDC4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C5FF79-4805-4DAA-8B08-5B604232E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3EC3-5F49-4717-A843-1F274D725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6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998A7-450E-4FB4-BD7C-1FB1215CE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627023"/>
            <a:ext cx="9700591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LIÇÕES DE LIDERANÇA EXTRAÍDAS DE CENAS DE FILMES </a:t>
            </a:r>
            <a:br>
              <a:rPr lang="pt-BR" b="1" dirty="0">
                <a:solidFill>
                  <a:srgbClr val="C00000"/>
                </a:solidFill>
              </a:rPr>
            </a:br>
            <a:br>
              <a:rPr lang="pt-BR" b="1" dirty="0"/>
            </a:br>
            <a:br>
              <a:rPr lang="pt-BR" b="1" dirty="0"/>
            </a:br>
            <a:r>
              <a:rPr lang="pt-BR" sz="4900" b="1" dirty="0"/>
              <a:t>EXPLORAR AS CINCO PRÁTICAS DE LIDERANÇA NOS FILMES.</a:t>
            </a:r>
            <a:br>
              <a:rPr lang="pt-BR" sz="4900" b="1" dirty="0"/>
            </a:br>
            <a:br>
              <a:rPr lang="pt-BR" sz="4900" b="1" dirty="0"/>
            </a:br>
            <a:r>
              <a:rPr lang="pt-BR" sz="4900" b="1" dirty="0"/>
              <a:t>Livro: </a:t>
            </a:r>
            <a:r>
              <a:rPr lang="pt-BR" sz="4900" b="1" dirty="0" err="1"/>
              <a:t>Kouzes</a:t>
            </a:r>
            <a:r>
              <a:rPr lang="pt-BR" sz="4900" b="1" dirty="0"/>
              <a:t> e </a:t>
            </a:r>
            <a:r>
              <a:rPr lang="pt-BR" sz="4900" b="1" dirty="0" err="1"/>
              <a:t>Posner</a:t>
            </a:r>
            <a:endParaRPr lang="pt-BR" sz="4900" b="1" dirty="0"/>
          </a:p>
        </p:txBody>
      </p:sp>
    </p:spTree>
    <p:extLst>
      <p:ext uri="{BB962C8B-B14F-4D97-AF65-F5344CB8AC3E}">
        <p14:creationId xmlns:p14="http://schemas.microsoft.com/office/powerpoint/2010/main" val="3964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8E771-A3F9-4630-B9CF-D45DFF1F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63817" cy="1325563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COACH CARTER – </a:t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b="1" dirty="0">
                <a:solidFill>
                  <a:srgbClr val="C00000"/>
                </a:solidFill>
              </a:rPr>
              <a:t>TREINO PARA A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444A1F-5375-4489-B2DD-CDBD0008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683"/>
            <a:ext cx="5085522" cy="4351338"/>
          </a:xfrm>
        </p:spPr>
        <p:txBody>
          <a:bodyPr/>
          <a:lstStyle/>
          <a:p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Way</a:t>
            </a:r>
          </a:p>
          <a:p>
            <a:r>
              <a:rPr lang="pt-BR" dirty="0"/>
              <a:t>Inspire a </a:t>
            </a:r>
            <a:r>
              <a:rPr lang="pt-BR" dirty="0" err="1"/>
              <a:t>Shared</a:t>
            </a:r>
            <a:r>
              <a:rPr lang="pt-BR" dirty="0"/>
              <a:t> Vision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3724E4-FE42-4CE8-8EE7-56268B9A6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35" y="0"/>
            <a:ext cx="462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68EA9-1FF4-467A-B2B8-17C16F45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THE LION KING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038AFE-1757-4127-B91D-82EC77BB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676"/>
            <a:ext cx="5867400" cy="4351338"/>
          </a:xfrm>
        </p:spPr>
        <p:txBody>
          <a:bodyPr/>
          <a:lstStyle/>
          <a:p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Way (ou a falta de honestidade, integridade e valores)</a:t>
            </a:r>
          </a:p>
          <a:p>
            <a:r>
              <a:rPr lang="pt-BR" dirty="0"/>
              <a:t>Inspire a </a:t>
            </a:r>
            <a:r>
              <a:rPr lang="pt-BR" dirty="0" err="1"/>
              <a:t>Shared</a:t>
            </a:r>
            <a:r>
              <a:rPr lang="pt-BR" dirty="0"/>
              <a:t> Vision (ou a falta de visão)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r>
              <a:rPr lang="pt-BR" dirty="0"/>
              <a:t> (ou não...)</a:t>
            </a:r>
          </a:p>
          <a:p>
            <a:r>
              <a:rPr lang="pt-BR" dirty="0" err="1"/>
              <a:t>Encourage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Heart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3E860F-352F-40EC-B148-ACCECAD8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70" y="0"/>
            <a:ext cx="4615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CD6E0-BDB1-4F93-8947-EDBCD2B7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GHANDI -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765AD8-E859-4468-9866-2F655E00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641"/>
            <a:ext cx="5377070" cy="4351338"/>
          </a:xfrm>
        </p:spPr>
        <p:txBody>
          <a:bodyPr/>
          <a:lstStyle/>
          <a:p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Way</a:t>
            </a:r>
          </a:p>
          <a:p>
            <a:r>
              <a:rPr lang="pt-BR" dirty="0" err="1"/>
              <a:t>Inspired</a:t>
            </a:r>
            <a:r>
              <a:rPr lang="pt-BR" dirty="0"/>
              <a:t> a </a:t>
            </a:r>
            <a:r>
              <a:rPr lang="pt-BR" dirty="0" err="1"/>
              <a:t>Shared</a:t>
            </a:r>
            <a:r>
              <a:rPr lang="pt-BR" dirty="0"/>
              <a:t> Vision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endParaRPr lang="pt-BR" dirty="0"/>
          </a:p>
          <a:p>
            <a:r>
              <a:rPr lang="pt-BR" dirty="0" err="1"/>
              <a:t>Encourage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Heart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4B61A-862F-4B8B-9867-0D0E9C48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80" y="0"/>
            <a:ext cx="437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DEB69-D3D5-4FA9-904C-A8AC23F7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LINCOLN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101357-5D84-4CC5-B6A6-0C9437B4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677"/>
            <a:ext cx="4369904" cy="4351338"/>
          </a:xfrm>
        </p:spPr>
        <p:txBody>
          <a:bodyPr/>
          <a:lstStyle/>
          <a:p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Way</a:t>
            </a:r>
          </a:p>
          <a:p>
            <a:r>
              <a:rPr lang="pt-BR" dirty="0"/>
              <a:t>Inspire a </a:t>
            </a:r>
            <a:r>
              <a:rPr lang="pt-BR" dirty="0" err="1"/>
              <a:t>Shared</a:t>
            </a:r>
            <a:r>
              <a:rPr lang="pt-BR" dirty="0"/>
              <a:t> Vision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AD373A-0871-48AC-B5D3-A5409509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72" y="291544"/>
            <a:ext cx="416945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33BF2-6EEA-4736-8B13-2FD38241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29"/>
            <a:ext cx="6530009" cy="1325563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AMAZING GRACE –</a:t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b="1" dirty="0">
                <a:solidFill>
                  <a:srgbClr val="C00000"/>
                </a:solidFill>
              </a:rPr>
              <a:t> Jornada pela Liberdade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F664F3-87FE-4CAA-8EFB-A56529EE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38"/>
            <a:ext cx="5695122" cy="4351338"/>
          </a:xfrm>
        </p:spPr>
        <p:txBody>
          <a:bodyPr/>
          <a:lstStyle/>
          <a:p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Way</a:t>
            </a:r>
          </a:p>
          <a:p>
            <a:r>
              <a:rPr lang="pt-BR" dirty="0"/>
              <a:t>Inspire a </a:t>
            </a:r>
            <a:r>
              <a:rPr lang="pt-BR" dirty="0" err="1"/>
              <a:t>Shared</a:t>
            </a:r>
            <a:r>
              <a:rPr lang="pt-BR" dirty="0"/>
              <a:t> Vision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ECECD9-D7A9-4FCF-B590-46DC264B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30" y="252412"/>
            <a:ext cx="42862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3987A-C002-4637-A018-16011D9B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SOUL SURFER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0F05562-42A8-4E7E-84BE-20D65F5D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220178"/>
            <a:ext cx="4333461" cy="64956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564633-D750-46CF-84CA-100728DE19E8}"/>
              </a:ext>
            </a:extLst>
          </p:cNvPr>
          <p:cNvSpPr txBox="1"/>
          <p:nvPr/>
        </p:nvSpPr>
        <p:spPr>
          <a:xfrm>
            <a:off x="622852" y="2610678"/>
            <a:ext cx="3259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Model</a:t>
            </a:r>
            <a:r>
              <a:rPr lang="pt-BR" sz="2400" dirty="0"/>
              <a:t> de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Challenge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Process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Enable</a:t>
            </a:r>
            <a:r>
              <a:rPr lang="pt-BR" sz="2400" dirty="0"/>
              <a:t> </a:t>
            </a:r>
            <a:r>
              <a:rPr lang="pt-BR" sz="2400" dirty="0" err="1"/>
              <a:t>Others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Act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Encourage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Heart</a:t>
            </a:r>
          </a:p>
        </p:txBody>
      </p:sp>
    </p:spTree>
    <p:extLst>
      <p:ext uri="{BB962C8B-B14F-4D97-AF65-F5344CB8AC3E}">
        <p14:creationId xmlns:p14="http://schemas.microsoft.com/office/powerpoint/2010/main" val="163168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DB60-D1A5-406B-A647-A9A67239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40" y="444637"/>
            <a:ext cx="6026426" cy="1325563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MONEYBALL – O Homem </a:t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b="1" dirty="0">
                <a:solidFill>
                  <a:srgbClr val="C00000"/>
                </a:solidFill>
              </a:rPr>
              <a:t>que mudou o jogo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B38688-3C82-4D28-90D0-90E3906E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693"/>
            <a:ext cx="10515600" cy="4351338"/>
          </a:xfrm>
        </p:spPr>
        <p:txBody>
          <a:bodyPr/>
          <a:lstStyle/>
          <a:p>
            <a:r>
              <a:rPr lang="pt-BR" dirty="0"/>
              <a:t>Inspire a </a:t>
            </a:r>
            <a:r>
              <a:rPr lang="pt-BR" dirty="0" err="1"/>
              <a:t>Shared</a:t>
            </a:r>
            <a:r>
              <a:rPr lang="pt-BR" dirty="0"/>
              <a:t> Vision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8E074F-84DA-4383-B845-BF895C9D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245" y="0"/>
            <a:ext cx="462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1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46F9D-6236-4F15-83B7-BF284A24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13243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THE GREAT DEBATERS - O GRANDE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95740-3ED9-4B39-8BCE-10207FFE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434"/>
            <a:ext cx="5430078" cy="4351338"/>
          </a:xfrm>
        </p:spPr>
        <p:txBody>
          <a:bodyPr/>
          <a:lstStyle/>
          <a:p>
            <a:r>
              <a:rPr lang="pt-BR" dirty="0"/>
              <a:t>Inspire a </a:t>
            </a:r>
            <a:r>
              <a:rPr lang="pt-BR" dirty="0" err="1"/>
              <a:t>Shared</a:t>
            </a:r>
            <a:r>
              <a:rPr lang="pt-BR" dirty="0"/>
              <a:t> Vision</a:t>
            </a:r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Act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6C4123-FFF0-42B8-A00F-3C84B214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01" y="39756"/>
            <a:ext cx="4738878" cy="6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53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166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LIÇÕES DE LIDERANÇA EXTRAÍDAS DE CENAS DE FILMES    EXPLORAR AS CINCO PRÁTICAS DE LIDERANÇA NOS FILMES.  Livro: Kouzes e Posner</vt:lpstr>
      <vt:lpstr>COACH CARTER –  TREINO PARA A VIDA</vt:lpstr>
      <vt:lpstr>THE LION KING</vt:lpstr>
      <vt:lpstr>GHANDI -</vt:lpstr>
      <vt:lpstr>LINCOLN</vt:lpstr>
      <vt:lpstr>AMAZING GRACE –  Jornada pela Liberdade</vt:lpstr>
      <vt:lpstr>SOUL SURFER</vt:lpstr>
      <vt:lpstr>MONEYBALL – O Homem  que mudou o jogo</vt:lpstr>
      <vt:lpstr>THE GREAT DEBATERS - O GRANDE DEBATE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FILMES SEMINÁRIO DE LIDERANÇA</dc:title>
  <dc:creator>Irene Kazumi Miura</dc:creator>
  <cp:lastModifiedBy>Irene Kazumi Miura</cp:lastModifiedBy>
  <cp:revision>8</cp:revision>
  <dcterms:created xsi:type="dcterms:W3CDTF">2017-10-04T18:57:54Z</dcterms:created>
  <dcterms:modified xsi:type="dcterms:W3CDTF">2017-10-04T19:21:37Z</dcterms:modified>
</cp:coreProperties>
</file>