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y="6858000" cx="9144000"/>
  <p:notesSz cx="7104050" cy="10234600"/>
  <p:embeddedFontLst>
    <p:embeddedFont>
      <p:font typeface="Garamond"/>
      <p:regular r:id="rId32"/>
      <p:bold r:id="rId33"/>
      <p:italic r:id="rId34"/>
      <p:boldItalic r:id="rId35"/>
    </p:embeddedFont>
    <p:embeddedFont>
      <p:font typeface="Gill Sans"/>
      <p:regular r:id="rId36"/>
      <p:bold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38" roundtripDataSignature="AMtx7miQO9lkRYTeCUfPg6/qaZA80ZrOC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Garamond-bold.fntdata"/><Relationship Id="rId10" Type="http://schemas.openxmlformats.org/officeDocument/2006/relationships/slide" Target="slides/slide4.xml"/><Relationship Id="rId32" Type="http://schemas.openxmlformats.org/officeDocument/2006/relationships/font" Target="fonts/Garamond-regular.fntdata"/><Relationship Id="rId13" Type="http://schemas.openxmlformats.org/officeDocument/2006/relationships/slide" Target="slides/slide7.xml"/><Relationship Id="rId35" Type="http://schemas.openxmlformats.org/officeDocument/2006/relationships/font" Target="fonts/Garamond-boldItalic.fntdata"/><Relationship Id="rId12" Type="http://schemas.openxmlformats.org/officeDocument/2006/relationships/slide" Target="slides/slide6.xml"/><Relationship Id="rId34" Type="http://schemas.openxmlformats.org/officeDocument/2006/relationships/font" Target="fonts/Garamond-italic.fntdata"/><Relationship Id="rId15" Type="http://schemas.openxmlformats.org/officeDocument/2006/relationships/slide" Target="slides/slide9.xml"/><Relationship Id="rId37" Type="http://schemas.openxmlformats.org/officeDocument/2006/relationships/font" Target="fonts/GillSans-bold.fntdata"/><Relationship Id="rId14" Type="http://schemas.openxmlformats.org/officeDocument/2006/relationships/slide" Target="slides/slide8.xml"/><Relationship Id="rId36" Type="http://schemas.openxmlformats.org/officeDocument/2006/relationships/font" Target="fonts/GillSans-regular.fntdata"/><Relationship Id="rId17" Type="http://schemas.openxmlformats.org/officeDocument/2006/relationships/slide" Target="slides/slide11.xml"/><Relationship Id="rId16" Type="http://schemas.openxmlformats.org/officeDocument/2006/relationships/slide" Target="slides/slide10.xml"/><Relationship Id="rId38" Type="http://customschemas.google.com/relationships/presentationmetadata" Target="meta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10400" y="4861425"/>
            <a:ext cx="5683225" cy="460555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1: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5: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5: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6: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6: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17: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7: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3e2737a461_0_11:notes"/>
          <p:cNvSpPr txBox="1"/>
          <p:nvPr>
            <p:ph idx="1" type="body"/>
          </p:nvPr>
        </p:nvSpPr>
        <p:spPr>
          <a:xfrm>
            <a:off x="710400" y="4861425"/>
            <a:ext cx="5683200" cy="460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g23e2737a461_0_11:notes"/>
          <p:cNvSpPr/>
          <p:nvPr>
            <p:ph idx="2" type="sldImg"/>
          </p:nvPr>
        </p:nvSpPr>
        <p:spPr>
          <a:xfrm>
            <a:off x="1184225" y="767575"/>
            <a:ext cx="4736400" cy="3837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8: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8: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9: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9: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20: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20: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21: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1: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22: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2: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24: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4: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7: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7: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25: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5: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26: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6: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27: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7: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28: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8: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29: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9: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30: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30: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8: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9: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9: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10: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0: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11: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1: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2: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2: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13: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3: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14:notes"/>
          <p:cNvSpPr txBox="1"/>
          <p:nvPr>
            <p:ph idx="1" type="body"/>
          </p:nvPr>
        </p:nvSpPr>
        <p:spPr>
          <a:xfrm>
            <a:off x="710400" y="4861425"/>
            <a:ext cx="5683225" cy="46055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4:notes"/>
          <p:cNvSpPr/>
          <p:nvPr>
            <p:ph idx="2" type="sldImg"/>
          </p:nvPr>
        </p:nvSpPr>
        <p:spPr>
          <a:xfrm>
            <a:off x="1184225" y="767575"/>
            <a:ext cx="4736250" cy="3837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5" name="Shape 15"/>
        <p:cNvGrpSpPr/>
        <p:nvPr/>
      </p:nvGrpSpPr>
      <p:grpSpPr>
        <a:xfrm>
          <a:off x="0" y="0"/>
          <a:ext cx="0" cy="0"/>
          <a:chOff x="0" y="0"/>
          <a:chExt cx="0" cy="0"/>
        </a:xfrm>
      </p:grpSpPr>
      <p:sp>
        <p:nvSpPr>
          <p:cNvPr id="16" name="Google Shape;16;p32"/>
          <p:cNvSpPr txBox="1"/>
          <p:nvPr>
            <p:ph type="ctrTitle"/>
          </p:nvPr>
        </p:nvSpPr>
        <p:spPr>
          <a:xfrm>
            <a:off x="1219200" y="3886200"/>
            <a:ext cx="6858000" cy="9906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sz="32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32"/>
          <p:cNvSpPr txBox="1"/>
          <p:nvPr>
            <p:ph idx="1" type="subTitle"/>
          </p:nvPr>
        </p:nvSpPr>
        <p:spPr>
          <a:xfrm>
            <a:off x="1219200" y="5124450"/>
            <a:ext cx="6858000" cy="533400"/>
          </a:xfrm>
          <a:prstGeom prst="rect">
            <a:avLst/>
          </a:prstGeom>
          <a:noFill/>
          <a:ln>
            <a:noFill/>
          </a:ln>
        </p:spPr>
        <p:txBody>
          <a:bodyPr anchorCtr="0" anchor="t" bIns="45700" lIns="91425" spcFirstLastPara="1" rIns="91425" wrap="square" tIns="45700">
            <a:noAutofit/>
          </a:bodyPr>
          <a:lstStyle>
            <a:lvl1pPr lvl="0" algn="r">
              <a:spcBef>
                <a:spcPts val="600"/>
              </a:spcBef>
              <a:spcAft>
                <a:spcPts val="0"/>
              </a:spcAft>
              <a:buSzPts val="1520"/>
              <a:buNone/>
              <a:defRPr sz="2000">
                <a:solidFill>
                  <a:schemeClr val="dk2"/>
                </a:solidFill>
                <a:latin typeface="Bookman Old Style"/>
                <a:ea typeface="Bookman Old Style"/>
                <a:cs typeface="Bookman Old Style"/>
                <a:sym typeface="Bookman Old Style"/>
              </a:defRPr>
            </a:lvl1pPr>
            <a:lvl2pPr lvl="1" algn="ctr">
              <a:spcBef>
                <a:spcPts val="500"/>
              </a:spcBef>
              <a:spcAft>
                <a:spcPts val="0"/>
              </a:spcAft>
              <a:buSzPts val="1368"/>
              <a:buNone/>
              <a:defRPr/>
            </a:lvl2pPr>
            <a:lvl3pPr lvl="2" algn="ctr">
              <a:spcBef>
                <a:spcPts val="500"/>
              </a:spcBef>
              <a:spcAft>
                <a:spcPts val="0"/>
              </a:spcAft>
              <a:buSzPts val="1368"/>
              <a:buNone/>
              <a:defRPr/>
            </a:lvl3pPr>
            <a:lvl4pPr lvl="3" algn="ctr">
              <a:spcBef>
                <a:spcPts val="400"/>
              </a:spcBef>
              <a:spcAft>
                <a:spcPts val="0"/>
              </a:spcAft>
              <a:buSzPts val="1260"/>
              <a:buNone/>
              <a:defRPr/>
            </a:lvl4pPr>
            <a:lvl5pPr lvl="4" algn="ctr">
              <a:spcBef>
                <a:spcPts val="300"/>
              </a:spcBef>
              <a:spcAft>
                <a:spcPts val="0"/>
              </a:spcAft>
              <a:buSzPts val="1260"/>
              <a:buNone/>
              <a:defRPr/>
            </a:lvl5pPr>
            <a:lvl6pPr lvl="5" algn="ctr">
              <a:spcBef>
                <a:spcPts val="300"/>
              </a:spcBef>
              <a:spcAft>
                <a:spcPts val="0"/>
              </a:spcAft>
              <a:buSzPts val="1350"/>
              <a:buNone/>
              <a:defRPr/>
            </a:lvl6pPr>
            <a:lvl7pPr lvl="6" algn="ctr">
              <a:spcBef>
                <a:spcPts val="300"/>
              </a:spcBef>
              <a:spcAft>
                <a:spcPts val="0"/>
              </a:spcAft>
              <a:buSzPts val="1350"/>
              <a:buNone/>
              <a:defRPr/>
            </a:lvl7pPr>
            <a:lvl8pPr lvl="7" algn="ctr">
              <a:spcBef>
                <a:spcPts val="300"/>
              </a:spcBef>
              <a:spcAft>
                <a:spcPts val="0"/>
              </a:spcAft>
              <a:buSzPts val="1350"/>
              <a:buNone/>
              <a:defRPr/>
            </a:lvl8pPr>
            <a:lvl9pPr lvl="8" algn="ctr">
              <a:spcBef>
                <a:spcPts val="300"/>
              </a:spcBef>
              <a:spcAft>
                <a:spcPts val="0"/>
              </a:spcAft>
              <a:buSzPts val="1350"/>
              <a:buNone/>
              <a:defRPr/>
            </a:lvl9pPr>
          </a:lstStyle>
          <a:p/>
        </p:txBody>
      </p:sp>
      <p:sp>
        <p:nvSpPr>
          <p:cNvPr id="18" name="Google Shape;18;p32"/>
          <p:cNvSpPr txBox="1"/>
          <p:nvPr>
            <p:ph idx="10" type="dt"/>
          </p:nvPr>
        </p:nvSpPr>
        <p:spPr>
          <a:xfrm>
            <a:off x="6400800" y="6354762"/>
            <a:ext cx="2286000" cy="366712"/>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2"/>
          <p:cNvSpPr txBox="1"/>
          <p:nvPr>
            <p:ph idx="11" type="ftr"/>
          </p:nvPr>
        </p:nvSpPr>
        <p:spPr>
          <a:xfrm>
            <a:off x="2898775" y="6354762"/>
            <a:ext cx="3475037" cy="366712"/>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2"/>
          <p:cNvSpPr txBox="1"/>
          <p:nvPr>
            <p:ph idx="12" type="sldNum"/>
          </p:nvPr>
        </p:nvSpPr>
        <p:spPr>
          <a:xfrm>
            <a:off x="1216025" y="6354762"/>
            <a:ext cx="1219200" cy="366712"/>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1pPr>
            <a:lvl2pPr indent="0" lvl="1"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2pPr>
            <a:lvl3pPr indent="0" lvl="2"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3pPr>
            <a:lvl4pPr indent="0" lvl="3"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4pPr>
            <a:lvl5pPr indent="0" lvl="4"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5pPr>
            <a:lvl6pPr indent="0" lvl="5"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6pPr>
            <a:lvl7pPr indent="0" lvl="6"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7pPr>
            <a:lvl8pPr indent="0" lvl="7"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8pPr>
            <a:lvl9pPr indent="0" lvl="8"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30" name="Shape 30"/>
        <p:cNvGrpSpPr/>
        <p:nvPr/>
      </p:nvGrpSpPr>
      <p:grpSpPr>
        <a:xfrm>
          <a:off x="0" y="0"/>
          <a:ext cx="0" cy="0"/>
          <a:chOff x="0" y="0"/>
          <a:chExt cx="0" cy="0"/>
        </a:xfrm>
      </p:grpSpPr>
      <p:sp>
        <p:nvSpPr>
          <p:cNvPr id="31" name="Google Shape;31;p34"/>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4"/>
          <p:cNvSpPr txBox="1"/>
          <p:nvPr>
            <p:ph idx="1" type="body"/>
          </p:nvPr>
        </p:nvSpPr>
        <p:spPr>
          <a:xfrm>
            <a:off x="457200" y="1219200"/>
            <a:ext cx="8229600" cy="4937760"/>
          </a:xfrm>
          <a:prstGeom prst="rect">
            <a:avLst/>
          </a:prstGeom>
          <a:noFill/>
          <a:ln>
            <a:noFill/>
          </a:ln>
        </p:spPr>
        <p:txBody>
          <a:bodyPr anchorCtr="0" anchor="t" bIns="45700" lIns="91425" spcFirstLastPara="1" rIns="91425" wrap="square" tIns="45700">
            <a:noAutofit/>
          </a:bodyPr>
          <a:lstStyle>
            <a:lvl1pPr indent="-315468" lvl="0" marL="457200" algn="l">
              <a:spcBef>
                <a:spcPts val="600"/>
              </a:spcBef>
              <a:spcAft>
                <a:spcPts val="0"/>
              </a:spcAft>
              <a:buSzPts val="1368"/>
              <a:buChar char="🞂"/>
              <a:defRPr/>
            </a:lvl1pPr>
            <a:lvl2pPr indent="-315468" lvl="1" marL="914400" algn="l">
              <a:spcBef>
                <a:spcPts val="500"/>
              </a:spcBef>
              <a:spcAft>
                <a:spcPts val="0"/>
              </a:spcAft>
              <a:buSzPts val="1368"/>
              <a:buChar char="🞂"/>
              <a:defRPr/>
            </a:lvl2pPr>
            <a:lvl3pPr indent="-315467" lvl="2" marL="1371600" algn="l">
              <a:spcBef>
                <a:spcPts val="500"/>
              </a:spcBef>
              <a:spcAft>
                <a:spcPts val="0"/>
              </a:spcAft>
              <a:buSzPts val="1368"/>
              <a:buChar char="🞂"/>
              <a:defRPr/>
            </a:lvl3pPr>
            <a:lvl4pPr indent="-308610" lvl="3" marL="1828800" algn="l">
              <a:spcBef>
                <a:spcPts val="400"/>
              </a:spcBef>
              <a:spcAft>
                <a:spcPts val="0"/>
              </a:spcAft>
              <a:buSzPts val="1260"/>
              <a:buChar char="◻"/>
              <a:defRPr/>
            </a:lvl4pPr>
            <a:lvl5pPr indent="-308610" lvl="4" marL="2286000" algn="l">
              <a:spcBef>
                <a:spcPts val="300"/>
              </a:spcBef>
              <a:spcAft>
                <a:spcPts val="0"/>
              </a:spcAft>
              <a:buSzPts val="1260"/>
              <a:buChar char="◻"/>
              <a:defRPr/>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33" name="Google Shape;33;p34"/>
          <p:cNvSpPr txBox="1"/>
          <p:nvPr>
            <p:ph idx="10" type="dt"/>
          </p:nvPr>
        </p:nvSpPr>
        <p:spPr>
          <a:xfrm>
            <a:off x="6400800" y="6356350"/>
            <a:ext cx="2289175" cy="36512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34"/>
          <p:cNvSpPr txBox="1"/>
          <p:nvPr>
            <p:ph idx="11" type="ftr"/>
          </p:nvPr>
        </p:nvSpPr>
        <p:spPr>
          <a:xfrm>
            <a:off x="2898775" y="6356350"/>
            <a:ext cx="3505200" cy="36512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4"/>
          <p:cNvSpPr txBox="1"/>
          <p:nvPr>
            <p:ph idx="12" type="sldNum"/>
          </p:nvPr>
        </p:nvSpPr>
        <p:spPr>
          <a:xfrm>
            <a:off x="612775" y="6356350"/>
            <a:ext cx="1981200" cy="365125"/>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1pPr>
            <a:lvl2pPr indent="0" lvl="1"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2pPr>
            <a:lvl3pPr indent="0" lvl="2"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3pPr>
            <a:lvl4pPr indent="0" lvl="3"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4pPr>
            <a:lvl5pPr indent="0" lvl="4"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5pPr>
            <a:lvl6pPr indent="0" lvl="5"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6pPr>
            <a:lvl7pPr indent="0" lvl="6"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7pPr>
            <a:lvl8pPr indent="0" lvl="7"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8pPr>
            <a:lvl9pPr indent="0" lvl="8"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36" name="Shape 36"/>
        <p:cNvGrpSpPr/>
        <p:nvPr/>
      </p:nvGrpSpPr>
      <p:grpSpPr>
        <a:xfrm>
          <a:off x="0" y="0"/>
          <a:ext cx="0" cy="0"/>
          <a:chOff x="0" y="0"/>
          <a:chExt cx="0" cy="0"/>
        </a:xfrm>
      </p:grpSpPr>
      <p:sp>
        <p:nvSpPr>
          <p:cNvPr id="37" name="Google Shape;37;p35"/>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35"/>
          <p:cNvSpPr txBox="1"/>
          <p:nvPr>
            <p:ph idx="1" type="body"/>
          </p:nvPr>
        </p:nvSpPr>
        <p:spPr>
          <a:xfrm rot="5400000">
            <a:off x="2116932" y="-440532"/>
            <a:ext cx="4910137" cy="8229600"/>
          </a:xfrm>
          <a:prstGeom prst="rect">
            <a:avLst/>
          </a:prstGeom>
          <a:noFill/>
          <a:ln>
            <a:noFill/>
          </a:ln>
        </p:spPr>
        <p:txBody>
          <a:bodyPr anchorCtr="0" anchor="t" bIns="45700" lIns="91425" spcFirstLastPara="1" rIns="91425" wrap="square" tIns="45700">
            <a:noAutofit/>
          </a:bodyPr>
          <a:lstStyle>
            <a:lvl1pPr indent="-315468" lvl="0" marL="457200" algn="l">
              <a:spcBef>
                <a:spcPts val="600"/>
              </a:spcBef>
              <a:spcAft>
                <a:spcPts val="0"/>
              </a:spcAft>
              <a:buSzPts val="1368"/>
              <a:buChar char="🞂"/>
              <a:defRPr/>
            </a:lvl1pPr>
            <a:lvl2pPr indent="-315468" lvl="1" marL="914400" algn="l">
              <a:spcBef>
                <a:spcPts val="500"/>
              </a:spcBef>
              <a:spcAft>
                <a:spcPts val="0"/>
              </a:spcAft>
              <a:buSzPts val="1368"/>
              <a:buChar char="🞂"/>
              <a:defRPr/>
            </a:lvl2pPr>
            <a:lvl3pPr indent="-315467" lvl="2" marL="1371600" algn="l">
              <a:spcBef>
                <a:spcPts val="500"/>
              </a:spcBef>
              <a:spcAft>
                <a:spcPts val="0"/>
              </a:spcAft>
              <a:buSzPts val="1368"/>
              <a:buChar char="🞂"/>
              <a:defRPr/>
            </a:lvl3pPr>
            <a:lvl4pPr indent="-308610" lvl="3" marL="1828800" algn="l">
              <a:spcBef>
                <a:spcPts val="400"/>
              </a:spcBef>
              <a:spcAft>
                <a:spcPts val="0"/>
              </a:spcAft>
              <a:buSzPts val="1260"/>
              <a:buChar char="◻"/>
              <a:defRPr/>
            </a:lvl4pPr>
            <a:lvl5pPr indent="-308610" lvl="4" marL="2286000" algn="l">
              <a:spcBef>
                <a:spcPts val="300"/>
              </a:spcBef>
              <a:spcAft>
                <a:spcPts val="0"/>
              </a:spcAft>
              <a:buSzPts val="1260"/>
              <a:buChar char="◻"/>
              <a:defRPr/>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39" name="Google Shape;39;p35"/>
          <p:cNvSpPr txBox="1"/>
          <p:nvPr>
            <p:ph idx="10" type="dt"/>
          </p:nvPr>
        </p:nvSpPr>
        <p:spPr>
          <a:xfrm>
            <a:off x="6400800" y="6356350"/>
            <a:ext cx="2289175" cy="36512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35"/>
          <p:cNvSpPr txBox="1"/>
          <p:nvPr>
            <p:ph idx="11" type="ftr"/>
          </p:nvPr>
        </p:nvSpPr>
        <p:spPr>
          <a:xfrm>
            <a:off x="2898775" y="6356350"/>
            <a:ext cx="3505200" cy="36512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35"/>
          <p:cNvSpPr txBox="1"/>
          <p:nvPr>
            <p:ph idx="12" type="sldNum"/>
          </p:nvPr>
        </p:nvSpPr>
        <p:spPr>
          <a:xfrm>
            <a:off x="612775" y="6356350"/>
            <a:ext cx="1981200" cy="365125"/>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1pPr>
            <a:lvl2pPr indent="0" lvl="1"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2pPr>
            <a:lvl3pPr indent="0" lvl="2"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3pPr>
            <a:lvl4pPr indent="0" lvl="3"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4pPr>
            <a:lvl5pPr indent="0" lvl="4"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5pPr>
            <a:lvl6pPr indent="0" lvl="5"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6pPr>
            <a:lvl7pPr indent="0" lvl="6"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7pPr>
            <a:lvl8pPr indent="0" lvl="7"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8pPr>
            <a:lvl9pPr indent="0" lvl="8"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2" name="Shape 42"/>
        <p:cNvGrpSpPr/>
        <p:nvPr/>
      </p:nvGrpSpPr>
      <p:grpSpPr>
        <a:xfrm>
          <a:off x="0" y="0"/>
          <a:ext cx="0" cy="0"/>
          <a:chOff x="0" y="0"/>
          <a:chExt cx="0" cy="0"/>
        </a:xfrm>
      </p:grpSpPr>
      <p:sp>
        <p:nvSpPr>
          <p:cNvPr id="43" name="Google Shape;43;p36"/>
          <p:cNvSpPr txBox="1"/>
          <p:nvPr>
            <p:ph type="title"/>
          </p:nvPr>
        </p:nvSpPr>
        <p:spPr>
          <a:xfrm>
            <a:off x="457200" y="228600"/>
            <a:ext cx="8229600" cy="914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36"/>
          <p:cNvSpPr txBox="1"/>
          <p:nvPr>
            <p:ph idx="1" type="body"/>
          </p:nvPr>
        </p:nvSpPr>
        <p:spPr>
          <a:xfrm>
            <a:off x="457200" y="1285875"/>
            <a:ext cx="4040188" cy="685800"/>
          </a:xfrm>
          <a:prstGeom prst="rect">
            <a:avLst/>
          </a:prstGeom>
          <a:noFill/>
          <a:ln>
            <a:noFill/>
          </a:ln>
        </p:spPr>
        <p:txBody>
          <a:bodyPr anchorCtr="0" anchor="b" bIns="45700" lIns="91425" spcFirstLastPara="1" rIns="91425" wrap="square" tIns="45700">
            <a:noAutofit/>
          </a:bodyPr>
          <a:lstStyle>
            <a:lvl1pPr indent="-228600" lvl="0" marL="457200" algn="l">
              <a:spcBef>
                <a:spcPts val="600"/>
              </a:spcBef>
              <a:spcAft>
                <a:spcPts val="0"/>
              </a:spcAft>
              <a:buSzPts val="1824"/>
              <a:buNone/>
              <a:defRPr b="1" sz="2400">
                <a:solidFill>
                  <a:schemeClr val="accent2"/>
                </a:solidFill>
              </a:defRPr>
            </a:lvl1pPr>
            <a:lvl2pPr indent="-228600" lvl="1" marL="914400" algn="l">
              <a:spcBef>
                <a:spcPts val="500"/>
              </a:spcBef>
              <a:spcAft>
                <a:spcPts val="0"/>
              </a:spcAft>
              <a:buSzPts val="1520"/>
              <a:buNone/>
              <a:defRPr b="1" sz="2000"/>
            </a:lvl2pPr>
            <a:lvl3pPr indent="-228600" lvl="2" marL="1371600" algn="l">
              <a:spcBef>
                <a:spcPts val="500"/>
              </a:spcBef>
              <a:spcAft>
                <a:spcPts val="0"/>
              </a:spcAft>
              <a:buSzPts val="1368"/>
              <a:buNone/>
              <a:defRPr b="1" sz="1800"/>
            </a:lvl3pPr>
            <a:lvl4pPr indent="-228600" lvl="3" marL="1828800" algn="l">
              <a:spcBef>
                <a:spcPts val="400"/>
              </a:spcBef>
              <a:spcAft>
                <a:spcPts val="0"/>
              </a:spcAft>
              <a:buSzPts val="1120"/>
              <a:buNone/>
              <a:defRPr b="1" sz="1600"/>
            </a:lvl4pPr>
            <a:lvl5pPr indent="-228600" lvl="4" marL="2286000" algn="l">
              <a:spcBef>
                <a:spcPts val="300"/>
              </a:spcBef>
              <a:spcAft>
                <a:spcPts val="0"/>
              </a:spcAft>
              <a:buSzPts val="1120"/>
              <a:buNone/>
              <a:defRPr b="1" sz="1600"/>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45" name="Google Shape;45;p36"/>
          <p:cNvSpPr txBox="1"/>
          <p:nvPr>
            <p:ph idx="2" type="body"/>
          </p:nvPr>
        </p:nvSpPr>
        <p:spPr>
          <a:xfrm>
            <a:off x="4648200" y="1295400"/>
            <a:ext cx="4041775" cy="685800"/>
          </a:xfrm>
          <a:prstGeom prst="rect">
            <a:avLst/>
          </a:prstGeom>
          <a:noFill/>
          <a:ln>
            <a:noFill/>
          </a:ln>
        </p:spPr>
        <p:txBody>
          <a:bodyPr anchorCtr="0" anchor="b" bIns="45700" lIns="91425" spcFirstLastPara="1" rIns="91425" wrap="square" tIns="45700">
            <a:noAutofit/>
          </a:bodyPr>
          <a:lstStyle>
            <a:lvl1pPr indent="-228600" lvl="0" marL="457200" algn="l">
              <a:spcBef>
                <a:spcPts val="600"/>
              </a:spcBef>
              <a:spcAft>
                <a:spcPts val="0"/>
              </a:spcAft>
              <a:buSzPts val="1824"/>
              <a:buNone/>
              <a:defRPr b="1" sz="2400">
                <a:solidFill>
                  <a:schemeClr val="accent2"/>
                </a:solidFill>
              </a:defRPr>
            </a:lvl1pPr>
            <a:lvl2pPr indent="-228600" lvl="1" marL="914400" algn="l">
              <a:spcBef>
                <a:spcPts val="500"/>
              </a:spcBef>
              <a:spcAft>
                <a:spcPts val="0"/>
              </a:spcAft>
              <a:buSzPts val="1520"/>
              <a:buNone/>
              <a:defRPr b="1" sz="2000"/>
            </a:lvl2pPr>
            <a:lvl3pPr indent="-228600" lvl="2" marL="1371600" algn="l">
              <a:spcBef>
                <a:spcPts val="500"/>
              </a:spcBef>
              <a:spcAft>
                <a:spcPts val="0"/>
              </a:spcAft>
              <a:buSzPts val="1368"/>
              <a:buNone/>
              <a:defRPr b="1" sz="1800"/>
            </a:lvl3pPr>
            <a:lvl4pPr indent="-228600" lvl="3" marL="1828800" algn="l">
              <a:spcBef>
                <a:spcPts val="400"/>
              </a:spcBef>
              <a:spcAft>
                <a:spcPts val="0"/>
              </a:spcAft>
              <a:buSzPts val="1120"/>
              <a:buNone/>
              <a:defRPr b="1" sz="1600"/>
            </a:lvl4pPr>
            <a:lvl5pPr indent="-228600" lvl="4" marL="2286000" algn="l">
              <a:spcBef>
                <a:spcPts val="300"/>
              </a:spcBef>
              <a:spcAft>
                <a:spcPts val="0"/>
              </a:spcAft>
              <a:buSzPts val="1120"/>
              <a:buNone/>
              <a:defRPr b="1" sz="1600"/>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46" name="Google Shape;46;p36"/>
          <p:cNvSpPr txBox="1"/>
          <p:nvPr>
            <p:ph idx="3" type="body"/>
          </p:nvPr>
        </p:nvSpPr>
        <p:spPr>
          <a:xfrm>
            <a:off x="457200" y="2133600"/>
            <a:ext cx="4038600" cy="4038600"/>
          </a:xfrm>
          <a:prstGeom prst="rect">
            <a:avLst/>
          </a:prstGeom>
          <a:noFill/>
          <a:ln>
            <a:noFill/>
          </a:ln>
        </p:spPr>
        <p:txBody>
          <a:bodyPr anchorCtr="0" anchor="t" bIns="45700" lIns="91425" spcFirstLastPara="1" rIns="91425" wrap="square" tIns="45700">
            <a:noAutofit/>
          </a:bodyPr>
          <a:lstStyle>
            <a:lvl1pPr indent="-315468" lvl="0" marL="457200" algn="l">
              <a:spcBef>
                <a:spcPts val="600"/>
              </a:spcBef>
              <a:spcAft>
                <a:spcPts val="0"/>
              </a:spcAft>
              <a:buSzPts val="1368"/>
              <a:buChar char="🞂"/>
              <a:defRPr/>
            </a:lvl1pPr>
            <a:lvl2pPr indent="-315468" lvl="1" marL="914400" algn="l">
              <a:spcBef>
                <a:spcPts val="500"/>
              </a:spcBef>
              <a:spcAft>
                <a:spcPts val="0"/>
              </a:spcAft>
              <a:buSzPts val="1368"/>
              <a:buChar char="🞂"/>
              <a:defRPr/>
            </a:lvl2pPr>
            <a:lvl3pPr indent="-315467" lvl="2" marL="1371600" algn="l">
              <a:spcBef>
                <a:spcPts val="500"/>
              </a:spcBef>
              <a:spcAft>
                <a:spcPts val="0"/>
              </a:spcAft>
              <a:buSzPts val="1368"/>
              <a:buChar char="🞂"/>
              <a:defRPr/>
            </a:lvl3pPr>
            <a:lvl4pPr indent="-308610" lvl="3" marL="1828800" algn="l">
              <a:spcBef>
                <a:spcPts val="400"/>
              </a:spcBef>
              <a:spcAft>
                <a:spcPts val="0"/>
              </a:spcAft>
              <a:buSzPts val="1260"/>
              <a:buChar char="◻"/>
              <a:defRPr/>
            </a:lvl4pPr>
            <a:lvl5pPr indent="-308610" lvl="4" marL="2286000" algn="l">
              <a:spcBef>
                <a:spcPts val="300"/>
              </a:spcBef>
              <a:spcAft>
                <a:spcPts val="0"/>
              </a:spcAft>
              <a:buSzPts val="1260"/>
              <a:buChar char="◻"/>
              <a:defRPr/>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47" name="Google Shape;47;p36"/>
          <p:cNvSpPr txBox="1"/>
          <p:nvPr>
            <p:ph idx="4" type="body"/>
          </p:nvPr>
        </p:nvSpPr>
        <p:spPr>
          <a:xfrm>
            <a:off x="4648200" y="2133600"/>
            <a:ext cx="4038600" cy="4038600"/>
          </a:xfrm>
          <a:prstGeom prst="rect">
            <a:avLst/>
          </a:prstGeom>
          <a:noFill/>
          <a:ln>
            <a:noFill/>
          </a:ln>
        </p:spPr>
        <p:txBody>
          <a:bodyPr anchorCtr="0" anchor="t" bIns="45700" lIns="91425" spcFirstLastPara="1" rIns="91425" wrap="square" tIns="45700">
            <a:noAutofit/>
          </a:bodyPr>
          <a:lstStyle>
            <a:lvl1pPr indent="-315468" lvl="0" marL="457200" algn="l">
              <a:spcBef>
                <a:spcPts val="600"/>
              </a:spcBef>
              <a:spcAft>
                <a:spcPts val="0"/>
              </a:spcAft>
              <a:buSzPts val="1368"/>
              <a:buChar char="🞂"/>
              <a:defRPr/>
            </a:lvl1pPr>
            <a:lvl2pPr indent="-315468" lvl="1" marL="914400" algn="l">
              <a:spcBef>
                <a:spcPts val="500"/>
              </a:spcBef>
              <a:spcAft>
                <a:spcPts val="0"/>
              </a:spcAft>
              <a:buSzPts val="1368"/>
              <a:buChar char="🞂"/>
              <a:defRPr/>
            </a:lvl2pPr>
            <a:lvl3pPr indent="-315467" lvl="2" marL="1371600" algn="l">
              <a:spcBef>
                <a:spcPts val="500"/>
              </a:spcBef>
              <a:spcAft>
                <a:spcPts val="0"/>
              </a:spcAft>
              <a:buSzPts val="1368"/>
              <a:buChar char="🞂"/>
              <a:defRPr/>
            </a:lvl3pPr>
            <a:lvl4pPr indent="-308610" lvl="3" marL="1828800" algn="l">
              <a:spcBef>
                <a:spcPts val="400"/>
              </a:spcBef>
              <a:spcAft>
                <a:spcPts val="0"/>
              </a:spcAft>
              <a:buSzPts val="1260"/>
              <a:buChar char="◻"/>
              <a:defRPr/>
            </a:lvl4pPr>
            <a:lvl5pPr indent="-308610" lvl="4" marL="2286000" algn="l">
              <a:spcBef>
                <a:spcPts val="300"/>
              </a:spcBef>
              <a:spcAft>
                <a:spcPts val="0"/>
              </a:spcAft>
              <a:buSzPts val="1260"/>
              <a:buChar char="◻"/>
              <a:defRPr/>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48" name="Google Shape;48;p36"/>
          <p:cNvSpPr txBox="1"/>
          <p:nvPr>
            <p:ph idx="10" type="dt"/>
          </p:nvPr>
        </p:nvSpPr>
        <p:spPr>
          <a:xfrm>
            <a:off x="6400800" y="6356350"/>
            <a:ext cx="2289175" cy="36512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36"/>
          <p:cNvSpPr txBox="1"/>
          <p:nvPr>
            <p:ph idx="11" type="ftr"/>
          </p:nvPr>
        </p:nvSpPr>
        <p:spPr>
          <a:xfrm>
            <a:off x="2898775" y="6356350"/>
            <a:ext cx="3505200" cy="36512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36"/>
          <p:cNvSpPr txBox="1"/>
          <p:nvPr>
            <p:ph idx="12" type="sldNum"/>
          </p:nvPr>
        </p:nvSpPr>
        <p:spPr>
          <a:xfrm>
            <a:off x="612775" y="6356350"/>
            <a:ext cx="1981200" cy="365125"/>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1pPr>
            <a:lvl2pPr indent="0" lvl="1"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2pPr>
            <a:lvl3pPr indent="0" lvl="2"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3pPr>
            <a:lvl4pPr indent="0" lvl="3"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4pPr>
            <a:lvl5pPr indent="0" lvl="4"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5pPr>
            <a:lvl6pPr indent="0" lvl="5"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6pPr>
            <a:lvl7pPr indent="0" lvl="6"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7pPr>
            <a:lvl8pPr indent="0" lvl="7"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8pPr>
            <a:lvl9pPr indent="0" lvl="8"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51" name="Shape 51"/>
        <p:cNvGrpSpPr/>
        <p:nvPr/>
      </p:nvGrpSpPr>
      <p:grpSpPr>
        <a:xfrm>
          <a:off x="0" y="0"/>
          <a:ext cx="0" cy="0"/>
          <a:chOff x="0" y="0"/>
          <a:chExt cx="0" cy="0"/>
        </a:xfrm>
      </p:grpSpPr>
      <p:sp>
        <p:nvSpPr>
          <p:cNvPr id="52" name="Google Shape;52;p37"/>
          <p:cNvSpPr txBox="1"/>
          <p:nvPr>
            <p:ph type="title"/>
          </p:nvPr>
        </p:nvSpPr>
        <p:spPr>
          <a:xfrm>
            <a:off x="457200" y="228600"/>
            <a:ext cx="8229600" cy="9144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7"/>
          <p:cNvSpPr txBox="1"/>
          <p:nvPr>
            <p:ph idx="1" type="body"/>
          </p:nvPr>
        </p:nvSpPr>
        <p:spPr>
          <a:xfrm>
            <a:off x="457200" y="1219200"/>
            <a:ext cx="4041648" cy="4937760"/>
          </a:xfrm>
          <a:prstGeom prst="rect">
            <a:avLst/>
          </a:prstGeom>
          <a:noFill/>
          <a:ln>
            <a:noFill/>
          </a:ln>
        </p:spPr>
        <p:txBody>
          <a:bodyPr anchorCtr="0" anchor="t" bIns="45700" lIns="91425" spcFirstLastPara="1" rIns="91425" wrap="square" tIns="45700">
            <a:noAutofit/>
          </a:bodyPr>
          <a:lstStyle>
            <a:lvl1pPr indent="-315468" lvl="0" marL="457200" algn="l">
              <a:spcBef>
                <a:spcPts val="600"/>
              </a:spcBef>
              <a:spcAft>
                <a:spcPts val="0"/>
              </a:spcAft>
              <a:buSzPts val="1368"/>
              <a:buChar char="🞂"/>
              <a:defRPr/>
            </a:lvl1pPr>
            <a:lvl2pPr indent="-315468" lvl="1" marL="914400" algn="l">
              <a:spcBef>
                <a:spcPts val="500"/>
              </a:spcBef>
              <a:spcAft>
                <a:spcPts val="0"/>
              </a:spcAft>
              <a:buSzPts val="1368"/>
              <a:buChar char="🞂"/>
              <a:defRPr/>
            </a:lvl2pPr>
            <a:lvl3pPr indent="-315467" lvl="2" marL="1371600" algn="l">
              <a:spcBef>
                <a:spcPts val="500"/>
              </a:spcBef>
              <a:spcAft>
                <a:spcPts val="0"/>
              </a:spcAft>
              <a:buSzPts val="1368"/>
              <a:buChar char="🞂"/>
              <a:defRPr/>
            </a:lvl3pPr>
            <a:lvl4pPr indent="-308610" lvl="3" marL="1828800" algn="l">
              <a:spcBef>
                <a:spcPts val="400"/>
              </a:spcBef>
              <a:spcAft>
                <a:spcPts val="0"/>
              </a:spcAft>
              <a:buSzPts val="1260"/>
              <a:buChar char="◻"/>
              <a:defRPr/>
            </a:lvl4pPr>
            <a:lvl5pPr indent="-308610" lvl="4" marL="2286000" algn="l">
              <a:spcBef>
                <a:spcPts val="300"/>
              </a:spcBef>
              <a:spcAft>
                <a:spcPts val="0"/>
              </a:spcAft>
              <a:buSzPts val="1260"/>
              <a:buChar char="◻"/>
              <a:defRPr/>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54" name="Google Shape;54;p37"/>
          <p:cNvSpPr txBox="1"/>
          <p:nvPr>
            <p:ph idx="2" type="body"/>
          </p:nvPr>
        </p:nvSpPr>
        <p:spPr>
          <a:xfrm>
            <a:off x="4632198" y="1216152"/>
            <a:ext cx="4041648" cy="4937760"/>
          </a:xfrm>
          <a:prstGeom prst="rect">
            <a:avLst/>
          </a:prstGeom>
          <a:noFill/>
          <a:ln>
            <a:noFill/>
          </a:ln>
        </p:spPr>
        <p:txBody>
          <a:bodyPr anchorCtr="0" anchor="t" bIns="45700" lIns="91425" spcFirstLastPara="1" rIns="91425" wrap="square" tIns="45700">
            <a:noAutofit/>
          </a:bodyPr>
          <a:lstStyle>
            <a:lvl1pPr indent="-315468" lvl="0" marL="457200" algn="l">
              <a:spcBef>
                <a:spcPts val="600"/>
              </a:spcBef>
              <a:spcAft>
                <a:spcPts val="0"/>
              </a:spcAft>
              <a:buSzPts val="1368"/>
              <a:buChar char="🞂"/>
              <a:defRPr/>
            </a:lvl1pPr>
            <a:lvl2pPr indent="-315468" lvl="1" marL="914400" algn="l">
              <a:spcBef>
                <a:spcPts val="500"/>
              </a:spcBef>
              <a:spcAft>
                <a:spcPts val="0"/>
              </a:spcAft>
              <a:buSzPts val="1368"/>
              <a:buChar char="🞂"/>
              <a:defRPr/>
            </a:lvl2pPr>
            <a:lvl3pPr indent="-315467" lvl="2" marL="1371600" algn="l">
              <a:spcBef>
                <a:spcPts val="500"/>
              </a:spcBef>
              <a:spcAft>
                <a:spcPts val="0"/>
              </a:spcAft>
              <a:buSzPts val="1368"/>
              <a:buChar char="🞂"/>
              <a:defRPr/>
            </a:lvl3pPr>
            <a:lvl4pPr indent="-308610" lvl="3" marL="1828800" algn="l">
              <a:spcBef>
                <a:spcPts val="400"/>
              </a:spcBef>
              <a:spcAft>
                <a:spcPts val="0"/>
              </a:spcAft>
              <a:buSzPts val="1260"/>
              <a:buChar char="◻"/>
              <a:defRPr/>
            </a:lvl4pPr>
            <a:lvl5pPr indent="-308610" lvl="4" marL="2286000" algn="l">
              <a:spcBef>
                <a:spcPts val="300"/>
              </a:spcBef>
              <a:spcAft>
                <a:spcPts val="0"/>
              </a:spcAft>
              <a:buSzPts val="1260"/>
              <a:buChar char="◻"/>
              <a:defRPr/>
            </a:lvl5pPr>
            <a:lvl6pPr indent="-314325" lvl="5" marL="2743200" algn="l">
              <a:spcBef>
                <a:spcPts val="300"/>
              </a:spcBef>
              <a:spcAft>
                <a:spcPts val="0"/>
              </a:spcAft>
              <a:buSzPts val="1350"/>
              <a:buChar char="🞂"/>
              <a:defRPr/>
            </a:lvl6pPr>
            <a:lvl7pPr indent="-314325" lvl="6" marL="3200400" algn="l">
              <a:spcBef>
                <a:spcPts val="300"/>
              </a:spcBef>
              <a:spcAft>
                <a:spcPts val="0"/>
              </a:spcAft>
              <a:buSzPts val="1350"/>
              <a:buChar char="🞂"/>
              <a:defRPr/>
            </a:lvl7pPr>
            <a:lvl8pPr indent="-314325" lvl="7" marL="3657600" algn="l">
              <a:spcBef>
                <a:spcPts val="300"/>
              </a:spcBef>
              <a:spcAft>
                <a:spcPts val="0"/>
              </a:spcAft>
              <a:buSzPts val="1350"/>
              <a:buChar char="🞂"/>
              <a:defRPr/>
            </a:lvl8pPr>
            <a:lvl9pPr indent="-314325" lvl="8" marL="4114800" algn="l">
              <a:spcBef>
                <a:spcPts val="300"/>
              </a:spcBef>
              <a:spcAft>
                <a:spcPts val="0"/>
              </a:spcAft>
              <a:buSzPts val="1350"/>
              <a:buChar char="🞂"/>
              <a:defRPr/>
            </a:lvl9pPr>
          </a:lstStyle>
          <a:p/>
        </p:txBody>
      </p:sp>
      <p:sp>
        <p:nvSpPr>
          <p:cNvPr id="55" name="Google Shape;55;p37"/>
          <p:cNvSpPr txBox="1"/>
          <p:nvPr>
            <p:ph idx="10" type="dt"/>
          </p:nvPr>
        </p:nvSpPr>
        <p:spPr>
          <a:xfrm>
            <a:off x="6400800" y="6356350"/>
            <a:ext cx="2289175" cy="36512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7"/>
          <p:cNvSpPr txBox="1"/>
          <p:nvPr>
            <p:ph idx="11" type="ftr"/>
          </p:nvPr>
        </p:nvSpPr>
        <p:spPr>
          <a:xfrm>
            <a:off x="2898775" y="6356350"/>
            <a:ext cx="3505200" cy="36512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7"/>
          <p:cNvSpPr txBox="1"/>
          <p:nvPr>
            <p:ph idx="12" type="sldNum"/>
          </p:nvPr>
        </p:nvSpPr>
        <p:spPr>
          <a:xfrm>
            <a:off x="612775" y="6356350"/>
            <a:ext cx="1981200" cy="365125"/>
          </a:xfrm>
          <a:prstGeom prst="rect">
            <a:avLst/>
          </a:prstGeom>
          <a:noFill/>
          <a:ln>
            <a:noFill/>
          </a:ln>
        </p:spPr>
        <p:txBody>
          <a:bodyPr anchorCtr="0" anchor="t" bIns="45700" lIns="91425" spcFirstLastPara="1" rIns="91425" wrap="square" tIns="45700">
            <a:noAutofit/>
          </a:bodyPr>
          <a:lstStyle>
            <a:lvl1pPr indent="0" lvl="0"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1pPr>
            <a:lvl2pPr indent="0" lvl="1"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2pPr>
            <a:lvl3pPr indent="0" lvl="2"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3pPr>
            <a:lvl4pPr indent="0" lvl="3"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4pPr>
            <a:lvl5pPr indent="0" lvl="4"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5pPr>
            <a:lvl6pPr indent="0" lvl="5"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6pPr>
            <a:lvl7pPr indent="0" lvl="6"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7pPr>
            <a:lvl8pPr indent="0" lvl="7"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8pPr>
            <a:lvl9pPr indent="0" lvl="8" marL="0" marR="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1"/>
          <p:cNvSpPr txBox="1"/>
          <p:nvPr/>
        </p:nvSpPr>
        <p:spPr>
          <a:xfrm>
            <a:off x="904875" y="3648075"/>
            <a:ext cx="7315200" cy="1279525"/>
          </a:xfrm>
          <a:prstGeom prst="rect">
            <a:avLst/>
          </a:prstGeom>
          <a:noFill/>
          <a:ln cap="rnd"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Garamond"/>
              <a:ea typeface="Garamond"/>
              <a:cs typeface="Garamond"/>
              <a:sym typeface="Garamond"/>
            </a:endParaRPr>
          </a:p>
        </p:txBody>
      </p:sp>
      <p:sp>
        <p:nvSpPr>
          <p:cNvPr id="7" name="Google Shape;7;p31"/>
          <p:cNvSpPr txBox="1"/>
          <p:nvPr/>
        </p:nvSpPr>
        <p:spPr>
          <a:xfrm>
            <a:off x="914400" y="5048250"/>
            <a:ext cx="7315200" cy="685800"/>
          </a:xfrm>
          <a:prstGeom prst="rect">
            <a:avLst/>
          </a:prstGeom>
          <a:noFill/>
          <a:ln cap="rnd"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Garamond"/>
              <a:ea typeface="Garamond"/>
              <a:cs typeface="Garamond"/>
              <a:sym typeface="Garamond"/>
            </a:endParaRPr>
          </a:p>
        </p:txBody>
      </p:sp>
      <p:sp>
        <p:nvSpPr>
          <p:cNvPr id="8" name="Google Shape;8;p31"/>
          <p:cNvSpPr txBox="1"/>
          <p:nvPr/>
        </p:nvSpPr>
        <p:spPr>
          <a:xfrm>
            <a:off x="904875" y="3648075"/>
            <a:ext cx="228600" cy="127952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Garamond"/>
              <a:ea typeface="Garamond"/>
              <a:cs typeface="Garamond"/>
              <a:sym typeface="Garamond"/>
            </a:endParaRPr>
          </a:p>
        </p:txBody>
      </p:sp>
      <p:sp>
        <p:nvSpPr>
          <p:cNvPr id="9" name="Google Shape;9;p31"/>
          <p:cNvSpPr txBox="1"/>
          <p:nvPr/>
        </p:nvSpPr>
        <p:spPr>
          <a:xfrm>
            <a:off x="914400" y="5048250"/>
            <a:ext cx="228600" cy="6858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Garamond"/>
              <a:ea typeface="Garamond"/>
              <a:cs typeface="Garamond"/>
              <a:sym typeface="Garamond"/>
            </a:endParaRPr>
          </a:p>
        </p:txBody>
      </p:sp>
      <p:sp>
        <p:nvSpPr>
          <p:cNvPr id="10" name="Google Shape;10;p31"/>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1pPr>
            <a:lvl2pPr lvl="1"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2pPr>
            <a:lvl3pPr lvl="2"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3pPr>
            <a:lvl4pPr lvl="3"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4pPr>
            <a:lvl5pPr lvl="4"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5pPr>
            <a:lvl6pPr lvl="5"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6pPr>
            <a:lvl7pPr lvl="6"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7pPr>
            <a:lvl8pPr lvl="7"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8pPr>
            <a:lvl9pPr lvl="8"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9pPr>
          </a:lstStyle>
          <a:p/>
        </p:txBody>
      </p:sp>
      <p:sp>
        <p:nvSpPr>
          <p:cNvPr id="11" name="Google Shape;11;p31"/>
          <p:cNvSpPr txBox="1"/>
          <p:nvPr>
            <p:ph idx="1" type="body"/>
          </p:nvPr>
        </p:nvSpPr>
        <p:spPr>
          <a:xfrm>
            <a:off x="457200" y="1219200"/>
            <a:ext cx="8229600" cy="4910137"/>
          </a:xfrm>
          <a:prstGeom prst="rect">
            <a:avLst/>
          </a:prstGeom>
          <a:noFill/>
          <a:ln>
            <a:noFill/>
          </a:ln>
        </p:spPr>
        <p:txBody>
          <a:bodyPr anchorCtr="0" anchor="t" bIns="45700" lIns="91425" spcFirstLastPara="1" rIns="91425" wrap="square" tIns="45700">
            <a:noAutofit/>
          </a:bodyPr>
          <a:lstStyle>
            <a:lvl1pPr indent="-354076" lvl="0" marL="457200" marR="0" rtl="0" algn="l">
              <a:spcBef>
                <a:spcPts val="600"/>
              </a:spcBef>
              <a:spcAft>
                <a:spcPts val="0"/>
              </a:spcAft>
              <a:buClr>
                <a:schemeClr val="accent1"/>
              </a:buClr>
              <a:buSzPts val="1976"/>
              <a:buFont typeface="Noto Sans Symbols"/>
              <a:buChar char="🞂"/>
              <a:defRPr b="0" i="0" sz="2600" u="none" cap="none" strike="noStrike">
                <a:solidFill>
                  <a:schemeClr val="dk1"/>
                </a:solidFill>
                <a:latin typeface="Gill Sans"/>
                <a:ea typeface="Gill Sans"/>
                <a:cs typeface="Gill Sans"/>
                <a:sym typeface="Gill Sans"/>
              </a:defRPr>
            </a:lvl1pPr>
            <a:lvl2pPr indent="-339597" lvl="1" marL="914400" marR="0" rtl="0" algn="l">
              <a:spcBef>
                <a:spcPts val="500"/>
              </a:spcBef>
              <a:spcAft>
                <a:spcPts val="0"/>
              </a:spcAft>
              <a:buClr>
                <a:schemeClr val="accent2"/>
              </a:buClr>
              <a:buSzPts val="1748"/>
              <a:buFont typeface="Noto Sans Symbols"/>
              <a:buChar char="🞂"/>
              <a:defRPr b="0" i="0" sz="2300" u="none" cap="none" strike="noStrike">
                <a:solidFill>
                  <a:schemeClr val="dk2"/>
                </a:solidFill>
                <a:latin typeface="Gill Sans"/>
                <a:ea typeface="Gill Sans"/>
                <a:cs typeface="Gill Sans"/>
                <a:sym typeface="Gill Sans"/>
              </a:defRPr>
            </a:lvl2pPr>
            <a:lvl3pPr indent="-325119" lvl="2" marL="1371600" marR="0" rtl="0" algn="l">
              <a:spcBef>
                <a:spcPts val="500"/>
              </a:spcBef>
              <a:spcAft>
                <a:spcPts val="0"/>
              </a:spcAft>
              <a:buClr>
                <a:srgbClr val="BCBCBC"/>
              </a:buClr>
              <a:buSzPts val="1520"/>
              <a:buFont typeface="Noto Sans Symbols"/>
              <a:buChar char="🞂"/>
              <a:defRPr b="0" i="0" sz="2000" u="none" cap="none" strike="noStrike">
                <a:solidFill>
                  <a:schemeClr val="dk1"/>
                </a:solidFill>
                <a:latin typeface="Gill Sans"/>
                <a:ea typeface="Gill Sans"/>
                <a:cs typeface="Gill Sans"/>
                <a:sym typeface="Gill Sans"/>
              </a:defRPr>
            </a:lvl3pPr>
            <a:lvl4pPr indent="-308610" lvl="3" marL="1828800" marR="0" rtl="0" algn="l">
              <a:spcBef>
                <a:spcPts val="400"/>
              </a:spcBef>
              <a:spcAft>
                <a:spcPts val="0"/>
              </a:spcAft>
              <a:buClr>
                <a:srgbClr val="8BA2B4"/>
              </a:buClr>
              <a:buSzPts val="1260"/>
              <a:buFont typeface="Noto Sans Symbols"/>
              <a:buChar char="◻"/>
              <a:defRPr b="0" i="0" sz="1800" u="none" cap="none" strike="noStrike">
                <a:solidFill>
                  <a:schemeClr val="dk1"/>
                </a:solidFill>
                <a:latin typeface="Gill Sans"/>
                <a:ea typeface="Gill Sans"/>
                <a:cs typeface="Gill Sans"/>
                <a:sym typeface="Gill Sans"/>
              </a:defRPr>
            </a:lvl4pPr>
            <a:lvl5pPr indent="-299720" lvl="4" marL="2286000" marR="0" rtl="0" algn="l">
              <a:spcBef>
                <a:spcPts val="300"/>
              </a:spcBef>
              <a:spcAft>
                <a:spcPts val="0"/>
              </a:spcAft>
              <a:buClr>
                <a:schemeClr val="accent2"/>
              </a:buClr>
              <a:buSzPts val="1120"/>
              <a:buFont typeface="Noto Sans Symbols"/>
              <a:buChar char="◻"/>
              <a:defRPr b="0" i="0" sz="1600" u="none" cap="none" strike="noStrike">
                <a:solidFill>
                  <a:schemeClr val="dk1"/>
                </a:solidFill>
                <a:latin typeface="Gill Sans"/>
                <a:ea typeface="Gill Sans"/>
                <a:cs typeface="Gill Sans"/>
                <a:sym typeface="Gill Sans"/>
              </a:defRPr>
            </a:lvl5pPr>
            <a:lvl6pPr indent="-304800" lvl="5" marL="2743200" marR="0" rtl="0" algn="l">
              <a:spcBef>
                <a:spcPts val="300"/>
              </a:spcBef>
              <a:spcAft>
                <a:spcPts val="0"/>
              </a:spcAft>
              <a:buClr>
                <a:srgbClr val="8BA1B3"/>
              </a:buClr>
              <a:buSzPts val="1200"/>
              <a:buFont typeface="Noto Sans Symbols"/>
              <a:buChar char="🞂"/>
              <a:defRPr b="0" i="0" sz="1600" u="none" cap="none" strike="noStrike">
                <a:solidFill>
                  <a:schemeClr val="dk1"/>
                </a:solidFill>
                <a:latin typeface="Gill Sans"/>
                <a:ea typeface="Gill Sans"/>
                <a:cs typeface="Gill Sans"/>
                <a:sym typeface="Gill Sans"/>
              </a:defRPr>
            </a:lvl6pPr>
            <a:lvl7pPr indent="-295275" lvl="6" marL="3200400" marR="0" rtl="0" algn="l">
              <a:spcBef>
                <a:spcPts val="300"/>
              </a:spcBef>
              <a:spcAft>
                <a:spcPts val="0"/>
              </a:spcAft>
              <a:buClr>
                <a:srgbClr val="646C8F"/>
              </a:buClr>
              <a:buSzPts val="1050"/>
              <a:buFont typeface="Noto Sans Symbols"/>
              <a:buChar char="🞂"/>
              <a:defRPr b="0" i="0" sz="1400" u="none" cap="none" strike="noStrike">
                <a:solidFill>
                  <a:schemeClr val="dk1"/>
                </a:solidFill>
                <a:latin typeface="Gill Sans"/>
                <a:ea typeface="Gill Sans"/>
                <a:cs typeface="Gill Sans"/>
                <a:sym typeface="Gill Sans"/>
              </a:defRPr>
            </a:lvl7pPr>
            <a:lvl8pPr indent="-295275" lvl="7" marL="3657600" marR="0" rtl="0" algn="l">
              <a:spcBef>
                <a:spcPts val="300"/>
              </a:spcBef>
              <a:spcAft>
                <a:spcPts val="0"/>
              </a:spcAft>
              <a:buClr>
                <a:srgbClr val="BABABA"/>
              </a:buClr>
              <a:buSzPts val="1050"/>
              <a:buFont typeface="Noto Sans Symbols"/>
              <a:buChar char="🞂"/>
              <a:defRPr b="0" i="0" sz="1400" u="none" cap="none" strike="noStrike">
                <a:solidFill>
                  <a:schemeClr val="dk1"/>
                </a:solidFill>
                <a:latin typeface="Gill Sans"/>
                <a:ea typeface="Gill Sans"/>
                <a:cs typeface="Gill Sans"/>
                <a:sym typeface="Gill Sans"/>
              </a:defRPr>
            </a:lvl8pPr>
            <a:lvl9pPr indent="-285750" lvl="8" marL="4114800" marR="0" rtl="0" algn="l">
              <a:spcBef>
                <a:spcPts val="300"/>
              </a:spcBef>
              <a:spcAft>
                <a:spcPts val="0"/>
              </a:spcAft>
              <a:buClr>
                <a:srgbClr val="9FB8CD"/>
              </a:buClr>
              <a:buSzPts val="900"/>
              <a:buFont typeface="Noto Sans Symbols"/>
              <a:buChar char="🞂"/>
              <a:defRPr b="0" i="0" sz="1200" u="none" cap="none" strike="noStrike">
                <a:solidFill>
                  <a:schemeClr val="dk1"/>
                </a:solidFill>
                <a:latin typeface="Gill Sans"/>
                <a:ea typeface="Gill Sans"/>
                <a:cs typeface="Gill Sans"/>
                <a:sym typeface="Gill Sans"/>
              </a:defRPr>
            </a:lvl9pPr>
          </a:lstStyle>
          <a:p/>
        </p:txBody>
      </p:sp>
      <p:sp>
        <p:nvSpPr>
          <p:cNvPr id="12" name="Google Shape;12;p31"/>
          <p:cNvSpPr txBox="1"/>
          <p:nvPr>
            <p:ph idx="10" type="dt"/>
          </p:nvPr>
        </p:nvSpPr>
        <p:spPr>
          <a:xfrm>
            <a:off x="6400800" y="6354762"/>
            <a:ext cx="2286000" cy="366712"/>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Garamond"/>
                <a:ea typeface="Garamond"/>
                <a:cs typeface="Garamond"/>
                <a:sym typeface="Garamond"/>
              </a:defRPr>
            </a:lvl1pPr>
            <a:lvl2pPr lvl="1"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2pPr>
            <a:lvl3pPr lvl="2"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3pPr>
            <a:lvl4pPr lvl="3"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4pPr>
            <a:lvl5pPr lvl="4"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5pPr>
            <a:lvl6pPr lvl="5"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6pPr>
            <a:lvl7pPr lvl="6"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7pPr>
            <a:lvl8pPr lvl="7"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8pPr>
            <a:lvl9pPr lvl="8"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9pPr>
          </a:lstStyle>
          <a:p/>
        </p:txBody>
      </p:sp>
      <p:sp>
        <p:nvSpPr>
          <p:cNvPr id="13" name="Google Shape;13;p31"/>
          <p:cNvSpPr txBox="1"/>
          <p:nvPr>
            <p:ph idx="11" type="ftr"/>
          </p:nvPr>
        </p:nvSpPr>
        <p:spPr>
          <a:xfrm>
            <a:off x="2898775" y="6354762"/>
            <a:ext cx="3475037" cy="366712"/>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Garamond"/>
                <a:ea typeface="Garamond"/>
                <a:cs typeface="Garamond"/>
                <a:sym typeface="Garamond"/>
              </a:defRPr>
            </a:lvl1pPr>
            <a:lvl2pPr lvl="1"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2pPr>
            <a:lvl3pPr lvl="2"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3pPr>
            <a:lvl4pPr lvl="3"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4pPr>
            <a:lvl5pPr lvl="4"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5pPr>
            <a:lvl6pPr lvl="5"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6pPr>
            <a:lvl7pPr lvl="6"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7pPr>
            <a:lvl8pPr lvl="7"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8pPr>
            <a:lvl9pPr lvl="8"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9pPr>
          </a:lstStyle>
          <a:p/>
        </p:txBody>
      </p:sp>
      <p:sp>
        <p:nvSpPr>
          <p:cNvPr id="14" name="Google Shape;14;p31"/>
          <p:cNvSpPr txBox="1"/>
          <p:nvPr>
            <p:ph idx="12" type="sldNum"/>
          </p:nvPr>
        </p:nvSpPr>
        <p:spPr>
          <a:xfrm>
            <a:off x="1216025" y="6354762"/>
            <a:ext cx="1219200" cy="366712"/>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1pPr>
            <a:lvl2pPr indent="0" lvl="1"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2pPr>
            <a:lvl3pPr indent="0" lvl="2"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3pPr>
            <a:lvl4pPr indent="0" lvl="3"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4pPr>
            <a:lvl5pPr indent="0" lvl="4"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5pPr>
            <a:lvl6pPr indent="0" lvl="5"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6pPr>
            <a:lvl7pPr indent="0" lvl="6"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7pPr>
            <a:lvl8pPr indent="0" lvl="7"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8pPr>
            <a:lvl9pPr indent="0" lvl="8"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9pPr>
          </a:lstStyle>
          <a:p>
            <a:pPr indent="0" lvl="0" marL="0" rtl="0" algn="l">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 name="Shape 21"/>
        <p:cNvGrpSpPr/>
        <p:nvPr/>
      </p:nvGrpSpPr>
      <p:grpSpPr>
        <a:xfrm>
          <a:off x="0" y="0"/>
          <a:ext cx="0" cy="0"/>
          <a:chOff x="0" y="0"/>
          <a:chExt cx="0" cy="0"/>
        </a:xfrm>
      </p:grpSpPr>
      <p:sp>
        <p:nvSpPr>
          <p:cNvPr id="22" name="Google Shape;22;p33"/>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1pPr>
            <a:lvl2pPr lvl="1"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2pPr>
            <a:lvl3pPr lvl="2"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3pPr>
            <a:lvl4pPr lvl="3"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4pPr>
            <a:lvl5pPr lvl="4"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5pPr>
            <a:lvl6pPr lvl="5"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6pPr>
            <a:lvl7pPr lvl="6"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7pPr>
            <a:lvl8pPr lvl="7"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8pPr>
            <a:lvl9pPr lvl="8" marR="0" rtl="0" algn="l">
              <a:spcBef>
                <a:spcPts val="0"/>
              </a:spcBef>
              <a:spcAft>
                <a:spcPts val="0"/>
              </a:spcAft>
              <a:buSzPts val="1400"/>
              <a:buNone/>
              <a:defRPr b="0" i="0" sz="3200" u="none" cap="none" strike="noStrike">
                <a:solidFill>
                  <a:schemeClr val="dk2"/>
                </a:solidFill>
                <a:latin typeface="Bookman Old Style"/>
                <a:ea typeface="Bookman Old Style"/>
                <a:cs typeface="Bookman Old Style"/>
                <a:sym typeface="Bookman Old Style"/>
              </a:defRPr>
            </a:lvl9pPr>
          </a:lstStyle>
          <a:p/>
        </p:txBody>
      </p:sp>
      <p:sp>
        <p:nvSpPr>
          <p:cNvPr id="23" name="Google Shape;23;p33"/>
          <p:cNvSpPr txBox="1"/>
          <p:nvPr>
            <p:ph idx="1" type="body"/>
          </p:nvPr>
        </p:nvSpPr>
        <p:spPr>
          <a:xfrm>
            <a:off x="457200" y="1219200"/>
            <a:ext cx="8229600" cy="4910137"/>
          </a:xfrm>
          <a:prstGeom prst="rect">
            <a:avLst/>
          </a:prstGeom>
          <a:noFill/>
          <a:ln>
            <a:noFill/>
          </a:ln>
        </p:spPr>
        <p:txBody>
          <a:bodyPr anchorCtr="0" anchor="t" bIns="45700" lIns="91425" spcFirstLastPara="1" rIns="91425" wrap="square" tIns="45700">
            <a:noAutofit/>
          </a:bodyPr>
          <a:lstStyle>
            <a:lvl1pPr indent="-354076" lvl="0" marL="457200" marR="0" rtl="0" algn="l">
              <a:spcBef>
                <a:spcPts val="600"/>
              </a:spcBef>
              <a:spcAft>
                <a:spcPts val="0"/>
              </a:spcAft>
              <a:buClr>
                <a:schemeClr val="accent1"/>
              </a:buClr>
              <a:buSzPts val="1976"/>
              <a:buFont typeface="Noto Sans Symbols"/>
              <a:buChar char="🞂"/>
              <a:defRPr b="0" i="0" sz="2600" u="none" cap="none" strike="noStrike">
                <a:solidFill>
                  <a:schemeClr val="dk1"/>
                </a:solidFill>
                <a:latin typeface="Gill Sans"/>
                <a:ea typeface="Gill Sans"/>
                <a:cs typeface="Gill Sans"/>
                <a:sym typeface="Gill Sans"/>
              </a:defRPr>
            </a:lvl1pPr>
            <a:lvl2pPr indent="-339597" lvl="1" marL="914400" marR="0" rtl="0" algn="l">
              <a:spcBef>
                <a:spcPts val="500"/>
              </a:spcBef>
              <a:spcAft>
                <a:spcPts val="0"/>
              </a:spcAft>
              <a:buClr>
                <a:schemeClr val="accent2"/>
              </a:buClr>
              <a:buSzPts val="1748"/>
              <a:buFont typeface="Noto Sans Symbols"/>
              <a:buChar char="🞂"/>
              <a:defRPr b="0" i="0" sz="2300" u="none" cap="none" strike="noStrike">
                <a:solidFill>
                  <a:schemeClr val="dk2"/>
                </a:solidFill>
                <a:latin typeface="Gill Sans"/>
                <a:ea typeface="Gill Sans"/>
                <a:cs typeface="Gill Sans"/>
                <a:sym typeface="Gill Sans"/>
              </a:defRPr>
            </a:lvl2pPr>
            <a:lvl3pPr indent="-325119" lvl="2" marL="1371600" marR="0" rtl="0" algn="l">
              <a:spcBef>
                <a:spcPts val="500"/>
              </a:spcBef>
              <a:spcAft>
                <a:spcPts val="0"/>
              </a:spcAft>
              <a:buClr>
                <a:srgbClr val="BCBCBC"/>
              </a:buClr>
              <a:buSzPts val="1520"/>
              <a:buFont typeface="Noto Sans Symbols"/>
              <a:buChar char="🞂"/>
              <a:defRPr b="0" i="0" sz="2000" u="none" cap="none" strike="noStrike">
                <a:solidFill>
                  <a:schemeClr val="dk1"/>
                </a:solidFill>
                <a:latin typeface="Gill Sans"/>
                <a:ea typeface="Gill Sans"/>
                <a:cs typeface="Gill Sans"/>
                <a:sym typeface="Gill Sans"/>
              </a:defRPr>
            </a:lvl3pPr>
            <a:lvl4pPr indent="-308610" lvl="3" marL="1828800" marR="0" rtl="0" algn="l">
              <a:spcBef>
                <a:spcPts val="400"/>
              </a:spcBef>
              <a:spcAft>
                <a:spcPts val="0"/>
              </a:spcAft>
              <a:buClr>
                <a:srgbClr val="8BA2B4"/>
              </a:buClr>
              <a:buSzPts val="1260"/>
              <a:buFont typeface="Noto Sans Symbols"/>
              <a:buChar char="◻"/>
              <a:defRPr b="0" i="0" sz="1800" u="none" cap="none" strike="noStrike">
                <a:solidFill>
                  <a:schemeClr val="dk1"/>
                </a:solidFill>
                <a:latin typeface="Gill Sans"/>
                <a:ea typeface="Gill Sans"/>
                <a:cs typeface="Gill Sans"/>
                <a:sym typeface="Gill Sans"/>
              </a:defRPr>
            </a:lvl4pPr>
            <a:lvl5pPr indent="-299720" lvl="4" marL="2286000" marR="0" rtl="0" algn="l">
              <a:spcBef>
                <a:spcPts val="300"/>
              </a:spcBef>
              <a:spcAft>
                <a:spcPts val="0"/>
              </a:spcAft>
              <a:buClr>
                <a:schemeClr val="accent2"/>
              </a:buClr>
              <a:buSzPts val="1120"/>
              <a:buFont typeface="Noto Sans Symbols"/>
              <a:buChar char="◻"/>
              <a:defRPr b="0" i="0" sz="1600" u="none" cap="none" strike="noStrike">
                <a:solidFill>
                  <a:schemeClr val="dk1"/>
                </a:solidFill>
                <a:latin typeface="Gill Sans"/>
                <a:ea typeface="Gill Sans"/>
                <a:cs typeface="Gill Sans"/>
                <a:sym typeface="Gill Sans"/>
              </a:defRPr>
            </a:lvl5pPr>
            <a:lvl6pPr indent="-304800" lvl="5" marL="2743200" marR="0" rtl="0" algn="l">
              <a:spcBef>
                <a:spcPts val="300"/>
              </a:spcBef>
              <a:spcAft>
                <a:spcPts val="0"/>
              </a:spcAft>
              <a:buClr>
                <a:srgbClr val="8BA1B3"/>
              </a:buClr>
              <a:buSzPts val="1200"/>
              <a:buFont typeface="Noto Sans Symbols"/>
              <a:buChar char="🞂"/>
              <a:defRPr b="0" i="0" sz="1600" u="none" cap="none" strike="noStrike">
                <a:solidFill>
                  <a:schemeClr val="dk1"/>
                </a:solidFill>
                <a:latin typeface="Gill Sans"/>
                <a:ea typeface="Gill Sans"/>
                <a:cs typeface="Gill Sans"/>
                <a:sym typeface="Gill Sans"/>
              </a:defRPr>
            </a:lvl6pPr>
            <a:lvl7pPr indent="-295275" lvl="6" marL="3200400" marR="0" rtl="0" algn="l">
              <a:spcBef>
                <a:spcPts val="300"/>
              </a:spcBef>
              <a:spcAft>
                <a:spcPts val="0"/>
              </a:spcAft>
              <a:buClr>
                <a:srgbClr val="646C8F"/>
              </a:buClr>
              <a:buSzPts val="1050"/>
              <a:buFont typeface="Noto Sans Symbols"/>
              <a:buChar char="🞂"/>
              <a:defRPr b="0" i="0" sz="1400" u="none" cap="none" strike="noStrike">
                <a:solidFill>
                  <a:schemeClr val="dk1"/>
                </a:solidFill>
                <a:latin typeface="Gill Sans"/>
                <a:ea typeface="Gill Sans"/>
                <a:cs typeface="Gill Sans"/>
                <a:sym typeface="Gill Sans"/>
              </a:defRPr>
            </a:lvl7pPr>
            <a:lvl8pPr indent="-295275" lvl="7" marL="3657600" marR="0" rtl="0" algn="l">
              <a:spcBef>
                <a:spcPts val="300"/>
              </a:spcBef>
              <a:spcAft>
                <a:spcPts val="0"/>
              </a:spcAft>
              <a:buClr>
                <a:srgbClr val="BABABA"/>
              </a:buClr>
              <a:buSzPts val="1050"/>
              <a:buFont typeface="Noto Sans Symbols"/>
              <a:buChar char="🞂"/>
              <a:defRPr b="0" i="0" sz="1400" u="none" cap="none" strike="noStrike">
                <a:solidFill>
                  <a:schemeClr val="dk1"/>
                </a:solidFill>
                <a:latin typeface="Gill Sans"/>
                <a:ea typeface="Gill Sans"/>
                <a:cs typeface="Gill Sans"/>
                <a:sym typeface="Gill Sans"/>
              </a:defRPr>
            </a:lvl8pPr>
            <a:lvl9pPr indent="-285750" lvl="8" marL="4114800" marR="0" rtl="0" algn="l">
              <a:spcBef>
                <a:spcPts val="300"/>
              </a:spcBef>
              <a:spcAft>
                <a:spcPts val="0"/>
              </a:spcAft>
              <a:buClr>
                <a:srgbClr val="9FB8CD"/>
              </a:buClr>
              <a:buSzPts val="900"/>
              <a:buFont typeface="Noto Sans Symbols"/>
              <a:buChar char="🞂"/>
              <a:defRPr b="0" i="0" sz="1200" u="none" cap="none" strike="noStrike">
                <a:solidFill>
                  <a:schemeClr val="dk1"/>
                </a:solidFill>
                <a:latin typeface="Gill Sans"/>
                <a:ea typeface="Gill Sans"/>
                <a:cs typeface="Gill Sans"/>
                <a:sym typeface="Gill Sans"/>
              </a:defRPr>
            </a:lvl9pPr>
          </a:lstStyle>
          <a:p/>
        </p:txBody>
      </p:sp>
      <p:sp>
        <p:nvSpPr>
          <p:cNvPr id="24" name="Google Shape;24;p33"/>
          <p:cNvSpPr txBox="1"/>
          <p:nvPr>
            <p:ph idx="10" type="dt"/>
          </p:nvPr>
        </p:nvSpPr>
        <p:spPr>
          <a:xfrm>
            <a:off x="6400800" y="6356350"/>
            <a:ext cx="2289175"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Garamond"/>
                <a:ea typeface="Garamond"/>
                <a:cs typeface="Garamond"/>
                <a:sym typeface="Garamond"/>
              </a:defRPr>
            </a:lvl1pPr>
            <a:lvl2pPr lvl="1"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2pPr>
            <a:lvl3pPr lvl="2"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3pPr>
            <a:lvl4pPr lvl="3"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4pPr>
            <a:lvl5pPr lvl="4"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5pPr>
            <a:lvl6pPr lvl="5"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6pPr>
            <a:lvl7pPr lvl="6"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7pPr>
            <a:lvl8pPr lvl="7"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8pPr>
            <a:lvl9pPr lvl="8"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9pPr>
          </a:lstStyle>
          <a:p/>
        </p:txBody>
      </p:sp>
      <p:sp>
        <p:nvSpPr>
          <p:cNvPr id="25" name="Google Shape;25;p33"/>
          <p:cNvSpPr txBox="1"/>
          <p:nvPr>
            <p:ph idx="11" type="ftr"/>
          </p:nvPr>
        </p:nvSpPr>
        <p:spPr>
          <a:xfrm>
            <a:off x="2898775" y="6356350"/>
            <a:ext cx="3505200" cy="365125"/>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Garamond"/>
                <a:ea typeface="Garamond"/>
                <a:cs typeface="Garamond"/>
                <a:sym typeface="Garamond"/>
              </a:defRPr>
            </a:lvl1pPr>
            <a:lvl2pPr lvl="1"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2pPr>
            <a:lvl3pPr lvl="2"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3pPr>
            <a:lvl4pPr lvl="3"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4pPr>
            <a:lvl5pPr lvl="4"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5pPr>
            <a:lvl6pPr lvl="5"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6pPr>
            <a:lvl7pPr lvl="6"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7pPr>
            <a:lvl8pPr lvl="7"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8pPr>
            <a:lvl9pPr lvl="8" marR="0" rtl="0" algn="l">
              <a:lnSpc>
                <a:spcPct val="100000"/>
              </a:lnSpc>
              <a:spcBef>
                <a:spcPts val="0"/>
              </a:spcBef>
              <a:spcAft>
                <a:spcPts val="0"/>
              </a:spcAft>
              <a:buSzPts val="1400"/>
              <a:buNone/>
              <a:defRPr b="0" i="0" sz="2400" u="none" cap="none" strike="noStrike">
                <a:solidFill>
                  <a:schemeClr val="dk1"/>
                </a:solidFill>
                <a:latin typeface="Garamond"/>
                <a:ea typeface="Garamond"/>
                <a:cs typeface="Garamond"/>
                <a:sym typeface="Garamond"/>
              </a:defRPr>
            </a:lvl9pPr>
          </a:lstStyle>
          <a:p/>
        </p:txBody>
      </p:sp>
      <p:sp>
        <p:nvSpPr>
          <p:cNvPr id="26" name="Google Shape;26;p33"/>
          <p:cNvSpPr txBox="1"/>
          <p:nvPr>
            <p:ph idx="12" type="sldNum"/>
          </p:nvPr>
        </p:nvSpPr>
        <p:spPr>
          <a:xfrm>
            <a:off x="612775" y="6356350"/>
            <a:ext cx="1981200" cy="365125"/>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1pPr>
            <a:lvl2pPr indent="0" lvl="1"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2pPr>
            <a:lvl3pPr indent="0" lvl="2"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3pPr>
            <a:lvl4pPr indent="0" lvl="3"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4pPr>
            <a:lvl5pPr indent="0" lvl="4"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5pPr>
            <a:lvl6pPr indent="0" lvl="5"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6pPr>
            <a:lvl7pPr indent="0" lvl="6"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7pPr>
            <a:lvl8pPr indent="0" lvl="7"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8pPr>
            <a:lvl9pPr indent="0" lvl="8" marL="0" marR="0" rtl="0" algn="l">
              <a:lnSpc>
                <a:spcPct val="100000"/>
              </a:lnSpc>
              <a:spcBef>
                <a:spcPts val="0"/>
              </a:spcBef>
              <a:spcAft>
                <a:spcPts val="0"/>
              </a:spcAft>
              <a:buClr>
                <a:schemeClr val="dk2"/>
              </a:buClr>
              <a:buSzPts val="1400"/>
              <a:buFont typeface="Garamond"/>
              <a:buNone/>
              <a:defRPr b="0" i="0" sz="1400" u="none">
                <a:solidFill>
                  <a:schemeClr val="dk2"/>
                </a:solidFill>
                <a:latin typeface="Garamond"/>
                <a:ea typeface="Garamond"/>
                <a:cs typeface="Garamond"/>
                <a:sym typeface="Garamond"/>
              </a:defRPr>
            </a:lvl9pPr>
          </a:lstStyle>
          <a:p>
            <a:pPr indent="0" lvl="0" marL="0" rtl="0" algn="l">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cxnSp>
        <p:nvCxnSpPr>
          <p:cNvPr id="27" name="Google Shape;27;p33"/>
          <p:cNvCxnSpPr/>
          <p:nvPr/>
        </p:nvCxnSpPr>
        <p:spPr>
          <a:xfrm>
            <a:off x="457200" y="6353175"/>
            <a:ext cx="8229600" cy="0"/>
          </a:xfrm>
          <a:prstGeom prst="straightConnector1">
            <a:avLst/>
          </a:prstGeom>
          <a:noFill/>
          <a:ln cap="flat" cmpd="sng" w="9525">
            <a:solidFill>
              <a:schemeClr val="accent2"/>
            </a:solidFill>
            <a:prstDash val="solid"/>
            <a:miter lim="800000"/>
            <a:headEnd len="med" w="med" type="none"/>
            <a:tailEnd len="med" w="med" type="none"/>
          </a:ln>
        </p:spPr>
      </p:cxnSp>
      <p:cxnSp>
        <p:nvCxnSpPr>
          <p:cNvPr id="28" name="Google Shape;28;p33"/>
          <p:cNvCxnSpPr/>
          <p:nvPr/>
        </p:nvCxnSpPr>
        <p:spPr>
          <a:xfrm>
            <a:off x="457200" y="1143000"/>
            <a:ext cx="8229600" cy="0"/>
          </a:xfrm>
          <a:prstGeom prst="straightConnector1">
            <a:avLst/>
          </a:prstGeom>
          <a:noFill/>
          <a:ln cap="flat" cmpd="sng" w="9525">
            <a:solidFill>
              <a:schemeClr val="accent2"/>
            </a:solidFill>
            <a:prstDash val="solid"/>
            <a:miter lim="800000"/>
            <a:headEnd len="med" w="med" type="none"/>
            <a:tailEnd len="med" w="med" type="none"/>
          </a:ln>
        </p:spPr>
      </p:cxnSp>
      <p:sp>
        <p:nvSpPr>
          <p:cNvPr id="29" name="Google Shape;29;p33"/>
          <p:cNvSpPr/>
          <p:nvPr/>
        </p:nvSpPr>
        <p:spPr>
          <a:xfrm rot="5400000">
            <a:off x="419100" y="6467475"/>
            <a:ext cx="190500" cy="120650"/>
          </a:xfrm>
          <a:prstGeom prst="triangle">
            <a:avLst>
              <a:gd fmla="val 50000" name="adj"/>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Garamond"/>
              <a:ea typeface="Garamond"/>
              <a:cs typeface="Garamond"/>
              <a:sym typeface="Garamon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
          <p:cNvSpPr txBox="1"/>
          <p:nvPr>
            <p:ph type="ctrTitle"/>
          </p:nvPr>
        </p:nvSpPr>
        <p:spPr>
          <a:xfrm>
            <a:off x="1331912" y="1125537"/>
            <a:ext cx="6858000" cy="9906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0"/>
              </a:spcBef>
              <a:spcAft>
                <a:spcPts val="0"/>
              </a:spcAft>
              <a:buClr>
                <a:schemeClr val="dk1"/>
              </a:buClr>
              <a:buSzPts val="4000"/>
              <a:buFont typeface="Bookman Old Style"/>
              <a:buNone/>
            </a:pPr>
            <a:r>
              <a:rPr b="0" i="0" lang="en-US" sz="4000" u="none">
                <a:solidFill>
                  <a:schemeClr val="dk1"/>
                </a:solidFill>
                <a:latin typeface="Bookman Old Style"/>
                <a:ea typeface="Bookman Old Style"/>
                <a:cs typeface="Bookman Old Style"/>
                <a:sym typeface="Bookman Old Style"/>
              </a:rPr>
              <a:t>INTERNATIONAL LAW</a:t>
            </a:r>
            <a:br>
              <a:rPr b="0" i="0" lang="en-US" sz="4000" u="none">
                <a:solidFill>
                  <a:schemeClr val="dk1"/>
                </a:solidFill>
                <a:latin typeface="Bookman Old Style"/>
                <a:ea typeface="Bookman Old Style"/>
                <a:cs typeface="Bookman Old Style"/>
                <a:sym typeface="Bookman Old Style"/>
              </a:rPr>
            </a:br>
            <a:r>
              <a:rPr b="0" i="0" lang="en-US" sz="3600" u="none">
                <a:solidFill>
                  <a:schemeClr val="dk1"/>
                </a:solidFill>
                <a:latin typeface="Bookman Old Style"/>
                <a:ea typeface="Bookman Old Style"/>
                <a:cs typeface="Bookman Old Style"/>
                <a:sym typeface="Bookman Old Style"/>
              </a:rPr>
              <a:t>Subjects of Public International Law</a:t>
            </a:r>
            <a:br>
              <a:rPr b="0" i="0" lang="en-US" sz="3600" u="none">
                <a:solidFill>
                  <a:schemeClr val="dk1"/>
                </a:solidFill>
                <a:latin typeface="Bookman Old Style"/>
                <a:ea typeface="Bookman Old Style"/>
                <a:cs typeface="Bookman Old Style"/>
                <a:sym typeface="Bookman Old Style"/>
              </a:rPr>
            </a:br>
            <a:endParaRPr/>
          </a:p>
        </p:txBody>
      </p:sp>
      <p:sp>
        <p:nvSpPr>
          <p:cNvPr id="63" name="Google Shape;63;p1"/>
          <p:cNvSpPr txBox="1"/>
          <p:nvPr>
            <p:ph idx="1" type="subTitle"/>
          </p:nvPr>
        </p:nvSpPr>
        <p:spPr>
          <a:xfrm>
            <a:off x="1763712" y="5229225"/>
            <a:ext cx="6400800" cy="622300"/>
          </a:xfrm>
          <a:prstGeom prst="rect">
            <a:avLst/>
          </a:prstGeom>
          <a:noFill/>
          <a:ln>
            <a:noFill/>
          </a:ln>
        </p:spPr>
        <p:txBody>
          <a:bodyPr anchorCtr="0" anchor="t" bIns="45700" lIns="91425" spcFirstLastPara="1" rIns="91425" wrap="square" tIns="45700">
            <a:normAutofit/>
          </a:bodyPr>
          <a:lstStyle/>
          <a:p>
            <a:pPr indent="0" lvl="0" marL="0" rtl="0" algn="r">
              <a:lnSpc>
                <a:spcPct val="100000"/>
              </a:lnSpc>
              <a:spcBef>
                <a:spcPts val="0"/>
              </a:spcBef>
              <a:spcAft>
                <a:spcPts val="0"/>
              </a:spcAft>
              <a:buSzPts val="1520"/>
              <a:buNone/>
            </a:pPr>
            <a:r>
              <a:rPr b="0" i="0" lang="en-US" sz="2000" u="none">
                <a:solidFill>
                  <a:schemeClr val="dk1"/>
                </a:solidFill>
                <a:latin typeface="Bookman Old Style"/>
                <a:ea typeface="Bookman Old Style"/>
                <a:cs typeface="Bookman Old Style"/>
                <a:sym typeface="Bookman Old Style"/>
              </a:rPr>
              <a:t>Profª Luciana Romano Morilas</a:t>
            </a:r>
            <a:endParaRPr/>
          </a:p>
        </p:txBody>
      </p:sp>
      <p:sp>
        <p:nvSpPr>
          <p:cNvPr id="64" name="Google Shape;64;p1"/>
          <p:cNvSpPr txBox="1"/>
          <p:nvPr/>
        </p:nvSpPr>
        <p:spPr>
          <a:xfrm>
            <a:off x="933899" y="4039325"/>
            <a:ext cx="7276200" cy="46170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chemeClr val="dk1"/>
              </a:buClr>
              <a:buSzPts val="2400"/>
              <a:buFont typeface="Garamond"/>
              <a:buNone/>
            </a:pPr>
            <a:r>
              <a:rPr b="1" i="0" lang="en-US" sz="2400" u="none">
                <a:solidFill>
                  <a:schemeClr val="dk1"/>
                </a:solidFill>
                <a:latin typeface="Garamond"/>
                <a:ea typeface="Garamond"/>
                <a:cs typeface="Garamond"/>
                <a:sym typeface="Garamond"/>
              </a:rPr>
              <a:t>Population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5"/>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3200"/>
              <a:buFont typeface="Bookman Old Style"/>
              <a:buNone/>
            </a:pPr>
            <a:r>
              <a:rPr b="1" lang="en-US"/>
              <a:t>1</a:t>
            </a:r>
            <a:r>
              <a:rPr b="1" i="0" lang="en-US" sz="3200" u="none">
                <a:solidFill>
                  <a:schemeClr val="dk2"/>
                </a:solidFill>
                <a:latin typeface="Bookman Old Style"/>
                <a:ea typeface="Bookman Old Style"/>
                <a:cs typeface="Bookman Old Style"/>
                <a:sym typeface="Bookman Old Style"/>
              </a:rPr>
              <a:t>.5 Supra-national citizenship: EU</a:t>
            </a:r>
            <a:endParaRPr/>
          </a:p>
        </p:txBody>
      </p:sp>
      <p:sp>
        <p:nvSpPr>
          <p:cNvPr id="116" name="Google Shape;116;p15"/>
          <p:cNvSpPr txBox="1"/>
          <p:nvPr>
            <p:ph idx="1" type="body"/>
          </p:nvPr>
        </p:nvSpPr>
        <p:spPr>
          <a:xfrm>
            <a:off x="457200" y="1219200"/>
            <a:ext cx="8229600" cy="4937125"/>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EU citizenship: freedom to live and to work in another EU country for an unlimited period of time, but member states may reserve the right to vote, stand for election, become a public servant, etc. only for their citizens. </a:t>
            </a:r>
            <a:endParaRPr/>
          </a:p>
          <a:p>
            <a:pPr indent="-273050" lvl="0" marL="273050" marR="0" rtl="0" algn="l">
              <a:lnSpc>
                <a:spcPct val="100000"/>
              </a:lnSpc>
              <a:spcBef>
                <a:spcPts val="60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An EU state may place restrictions on the free movement rights of citizens of newly admitted states for several years, such provisions remain in force mostly for nationals of an EU state may place restrictions on the free movement rights of citizens of newly admitted states for several years, such provisions remain in force mostly for nationals of Bulgaria and Romania (maximally up to 2014; for Switzerland 2016).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6"/>
          <p:cNvSpPr txBox="1"/>
          <p:nvPr>
            <p:ph type="title"/>
          </p:nvPr>
        </p:nvSpPr>
        <p:spPr>
          <a:xfrm>
            <a:off x="457200" y="228600"/>
            <a:ext cx="80421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3200"/>
              <a:buFont typeface="Bookman Old Style"/>
              <a:buNone/>
            </a:pPr>
            <a:r>
              <a:rPr b="1" lang="en-US"/>
              <a:t>1</a:t>
            </a:r>
            <a:r>
              <a:rPr b="1" i="0" lang="en-US" sz="3200" u="none">
                <a:solidFill>
                  <a:schemeClr val="dk2"/>
                </a:solidFill>
                <a:latin typeface="Bookman Old Style"/>
                <a:ea typeface="Bookman Old Style"/>
                <a:cs typeface="Bookman Old Style"/>
                <a:sym typeface="Bookman Old Style"/>
              </a:rPr>
              <a:t>.5 Supra-national citizenship: The Commonwealth</a:t>
            </a:r>
            <a:endParaRPr/>
          </a:p>
        </p:txBody>
      </p:sp>
      <p:sp>
        <p:nvSpPr>
          <p:cNvPr id="122" name="Google Shape;122;p16"/>
          <p:cNvSpPr txBox="1"/>
          <p:nvPr>
            <p:ph idx="1" type="body"/>
          </p:nvPr>
        </p:nvSpPr>
        <p:spPr>
          <a:xfrm>
            <a:off x="457200" y="1460925"/>
            <a:ext cx="8229600" cy="49371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COMMONWEALTH CITIZENSHIP: Some member states (such as the United Kingdom) allow non-nationals who are Commonwealth citizens to vote and stand for election while resident there. Others make little or no distinction between citizens of other Commonwealth nations and citizens of non-Commonwealth nations. </a:t>
            </a:r>
            <a:endParaRPr/>
          </a:p>
          <a:p>
            <a:pPr indent="-273050" lvl="0" marL="273050" marR="0" rtl="0" algn="l">
              <a:lnSpc>
                <a:spcPct val="100000"/>
              </a:lnSpc>
              <a:spcBef>
                <a:spcPts val="60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Commonwealth of Independent States nations (the republics of the former Soviet Union) are often eligible for fast track processing to citizenships of other CIS countries, with varying degrees of recognition/tolerance of dual citizenship between the states.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7"/>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3200"/>
              <a:buFont typeface="Bookman Old Style"/>
              <a:buNone/>
            </a:pPr>
            <a:r>
              <a:rPr b="1" lang="en-US"/>
              <a:t>1</a:t>
            </a:r>
            <a:r>
              <a:rPr b="1" i="0" lang="en-US" sz="3200" u="none">
                <a:solidFill>
                  <a:schemeClr val="dk2"/>
                </a:solidFill>
                <a:latin typeface="Bookman Old Style"/>
                <a:ea typeface="Bookman Old Style"/>
                <a:cs typeface="Bookman Old Style"/>
                <a:sym typeface="Bookman Old Style"/>
              </a:rPr>
              <a:t>.6 Potential issues with multiple citizenship</a:t>
            </a:r>
            <a:endParaRPr/>
          </a:p>
        </p:txBody>
      </p:sp>
      <p:sp>
        <p:nvSpPr>
          <p:cNvPr id="128" name="Google Shape;128;p17"/>
          <p:cNvSpPr txBox="1"/>
          <p:nvPr>
            <p:ph idx="1" type="body"/>
          </p:nvPr>
        </p:nvSpPr>
        <p:spPr>
          <a:xfrm>
            <a:off x="414900" y="1664700"/>
            <a:ext cx="8314200" cy="56259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200000"/>
              </a:lnSpc>
              <a:spcBef>
                <a:spcPts val="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People with multiple citizenship may be viewed as having dual loyalty, having the potential to act contrary to a government's interests, and this may lead to difficulties in acquiring government employment where security clearance may be required.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g23e2737a461_0_11"/>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3200"/>
              <a:buFont typeface="Bookman Old Style"/>
              <a:buNone/>
            </a:pPr>
            <a:r>
              <a:rPr b="1" lang="en-US"/>
              <a:t>1</a:t>
            </a:r>
            <a:r>
              <a:rPr b="1" i="0" lang="en-US" sz="3200" u="none">
                <a:solidFill>
                  <a:schemeClr val="dk2"/>
                </a:solidFill>
                <a:latin typeface="Bookman Old Style"/>
                <a:ea typeface="Bookman Old Style"/>
                <a:cs typeface="Bookman Old Style"/>
                <a:sym typeface="Bookman Old Style"/>
              </a:rPr>
              <a:t>.6 Potential issues with multiple citizenship</a:t>
            </a:r>
            <a:endParaRPr/>
          </a:p>
        </p:txBody>
      </p:sp>
      <p:sp>
        <p:nvSpPr>
          <p:cNvPr id="134" name="Google Shape;134;g23e2737a461_0_11"/>
          <p:cNvSpPr txBox="1"/>
          <p:nvPr>
            <p:ph idx="1" type="body"/>
          </p:nvPr>
        </p:nvSpPr>
        <p:spPr>
          <a:xfrm>
            <a:off x="457200" y="1384750"/>
            <a:ext cx="8296500" cy="5625900"/>
          </a:xfrm>
          <a:prstGeom prst="rect">
            <a:avLst/>
          </a:prstGeom>
          <a:noFill/>
          <a:ln>
            <a:noFill/>
          </a:ln>
        </p:spPr>
        <p:txBody>
          <a:bodyPr anchorCtr="0" anchor="t" bIns="45700" lIns="91425" spcFirstLastPara="1" rIns="91425" wrap="square" tIns="45700">
            <a:noAutofit/>
          </a:bodyPr>
          <a:lstStyle/>
          <a:p>
            <a:pPr indent="-311658" lvl="0" marL="273050" rtl="0" algn="l">
              <a:lnSpc>
                <a:spcPct val="150000"/>
              </a:lnSpc>
              <a:spcBef>
                <a:spcPts val="600"/>
              </a:spcBef>
              <a:spcAft>
                <a:spcPts val="0"/>
              </a:spcAft>
              <a:buSzPts val="1976"/>
              <a:buChar char="🞂"/>
            </a:pPr>
            <a:r>
              <a:rPr lang="en-US"/>
              <a:t>Dual citizenship is associated with two categories of security concerns in the United States: </a:t>
            </a:r>
            <a:endParaRPr/>
          </a:p>
          <a:p>
            <a:pPr indent="-297180" lvl="1" marL="547687" rtl="0" algn="l">
              <a:lnSpc>
                <a:spcPct val="150000"/>
              </a:lnSpc>
              <a:spcBef>
                <a:spcPts val="500"/>
              </a:spcBef>
              <a:spcAft>
                <a:spcPts val="0"/>
              </a:spcAft>
              <a:buSzPts val="1748"/>
              <a:buChar char="🞂"/>
            </a:pPr>
            <a:r>
              <a:rPr lang="en-US"/>
              <a:t>foreign influence</a:t>
            </a:r>
            <a:endParaRPr/>
          </a:p>
          <a:p>
            <a:pPr indent="-297180" lvl="1" marL="547687" rtl="0" algn="l">
              <a:lnSpc>
                <a:spcPct val="150000"/>
              </a:lnSpc>
              <a:spcBef>
                <a:spcPts val="500"/>
              </a:spcBef>
              <a:spcAft>
                <a:spcPts val="0"/>
              </a:spcAft>
              <a:buSzPts val="1748"/>
              <a:buChar char="🞂"/>
            </a:pPr>
            <a:r>
              <a:rPr lang="en-US"/>
              <a:t>foreign preference</a:t>
            </a:r>
            <a:endParaRPr/>
          </a:p>
          <a:p>
            <a:pPr indent="-311658" lvl="0" marL="273050" rtl="0" algn="l">
              <a:lnSpc>
                <a:spcPct val="150000"/>
              </a:lnSpc>
              <a:spcBef>
                <a:spcPts val="600"/>
              </a:spcBef>
              <a:spcAft>
                <a:spcPts val="0"/>
              </a:spcAft>
              <a:buSzPts val="1976"/>
              <a:buChar char="🞂"/>
            </a:pPr>
            <a:r>
              <a:rPr lang="en-US"/>
              <a:t>Article 23-8 of the French civil code allows the French government to withdraw the French nationality from French citizens holding government or military positions in other countries.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8"/>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3200"/>
              <a:buFont typeface="Bookman Old Style"/>
              <a:buNone/>
            </a:pPr>
            <a:r>
              <a:rPr b="1" i="0" lang="en-US" sz="3200" u="none">
                <a:solidFill>
                  <a:schemeClr val="dk2"/>
                </a:solidFill>
                <a:latin typeface="Bookman Old Style"/>
                <a:ea typeface="Bookman Old Style"/>
                <a:cs typeface="Bookman Old Style"/>
                <a:sym typeface="Bookman Old Style"/>
              </a:rPr>
              <a:t>2.7 Taxation</a:t>
            </a:r>
            <a:endParaRPr/>
          </a:p>
        </p:txBody>
      </p:sp>
      <p:sp>
        <p:nvSpPr>
          <p:cNvPr id="140" name="Google Shape;140;p18"/>
          <p:cNvSpPr txBox="1"/>
          <p:nvPr>
            <p:ph idx="1" type="body"/>
          </p:nvPr>
        </p:nvSpPr>
        <p:spPr>
          <a:xfrm>
            <a:off x="250825" y="1125537"/>
            <a:ext cx="8642350" cy="503078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In some cases, multiple citizenship can create additional tax liability.</a:t>
            </a:r>
            <a:endParaRPr/>
          </a:p>
          <a:p>
            <a:pPr indent="-273049" lvl="1" marL="547687" marR="0" rtl="0" algn="l">
              <a:lnSpc>
                <a:spcPct val="100000"/>
              </a:lnSpc>
              <a:spcBef>
                <a:spcPts val="500"/>
              </a:spcBef>
              <a:spcAft>
                <a:spcPts val="0"/>
              </a:spcAft>
              <a:buClr>
                <a:schemeClr val="accent2"/>
              </a:buClr>
              <a:buSzPts val="1748"/>
              <a:buFont typeface="Noto Sans Symbols"/>
              <a:buChar char="🞂"/>
            </a:pPr>
            <a:r>
              <a:rPr b="1" i="0" lang="en-US" sz="2300" u="none" cap="none" strike="noStrike">
                <a:solidFill>
                  <a:schemeClr val="dk2"/>
                </a:solidFill>
                <a:latin typeface="Gill Sans"/>
                <a:ea typeface="Gill Sans"/>
                <a:cs typeface="Gill Sans"/>
                <a:sym typeface="Gill Sans"/>
              </a:rPr>
              <a:t>Residency</a:t>
            </a:r>
            <a:r>
              <a:rPr b="0" i="0" lang="en-US" sz="2300" u="none" cap="none" strike="noStrike">
                <a:solidFill>
                  <a:schemeClr val="dk2"/>
                </a:solidFill>
                <a:latin typeface="Gill Sans"/>
                <a:ea typeface="Gill Sans"/>
                <a:cs typeface="Gill Sans"/>
                <a:sym typeface="Gill Sans"/>
              </a:rPr>
              <a:t> - a country may tax the income of anyone who lives there</a:t>
            </a:r>
            <a:endParaRPr/>
          </a:p>
          <a:p>
            <a:pPr indent="-273049" lvl="1" marL="547687" marR="0" rtl="0" algn="l">
              <a:lnSpc>
                <a:spcPct val="100000"/>
              </a:lnSpc>
              <a:spcBef>
                <a:spcPts val="500"/>
              </a:spcBef>
              <a:spcAft>
                <a:spcPts val="0"/>
              </a:spcAft>
              <a:buClr>
                <a:schemeClr val="accent2"/>
              </a:buClr>
              <a:buSzPts val="1748"/>
              <a:buFont typeface="Noto Sans Symbols"/>
              <a:buChar char="🞂"/>
            </a:pPr>
            <a:r>
              <a:rPr b="1" i="0" lang="en-US" sz="2300" u="none" cap="none" strike="noStrike">
                <a:solidFill>
                  <a:schemeClr val="dk2"/>
                </a:solidFill>
                <a:latin typeface="Gill Sans"/>
                <a:ea typeface="Gill Sans"/>
                <a:cs typeface="Gill Sans"/>
                <a:sym typeface="Gill Sans"/>
              </a:rPr>
              <a:t>Source</a:t>
            </a:r>
            <a:r>
              <a:rPr b="0" i="0" lang="en-US" sz="2300" u="none" cap="none" strike="noStrike">
                <a:solidFill>
                  <a:schemeClr val="dk2"/>
                </a:solidFill>
                <a:latin typeface="Gill Sans"/>
                <a:ea typeface="Gill Sans"/>
                <a:cs typeface="Gill Sans"/>
                <a:sym typeface="Gill Sans"/>
              </a:rPr>
              <a:t> - a country may tax any income generated there; or</a:t>
            </a:r>
            <a:endParaRPr/>
          </a:p>
          <a:p>
            <a:pPr indent="-273049" lvl="1" marL="547687" marR="0" rtl="0" algn="l">
              <a:lnSpc>
                <a:spcPct val="100000"/>
              </a:lnSpc>
              <a:spcBef>
                <a:spcPts val="500"/>
              </a:spcBef>
              <a:spcAft>
                <a:spcPts val="0"/>
              </a:spcAft>
              <a:buClr>
                <a:schemeClr val="accent2"/>
              </a:buClr>
              <a:buSzPts val="1748"/>
              <a:buFont typeface="Noto Sans Symbols"/>
              <a:buChar char="🞂"/>
            </a:pPr>
            <a:r>
              <a:rPr b="1" i="0" lang="en-US" sz="2300" u="none" cap="none" strike="noStrike">
                <a:solidFill>
                  <a:schemeClr val="dk2"/>
                </a:solidFill>
                <a:latin typeface="Gill Sans"/>
                <a:ea typeface="Gill Sans"/>
                <a:cs typeface="Gill Sans"/>
                <a:sym typeface="Gill Sans"/>
              </a:rPr>
              <a:t>Citizenship</a:t>
            </a:r>
            <a:r>
              <a:rPr b="0" i="0" lang="en-US" sz="2300" u="none" cap="none" strike="noStrike">
                <a:solidFill>
                  <a:schemeClr val="dk2"/>
                </a:solidFill>
                <a:latin typeface="Gill Sans"/>
                <a:ea typeface="Gill Sans"/>
                <a:cs typeface="Gill Sans"/>
                <a:sym typeface="Gill Sans"/>
              </a:rPr>
              <a:t> - a country may tax the worldwide income of their citizens.</a:t>
            </a:r>
            <a:endParaRPr/>
          </a:p>
          <a:p>
            <a:pPr indent="-273050" lvl="0" marL="273050" marR="0" rtl="0" algn="l">
              <a:lnSpc>
                <a:spcPct val="100000"/>
              </a:lnSpc>
              <a:spcBef>
                <a:spcPts val="60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Most used: residency and/or source.</a:t>
            </a:r>
            <a:endParaRPr/>
          </a:p>
          <a:p>
            <a:pPr indent="-273050" lvl="0" marL="273050" marR="0" rtl="0" algn="l">
              <a:lnSpc>
                <a:spcPct val="100000"/>
              </a:lnSpc>
              <a:spcBef>
                <a:spcPts val="60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The Philippines and the United States use citizenship.</a:t>
            </a:r>
            <a:endParaRPr/>
          </a:p>
          <a:p>
            <a:pPr indent="-273049" lvl="1" marL="547687" marR="0" rtl="0" algn="l">
              <a:lnSpc>
                <a:spcPct val="100000"/>
              </a:lnSpc>
              <a:spcBef>
                <a:spcPts val="500"/>
              </a:spcBef>
              <a:spcAft>
                <a:spcPts val="0"/>
              </a:spcAft>
              <a:buClr>
                <a:schemeClr val="accent2"/>
              </a:buClr>
              <a:buSzPts val="1748"/>
              <a:buFont typeface="Noto Sans Symbols"/>
              <a:buChar char="🞂"/>
            </a:pPr>
            <a:r>
              <a:rPr b="0" i="0" lang="en-US" sz="2300" u="none" cap="none" strike="noStrike">
                <a:solidFill>
                  <a:schemeClr val="dk2"/>
                </a:solidFill>
                <a:latin typeface="Gill Sans"/>
                <a:ea typeface="Gill Sans"/>
                <a:cs typeface="Gill Sans"/>
                <a:sym typeface="Gill Sans"/>
              </a:rPr>
              <a:t>The Philippines taxes its expatriates only on Philippine-source income.</a:t>
            </a:r>
            <a:endParaRPr/>
          </a:p>
          <a:p>
            <a:pPr indent="-273049" lvl="1" marL="547687" marR="0" rtl="0" algn="l">
              <a:lnSpc>
                <a:spcPct val="100000"/>
              </a:lnSpc>
              <a:spcBef>
                <a:spcPts val="500"/>
              </a:spcBef>
              <a:spcAft>
                <a:spcPts val="0"/>
              </a:spcAft>
              <a:buClr>
                <a:schemeClr val="accent2"/>
              </a:buClr>
              <a:buSzPts val="1748"/>
              <a:buFont typeface="Noto Sans Symbols"/>
              <a:buChar char="🞂"/>
            </a:pPr>
            <a:r>
              <a:rPr b="0" i="0" lang="en-US" sz="2300" u="none" cap="none" strike="noStrike">
                <a:solidFill>
                  <a:schemeClr val="dk2"/>
                </a:solidFill>
                <a:latin typeface="Gill Sans"/>
                <a:ea typeface="Gill Sans"/>
                <a:cs typeface="Gill Sans"/>
                <a:sym typeface="Gill Sans"/>
              </a:rPr>
              <a:t>The U.S. expatriates are subject to tax on all of their worldwide income (there are double taxation prevention treaties).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9"/>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3200"/>
              <a:buFont typeface="Bookman Old Style"/>
              <a:buNone/>
            </a:pPr>
            <a:r>
              <a:rPr b="1" i="0" lang="en-US" sz="3200" u="none">
                <a:solidFill>
                  <a:schemeClr val="dk2"/>
                </a:solidFill>
                <a:latin typeface="Bookman Old Style"/>
                <a:ea typeface="Bookman Old Style"/>
                <a:cs typeface="Bookman Old Style"/>
                <a:sym typeface="Bookman Old Style"/>
              </a:rPr>
              <a:t>2.8 Example</a:t>
            </a:r>
            <a:endParaRPr/>
          </a:p>
        </p:txBody>
      </p:sp>
      <p:sp>
        <p:nvSpPr>
          <p:cNvPr id="146" name="Google Shape;146;p19"/>
          <p:cNvSpPr txBox="1"/>
          <p:nvPr>
            <p:ph idx="1" type="body"/>
          </p:nvPr>
        </p:nvSpPr>
        <p:spPr>
          <a:xfrm>
            <a:off x="457200" y="1219200"/>
            <a:ext cx="8229600" cy="4937125"/>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A person who holds both Australian and United States citizenship, lives and works in Australia. He would be subject to Australian taxation, because Australia taxes its residents, and he would be subject to US taxation because he holds US citizenship. In general, he would be allowed to subtract the Australian income tax he paid from the US tax that would be due. Plus, the US will allow some parts of foreign income to be exempt from taxation; for instance, in 2006 the foreign earned income exclusion allowed up to US$82,400 of foreign salaried income to be exempt from income tax.</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0"/>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3200"/>
              <a:buFont typeface="Bookman Old Style"/>
              <a:buNone/>
            </a:pPr>
            <a:r>
              <a:rPr b="1" i="0" lang="en-US" sz="3200" u="none">
                <a:solidFill>
                  <a:schemeClr val="dk2"/>
                </a:solidFill>
                <a:latin typeface="Bookman Old Style"/>
                <a:ea typeface="Bookman Old Style"/>
                <a:cs typeface="Bookman Old Style"/>
                <a:sym typeface="Bookman Old Style"/>
              </a:rPr>
              <a:t>2.9 Issues with international travel</a:t>
            </a:r>
            <a:endParaRPr/>
          </a:p>
        </p:txBody>
      </p:sp>
      <p:sp>
        <p:nvSpPr>
          <p:cNvPr id="152" name="Google Shape;152;p20"/>
          <p:cNvSpPr txBox="1"/>
          <p:nvPr>
            <p:ph idx="1" type="body"/>
          </p:nvPr>
        </p:nvSpPr>
        <p:spPr>
          <a:xfrm>
            <a:off x="457200" y="1219200"/>
            <a:ext cx="8589300" cy="49371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Individuals are treated either as citizens of that country or not, and their citizenship with respect to other countries is considered to have no bearing.</a:t>
            </a:r>
            <a:endParaRPr/>
          </a:p>
          <a:p>
            <a:pPr indent="-273050" lvl="0" marL="273050" marR="0" rtl="0" algn="l">
              <a:lnSpc>
                <a:spcPct val="100000"/>
              </a:lnSpc>
              <a:spcBef>
                <a:spcPts val="60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A multiple citizen who travels to a country that claims him or her as a citizen may be required to enter or leave the country on that country's passport.</a:t>
            </a:r>
            <a:endParaRPr/>
          </a:p>
          <a:p>
            <a:pPr indent="-273050" lvl="0" marL="273050" marR="0" rtl="0" algn="l">
              <a:lnSpc>
                <a:spcPct val="100000"/>
              </a:lnSpc>
              <a:spcBef>
                <a:spcPts val="60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For example in terms of the South African Citizenships Act it is an offence for a major (aged 18 years and older) South African citizen with dual citizenship to enter or depart the Republic of South Africa making use of the passport of another country.</a:t>
            </a:r>
            <a:endParaRPr/>
          </a:p>
          <a:p>
            <a:pPr indent="-273050" lvl="0" marL="273050" marR="0" rtl="0" algn="l">
              <a:lnSpc>
                <a:spcPct val="100000"/>
              </a:lnSpc>
              <a:spcBef>
                <a:spcPts val="60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[http://encyclopedia.thefreedictionary.com/Dual+nationality]</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1"/>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Bookman Old Style"/>
              <a:buNone/>
            </a:pPr>
            <a:r>
              <a:rPr b="1" i="0" lang="en-US" sz="4000" u="none">
                <a:solidFill>
                  <a:schemeClr val="dk2"/>
                </a:solidFill>
                <a:latin typeface="Bookman Old Style"/>
                <a:ea typeface="Bookman Old Style"/>
                <a:cs typeface="Bookman Old Style"/>
                <a:sym typeface="Bookman Old Style"/>
              </a:rPr>
              <a:t>2.10 Brazilian nationality</a:t>
            </a:r>
            <a:endParaRPr/>
          </a:p>
        </p:txBody>
      </p:sp>
      <p:sp>
        <p:nvSpPr>
          <p:cNvPr id="158" name="Google Shape;158;p21"/>
          <p:cNvSpPr txBox="1"/>
          <p:nvPr>
            <p:ph idx="1" type="body"/>
          </p:nvPr>
        </p:nvSpPr>
        <p:spPr>
          <a:xfrm>
            <a:off x="323850" y="1219200"/>
            <a:ext cx="8496300" cy="4937125"/>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432"/>
              <a:buFont typeface="Noto Sans Symbols"/>
              <a:buChar char="🞂"/>
            </a:pPr>
            <a:r>
              <a:rPr b="0" i="0" lang="en-US" sz="3200" u="sng" cap="none" strike="noStrike">
                <a:solidFill>
                  <a:schemeClr val="dk1"/>
                </a:solidFill>
                <a:latin typeface="Gill Sans"/>
                <a:ea typeface="Gill Sans"/>
                <a:cs typeface="Gill Sans"/>
                <a:sym typeface="Gill Sans"/>
              </a:rPr>
              <a:t>Primary or original</a:t>
            </a:r>
            <a:r>
              <a:rPr b="0" i="0" lang="en-US" sz="3200" u="none" cap="none" strike="noStrike">
                <a:solidFill>
                  <a:schemeClr val="dk1"/>
                </a:solidFill>
                <a:latin typeface="Gill Sans"/>
                <a:ea typeface="Gill Sans"/>
                <a:cs typeface="Gill Sans"/>
                <a:sym typeface="Gill Sans"/>
              </a:rPr>
              <a:t>: results from a natural fact. 🡪 NATIVE BRAZILIAN (art. 12, I, FC). </a:t>
            </a:r>
            <a:endParaRPr/>
          </a:p>
          <a:p>
            <a:pPr indent="-273050" lvl="0" marL="273050" marR="0" rtl="0" algn="l">
              <a:lnSpc>
                <a:spcPct val="100000"/>
              </a:lnSpc>
              <a:spcBef>
                <a:spcPts val="60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General rule: </a:t>
            </a:r>
            <a:r>
              <a:rPr b="0" i="1" lang="en-US" sz="2600" u="none" cap="none" strike="noStrike">
                <a:solidFill>
                  <a:schemeClr val="dk1"/>
                </a:solidFill>
                <a:latin typeface="Gill Sans"/>
                <a:ea typeface="Gill Sans"/>
                <a:cs typeface="Gill Sans"/>
                <a:sym typeface="Gill Sans"/>
              </a:rPr>
              <a:t>jus soli</a:t>
            </a:r>
            <a:endParaRPr/>
          </a:p>
          <a:p>
            <a:pPr indent="-273050" lvl="0" marL="273050" marR="0" rtl="0" algn="l">
              <a:lnSpc>
                <a:spcPct val="100000"/>
              </a:lnSpc>
              <a:spcBef>
                <a:spcPts val="60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Exceptions: </a:t>
            </a:r>
            <a:endParaRPr/>
          </a:p>
          <a:p>
            <a:pPr indent="-273049" lvl="1" marL="547687" marR="0" rtl="0" algn="l">
              <a:lnSpc>
                <a:spcPct val="100000"/>
              </a:lnSpc>
              <a:spcBef>
                <a:spcPts val="500"/>
              </a:spcBef>
              <a:spcAft>
                <a:spcPts val="0"/>
              </a:spcAft>
              <a:buClr>
                <a:schemeClr val="accent2"/>
              </a:buClr>
              <a:buSzPts val="1748"/>
              <a:buFont typeface="Noto Sans Symbols"/>
              <a:buChar char="🞂"/>
            </a:pPr>
            <a:r>
              <a:rPr b="0" i="1" lang="en-US" sz="2300" u="none" cap="none" strike="noStrike">
                <a:solidFill>
                  <a:schemeClr val="dk2"/>
                </a:solidFill>
                <a:latin typeface="Gill Sans"/>
                <a:ea typeface="Gill Sans"/>
                <a:cs typeface="Gill Sans"/>
                <a:sym typeface="Gill Sans"/>
              </a:rPr>
              <a:t>Jus sanguinis </a:t>
            </a:r>
            <a:r>
              <a:rPr b="0" i="0" lang="en-US" sz="2300" u="none" cap="none" strike="noStrike">
                <a:solidFill>
                  <a:schemeClr val="dk2"/>
                </a:solidFill>
                <a:latin typeface="Gill Sans"/>
                <a:ea typeface="Gill Sans"/>
                <a:cs typeface="Gill Sans"/>
                <a:sym typeface="Gill Sans"/>
              </a:rPr>
              <a:t>(Brazilian mother or father working abroad for Brazilian government)</a:t>
            </a:r>
            <a:endParaRPr/>
          </a:p>
          <a:p>
            <a:pPr indent="-273049" lvl="1" marL="547687" marR="0" rtl="0" algn="l">
              <a:lnSpc>
                <a:spcPct val="100000"/>
              </a:lnSpc>
              <a:spcBef>
                <a:spcPts val="500"/>
              </a:spcBef>
              <a:spcAft>
                <a:spcPts val="0"/>
              </a:spcAft>
              <a:buClr>
                <a:schemeClr val="accent2"/>
              </a:buClr>
              <a:buSzPts val="1748"/>
              <a:buFont typeface="Noto Sans Symbols"/>
              <a:buChar char="🞂"/>
            </a:pPr>
            <a:r>
              <a:rPr b="0" i="1" lang="en-US" sz="2300" u="none" cap="none" strike="noStrike">
                <a:solidFill>
                  <a:schemeClr val="dk2"/>
                </a:solidFill>
                <a:latin typeface="Gill Sans"/>
                <a:ea typeface="Gill Sans"/>
                <a:cs typeface="Gill Sans"/>
                <a:sym typeface="Gill Sans"/>
              </a:rPr>
              <a:t>Jus sanguinis </a:t>
            </a:r>
            <a:r>
              <a:rPr b="0" i="0" lang="en-US" sz="2300" u="none" cap="none" strike="noStrike">
                <a:solidFill>
                  <a:schemeClr val="dk2"/>
                </a:solidFill>
                <a:latin typeface="Gill Sans"/>
                <a:ea typeface="Gill Sans"/>
                <a:cs typeface="Gill Sans"/>
                <a:sym typeface="Gill Sans"/>
              </a:rPr>
              <a:t>+ registration on Brazilian Consulate abroad</a:t>
            </a:r>
            <a:endParaRPr/>
          </a:p>
          <a:p>
            <a:pPr indent="-273049" lvl="1" marL="547687" marR="0" rtl="0" algn="l">
              <a:lnSpc>
                <a:spcPct val="100000"/>
              </a:lnSpc>
              <a:spcBef>
                <a:spcPts val="500"/>
              </a:spcBef>
              <a:spcAft>
                <a:spcPts val="0"/>
              </a:spcAft>
              <a:buClr>
                <a:schemeClr val="accent2"/>
              </a:buClr>
              <a:buSzPts val="1748"/>
              <a:buFont typeface="Noto Sans Symbols"/>
              <a:buChar char="🞂"/>
            </a:pPr>
            <a:r>
              <a:rPr b="0" i="1" lang="en-US" sz="2300" u="none" cap="none" strike="noStrike">
                <a:solidFill>
                  <a:schemeClr val="dk2"/>
                </a:solidFill>
                <a:latin typeface="Gill Sans"/>
                <a:ea typeface="Gill Sans"/>
                <a:cs typeface="Gill Sans"/>
                <a:sym typeface="Gill Sans"/>
              </a:rPr>
              <a:t>Jus sanguinis</a:t>
            </a:r>
            <a:r>
              <a:rPr b="0" i="0" lang="en-US" sz="2300" u="none" cap="none" strike="noStrike">
                <a:solidFill>
                  <a:schemeClr val="dk2"/>
                </a:solidFill>
                <a:latin typeface="Gill Sans"/>
                <a:ea typeface="Gill Sans"/>
                <a:cs typeface="Gill Sans"/>
                <a:sym typeface="Gill Sans"/>
              </a:rPr>
              <a:t> + living in Brazil + option after majority </a:t>
            </a:r>
            <a:endParaRPr b="0" i="0" sz="3200" u="none" cap="none" strike="noStrike">
              <a:solidFill>
                <a:schemeClr val="dk2"/>
              </a:solidFill>
              <a:latin typeface="Gill Sans"/>
              <a:ea typeface="Gill Sans"/>
              <a:cs typeface="Gill Sans"/>
              <a:sym typeface="Gill Sans"/>
            </a:endParaRPr>
          </a:p>
          <a:p>
            <a:pPr indent="-273050" lvl="0" marL="273050" marR="0" rtl="0" algn="l">
              <a:lnSpc>
                <a:spcPct val="100000"/>
              </a:lnSpc>
              <a:spcBef>
                <a:spcPts val="600"/>
              </a:spcBef>
              <a:spcAft>
                <a:spcPts val="0"/>
              </a:spcAft>
              <a:buClr>
                <a:schemeClr val="accent1"/>
              </a:buClr>
              <a:buSzPts val="2432"/>
              <a:buFont typeface="Noto Sans Symbols"/>
              <a:buChar char="🞂"/>
            </a:pPr>
            <a:r>
              <a:rPr b="0" i="0" lang="en-US" sz="3200" u="sng" cap="none" strike="noStrike">
                <a:solidFill>
                  <a:schemeClr val="dk1"/>
                </a:solidFill>
                <a:latin typeface="Gill Sans"/>
                <a:ea typeface="Gill Sans"/>
                <a:cs typeface="Gill Sans"/>
                <a:sym typeface="Gill Sans"/>
              </a:rPr>
              <a:t>Secondary or acquired</a:t>
            </a:r>
            <a:r>
              <a:rPr b="0" i="0" lang="en-US" sz="3200" u="none" cap="none" strike="noStrike">
                <a:solidFill>
                  <a:schemeClr val="dk1"/>
                </a:solidFill>
                <a:latin typeface="Gill Sans"/>
                <a:ea typeface="Gill Sans"/>
                <a:cs typeface="Gill Sans"/>
                <a:sym typeface="Gill Sans"/>
              </a:rPr>
              <a:t>: results of a voluntary fact. 🡪 NATURALISED BRAZILIAN (art. 12, II, FC)</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2"/>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Bookman Old Style"/>
              <a:buNone/>
            </a:pPr>
            <a:r>
              <a:rPr b="1" i="0" lang="en-US" sz="4000" u="none">
                <a:solidFill>
                  <a:schemeClr val="dk2"/>
                </a:solidFill>
                <a:latin typeface="Bookman Old Style"/>
                <a:ea typeface="Bookman Old Style"/>
                <a:cs typeface="Bookman Old Style"/>
                <a:sym typeface="Bookman Old Style"/>
              </a:rPr>
              <a:t>2.10.1 Secondary nationality</a:t>
            </a:r>
            <a:endParaRPr/>
          </a:p>
        </p:txBody>
      </p:sp>
      <p:sp>
        <p:nvSpPr>
          <p:cNvPr id="164" name="Google Shape;164;p22"/>
          <p:cNvSpPr txBox="1"/>
          <p:nvPr>
            <p:ph idx="1" type="body"/>
          </p:nvPr>
        </p:nvSpPr>
        <p:spPr>
          <a:xfrm>
            <a:off x="305375" y="1125525"/>
            <a:ext cx="8626500" cy="55437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128"/>
              <a:buFont typeface="Noto Sans Symbols"/>
              <a:buChar char="🞂"/>
            </a:pPr>
            <a:r>
              <a:rPr b="0" i="0" lang="en-US" sz="2800" u="none" cap="none" strike="noStrike">
                <a:solidFill>
                  <a:schemeClr val="dk1"/>
                </a:solidFill>
                <a:latin typeface="Gill Sans"/>
                <a:ea typeface="Gill Sans"/>
                <a:cs typeface="Gill Sans"/>
                <a:sym typeface="Gill Sans"/>
              </a:rPr>
              <a:t>Ordinary naturalization (Art. 12, II, a, CF).</a:t>
            </a:r>
            <a:endParaRPr/>
          </a:p>
          <a:p>
            <a:pPr indent="-273050" lvl="1" marL="547687" marR="0" rtl="0" algn="l">
              <a:lnSpc>
                <a:spcPct val="100000"/>
              </a:lnSpc>
              <a:spcBef>
                <a:spcPts val="500"/>
              </a:spcBef>
              <a:spcAft>
                <a:spcPts val="0"/>
              </a:spcAft>
              <a:buClr>
                <a:schemeClr val="accent2"/>
              </a:buClr>
              <a:buSzPts val="1900"/>
              <a:buFont typeface="Noto Sans Symbols"/>
              <a:buChar char="🞂"/>
            </a:pPr>
            <a:r>
              <a:rPr lang="en-US" sz="2500"/>
              <a:t>II – by naturalization: </a:t>
            </a:r>
            <a:endParaRPr sz="2500"/>
          </a:p>
          <a:p>
            <a:pPr indent="-262382" lvl="2" marL="822325" marR="0" rtl="0" algn="l">
              <a:lnSpc>
                <a:spcPct val="100000"/>
              </a:lnSpc>
              <a:spcBef>
                <a:spcPts val="500"/>
              </a:spcBef>
              <a:spcAft>
                <a:spcPts val="0"/>
              </a:spcAft>
              <a:buClr>
                <a:schemeClr val="accent2"/>
              </a:buClr>
              <a:buSzPts val="1900"/>
              <a:buFont typeface="Noto Sans Symbols"/>
              <a:buChar char="🞂"/>
            </a:pPr>
            <a:r>
              <a:rPr lang="en-US" sz="2500"/>
              <a:t>a) those who, as set forth by law, acquire Brazilian nationality; residing in the country for one uninterrupted year and having moral integrity are the only requirements for people from Portuguese-speaking countries; </a:t>
            </a:r>
            <a:endParaRPr sz="2500"/>
          </a:p>
          <a:p>
            <a:pPr indent="-262382" lvl="2" marL="822325" marR="0" rtl="0" algn="l">
              <a:lnSpc>
                <a:spcPct val="100000"/>
              </a:lnSpc>
              <a:spcBef>
                <a:spcPts val="500"/>
              </a:spcBef>
              <a:spcAft>
                <a:spcPts val="0"/>
              </a:spcAft>
              <a:buClr>
                <a:schemeClr val="accent2"/>
              </a:buClr>
              <a:buSzPts val="1900"/>
              <a:buFont typeface="Noto Sans Symbols"/>
              <a:buChar char="🞂"/>
            </a:pPr>
            <a:r>
              <a:rPr lang="en-US" sz="2500"/>
              <a:t>b) foreigners of any nationality, with no criminal conviction, residing in the Federative Republic of Brazil for over fifteen uninterrupted years, if they so request. (RCA 3, 1994)</a:t>
            </a:r>
            <a:r>
              <a:rPr lang="en-US"/>
              <a:t>.</a:t>
            </a:r>
            <a:endParaRPr/>
          </a:p>
          <a:p>
            <a:pPr indent="-273050" lvl="0" marL="273050" rtl="0" algn="just">
              <a:spcBef>
                <a:spcPts val="600"/>
              </a:spcBef>
              <a:spcAft>
                <a:spcPts val="0"/>
              </a:spcAft>
              <a:buSzPts val="2128"/>
              <a:buChar char="🞂"/>
            </a:pPr>
            <a:r>
              <a:rPr b="1" lang="en-US" sz="2800"/>
              <a:t>EARLY RADICATION: </a:t>
            </a:r>
            <a:r>
              <a:rPr lang="en-US" sz="2800"/>
              <a:t>foreign admitted in Brazil during his first 5 years cans require to the Justice Minister the provisory naturalization certificate.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4"/>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2800"/>
              <a:buFont typeface="Bookman Old Style"/>
              <a:buNone/>
            </a:pPr>
            <a:r>
              <a:rPr b="1" i="0" lang="en-US" sz="2800" u="none">
                <a:solidFill>
                  <a:schemeClr val="dk2"/>
                </a:solidFill>
                <a:latin typeface="Bookman Old Style"/>
                <a:ea typeface="Bookman Old Style"/>
                <a:cs typeface="Bookman Old Style"/>
                <a:sym typeface="Bookman Old Style"/>
              </a:rPr>
              <a:t>2.10.2 Native and naturalized Brazilians</a:t>
            </a:r>
            <a:endParaRPr/>
          </a:p>
        </p:txBody>
      </p:sp>
      <p:sp>
        <p:nvSpPr>
          <p:cNvPr id="170" name="Google Shape;170;p24"/>
          <p:cNvSpPr txBox="1"/>
          <p:nvPr>
            <p:ph idx="1" type="body"/>
          </p:nvPr>
        </p:nvSpPr>
        <p:spPr>
          <a:xfrm>
            <a:off x="400200" y="1314462"/>
            <a:ext cx="8496300" cy="55437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36"/>
              <a:buFont typeface="Noto Sans Symbols"/>
              <a:buChar char="🞂"/>
            </a:pPr>
            <a:r>
              <a:rPr b="0" i="1" lang="en-US" sz="3600" u="none">
                <a:solidFill>
                  <a:schemeClr val="dk1"/>
                </a:solidFill>
                <a:latin typeface="Gill Sans"/>
                <a:ea typeface="Gill Sans"/>
                <a:cs typeface="Gill Sans"/>
                <a:sym typeface="Gill Sans"/>
              </a:rPr>
              <a:t>According to the art. 12, §2º of Brazilian Constitution, law can’t create distinctions within native and naturalized Brazilians.</a:t>
            </a:r>
            <a:endParaRPr b="0" i="1" sz="3600" u="none">
              <a:solidFill>
                <a:schemeClr val="dk1"/>
              </a:solidFill>
              <a:latin typeface="Gill Sans"/>
              <a:ea typeface="Gill Sans"/>
              <a:cs typeface="Gill Sans"/>
              <a:sym typeface="Gill Sans"/>
            </a:endParaRPr>
          </a:p>
          <a:p>
            <a:pPr indent="0" lvl="0" marL="273050" marR="0" rtl="0" algn="l">
              <a:lnSpc>
                <a:spcPct val="100000"/>
              </a:lnSpc>
              <a:spcBef>
                <a:spcPts val="0"/>
              </a:spcBef>
              <a:spcAft>
                <a:spcPts val="0"/>
              </a:spcAft>
              <a:buNone/>
            </a:pPr>
            <a:r>
              <a:t/>
            </a:r>
            <a:endParaRPr i="1" sz="3600"/>
          </a:p>
          <a:p>
            <a:pPr indent="-273050" lvl="0" marL="273050" marR="0" rtl="0" algn="l">
              <a:lnSpc>
                <a:spcPct val="100000"/>
              </a:lnSpc>
              <a:spcBef>
                <a:spcPts val="600"/>
              </a:spcBef>
              <a:spcAft>
                <a:spcPts val="0"/>
              </a:spcAft>
              <a:buClr>
                <a:schemeClr val="accent1"/>
              </a:buClr>
              <a:buSzPts val="2736"/>
              <a:buFont typeface="Noto Sans Symbols"/>
              <a:buChar char="🞂"/>
            </a:pPr>
            <a:r>
              <a:rPr b="0" i="0" lang="en-US" sz="3600" u="none">
                <a:solidFill>
                  <a:schemeClr val="dk1"/>
                </a:solidFill>
                <a:latin typeface="Gill Sans"/>
                <a:ea typeface="Gill Sans"/>
                <a:cs typeface="Gill Sans"/>
                <a:sym typeface="Gill Sans"/>
              </a:rPr>
              <a:t>Hypotheses according to the FC:</a:t>
            </a:r>
            <a:endParaRPr/>
          </a:p>
          <a:p>
            <a:pPr indent="-273048" lvl="1" marL="547687" marR="0" rtl="0" algn="l">
              <a:lnSpc>
                <a:spcPct val="100000"/>
              </a:lnSpc>
              <a:spcBef>
                <a:spcPts val="500"/>
              </a:spcBef>
              <a:spcAft>
                <a:spcPts val="0"/>
              </a:spcAft>
              <a:buClr>
                <a:schemeClr val="accent2"/>
              </a:buClr>
              <a:buSzPts val="2432"/>
              <a:buFont typeface="Noto Sans Symbols"/>
              <a:buChar char="🞂"/>
            </a:pPr>
            <a:r>
              <a:rPr b="0" i="0" lang="en-US" sz="3200" u="none" cap="none" strike="noStrike">
                <a:solidFill>
                  <a:schemeClr val="dk2"/>
                </a:solidFill>
                <a:latin typeface="Gill Sans"/>
                <a:ea typeface="Gill Sans"/>
                <a:cs typeface="Gill Sans"/>
                <a:sym typeface="Gill Sans"/>
              </a:rPr>
              <a:t>Specific public occupations</a:t>
            </a:r>
            <a:endParaRPr/>
          </a:p>
          <a:p>
            <a:pPr indent="-273048" lvl="1" marL="547687" marR="0" rtl="0" algn="l">
              <a:lnSpc>
                <a:spcPct val="100000"/>
              </a:lnSpc>
              <a:spcBef>
                <a:spcPts val="500"/>
              </a:spcBef>
              <a:spcAft>
                <a:spcPts val="0"/>
              </a:spcAft>
              <a:buClr>
                <a:schemeClr val="accent2"/>
              </a:buClr>
              <a:buSzPts val="2432"/>
              <a:buFont typeface="Noto Sans Symbols"/>
              <a:buChar char="🞂"/>
            </a:pPr>
            <a:r>
              <a:rPr b="0" i="0" lang="en-US" sz="3200" u="none" cap="none" strike="noStrike">
                <a:solidFill>
                  <a:schemeClr val="dk2"/>
                </a:solidFill>
                <a:latin typeface="Gill Sans"/>
                <a:ea typeface="Gill Sans"/>
                <a:cs typeface="Gill Sans"/>
                <a:sym typeface="Gill Sans"/>
              </a:rPr>
              <a:t>Part of the members of the Republic Council</a:t>
            </a:r>
            <a:endParaRPr/>
          </a:p>
          <a:p>
            <a:pPr indent="-273048" lvl="1" marL="547687" marR="0" rtl="0" algn="l">
              <a:lnSpc>
                <a:spcPct val="100000"/>
              </a:lnSpc>
              <a:spcBef>
                <a:spcPts val="500"/>
              </a:spcBef>
              <a:spcAft>
                <a:spcPts val="0"/>
              </a:spcAft>
              <a:buClr>
                <a:schemeClr val="accent2"/>
              </a:buClr>
              <a:buSzPts val="2432"/>
              <a:buFont typeface="Noto Sans Symbols"/>
              <a:buChar char="🞂"/>
            </a:pPr>
            <a:r>
              <a:rPr b="0" i="0" lang="en-US" sz="3200" u="none" cap="none" strike="noStrike">
                <a:solidFill>
                  <a:schemeClr val="dk2"/>
                </a:solidFill>
                <a:latin typeface="Gill Sans"/>
                <a:ea typeface="Gill Sans"/>
                <a:cs typeface="Gill Sans"/>
                <a:sym typeface="Gill Sans"/>
              </a:rPr>
              <a:t>Media companies</a:t>
            </a:r>
            <a:endParaRPr/>
          </a:p>
          <a:p>
            <a:pPr indent="-273048" lvl="1" marL="547687" marR="0" rtl="0" algn="l">
              <a:lnSpc>
                <a:spcPct val="100000"/>
              </a:lnSpc>
              <a:spcBef>
                <a:spcPts val="500"/>
              </a:spcBef>
              <a:spcAft>
                <a:spcPts val="0"/>
              </a:spcAft>
              <a:buClr>
                <a:schemeClr val="accent2"/>
              </a:buClr>
              <a:buSzPts val="2432"/>
              <a:buFont typeface="Noto Sans Symbols"/>
              <a:buChar char="🞂"/>
            </a:pPr>
            <a:r>
              <a:rPr b="0" i="0" lang="en-US" sz="3200" u="none" cap="none" strike="noStrike">
                <a:solidFill>
                  <a:schemeClr val="dk2"/>
                </a:solidFill>
                <a:latin typeface="Gill Sans"/>
                <a:ea typeface="Gill Sans"/>
                <a:cs typeface="Gill Sans"/>
                <a:sym typeface="Gill Sans"/>
              </a:rPr>
              <a:t>Extradition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7"/>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4400"/>
              <a:buFont typeface="Bookman Old Style"/>
              <a:buNone/>
            </a:pPr>
            <a:r>
              <a:rPr b="1" lang="en-US" sz="4400"/>
              <a:t>1</a:t>
            </a:r>
            <a:r>
              <a:rPr b="1" i="0" lang="en-US" sz="4400" u="none">
                <a:solidFill>
                  <a:schemeClr val="dk2"/>
                </a:solidFill>
                <a:latin typeface="Bookman Old Style"/>
                <a:ea typeface="Bookman Old Style"/>
                <a:cs typeface="Bookman Old Style"/>
                <a:sym typeface="Bookman Old Style"/>
              </a:rPr>
              <a:t> Population</a:t>
            </a:r>
            <a:endParaRPr/>
          </a:p>
        </p:txBody>
      </p:sp>
      <p:sp>
        <p:nvSpPr>
          <p:cNvPr id="70" name="Google Shape;70;p7"/>
          <p:cNvSpPr txBox="1"/>
          <p:nvPr>
            <p:ph idx="1" type="body"/>
          </p:nvPr>
        </p:nvSpPr>
        <p:spPr>
          <a:xfrm>
            <a:off x="323850" y="1219200"/>
            <a:ext cx="8496300" cy="4937125"/>
          </a:xfrm>
          <a:prstGeom prst="rect">
            <a:avLst/>
          </a:prstGeom>
          <a:noFill/>
          <a:ln>
            <a:noFill/>
          </a:ln>
        </p:spPr>
        <p:txBody>
          <a:bodyPr anchorCtr="0" anchor="t" bIns="45700" lIns="91425" spcFirstLastPara="1" rIns="91425" wrap="square" tIns="45700">
            <a:noAutofit/>
          </a:bodyPr>
          <a:lstStyle/>
          <a:p>
            <a:pPr indent="-514350" lvl="0" marL="514350" marR="0" rtl="0" algn="l">
              <a:lnSpc>
                <a:spcPct val="100000"/>
              </a:lnSpc>
              <a:spcBef>
                <a:spcPts val="0"/>
              </a:spcBef>
              <a:spcAft>
                <a:spcPts val="0"/>
              </a:spcAft>
              <a:buClr>
                <a:schemeClr val="accent1"/>
              </a:buClr>
              <a:buSzPts val="2128"/>
              <a:buFont typeface="Noto Sans Symbols"/>
              <a:buChar char="🞂"/>
            </a:pPr>
            <a:r>
              <a:rPr b="0" i="0" lang="en-US" sz="2800" u="none" cap="none" strike="noStrike">
                <a:solidFill>
                  <a:schemeClr val="dk1"/>
                </a:solidFill>
                <a:latin typeface="Gill Sans"/>
                <a:ea typeface="Gill Sans"/>
                <a:cs typeface="Gill Sans"/>
                <a:sym typeface="Gill Sans"/>
              </a:rPr>
              <a:t>It is the personal dimension of the State.</a:t>
            </a:r>
            <a:endParaRPr/>
          </a:p>
          <a:p>
            <a:pPr indent="-514350" lvl="0" marL="514350" marR="0" rtl="0" algn="l">
              <a:lnSpc>
                <a:spcPct val="100000"/>
              </a:lnSpc>
              <a:spcBef>
                <a:spcPts val="600"/>
              </a:spcBef>
              <a:spcAft>
                <a:spcPts val="0"/>
              </a:spcAft>
              <a:buClr>
                <a:schemeClr val="accent1"/>
              </a:buClr>
              <a:buSzPts val="2128"/>
              <a:buFont typeface="Noto Sans Symbols"/>
              <a:buChar char="🞂"/>
            </a:pPr>
            <a:r>
              <a:rPr b="0" i="0" lang="en-US" sz="2800" u="none" cap="none" strike="noStrike">
                <a:solidFill>
                  <a:schemeClr val="dk1"/>
                </a:solidFill>
                <a:latin typeface="Gill Sans"/>
                <a:ea typeface="Gill Sans"/>
                <a:cs typeface="Gill Sans"/>
                <a:sym typeface="Gill Sans"/>
              </a:rPr>
              <a:t>POPULATION: nationals + foreign permanently residing people. The concept is demographic.</a:t>
            </a:r>
            <a:endParaRPr/>
          </a:p>
          <a:p>
            <a:pPr indent="-514350" lvl="0" marL="514350" marR="0" rtl="0" algn="l">
              <a:lnSpc>
                <a:spcPct val="100000"/>
              </a:lnSpc>
              <a:spcBef>
                <a:spcPts val="600"/>
              </a:spcBef>
              <a:spcAft>
                <a:spcPts val="0"/>
              </a:spcAft>
              <a:buClr>
                <a:schemeClr val="accent1"/>
              </a:buClr>
              <a:buSzPts val="2128"/>
              <a:buFont typeface="Noto Sans Symbols"/>
              <a:buChar char="🞂"/>
            </a:pPr>
            <a:r>
              <a:rPr b="0" i="0" lang="en-US" sz="2800" u="none" cap="none" strike="noStrike">
                <a:solidFill>
                  <a:schemeClr val="dk1"/>
                </a:solidFill>
                <a:latin typeface="Gill Sans"/>
                <a:ea typeface="Gill Sans"/>
                <a:cs typeface="Gill Sans"/>
                <a:sym typeface="Gill Sans"/>
              </a:rPr>
              <a:t>NATIONAL COMMUNITY: national residents +  nationals residing in other states. </a:t>
            </a:r>
            <a:endParaRPr/>
          </a:p>
          <a:p>
            <a:pPr indent="-514350" lvl="0" marL="514350" marR="0" rtl="0" algn="l">
              <a:lnSpc>
                <a:spcPct val="100000"/>
              </a:lnSpc>
              <a:spcBef>
                <a:spcPts val="600"/>
              </a:spcBef>
              <a:spcAft>
                <a:spcPts val="0"/>
              </a:spcAft>
              <a:buClr>
                <a:schemeClr val="accent1"/>
              </a:buClr>
              <a:buSzPts val="2128"/>
              <a:buFont typeface="Noto Sans Symbols"/>
              <a:buChar char="🞂"/>
            </a:pPr>
            <a:r>
              <a:rPr b="0" i="0" lang="en-US" sz="2800" u="none" cap="none" strike="noStrike">
                <a:solidFill>
                  <a:schemeClr val="dk1"/>
                </a:solidFill>
                <a:latin typeface="Gill Sans"/>
                <a:ea typeface="Gill Sans"/>
                <a:cs typeface="Gill Sans"/>
                <a:sym typeface="Gill Sans"/>
              </a:rPr>
              <a:t>NATIONALITY: political-legal relationship established between the individual and the state territory.</a:t>
            </a:r>
            <a:endParaRPr/>
          </a:p>
          <a:p>
            <a:pPr indent="-514350" lvl="0" marL="514350" marR="0" rtl="0" algn="l">
              <a:lnSpc>
                <a:spcPct val="100000"/>
              </a:lnSpc>
              <a:spcBef>
                <a:spcPts val="600"/>
              </a:spcBef>
              <a:spcAft>
                <a:spcPts val="0"/>
              </a:spcAft>
              <a:buClr>
                <a:schemeClr val="accent1"/>
              </a:buClr>
              <a:buSzPts val="2128"/>
              <a:buFont typeface="Noto Sans Symbols"/>
              <a:buChar char="🞂"/>
            </a:pPr>
            <a:r>
              <a:rPr b="0" i="0" lang="en-US" sz="2800" u="none" cap="none" strike="noStrike">
                <a:solidFill>
                  <a:schemeClr val="dk1"/>
                </a:solidFill>
                <a:latin typeface="Gill Sans"/>
                <a:ea typeface="Gill Sans"/>
                <a:cs typeface="Gill Sans"/>
                <a:sym typeface="Gill Sans"/>
              </a:rPr>
              <a:t>NATURALNESS: physical place of birth, with the technical sense.</a:t>
            </a:r>
            <a:endParaRPr/>
          </a:p>
          <a:p>
            <a:pPr indent="-514350" lvl="0" marL="514350" marR="0" rtl="0" algn="l">
              <a:lnSpc>
                <a:spcPct val="100000"/>
              </a:lnSpc>
              <a:spcBef>
                <a:spcPts val="600"/>
              </a:spcBef>
              <a:spcAft>
                <a:spcPts val="0"/>
              </a:spcAft>
              <a:buClr>
                <a:schemeClr val="accent1"/>
              </a:buClr>
              <a:buSzPts val="2128"/>
              <a:buFont typeface="Noto Sans Symbols"/>
              <a:buChar char="🞂"/>
            </a:pPr>
            <a:r>
              <a:rPr b="0" i="0" lang="en-US" sz="2800" u="none" cap="none" strike="noStrike">
                <a:solidFill>
                  <a:schemeClr val="dk1"/>
                </a:solidFill>
                <a:latin typeface="Gill Sans"/>
                <a:ea typeface="Gill Sans"/>
                <a:cs typeface="Gill Sans"/>
                <a:sym typeface="Gill Sans"/>
              </a:rPr>
              <a:t>CITIZENSHIP: political connection to the national authorizing the exercise of political rights.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5"/>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4800"/>
              <a:buFont typeface="Bookman Old Style"/>
              <a:buNone/>
            </a:pPr>
            <a:r>
              <a:rPr b="1" i="0" lang="en-US" sz="4800" u="none">
                <a:solidFill>
                  <a:schemeClr val="dk2"/>
                </a:solidFill>
                <a:latin typeface="Bookman Old Style"/>
                <a:ea typeface="Bookman Old Style"/>
                <a:cs typeface="Bookman Old Style"/>
                <a:sym typeface="Bookman Old Style"/>
              </a:rPr>
              <a:t>A. Occupations</a:t>
            </a:r>
            <a:endParaRPr/>
          </a:p>
        </p:txBody>
      </p:sp>
      <p:sp>
        <p:nvSpPr>
          <p:cNvPr id="176" name="Google Shape;176;p25"/>
          <p:cNvSpPr txBox="1"/>
          <p:nvPr>
            <p:ph idx="1" type="body"/>
          </p:nvPr>
        </p:nvSpPr>
        <p:spPr>
          <a:xfrm>
            <a:off x="323850" y="1125537"/>
            <a:ext cx="8496300" cy="554355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432"/>
              <a:buFont typeface="Noto Sans Symbols"/>
              <a:buChar char="🞂"/>
            </a:pPr>
            <a:r>
              <a:rPr b="0" i="1" lang="en-US" sz="3200" u="none">
                <a:solidFill>
                  <a:schemeClr val="dk1"/>
                </a:solidFill>
                <a:latin typeface="Gill Sans"/>
                <a:ea typeface="Gill Sans"/>
                <a:cs typeface="Gill Sans"/>
                <a:sym typeface="Gill Sans"/>
              </a:rPr>
              <a:t>Art. 12. §3rd. </a:t>
            </a:r>
            <a:endParaRPr/>
          </a:p>
          <a:p>
            <a:pPr indent="-273050" lvl="0" marL="273050" marR="0" rtl="0" algn="l">
              <a:lnSpc>
                <a:spcPct val="100000"/>
              </a:lnSpc>
              <a:spcBef>
                <a:spcPts val="600"/>
              </a:spcBef>
              <a:spcAft>
                <a:spcPts val="0"/>
              </a:spcAft>
              <a:buClr>
                <a:schemeClr val="accent1"/>
              </a:buClr>
              <a:buSzPts val="2432"/>
              <a:buFont typeface="Noto Sans Symbols"/>
              <a:buChar char="🞂"/>
            </a:pPr>
            <a:r>
              <a:rPr b="0" i="1" lang="en-US" sz="3200" u="none">
                <a:solidFill>
                  <a:schemeClr val="dk1"/>
                </a:solidFill>
                <a:latin typeface="Gill Sans"/>
                <a:ea typeface="Gill Sans"/>
                <a:cs typeface="Gill Sans"/>
                <a:sym typeface="Gill Sans"/>
              </a:rPr>
              <a:t>Only native Brazilians can become:</a:t>
            </a:r>
            <a:endParaRPr/>
          </a:p>
          <a:p>
            <a:pPr indent="-273050" lvl="1" marL="547687" marR="0" rtl="0" algn="l">
              <a:lnSpc>
                <a:spcPct val="100000"/>
              </a:lnSpc>
              <a:spcBef>
                <a:spcPts val="500"/>
              </a:spcBef>
              <a:spcAft>
                <a:spcPts val="0"/>
              </a:spcAft>
              <a:buClr>
                <a:schemeClr val="accent2"/>
              </a:buClr>
              <a:buSzPts val="2432"/>
              <a:buFont typeface="Noto Sans Symbols"/>
              <a:buChar char="🞂"/>
            </a:pPr>
            <a:r>
              <a:rPr i="1" lang="en-US" sz="2900"/>
              <a:t>I – president and vice-president of the Republic;</a:t>
            </a:r>
            <a:endParaRPr i="1" sz="2900"/>
          </a:p>
          <a:p>
            <a:pPr indent="-273050" lvl="1" marL="547687" marR="0" rtl="0" algn="l">
              <a:lnSpc>
                <a:spcPct val="100000"/>
              </a:lnSpc>
              <a:spcBef>
                <a:spcPts val="500"/>
              </a:spcBef>
              <a:spcAft>
                <a:spcPts val="0"/>
              </a:spcAft>
              <a:buClr>
                <a:schemeClr val="accent2"/>
              </a:buClr>
              <a:buSzPts val="2432"/>
              <a:buFont typeface="Noto Sans Symbols"/>
              <a:buChar char="🞂"/>
            </a:pPr>
            <a:r>
              <a:rPr i="1" lang="en-US" sz="2900"/>
              <a:t>II – president of the Chamber of Deputies;</a:t>
            </a:r>
            <a:endParaRPr i="1" sz="2900"/>
          </a:p>
          <a:p>
            <a:pPr indent="-273050" lvl="1" marL="547687" marR="0" rtl="0" algn="l">
              <a:lnSpc>
                <a:spcPct val="100000"/>
              </a:lnSpc>
              <a:spcBef>
                <a:spcPts val="500"/>
              </a:spcBef>
              <a:spcAft>
                <a:spcPts val="0"/>
              </a:spcAft>
              <a:buClr>
                <a:schemeClr val="accent2"/>
              </a:buClr>
              <a:buSzPts val="2432"/>
              <a:buFont typeface="Noto Sans Symbols"/>
              <a:buChar char="🞂"/>
            </a:pPr>
            <a:r>
              <a:rPr i="1" lang="en-US" sz="2900"/>
              <a:t>III – president of the Federal Senate; </a:t>
            </a:r>
            <a:endParaRPr i="1" sz="2900"/>
          </a:p>
          <a:p>
            <a:pPr indent="-273050" lvl="1" marL="547687" marR="0" rtl="0" algn="l">
              <a:lnSpc>
                <a:spcPct val="100000"/>
              </a:lnSpc>
              <a:spcBef>
                <a:spcPts val="500"/>
              </a:spcBef>
              <a:spcAft>
                <a:spcPts val="0"/>
              </a:spcAft>
              <a:buClr>
                <a:schemeClr val="accent2"/>
              </a:buClr>
              <a:buSzPts val="2432"/>
              <a:buFont typeface="Noto Sans Symbols"/>
              <a:buChar char="🞂"/>
            </a:pPr>
            <a:r>
              <a:rPr i="1" lang="en-US" sz="2900"/>
              <a:t>IV – justice of the Federal Supreme Court; </a:t>
            </a:r>
            <a:endParaRPr i="1" sz="2900"/>
          </a:p>
          <a:p>
            <a:pPr indent="-273050" lvl="1" marL="547687" marR="0" rtl="0" algn="l">
              <a:lnSpc>
                <a:spcPct val="100000"/>
              </a:lnSpc>
              <a:spcBef>
                <a:spcPts val="500"/>
              </a:spcBef>
              <a:spcAft>
                <a:spcPts val="0"/>
              </a:spcAft>
              <a:buClr>
                <a:schemeClr val="accent2"/>
              </a:buClr>
              <a:buSzPts val="2432"/>
              <a:buFont typeface="Noto Sans Symbols"/>
              <a:buChar char="🞂"/>
            </a:pPr>
            <a:r>
              <a:rPr i="1" lang="en-US" sz="2900"/>
              <a:t>V – in the diplomatic career; </a:t>
            </a:r>
            <a:endParaRPr i="1" sz="2900"/>
          </a:p>
          <a:p>
            <a:pPr indent="-273050" lvl="1" marL="547687" marR="0" rtl="0" algn="l">
              <a:lnSpc>
                <a:spcPct val="100000"/>
              </a:lnSpc>
              <a:spcBef>
                <a:spcPts val="500"/>
              </a:spcBef>
              <a:spcAft>
                <a:spcPts val="0"/>
              </a:spcAft>
              <a:buClr>
                <a:schemeClr val="accent2"/>
              </a:buClr>
              <a:buSzPts val="2432"/>
              <a:buFont typeface="Noto Sans Symbols"/>
              <a:buChar char="🞂"/>
            </a:pPr>
            <a:r>
              <a:rPr i="1" lang="en-US" sz="2900"/>
              <a:t>VI – officers of the Armed Forces;</a:t>
            </a:r>
            <a:endParaRPr i="1" sz="2900"/>
          </a:p>
          <a:p>
            <a:pPr indent="-302768" lvl="1" marL="547687" marR="0" rtl="0" algn="l">
              <a:lnSpc>
                <a:spcPct val="100000"/>
              </a:lnSpc>
              <a:spcBef>
                <a:spcPts val="500"/>
              </a:spcBef>
              <a:spcAft>
                <a:spcPts val="0"/>
              </a:spcAft>
              <a:buSzPts val="2900"/>
              <a:buChar char="🞂"/>
            </a:pPr>
            <a:r>
              <a:rPr i="1" lang="en-US" sz="2900"/>
              <a:t>VII – Minister of Defense. (CA 23, 1999).</a:t>
            </a:r>
            <a:endParaRPr i="1" sz="29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6"/>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342900" lvl="0" marL="342900" rtl="0" algn="l">
              <a:lnSpc>
                <a:spcPct val="100000"/>
              </a:lnSpc>
              <a:spcBef>
                <a:spcPts val="0"/>
              </a:spcBef>
              <a:spcAft>
                <a:spcPts val="0"/>
              </a:spcAft>
              <a:buClr>
                <a:schemeClr val="dk2"/>
              </a:buClr>
              <a:buSzPts val="4400"/>
              <a:buFont typeface="Bookman Old Style"/>
              <a:buNone/>
            </a:pPr>
            <a:r>
              <a:rPr b="1" i="0" lang="en-US" sz="4400" u="none">
                <a:solidFill>
                  <a:schemeClr val="dk2"/>
                </a:solidFill>
                <a:latin typeface="Bookman Old Style"/>
                <a:ea typeface="Bookman Old Style"/>
                <a:cs typeface="Bookman Old Style"/>
                <a:sym typeface="Bookman Old Style"/>
              </a:rPr>
              <a:t>B. Media Companies</a:t>
            </a:r>
            <a:endParaRPr/>
          </a:p>
        </p:txBody>
      </p:sp>
      <p:sp>
        <p:nvSpPr>
          <p:cNvPr id="182" name="Google Shape;182;p26"/>
          <p:cNvSpPr txBox="1"/>
          <p:nvPr>
            <p:ph idx="1" type="body"/>
          </p:nvPr>
        </p:nvSpPr>
        <p:spPr>
          <a:xfrm>
            <a:off x="323850" y="1125537"/>
            <a:ext cx="8496300" cy="554355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50000"/>
              </a:lnSpc>
              <a:spcBef>
                <a:spcPts val="0"/>
              </a:spcBef>
              <a:spcAft>
                <a:spcPts val="0"/>
              </a:spcAft>
              <a:buClr>
                <a:schemeClr val="accent1"/>
              </a:buClr>
              <a:buSzPts val="2432"/>
              <a:buFont typeface="Noto Sans Symbols"/>
              <a:buChar char="🞂"/>
            </a:pPr>
            <a:r>
              <a:rPr b="0" i="0" lang="en-US" sz="3200" u="none">
                <a:solidFill>
                  <a:schemeClr val="dk1"/>
                </a:solidFill>
                <a:latin typeface="Gill Sans"/>
                <a:ea typeface="Gill Sans"/>
                <a:cs typeface="Gill Sans"/>
                <a:sym typeface="Gill Sans"/>
              </a:rPr>
              <a:t>Art. 222, FC.</a:t>
            </a:r>
            <a:endParaRPr/>
          </a:p>
          <a:p>
            <a:pPr indent="-273050" lvl="0" marL="273050" marR="0" rtl="0" algn="l">
              <a:lnSpc>
                <a:spcPct val="150000"/>
              </a:lnSpc>
              <a:spcBef>
                <a:spcPts val="600"/>
              </a:spcBef>
              <a:spcAft>
                <a:spcPts val="0"/>
              </a:spcAft>
              <a:buClr>
                <a:schemeClr val="accent1"/>
              </a:buClr>
              <a:buSzPts val="2432"/>
              <a:buFont typeface="Noto Sans Symbols"/>
              <a:buChar char="🞂"/>
            </a:pPr>
            <a:r>
              <a:rPr b="0" i="0" lang="en-US" sz="3200" u="none">
                <a:solidFill>
                  <a:schemeClr val="dk1"/>
                </a:solidFill>
                <a:latin typeface="Gill Sans"/>
                <a:ea typeface="Gill Sans"/>
                <a:cs typeface="Gill Sans"/>
                <a:sym typeface="Gill Sans"/>
              </a:rPr>
              <a:t>The property of broadcast media companies is exclusively of native Brazilians or those naturalized for more than 10 years (from the solemn delivery of the certificate of naturalization).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7"/>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342900" lvl="0" marL="342900" rtl="0" algn="l">
              <a:lnSpc>
                <a:spcPct val="100000"/>
              </a:lnSpc>
              <a:spcBef>
                <a:spcPts val="0"/>
              </a:spcBef>
              <a:spcAft>
                <a:spcPts val="0"/>
              </a:spcAft>
              <a:buClr>
                <a:schemeClr val="dk2"/>
              </a:buClr>
              <a:buSzPts val="4000"/>
              <a:buFont typeface="Bookman Old Style"/>
              <a:buNone/>
            </a:pPr>
            <a:r>
              <a:rPr b="1" i="0" lang="en-US" sz="4000" u="none">
                <a:solidFill>
                  <a:schemeClr val="dk2"/>
                </a:solidFill>
                <a:latin typeface="Bookman Old Style"/>
                <a:ea typeface="Bookman Old Style"/>
                <a:cs typeface="Bookman Old Style"/>
                <a:sym typeface="Bookman Old Style"/>
              </a:rPr>
              <a:t>C. Extradition</a:t>
            </a:r>
            <a:endParaRPr/>
          </a:p>
        </p:txBody>
      </p:sp>
      <p:sp>
        <p:nvSpPr>
          <p:cNvPr id="188" name="Google Shape;188;p27"/>
          <p:cNvSpPr txBox="1"/>
          <p:nvPr>
            <p:ph idx="1" type="body"/>
          </p:nvPr>
        </p:nvSpPr>
        <p:spPr>
          <a:xfrm>
            <a:off x="323850" y="1125537"/>
            <a:ext cx="8496300" cy="554355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50000"/>
              </a:lnSpc>
              <a:spcBef>
                <a:spcPts val="0"/>
              </a:spcBef>
              <a:spcAft>
                <a:spcPts val="0"/>
              </a:spcAft>
              <a:buClr>
                <a:schemeClr val="accent1"/>
              </a:buClr>
              <a:buSzPts val="2660"/>
              <a:buFont typeface="Noto Sans Symbols"/>
              <a:buChar char="🞂"/>
            </a:pPr>
            <a:r>
              <a:rPr b="0" i="0" lang="en-US" sz="3500" u="none">
                <a:solidFill>
                  <a:schemeClr val="dk1"/>
                </a:solidFill>
                <a:latin typeface="Gill Sans"/>
                <a:ea typeface="Gill Sans"/>
                <a:cs typeface="Gill Sans"/>
                <a:sym typeface="Gill Sans"/>
              </a:rPr>
              <a:t>Native Brazilians can never be </a:t>
            </a:r>
            <a:r>
              <a:rPr lang="en-US" sz="3500"/>
              <a:t>extradited</a:t>
            </a:r>
            <a:r>
              <a:rPr b="0" i="0" lang="en-US" sz="3500" u="none">
                <a:solidFill>
                  <a:schemeClr val="dk1"/>
                </a:solidFill>
                <a:latin typeface="Gill Sans"/>
                <a:ea typeface="Gill Sans"/>
                <a:cs typeface="Gill Sans"/>
                <a:sym typeface="Gill Sans"/>
              </a:rPr>
              <a:t>;</a:t>
            </a:r>
            <a:endParaRPr/>
          </a:p>
          <a:p>
            <a:pPr indent="-273050" lvl="0" marL="273050" marR="0" rtl="0" algn="l">
              <a:lnSpc>
                <a:spcPct val="150000"/>
              </a:lnSpc>
              <a:spcBef>
                <a:spcPts val="600"/>
              </a:spcBef>
              <a:spcAft>
                <a:spcPts val="0"/>
              </a:spcAft>
              <a:buClr>
                <a:schemeClr val="accent1"/>
              </a:buClr>
              <a:buSzPts val="2660"/>
              <a:buFont typeface="Noto Sans Symbols"/>
              <a:buChar char="🞂"/>
            </a:pPr>
            <a:r>
              <a:rPr b="0" i="0" lang="en-US" sz="3500" u="none">
                <a:solidFill>
                  <a:schemeClr val="dk1"/>
                </a:solidFill>
                <a:latin typeface="Gill Sans"/>
                <a:ea typeface="Gill Sans"/>
                <a:cs typeface="Gill Sans"/>
                <a:sym typeface="Gill Sans"/>
              </a:rPr>
              <a:t>Naturalized Brazilians can be </a:t>
            </a:r>
            <a:r>
              <a:rPr lang="en-US" sz="3500"/>
              <a:t>extradited </a:t>
            </a:r>
            <a:r>
              <a:rPr b="0" i="0" lang="en-US" sz="3500" u="none">
                <a:solidFill>
                  <a:schemeClr val="dk1"/>
                </a:solidFill>
                <a:latin typeface="Gill Sans"/>
                <a:ea typeface="Gill Sans"/>
                <a:cs typeface="Gill Sans"/>
                <a:sym typeface="Gill Sans"/>
              </a:rPr>
              <a:t>in case of:</a:t>
            </a:r>
            <a:endParaRPr/>
          </a:p>
          <a:p>
            <a:pPr indent="-273048" lvl="1" marL="547687" marR="0" rtl="0" algn="l">
              <a:lnSpc>
                <a:spcPct val="150000"/>
              </a:lnSpc>
              <a:spcBef>
                <a:spcPts val="500"/>
              </a:spcBef>
              <a:spcAft>
                <a:spcPts val="0"/>
              </a:spcAft>
              <a:buClr>
                <a:schemeClr val="accent2"/>
              </a:buClr>
              <a:buSzPts val="2432"/>
              <a:buFont typeface="Noto Sans Symbols"/>
              <a:buChar char="🞂"/>
            </a:pPr>
            <a:r>
              <a:rPr b="0" i="0" lang="en-US" sz="3200" u="none" cap="none" strike="noStrike">
                <a:solidFill>
                  <a:schemeClr val="dk2"/>
                </a:solidFill>
                <a:latin typeface="Gill Sans"/>
                <a:ea typeface="Gill Sans"/>
                <a:cs typeface="Gill Sans"/>
                <a:sym typeface="Gill Sans"/>
              </a:rPr>
              <a:t>Common crime practiced before naturalization;</a:t>
            </a:r>
            <a:endParaRPr/>
          </a:p>
          <a:p>
            <a:pPr indent="-273048" lvl="1" marL="547687" marR="0" rtl="0" algn="l">
              <a:lnSpc>
                <a:spcPct val="150000"/>
              </a:lnSpc>
              <a:spcBef>
                <a:spcPts val="500"/>
              </a:spcBef>
              <a:spcAft>
                <a:spcPts val="0"/>
              </a:spcAft>
              <a:buClr>
                <a:schemeClr val="accent2"/>
              </a:buClr>
              <a:buSzPts val="2432"/>
              <a:buFont typeface="Noto Sans Symbols"/>
              <a:buChar char="🞂"/>
            </a:pPr>
            <a:r>
              <a:rPr b="0" i="0" lang="en-US" sz="3200" u="none" cap="none" strike="noStrike">
                <a:solidFill>
                  <a:schemeClr val="dk2"/>
                </a:solidFill>
                <a:latin typeface="Gill Sans"/>
                <a:ea typeface="Gill Sans"/>
                <a:cs typeface="Gill Sans"/>
                <a:sym typeface="Gill Sans"/>
              </a:rPr>
              <a:t>Proved </a:t>
            </a:r>
            <a:r>
              <a:rPr lang="en-US" sz="3200"/>
              <a:t>involvement </a:t>
            </a:r>
            <a:r>
              <a:rPr b="0" i="0" lang="en-US" sz="3200" u="none" cap="none" strike="noStrike">
                <a:solidFill>
                  <a:schemeClr val="dk2"/>
                </a:solidFill>
                <a:latin typeface="Gill Sans"/>
                <a:ea typeface="Gill Sans"/>
                <a:cs typeface="Gill Sans"/>
                <a:sym typeface="Gill Sans"/>
              </a:rPr>
              <a:t>with drugs dealing.</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8"/>
          <p:cNvSpPr txBox="1"/>
          <p:nvPr>
            <p:ph idx="1" type="body"/>
          </p:nvPr>
        </p:nvSpPr>
        <p:spPr>
          <a:xfrm>
            <a:off x="323850" y="1125537"/>
            <a:ext cx="8496300" cy="554355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128"/>
              <a:buFont typeface="Noto Sans Symbols"/>
              <a:buChar char="🞂"/>
            </a:pPr>
            <a:r>
              <a:rPr b="0" i="1" lang="en-US" sz="2800" u="none">
                <a:solidFill>
                  <a:schemeClr val="dk1"/>
                </a:solidFill>
                <a:latin typeface="Gill Sans"/>
                <a:ea typeface="Gill Sans"/>
                <a:cs typeface="Gill Sans"/>
                <a:sym typeface="Gill Sans"/>
              </a:rPr>
              <a:t>Art. 5º, LII, CF – </a:t>
            </a:r>
            <a:r>
              <a:rPr i="1" lang="en-US" sz="2800"/>
              <a:t>no foreigner shall be extradited for a political or ideological offense;</a:t>
            </a:r>
            <a:endParaRPr/>
          </a:p>
          <a:p>
            <a:pPr indent="-273050" lvl="0" marL="273050" marR="0" rtl="0" algn="l">
              <a:lnSpc>
                <a:spcPct val="100000"/>
              </a:lnSpc>
              <a:spcBef>
                <a:spcPts val="600"/>
              </a:spcBef>
              <a:spcAft>
                <a:spcPts val="0"/>
              </a:spcAft>
              <a:buClr>
                <a:schemeClr val="accent1"/>
              </a:buClr>
              <a:buSzPts val="2128"/>
              <a:buFont typeface="Noto Sans Symbols"/>
              <a:buChar char="🞂"/>
            </a:pPr>
            <a:r>
              <a:rPr b="0" i="0" lang="en-US" sz="2800" u="none">
                <a:solidFill>
                  <a:schemeClr val="dk1"/>
                </a:solidFill>
                <a:latin typeface="Gill Sans"/>
                <a:ea typeface="Gill Sans"/>
                <a:cs typeface="Gill Sans"/>
                <a:sym typeface="Gill Sans"/>
              </a:rPr>
              <a:t>Requirements</a:t>
            </a:r>
            <a:endParaRPr/>
          </a:p>
          <a:p>
            <a:pPr indent="-273048" lvl="1" marL="547687" marR="0" rtl="0" algn="l">
              <a:lnSpc>
                <a:spcPct val="100000"/>
              </a:lnSpc>
              <a:spcBef>
                <a:spcPts val="500"/>
              </a:spcBef>
              <a:spcAft>
                <a:spcPts val="0"/>
              </a:spcAft>
              <a:buClr>
                <a:schemeClr val="accent2"/>
              </a:buClr>
              <a:buSzPts val="2128"/>
              <a:buFont typeface="Noto Sans Symbols"/>
              <a:buChar char="🞂"/>
            </a:pPr>
            <a:r>
              <a:rPr b="0" i="0" lang="en-US" sz="2800" u="none" cap="none" strike="noStrike">
                <a:solidFill>
                  <a:schemeClr val="dk2"/>
                </a:solidFill>
                <a:latin typeface="Gill Sans"/>
                <a:ea typeface="Gill Sans"/>
                <a:cs typeface="Gill Sans"/>
                <a:sym typeface="Gill Sans"/>
              </a:rPr>
              <a:t>Request of the country of origin</a:t>
            </a:r>
            <a:endParaRPr/>
          </a:p>
          <a:p>
            <a:pPr indent="-273048" lvl="1" marL="547687" marR="0" rtl="0" algn="l">
              <a:lnSpc>
                <a:spcPct val="100000"/>
              </a:lnSpc>
              <a:spcBef>
                <a:spcPts val="500"/>
              </a:spcBef>
              <a:spcAft>
                <a:spcPts val="0"/>
              </a:spcAft>
              <a:buClr>
                <a:schemeClr val="accent2"/>
              </a:buClr>
              <a:buSzPts val="2128"/>
              <a:buFont typeface="Noto Sans Symbols"/>
              <a:buChar char="🞂"/>
            </a:pPr>
            <a:r>
              <a:rPr b="0" i="0" lang="en-US" sz="2800" u="none" cap="none" strike="noStrike">
                <a:solidFill>
                  <a:schemeClr val="dk2"/>
                </a:solidFill>
                <a:latin typeface="Gill Sans"/>
                <a:ea typeface="Gill Sans"/>
                <a:cs typeface="Gill Sans"/>
                <a:sym typeface="Gill Sans"/>
              </a:rPr>
              <a:t>Bilateral treaty or a reciprocal commitment</a:t>
            </a:r>
            <a:endParaRPr/>
          </a:p>
          <a:p>
            <a:pPr indent="-273048" lvl="1" marL="547687" marR="0" rtl="0" algn="l">
              <a:lnSpc>
                <a:spcPct val="100000"/>
              </a:lnSpc>
              <a:spcBef>
                <a:spcPts val="500"/>
              </a:spcBef>
              <a:spcAft>
                <a:spcPts val="0"/>
              </a:spcAft>
              <a:buClr>
                <a:schemeClr val="accent2"/>
              </a:buClr>
              <a:buSzPts val="2128"/>
              <a:buFont typeface="Noto Sans Symbols"/>
              <a:buChar char="🞂"/>
            </a:pPr>
            <a:r>
              <a:rPr b="0" i="0" lang="en-US" sz="2800" u="none" cap="none" strike="noStrike">
                <a:solidFill>
                  <a:schemeClr val="dk2"/>
                </a:solidFill>
                <a:latin typeface="Gill Sans"/>
                <a:ea typeface="Gill Sans"/>
                <a:cs typeface="Gill Sans"/>
                <a:sym typeface="Gill Sans"/>
              </a:rPr>
              <a:t>Double typicality</a:t>
            </a:r>
            <a:endParaRPr/>
          </a:p>
          <a:p>
            <a:pPr indent="-273048" lvl="1" marL="547687" marR="0" rtl="0" algn="l">
              <a:lnSpc>
                <a:spcPct val="100000"/>
              </a:lnSpc>
              <a:spcBef>
                <a:spcPts val="500"/>
              </a:spcBef>
              <a:spcAft>
                <a:spcPts val="0"/>
              </a:spcAft>
              <a:buClr>
                <a:schemeClr val="accent2"/>
              </a:buClr>
              <a:buSzPts val="2128"/>
              <a:buFont typeface="Noto Sans Symbols"/>
              <a:buChar char="🞂"/>
            </a:pPr>
            <a:r>
              <a:rPr b="0" i="0" lang="en-US" sz="2800" u="none" cap="none" strike="noStrike">
                <a:solidFill>
                  <a:schemeClr val="dk2"/>
                </a:solidFill>
                <a:latin typeface="Gill Sans"/>
                <a:ea typeface="Gill Sans"/>
                <a:cs typeface="Gill Sans"/>
                <a:sym typeface="Gill Sans"/>
              </a:rPr>
              <a:t>Absence of prescribed by the law of both countries.</a:t>
            </a:r>
            <a:endParaRPr b="0" i="0" sz="2500" u="none" cap="none" strike="noStrike">
              <a:solidFill>
                <a:schemeClr val="dk2"/>
              </a:solidFill>
              <a:latin typeface="Gill Sans"/>
              <a:ea typeface="Gill Sans"/>
              <a:cs typeface="Gill Sans"/>
              <a:sym typeface="Gill Sans"/>
            </a:endParaRPr>
          </a:p>
          <a:p>
            <a:pPr indent="-273050" lvl="0" marL="273050" marR="0" rtl="0" algn="just">
              <a:lnSpc>
                <a:spcPct val="100000"/>
              </a:lnSpc>
              <a:spcBef>
                <a:spcPts val="600"/>
              </a:spcBef>
              <a:spcAft>
                <a:spcPts val="0"/>
              </a:spcAft>
              <a:buClr>
                <a:schemeClr val="accent1"/>
              </a:buClr>
              <a:buSzPts val="2128"/>
              <a:buFont typeface="Noto Sans Symbols"/>
              <a:buChar char="🞂"/>
            </a:pPr>
            <a:r>
              <a:rPr b="0" i="1" lang="en-US" sz="2800" u="none">
                <a:solidFill>
                  <a:schemeClr val="dk1"/>
                </a:solidFill>
                <a:latin typeface="Gill Sans"/>
                <a:ea typeface="Gill Sans"/>
                <a:cs typeface="Gill Sans"/>
                <a:sym typeface="Gill Sans"/>
              </a:rPr>
              <a:t>Art. 76, LAW N. 6,964. A extradição poderá ser concedida quando o governo requerente se fundamentar em tratado, ou quando prometer ao Brasil a reciprocidade.</a:t>
            </a:r>
            <a:endParaRPr/>
          </a:p>
        </p:txBody>
      </p:sp>
      <p:sp>
        <p:nvSpPr>
          <p:cNvPr id="194" name="Google Shape;194;p28"/>
          <p:cNvSpPr txBox="1"/>
          <p:nvPr/>
        </p:nvSpPr>
        <p:spPr>
          <a:xfrm>
            <a:off x="12" y="201637"/>
            <a:ext cx="8229600" cy="990600"/>
          </a:xfrm>
          <a:prstGeom prst="rect">
            <a:avLst/>
          </a:prstGeom>
          <a:noFill/>
          <a:ln>
            <a:noFill/>
          </a:ln>
        </p:spPr>
        <p:txBody>
          <a:bodyPr anchorCtr="0" anchor="b" bIns="45700" lIns="91425" spcFirstLastPara="1" rIns="91425" wrap="square" tIns="45700">
            <a:noAutofit/>
          </a:bodyPr>
          <a:lstStyle/>
          <a:p>
            <a:pPr indent="0" lvl="1" marL="457200" marR="0" rtl="0" algn="l">
              <a:lnSpc>
                <a:spcPct val="100000"/>
              </a:lnSpc>
              <a:spcBef>
                <a:spcPts val="0"/>
              </a:spcBef>
              <a:spcAft>
                <a:spcPts val="0"/>
              </a:spcAft>
              <a:buClr>
                <a:schemeClr val="dk2"/>
              </a:buClr>
              <a:buSzPts val="4000"/>
              <a:buFont typeface="Bookman Old Style"/>
              <a:buNone/>
            </a:pPr>
            <a:r>
              <a:rPr b="1" i="0" lang="en-US" sz="4000" u="none" cap="none" strike="noStrike">
                <a:solidFill>
                  <a:schemeClr val="dk2"/>
                </a:solidFill>
                <a:latin typeface="Bookman Old Style"/>
                <a:ea typeface="Bookman Old Style"/>
                <a:cs typeface="Bookman Old Style"/>
                <a:sym typeface="Bookman Old Style"/>
              </a:rPr>
              <a:t>Extradition</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9"/>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Bookman Old Style"/>
              <a:buNone/>
            </a:pPr>
            <a:r>
              <a:rPr b="1" i="0" lang="en-US" sz="4000" u="none">
                <a:solidFill>
                  <a:schemeClr val="dk2"/>
                </a:solidFill>
                <a:latin typeface="Bookman Old Style"/>
                <a:ea typeface="Bookman Old Style"/>
                <a:cs typeface="Bookman Old Style"/>
                <a:sym typeface="Bookman Old Style"/>
              </a:rPr>
              <a:t>2.11 Loss of citizenship</a:t>
            </a:r>
            <a:endParaRPr/>
          </a:p>
        </p:txBody>
      </p:sp>
      <p:sp>
        <p:nvSpPr>
          <p:cNvPr id="200" name="Google Shape;200;p29"/>
          <p:cNvSpPr txBox="1"/>
          <p:nvPr>
            <p:ph idx="1" type="body"/>
          </p:nvPr>
        </p:nvSpPr>
        <p:spPr>
          <a:xfrm>
            <a:off x="114500" y="1314300"/>
            <a:ext cx="9144000" cy="55437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128"/>
              <a:buFont typeface="Noto Sans Symbols"/>
              <a:buChar char="🞂"/>
            </a:pPr>
            <a:r>
              <a:rPr b="0" i="0" lang="en-US" sz="2800" u="none">
                <a:solidFill>
                  <a:schemeClr val="dk1"/>
                </a:solidFill>
                <a:latin typeface="Gill Sans"/>
                <a:ea typeface="Gill Sans"/>
                <a:cs typeface="Gill Sans"/>
                <a:sym typeface="Gill Sans"/>
              </a:rPr>
              <a:t>Desnaturalization: a state deprives one of its citizens of his or her citizenship. From the point of view of the individual, denaturalization means "revocation" or "loss" of citizenship.</a:t>
            </a:r>
            <a:endParaRPr/>
          </a:p>
          <a:p>
            <a:pPr indent="-273050" lvl="0" marL="273050" marR="0" rtl="0" algn="l">
              <a:lnSpc>
                <a:spcPct val="100000"/>
              </a:lnSpc>
              <a:spcBef>
                <a:spcPts val="600"/>
              </a:spcBef>
              <a:spcAft>
                <a:spcPts val="0"/>
              </a:spcAft>
              <a:buClr>
                <a:schemeClr val="accent1"/>
              </a:buClr>
              <a:buSzPts val="2128"/>
              <a:buFont typeface="Noto Sans Symbols"/>
              <a:buChar char="🞂"/>
            </a:pPr>
            <a:r>
              <a:rPr b="0" i="0" lang="en-US" sz="2800" u="none">
                <a:solidFill>
                  <a:schemeClr val="dk1"/>
                </a:solidFill>
                <a:latin typeface="Gill Sans"/>
                <a:ea typeface="Gill Sans"/>
                <a:cs typeface="Gill Sans"/>
                <a:sym typeface="Gill Sans"/>
              </a:rPr>
              <a:t>Legal justifications:</a:t>
            </a:r>
            <a:endParaRPr/>
          </a:p>
          <a:p>
            <a:pPr indent="-273048" lvl="1" marL="547687" marR="0" rtl="0" algn="l">
              <a:lnSpc>
                <a:spcPct val="100000"/>
              </a:lnSpc>
              <a:spcBef>
                <a:spcPts val="500"/>
              </a:spcBef>
              <a:spcAft>
                <a:spcPts val="0"/>
              </a:spcAft>
              <a:buClr>
                <a:schemeClr val="accent2"/>
              </a:buClr>
              <a:buSzPts val="2128"/>
              <a:buFont typeface="Noto Sans Symbols"/>
              <a:buChar char="🞂"/>
            </a:pPr>
            <a:r>
              <a:rPr b="0" i="0" lang="en-US" sz="2800" u="none" cap="none" strike="noStrike">
                <a:solidFill>
                  <a:schemeClr val="dk2"/>
                </a:solidFill>
                <a:latin typeface="Gill Sans"/>
                <a:ea typeface="Gill Sans"/>
                <a:cs typeface="Gill Sans"/>
                <a:sym typeface="Gill Sans"/>
              </a:rPr>
              <a:t>“Stripping of citizenship”: penalty for actions considered criminal by the state (e.g. for having served in a foreign military).</a:t>
            </a:r>
            <a:endParaRPr/>
          </a:p>
          <a:p>
            <a:pPr indent="-273048" lvl="1" marL="547687" marR="0" rtl="0" algn="l">
              <a:lnSpc>
                <a:spcPct val="100000"/>
              </a:lnSpc>
              <a:spcBef>
                <a:spcPts val="500"/>
              </a:spcBef>
              <a:spcAft>
                <a:spcPts val="0"/>
              </a:spcAft>
              <a:buClr>
                <a:schemeClr val="accent2"/>
              </a:buClr>
              <a:buSzPts val="2128"/>
              <a:buFont typeface="Noto Sans Symbols"/>
              <a:buChar char="🞂"/>
            </a:pPr>
            <a:r>
              <a:rPr b="0" i="0" lang="en-US" sz="2800" u="none" cap="none" strike="noStrike">
                <a:solidFill>
                  <a:schemeClr val="dk2"/>
                </a:solidFill>
                <a:latin typeface="Gill Sans"/>
                <a:ea typeface="Gill Sans"/>
                <a:cs typeface="Gill Sans"/>
                <a:sym typeface="Gill Sans"/>
              </a:rPr>
              <a:t>Voluntary naturalization in another country: renunciation of citizenship</a:t>
            </a:r>
            <a:endParaRPr/>
          </a:p>
          <a:p>
            <a:pPr indent="-273048" lvl="1" marL="547687" marR="0" rtl="0" algn="l">
              <a:lnSpc>
                <a:spcPct val="100000"/>
              </a:lnSpc>
              <a:spcBef>
                <a:spcPts val="500"/>
              </a:spcBef>
              <a:spcAft>
                <a:spcPts val="0"/>
              </a:spcAft>
              <a:buClr>
                <a:schemeClr val="accent2"/>
              </a:buClr>
              <a:buSzPts val="2128"/>
              <a:buFont typeface="Noto Sans Symbols"/>
              <a:buChar char="🞂"/>
            </a:pPr>
            <a:r>
              <a:rPr b="0" i="0" lang="en-US" sz="2800" u="none" cap="none" strike="noStrike">
                <a:solidFill>
                  <a:schemeClr val="dk2"/>
                </a:solidFill>
                <a:latin typeface="Gill Sans"/>
                <a:ea typeface="Gill Sans"/>
                <a:cs typeface="Gill Sans"/>
                <a:sym typeface="Gill Sans"/>
              </a:rPr>
              <a:t>Administrative denaturalization: annulment of naturalization</a:t>
            </a:r>
            <a:endParaRPr b="1" i="0" sz="2800" u="none" cap="none" strike="noStrike">
              <a:solidFill>
                <a:schemeClr val="dk2"/>
              </a:solidFill>
              <a:latin typeface="Gill Sans"/>
              <a:ea typeface="Gill Sans"/>
              <a:cs typeface="Gill Sans"/>
              <a:sym typeface="Gill Sans"/>
            </a:endParaRPr>
          </a:p>
          <a:p>
            <a:pPr indent="-137922" lvl="0" marL="273050" marR="0" rtl="0" algn="l">
              <a:spcBef>
                <a:spcPts val="600"/>
              </a:spcBef>
              <a:spcAft>
                <a:spcPts val="0"/>
              </a:spcAft>
              <a:buClr>
                <a:schemeClr val="accent1"/>
              </a:buClr>
              <a:buSzPts val="2128"/>
              <a:buFont typeface="Noto Sans Symbols"/>
              <a:buNone/>
            </a:pPr>
            <a:r>
              <a:t/>
            </a:r>
            <a:endParaRPr b="1" i="0" sz="2800" u="none" cap="none" strike="noStrike">
              <a:solidFill>
                <a:schemeClr val="dk2"/>
              </a:solidFill>
              <a:latin typeface="Gill Sans"/>
              <a:ea typeface="Gill Sans"/>
              <a:cs typeface="Gill Sans"/>
              <a:sym typeface="Gill Sans"/>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0"/>
          <p:cNvSpPr txBox="1"/>
          <p:nvPr>
            <p:ph type="title"/>
          </p:nvPr>
        </p:nvSpPr>
        <p:spPr>
          <a:xfrm>
            <a:off x="323850" y="228750"/>
            <a:ext cx="89388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Bookman Old Style"/>
              <a:buNone/>
            </a:pPr>
            <a:r>
              <a:rPr b="1" i="0" lang="en-US" sz="4000" u="none">
                <a:solidFill>
                  <a:schemeClr val="dk2"/>
                </a:solidFill>
                <a:latin typeface="Bookman Old Style"/>
                <a:ea typeface="Bookman Old Style"/>
                <a:cs typeface="Bookman Old Style"/>
                <a:sym typeface="Bookman Old Style"/>
              </a:rPr>
              <a:t>2.11 Loss of citizenship in Brazil</a:t>
            </a:r>
            <a:endParaRPr/>
          </a:p>
        </p:txBody>
      </p:sp>
      <p:sp>
        <p:nvSpPr>
          <p:cNvPr id="206" name="Google Shape;206;p30"/>
          <p:cNvSpPr txBox="1"/>
          <p:nvPr>
            <p:ph idx="1" type="body"/>
          </p:nvPr>
        </p:nvSpPr>
        <p:spPr>
          <a:xfrm>
            <a:off x="323850" y="1412875"/>
            <a:ext cx="8496300" cy="525621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15000"/>
              </a:lnSpc>
              <a:spcBef>
                <a:spcPts val="0"/>
              </a:spcBef>
              <a:spcAft>
                <a:spcPts val="0"/>
              </a:spcAft>
              <a:buClr>
                <a:schemeClr val="accent1"/>
              </a:buClr>
              <a:buSzPts val="2128"/>
              <a:buFont typeface="Noto Sans Symbols"/>
              <a:buChar char="🞂"/>
            </a:pPr>
            <a:r>
              <a:rPr b="0" i="0" lang="en-US" sz="2800" u="none">
                <a:solidFill>
                  <a:schemeClr val="dk1"/>
                </a:solidFill>
                <a:latin typeface="Gill Sans"/>
                <a:ea typeface="Gill Sans"/>
                <a:cs typeface="Gill Sans"/>
                <a:sym typeface="Gill Sans"/>
              </a:rPr>
              <a:t>Art. 12, §4th, FC.</a:t>
            </a:r>
            <a:endParaRPr/>
          </a:p>
          <a:p>
            <a:pPr indent="-273050" lvl="0" marL="273050" marR="0" rtl="0" algn="l">
              <a:lnSpc>
                <a:spcPct val="115000"/>
              </a:lnSpc>
              <a:spcBef>
                <a:spcPts val="600"/>
              </a:spcBef>
              <a:spcAft>
                <a:spcPts val="0"/>
              </a:spcAft>
              <a:buClr>
                <a:schemeClr val="accent1"/>
              </a:buClr>
              <a:buSzPts val="2356"/>
              <a:buFont typeface="Noto Sans Symbols"/>
              <a:buChar char="🞂"/>
            </a:pPr>
            <a:r>
              <a:rPr b="0" i="0" lang="en-US" sz="3100" u="none">
                <a:solidFill>
                  <a:schemeClr val="dk1"/>
                </a:solidFill>
                <a:latin typeface="Gill Sans"/>
                <a:ea typeface="Gill Sans"/>
                <a:cs typeface="Gill Sans"/>
                <a:sym typeface="Gill Sans"/>
              </a:rPr>
              <a:t>Administrative denaturalization: </a:t>
            </a:r>
            <a:r>
              <a:rPr b="0" i="0" lang="en-US" sz="3200" u="none">
                <a:solidFill>
                  <a:schemeClr val="dk1"/>
                </a:solidFill>
                <a:latin typeface="Gill Sans"/>
                <a:ea typeface="Gill Sans"/>
                <a:cs typeface="Gill Sans"/>
                <a:sym typeface="Gill Sans"/>
              </a:rPr>
              <a:t>harmful activity against national interest</a:t>
            </a:r>
            <a:endParaRPr/>
          </a:p>
          <a:p>
            <a:pPr indent="-273050" lvl="0" marL="273050" marR="0" rtl="0" algn="l">
              <a:lnSpc>
                <a:spcPct val="115000"/>
              </a:lnSpc>
              <a:spcBef>
                <a:spcPts val="600"/>
              </a:spcBef>
              <a:spcAft>
                <a:spcPts val="0"/>
              </a:spcAft>
              <a:buClr>
                <a:schemeClr val="accent1"/>
              </a:buClr>
              <a:buSzPts val="2356"/>
              <a:buFont typeface="Noto Sans Symbols"/>
              <a:buChar char="🞂"/>
            </a:pPr>
            <a:r>
              <a:rPr b="0" i="0" lang="en-US" sz="3100" u="none">
                <a:solidFill>
                  <a:schemeClr val="dk1"/>
                </a:solidFill>
                <a:latin typeface="Gill Sans"/>
                <a:ea typeface="Gill Sans"/>
                <a:cs typeface="Gill Sans"/>
                <a:sym typeface="Gill Sans"/>
              </a:rPr>
              <a:t>Voluntary naturalization in another country. Exceptions:</a:t>
            </a:r>
            <a:endParaRPr/>
          </a:p>
          <a:p>
            <a:pPr indent="-273048" lvl="1" marL="547687" marR="0" rtl="0" algn="l">
              <a:lnSpc>
                <a:spcPct val="115000"/>
              </a:lnSpc>
              <a:spcBef>
                <a:spcPts val="500"/>
              </a:spcBef>
              <a:spcAft>
                <a:spcPts val="0"/>
              </a:spcAft>
              <a:buClr>
                <a:schemeClr val="accent2"/>
              </a:buClr>
              <a:buSzPts val="2128"/>
              <a:buFont typeface="Noto Sans Symbols"/>
              <a:buChar char="🞂"/>
            </a:pPr>
            <a:r>
              <a:rPr b="0" i="0" lang="en-US" sz="2800" u="none" cap="none" strike="noStrike">
                <a:solidFill>
                  <a:schemeClr val="dk2"/>
                </a:solidFill>
                <a:latin typeface="Gill Sans"/>
                <a:ea typeface="Gill Sans"/>
                <a:cs typeface="Gill Sans"/>
                <a:sym typeface="Gill Sans"/>
              </a:rPr>
              <a:t>Dual citizenship</a:t>
            </a:r>
            <a:endParaRPr/>
          </a:p>
          <a:p>
            <a:pPr indent="-273048" lvl="1" marL="547687" marR="0" rtl="0" algn="l">
              <a:lnSpc>
                <a:spcPct val="115000"/>
              </a:lnSpc>
              <a:spcBef>
                <a:spcPts val="500"/>
              </a:spcBef>
              <a:spcAft>
                <a:spcPts val="0"/>
              </a:spcAft>
              <a:buClr>
                <a:schemeClr val="accent2"/>
              </a:buClr>
              <a:buSzPts val="2128"/>
              <a:buFont typeface="Noto Sans Symbols"/>
              <a:buChar char="🞂"/>
            </a:pPr>
            <a:r>
              <a:rPr b="0" i="0" lang="en-US" sz="2800" u="none" cap="none" strike="noStrike">
                <a:solidFill>
                  <a:schemeClr val="dk2"/>
                </a:solidFill>
                <a:latin typeface="Gill Sans"/>
                <a:ea typeface="Gill Sans"/>
                <a:cs typeface="Gill Sans"/>
                <a:sym typeface="Gill Sans"/>
              </a:rPr>
              <a:t>Imposition of naturalization, by foreign law, to Brazilian residing in another country as a condition to keep in the territory or to exercise civil rights.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8"/>
          <p:cNvSpPr txBox="1"/>
          <p:nvPr>
            <p:ph idx="1" type="body"/>
          </p:nvPr>
        </p:nvSpPr>
        <p:spPr>
          <a:xfrm>
            <a:off x="323850" y="1219200"/>
            <a:ext cx="8496300" cy="4937125"/>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432"/>
              <a:buFont typeface="Noto Sans Symbols"/>
              <a:buChar char="🞂"/>
            </a:pPr>
            <a:r>
              <a:rPr b="0" i="0" lang="en-US" sz="3200" u="none" cap="none" strike="noStrike">
                <a:solidFill>
                  <a:schemeClr val="dk1"/>
                </a:solidFill>
                <a:latin typeface="Gill Sans"/>
                <a:ea typeface="Gill Sans"/>
                <a:cs typeface="Gill Sans"/>
                <a:sym typeface="Gill Sans"/>
              </a:rPr>
              <a:t>PEOPLE: the personal dimension to the state. There are doctrinal divergence:</a:t>
            </a:r>
            <a:endParaRPr/>
          </a:p>
          <a:p>
            <a:pPr indent="-273048" lvl="1" marL="547687" marR="0" rtl="0" algn="l">
              <a:lnSpc>
                <a:spcPct val="100000"/>
              </a:lnSpc>
              <a:spcBef>
                <a:spcPts val="500"/>
              </a:spcBef>
              <a:spcAft>
                <a:spcPts val="0"/>
              </a:spcAft>
              <a:buClr>
                <a:schemeClr val="accent2"/>
              </a:buClr>
              <a:buSzPts val="2432"/>
              <a:buFont typeface="Noto Sans Symbols"/>
              <a:buChar char="🞂"/>
            </a:pPr>
            <a:r>
              <a:rPr b="0" i="0" lang="en-US" sz="3200" u="none" cap="none" strike="noStrike">
                <a:solidFill>
                  <a:schemeClr val="dk2"/>
                </a:solidFill>
                <a:latin typeface="Gill Sans"/>
                <a:ea typeface="Gill Sans"/>
                <a:cs typeface="Gill Sans"/>
                <a:sym typeface="Gill Sans"/>
              </a:rPr>
              <a:t>For some scholars, people are all the nationals</a:t>
            </a:r>
            <a:r>
              <a:rPr b="0" i="0" lang="en-US" sz="2900" u="none" cap="none" strike="noStrike">
                <a:solidFill>
                  <a:schemeClr val="dk2"/>
                </a:solidFill>
                <a:latin typeface="Gill Sans"/>
                <a:ea typeface="Gill Sans"/>
                <a:cs typeface="Gill Sans"/>
                <a:sym typeface="Gill Sans"/>
              </a:rPr>
              <a:t>;</a:t>
            </a:r>
            <a:endParaRPr/>
          </a:p>
          <a:p>
            <a:pPr indent="-273048" lvl="1" marL="547687" marR="0" rtl="0" algn="l">
              <a:lnSpc>
                <a:spcPct val="100000"/>
              </a:lnSpc>
              <a:spcBef>
                <a:spcPts val="500"/>
              </a:spcBef>
              <a:spcAft>
                <a:spcPts val="0"/>
              </a:spcAft>
              <a:buClr>
                <a:schemeClr val="accent2"/>
              </a:buClr>
              <a:buSzPts val="2432"/>
              <a:buFont typeface="Noto Sans Symbols"/>
              <a:buChar char="🞂"/>
            </a:pPr>
            <a:r>
              <a:rPr b="0" i="0" lang="en-US" sz="3200" u="none" cap="none" strike="noStrike">
                <a:solidFill>
                  <a:schemeClr val="dk2"/>
                </a:solidFill>
                <a:latin typeface="Gill Sans"/>
                <a:ea typeface="Gill Sans"/>
                <a:cs typeface="Gill Sans"/>
                <a:sym typeface="Gill Sans"/>
              </a:rPr>
              <a:t>For others, the meaning is more political and people are all citizens.</a:t>
            </a:r>
            <a:endParaRPr b="0" i="0" sz="2900" u="none" cap="none" strike="noStrike">
              <a:solidFill>
                <a:schemeClr val="dk2"/>
              </a:solidFill>
              <a:latin typeface="Gill Sans"/>
              <a:ea typeface="Gill Sans"/>
              <a:cs typeface="Gill Sans"/>
              <a:sym typeface="Gill Sans"/>
            </a:endParaRPr>
          </a:p>
          <a:p>
            <a:pPr indent="-273050" lvl="0" marL="273050" marR="0" rtl="0" algn="l">
              <a:lnSpc>
                <a:spcPct val="100000"/>
              </a:lnSpc>
              <a:spcBef>
                <a:spcPts val="600"/>
              </a:spcBef>
              <a:spcAft>
                <a:spcPts val="0"/>
              </a:spcAft>
              <a:buClr>
                <a:schemeClr val="accent1"/>
              </a:buClr>
              <a:buSzPts val="2432"/>
              <a:buFont typeface="Noto Sans Symbols"/>
              <a:buChar char="🞂"/>
            </a:pPr>
            <a:r>
              <a:rPr b="0" i="0" lang="en-US" sz="3200" u="none" cap="none" strike="noStrike">
                <a:solidFill>
                  <a:schemeClr val="dk1"/>
                </a:solidFill>
                <a:latin typeface="Gill Sans"/>
                <a:ea typeface="Gill Sans"/>
                <a:cs typeface="Gill Sans"/>
                <a:sym typeface="Gill Sans"/>
              </a:rPr>
              <a:t>STATELESS or HEIMATLOS: subject without homeland.</a:t>
            </a:r>
            <a:endParaRPr/>
          </a:p>
          <a:p>
            <a:pPr indent="-273050" lvl="0" marL="273050" marR="0" rtl="0" algn="l">
              <a:lnSpc>
                <a:spcPct val="100000"/>
              </a:lnSpc>
              <a:spcBef>
                <a:spcPts val="600"/>
              </a:spcBef>
              <a:spcAft>
                <a:spcPts val="0"/>
              </a:spcAft>
              <a:buClr>
                <a:schemeClr val="accent1"/>
              </a:buClr>
              <a:buSzPts val="2432"/>
              <a:buFont typeface="Noto Sans Symbols"/>
              <a:buChar char="🞂"/>
            </a:pPr>
            <a:r>
              <a:rPr b="0" i="0" lang="en-US" sz="3200" u="none" cap="none" strike="noStrike">
                <a:solidFill>
                  <a:schemeClr val="dk1"/>
                </a:solidFill>
                <a:latin typeface="Gill Sans"/>
                <a:ea typeface="Gill Sans"/>
                <a:cs typeface="Gill Sans"/>
                <a:sym typeface="Gill Sans"/>
              </a:rPr>
              <a:t>MULTIPLE CITIZENSHIP: individual with more than one nationality.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9"/>
          <p:cNvSpPr txBox="1"/>
          <p:nvPr>
            <p:ph idx="1" type="body"/>
          </p:nvPr>
        </p:nvSpPr>
        <p:spPr>
          <a:xfrm>
            <a:off x="205200" y="1121525"/>
            <a:ext cx="8938800" cy="51831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15000"/>
              </a:lnSpc>
              <a:spcBef>
                <a:spcPts val="0"/>
              </a:spcBef>
              <a:spcAft>
                <a:spcPts val="0"/>
              </a:spcAft>
              <a:buClr>
                <a:schemeClr val="accent1"/>
              </a:buClr>
              <a:buSzPts val="2128"/>
              <a:buFont typeface="Noto Sans Symbols"/>
              <a:buChar char="🞂"/>
            </a:pPr>
            <a:r>
              <a:rPr b="0" i="0" lang="en-US" sz="2800" u="none" cap="none" strike="noStrike">
                <a:solidFill>
                  <a:schemeClr val="dk1"/>
                </a:solidFill>
                <a:latin typeface="Gill Sans"/>
                <a:ea typeface="Gill Sans"/>
                <a:cs typeface="Gill Sans"/>
                <a:sym typeface="Gill Sans"/>
              </a:rPr>
              <a:t>The Universal Declaration of Human Rights (1948) states in art. 15 that  “everyone has the right to a nationality”.</a:t>
            </a:r>
            <a:endParaRPr/>
          </a:p>
          <a:p>
            <a:pPr indent="-273050" lvl="0" marL="273050" marR="0" rtl="0" algn="l">
              <a:lnSpc>
                <a:spcPct val="115000"/>
              </a:lnSpc>
              <a:spcBef>
                <a:spcPts val="600"/>
              </a:spcBef>
              <a:spcAft>
                <a:spcPts val="0"/>
              </a:spcAft>
              <a:buClr>
                <a:schemeClr val="accent1"/>
              </a:buClr>
              <a:buSzPts val="2128"/>
              <a:buFont typeface="Noto Sans Symbols"/>
              <a:buChar char="🞂"/>
            </a:pPr>
            <a:r>
              <a:rPr b="0" i="0" lang="en-US" sz="2800" u="none" cap="none" strike="noStrike">
                <a:solidFill>
                  <a:schemeClr val="dk1"/>
                </a:solidFill>
                <a:latin typeface="Gill Sans"/>
                <a:ea typeface="Gill Sans"/>
                <a:cs typeface="Gill Sans"/>
                <a:sym typeface="Gill Sans"/>
              </a:rPr>
              <a:t>American Convention on Human Rights (San Jose Pact):</a:t>
            </a:r>
            <a:endParaRPr/>
          </a:p>
          <a:p>
            <a:pPr indent="-273050" lvl="0" marL="273050" marR="0" rtl="0" algn="l">
              <a:lnSpc>
                <a:spcPct val="115000"/>
              </a:lnSpc>
              <a:spcBef>
                <a:spcPts val="600"/>
              </a:spcBef>
              <a:spcAft>
                <a:spcPts val="0"/>
              </a:spcAft>
              <a:buClr>
                <a:schemeClr val="accent1"/>
              </a:buClr>
              <a:buSzPts val="2128"/>
              <a:buFont typeface="Noto Sans Symbols"/>
              <a:buChar char="🞂"/>
            </a:pPr>
            <a:r>
              <a:rPr b="0" i="0" lang="en-US" sz="2800" u="none" cap="none" strike="noStrike">
                <a:solidFill>
                  <a:schemeClr val="dk1"/>
                </a:solidFill>
                <a:latin typeface="Gill Sans"/>
                <a:ea typeface="Gill Sans"/>
                <a:cs typeface="Gill Sans"/>
                <a:sym typeface="Gill Sans"/>
              </a:rPr>
              <a:t> </a:t>
            </a:r>
            <a:r>
              <a:rPr b="0" i="1" lang="en-US" sz="2800" u="none" cap="none" strike="noStrike">
                <a:solidFill>
                  <a:schemeClr val="dk1"/>
                </a:solidFill>
                <a:latin typeface="Gill Sans"/>
                <a:ea typeface="Gill Sans"/>
                <a:cs typeface="Gill Sans"/>
                <a:sym typeface="Gill Sans"/>
              </a:rPr>
              <a:t>Artigo 20 – </a:t>
            </a:r>
            <a:r>
              <a:rPr i="1" lang="en-US" sz="2800"/>
              <a:t>Right to Nationality</a:t>
            </a:r>
            <a:endParaRPr/>
          </a:p>
          <a:p>
            <a:pPr indent="0" lvl="0" marL="273050" marR="0" rtl="0" algn="l">
              <a:lnSpc>
                <a:spcPct val="115000"/>
              </a:lnSpc>
              <a:spcBef>
                <a:spcPts val="600"/>
              </a:spcBef>
              <a:spcAft>
                <a:spcPts val="0"/>
              </a:spcAft>
              <a:buNone/>
            </a:pPr>
            <a:r>
              <a:rPr i="1" lang="en-US" sz="2800"/>
              <a:t>1. Every person has the right to a nationality. </a:t>
            </a:r>
            <a:endParaRPr i="1" sz="2800"/>
          </a:p>
          <a:p>
            <a:pPr indent="0" lvl="0" marL="273050" marR="0" rtl="0" algn="l">
              <a:lnSpc>
                <a:spcPct val="115000"/>
              </a:lnSpc>
              <a:spcBef>
                <a:spcPts val="600"/>
              </a:spcBef>
              <a:spcAft>
                <a:spcPts val="0"/>
              </a:spcAft>
              <a:buNone/>
            </a:pPr>
            <a:r>
              <a:rPr i="1" lang="en-US" sz="2800"/>
              <a:t>2. Every person has the right to the nationality of the state in whose territory he was born if he does not have the right to any other nationality.  </a:t>
            </a:r>
            <a:endParaRPr i="1" sz="2800"/>
          </a:p>
          <a:p>
            <a:pPr indent="0" lvl="0" marL="273050" marR="0" rtl="0" algn="l">
              <a:lnSpc>
                <a:spcPct val="115000"/>
              </a:lnSpc>
              <a:spcBef>
                <a:spcPts val="600"/>
              </a:spcBef>
              <a:spcAft>
                <a:spcPts val="0"/>
              </a:spcAft>
              <a:buNone/>
            </a:pPr>
            <a:r>
              <a:rPr i="1" lang="en-US" sz="2800"/>
              <a:t>3. No one shall be arbitrarily deprived of his nationality or of the right to change it.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0"/>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3200"/>
              <a:buFont typeface="Bookman Old Style"/>
              <a:buNone/>
            </a:pPr>
            <a:r>
              <a:rPr b="1" lang="en-US"/>
              <a:t>1</a:t>
            </a:r>
            <a:r>
              <a:rPr b="1" i="0" lang="en-US" sz="3200" u="none">
                <a:solidFill>
                  <a:schemeClr val="dk2"/>
                </a:solidFill>
                <a:latin typeface="Bookman Old Style"/>
                <a:ea typeface="Bookman Old Style"/>
                <a:cs typeface="Bookman Old Style"/>
                <a:sym typeface="Bookman Old Style"/>
              </a:rPr>
              <a:t>.1 Multiple citizenship</a:t>
            </a:r>
            <a:endParaRPr/>
          </a:p>
        </p:txBody>
      </p:sp>
      <p:sp>
        <p:nvSpPr>
          <p:cNvPr id="86" name="Google Shape;86;p10"/>
          <p:cNvSpPr txBox="1"/>
          <p:nvPr>
            <p:ph idx="1" type="body"/>
          </p:nvPr>
        </p:nvSpPr>
        <p:spPr>
          <a:xfrm>
            <a:off x="457200" y="1219200"/>
            <a:ext cx="8229600" cy="501808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Multiple citizenships exist because different countries use different and not necessarily mutually exclusive, citizenship requirements.</a:t>
            </a:r>
            <a:endParaRPr/>
          </a:p>
          <a:p>
            <a:pPr indent="-273050" lvl="0" marL="273050" marR="0" rtl="0" algn="l">
              <a:lnSpc>
                <a:spcPct val="100000"/>
              </a:lnSpc>
              <a:spcBef>
                <a:spcPts val="60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In the case of naturalisation, some countries require applicants of naturalisation to renounce their former citizenship.</a:t>
            </a:r>
            <a:endParaRPr/>
          </a:p>
          <a:p>
            <a:pPr indent="-273050" lvl="0" marL="273050" marR="0" rtl="0" algn="l">
              <a:lnSpc>
                <a:spcPct val="100000"/>
              </a:lnSpc>
              <a:spcBef>
                <a:spcPts val="60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For example, the U.K. honours renunciation only if done with its competent authorities, and consequently citizens naturalised in the US remain British citizens in the eyes of the British government even though they are required by US authorities to renounce allegiance to any foreign power.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1"/>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3200"/>
              <a:buFont typeface="Bookman Old Style"/>
              <a:buNone/>
            </a:pPr>
            <a:r>
              <a:rPr b="0" i="0" lang="en-US" sz="3200" u="none">
                <a:solidFill>
                  <a:schemeClr val="dk2"/>
                </a:solidFill>
                <a:latin typeface="Bookman Old Style"/>
                <a:ea typeface="Bookman Old Style"/>
                <a:cs typeface="Bookman Old Style"/>
                <a:sym typeface="Bookman Old Style"/>
              </a:rPr>
              <a:t>The case of Ireland</a:t>
            </a:r>
            <a:endParaRPr/>
          </a:p>
        </p:txBody>
      </p:sp>
      <p:sp>
        <p:nvSpPr>
          <p:cNvPr id="92" name="Google Shape;92;p11"/>
          <p:cNvSpPr txBox="1"/>
          <p:nvPr>
            <p:ph idx="1" type="body"/>
          </p:nvPr>
        </p:nvSpPr>
        <p:spPr>
          <a:xfrm>
            <a:off x="179387" y="1125537"/>
            <a:ext cx="8713787" cy="539908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The Republic of Ireland frames its citizenship laws as relating to "the island of Ireland", thereby extending them to Northern Island, which is part of the United Kingdom. Therefore, anyone born in Northern Ireland who meets the requirements for being an Irish citizen through birth on the island of Ireland (or a child born outside of Ireland but with a qualifying parent) may exercise an entitlement to Irish citizenship by acting in such a way that only an Irish citizen is entitled to do (such as applying for an Irish passport). People born in Northern Ireland are British citizens on the same basis as people born elsewhere in the United Kingdom. People born in Northern Ireland can hold either a British Passport or an Irish Passport, or both if they so choose.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2"/>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4400"/>
              <a:buFont typeface="Bookman Old Style"/>
              <a:buNone/>
            </a:pPr>
            <a:r>
              <a:rPr b="1" lang="en-US" sz="4400"/>
              <a:t>1</a:t>
            </a:r>
            <a:r>
              <a:rPr b="1" i="0" lang="en-US" sz="4400" u="none">
                <a:solidFill>
                  <a:schemeClr val="dk2"/>
                </a:solidFill>
                <a:latin typeface="Bookman Old Style"/>
                <a:ea typeface="Bookman Old Style"/>
                <a:cs typeface="Bookman Old Style"/>
                <a:sym typeface="Bookman Old Style"/>
              </a:rPr>
              <a:t>.2 Nationality</a:t>
            </a:r>
            <a:endParaRPr/>
          </a:p>
        </p:txBody>
      </p:sp>
      <p:sp>
        <p:nvSpPr>
          <p:cNvPr id="98" name="Google Shape;98;p12"/>
          <p:cNvSpPr txBox="1"/>
          <p:nvPr>
            <p:ph idx="1" type="body"/>
          </p:nvPr>
        </p:nvSpPr>
        <p:spPr>
          <a:xfrm>
            <a:off x="323850" y="1219200"/>
            <a:ext cx="8496300" cy="4937125"/>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432"/>
              <a:buFont typeface="Noto Sans Symbols"/>
              <a:buChar char="🞂"/>
            </a:pPr>
            <a:r>
              <a:rPr b="0" i="0" lang="en-US" sz="3200" u="none" cap="none" strike="noStrike">
                <a:solidFill>
                  <a:schemeClr val="dk1"/>
                </a:solidFill>
                <a:latin typeface="Gill Sans"/>
                <a:ea typeface="Gill Sans"/>
                <a:cs typeface="Gill Sans"/>
                <a:sym typeface="Gill Sans"/>
              </a:rPr>
              <a:t>Nationality can be:</a:t>
            </a:r>
            <a:endParaRPr/>
          </a:p>
          <a:p>
            <a:pPr indent="-273049" lvl="1" marL="547687" marR="0" rtl="0" algn="l">
              <a:lnSpc>
                <a:spcPct val="100000"/>
              </a:lnSpc>
              <a:spcBef>
                <a:spcPts val="500"/>
              </a:spcBef>
              <a:spcAft>
                <a:spcPts val="0"/>
              </a:spcAft>
              <a:buClr>
                <a:schemeClr val="accent2"/>
              </a:buClr>
              <a:buSzPts val="2736"/>
              <a:buFont typeface="Noto Sans Symbols"/>
              <a:buChar char="🞂"/>
            </a:pPr>
            <a:r>
              <a:rPr b="0" i="0" lang="en-US" sz="3600" u="none" cap="none" strike="noStrike">
                <a:solidFill>
                  <a:schemeClr val="dk2"/>
                </a:solidFill>
                <a:latin typeface="Gill Sans"/>
                <a:ea typeface="Gill Sans"/>
                <a:cs typeface="Gill Sans"/>
                <a:sym typeface="Gill Sans"/>
              </a:rPr>
              <a:t>Native: by origin</a:t>
            </a:r>
            <a:endParaRPr b="0" i="0" sz="3300" u="none" cap="none" strike="noStrike">
              <a:solidFill>
                <a:schemeClr val="dk2"/>
              </a:solidFill>
              <a:latin typeface="Gill Sans"/>
              <a:ea typeface="Gill Sans"/>
              <a:cs typeface="Gill Sans"/>
              <a:sym typeface="Gill Sans"/>
            </a:endParaRPr>
          </a:p>
          <a:p>
            <a:pPr indent="-228600" lvl="2" marL="822325" marR="0" rtl="0" algn="l">
              <a:lnSpc>
                <a:spcPct val="100000"/>
              </a:lnSpc>
              <a:spcBef>
                <a:spcPts val="500"/>
              </a:spcBef>
              <a:spcAft>
                <a:spcPts val="0"/>
              </a:spcAft>
              <a:buClr>
                <a:srgbClr val="BCBCBC"/>
              </a:buClr>
              <a:buSzPts val="2128"/>
              <a:buFont typeface="Noto Sans Symbols"/>
              <a:buChar char="🞂"/>
            </a:pPr>
            <a:r>
              <a:rPr b="0" i="1" lang="en-US" sz="2800" u="none" cap="none" strike="noStrike">
                <a:solidFill>
                  <a:schemeClr val="dk1"/>
                </a:solidFill>
                <a:latin typeface="Gill Sans"/>
                <a:ea typeface="Gill Sans"/>
                <a:cs typeface="Gill Sans"/>
                <a:sym typeface="Gill Sans"/>
              </a:rPr>
              <a:t>Jus solis</a:t>
            </a:r>
            <a:r>
              <a:rPr b="0" i="0" lang="en-US" sz="2800" u="none" cap="none" strike="noStrike">
                <a:solidFill>
                  <a:schemeClr val="dk1"/>
                </a:solidFill>
                <a:latin typeface="Gill Sans"/>
                <a:ea typeface="Gill Sans"/>
                <a:cs typeface="Gill Sans"/>
                <a:sym typeface="Gill Sans"/>
              </a:rPr>
              <a:t>: place of birth.</a:t>
            </a:r>
            <a:endParaRPr/>
          </a:p>
          <a:p>
            <a:pPr indent="-228600" lvl="2" marL="822325" marR="0" rtl="0" algn="l">
              <a:lnSpc>
                <a:spcPct val="100000"/>
              </a:lnSpc>
              <a:spcBef>
                <a:spcPts val="500"/>
              </a:spcBef>
              <a:spcAft>
                <a:spcPts val="0"/>
              </a:spcAft>
              <a:buClr>
                <a:srgbClr val="BCBCBC"/>
              </a:buClr>
              <a:buSzPts val="2128"/>
              <a:buFont typeface="Noto Sans Symbols"/>
              <a:buChar char="🞂"/>
            </a:pPr>
            <a:r>
              <a:rPr b="0" i="1" lang="en-US" sz="2800" u="none" cap="none" strike="noStrike">
                <a:solidFill>
                  <a:schemeClr val="dk1"/>
                </a:solidFill>
                <a:latin typeface="Gill Sans"/>
                <a:ea typeface="Gill Sans"/>
                <a:cs typeface="Gill Sans"/>
                <a:sym typeface="Gill Sans"/>
              </a:rPr>
              <a:t>Jus sanguinis</a:t>
            </a:r>
            <a:r>
              <a:rPr b="0" i="0" lang="en-US" sz="2800" u="none" cap="none" strike="noStrike">
                <a:solidFill>
                  <a:schemeClr val="dk1"/>
                </a:solidFill>
                <a:latin typeface="Gill Sans"/>
                <a:ea typeface="Gill Sans"/>
                <a:cs typeface="Gill Sans"/>
                <a:sym typeface="Gill Sans"/>
              </a:rPr>
              <a:t>: ascendancy.</a:t>
            </a:r>
            <a:endParaRPr/>
          </a:p>
          <a:p>
            <a:pPr indent="-228600" lvl="2" marL="822325" marR="0" rtl="0" algn="just">
              <a:lnSpc>
                <a:spcPct val="100000"/>
              </a:lnSpc>
              <a:spcBef>
                <a:spcPts val="500"/>
              </a:spcBef>
              <a:spcAft>
                <a:spcPts val="0"/>
              </a:spcAft>
              <a:buClr>
                <a:srgbClr val="BCBCBC"/>
              </a:buClr>
              <a:buSzPts val="2128"/>
              <a:buFont typeface="Noto Sans Symbols"/>
              <a:buChar char="🞂"/>
            </a:pPr>
            <a:r>
              <a:rPr b="0" i="1" lang="en-US" sz="2800" u="none" cap="none" strike="noStrike">
                <a:solidFill>
                  <a:schemeClr val="dk1"/>
                </a:solidFill>
                <a:latin typeface="Gill Sans"/>
                <a:ea typeface="Gill Sans"/>
                <a:cs typeface="Gill Sans"/>
                <a:sym typeface="Gill Sans"/>
              </a:rPr>
              <a:t>Jus domicili</a:t>
            </a:r>
            <a:r>
              <a:rPr b="0" i="0" lang="en-US" sz="2800" u="none" cap="none" strike="noStrike">
                <a:solidFill>
                  <a:schemeClr val="dk1"/>
                </a:solidFill>
                <a:latin typeface="Gill Sans"/>
                <a:ea typeface="Gill Sans"/>
                <a:cs typeface="Gill Sans"/>
                <a:sym typeface="Gill Sans"/>
              </a:rPr>
              <a:t>: residence.</a:t>
            </a:r>
            <a:endParaRPr/>
          </a:p>
          <a:p>
            <a:pPr indent="-228600" lvl="2" marL="822325" marR="0" rtl="0" algn="just">
              <a:lnSpc>
                <a:spcPct val="100000"/>
              </a:lnSpc>
              <a:spcBef>
                <a:spcPts val="500"/>
              </a:spcBef>
              <a:spcAft>
                <a:spcPts val="0"/>
              </a:spcAft>
              <a:buClr>
                <a:srgbClr val="BCBCBC"/>
              </a:buClr>
              <a:buSzPts val="2128"/>
              <a:buFont typeface="Noto Sans Symbols"/>
              <a:buChar char="🞂"/>
            </a:pPr>
            <a:r>
              <a:rPr b="0" i="1" lang="en-US" sz="2800" u="none" cap="none" strike="noStrike">
                <a:solidFill>
                  <a:schemeClr val="dk1"/>
                </a:solidFill>
                <a:latin typeface="Gill Sans"/>
                <a:ea typeface="Gill Sans"/>
                <a:cs typeface="Gill Sans"/>
                <a:sym typeface="Gill Sans"/>
              </a:rPr>
              <a:t>Jus laboris</a:t>
            </a:r>
            <a:r>
              <a:rPr b="0" i="0" lang="en-US" sz="2800" u="none" cap="none" strike="noStrike">
                <a:solidFill>
                  <a:schemeClr val="dk1"/>
                </a:solidFill>
                <a:latin typeface="Gill Sans"/>
                <a:ea typeface="Gill Sans"/>
                <a:cs typeface="Gill Sans"/>
                <a:sym typeface="Gill Sans"/>
              </a:rPr>
              <a:t>: services for the country.</a:t>
            </a:r>
            <a:endParaRPr/>
          </a:p>
          <a:p>
            <a:pPr indent="-273049" lvl="1" marL="547687" marR="0" rtl="0" algn="l">
              <a:lnSpc>
                <a:spcPct val="100000"/>
              </a:lnSpc>
              <a:spcBef>
                <a:spcPts val="500"/>
              </a:spcBef>
              <a:spcAft>
                <a:spcPts val="0"/>
              </a:spcAft>
              <a:buClr>
                <a:schemeClr val="accent2"/>
              </a:buClr>
              <a:buSzPts val="2736"/>
              <a:buFont typeface="Noto Sans Symbols"/>
              <a:buChar char="🞂"/>
            </a:pPr>
            <a:r>
              <a:rPr b="0" i="0" lang="en-US" sz="3600" u="none" cap="none" strike="noStrike">
                <a:solidFill>
                  <a:schemeClr val="dk2"/>
                </a:solidFill>
                <a:latin typeface="Gill Sans"/>
                <a:ea typeface="Gill Sans"/>
                <a:cs typeface="Gill Sans"/>
                <a:sym typeface="Gill Sans"/>
              </a:rPr>
              <a:t>Derivative: by naturalization</a:t>
            </a:r>
            <a:endParaRPr b="0" i="0" sz="3300" u="none" cap="none" strike="noStrike">
              <a:solidFill>
                <a:schemeClr val="dk2"/>
              </a:solidFill>
              <a:latin typeface="Gill Sans"/>
              <a:ea typeface="Gill Sans"/>
              <a:cs typeface="Gill Sans"/>
              <a:sym typeface="Gill Sans"/>
            </a:endParaRPr>
          </a:p>
          <a:p>
            <a:pPr indent="-228600" lvl="2" marL="822325" marR="0" rtl="0" algn="l">
              <a:lnSpc>
                <a:spcPct val="100000"/>
              </a:lnSpc>
              <a:spcBef>
                <a:spcPts val="500"/>
              </a:spcBef>
              <a:spcAft>
                <a:spcPts val="0"/>
              </a:spcAft>
              <a:buClr>
                <a:srgbClr val="BCBCBC"/>
              </a:buClr>
              <a:buSzPts val="2128"/>
              <a:buFont typeface="Noto Sans Symbols"/>
              <a:buChar char="🞂"/>
            </a:pPr>
            <a:r>
              <a:rPr b="0" i="0" lang="en-US" sz="2800" u="none" cap="none" strike="noStrike">
                <a:solidFill>
                  <a:schemeClr val="dk1"/>
                </a:solidFill>
                <a:latin typeface="Gill Sans"/>
                <a:ea typeface="Gill Sans"/>
                <a:cs typeface="Gill Sans"/>
                <a:sym typeface="Gill Sans"/>
              </a:rPr>
              <a:t>Willingly</a:t>
            </a:r>
            <a:endParaRPr/>
          </a:p>
          <a:p>
            <a:pPr indent="-228600" lvl="2" marL="822325" marR="0" rtl="0" algn="l">
              <a:lnSpc>
                <a:spcPct val="100000"/>
              </a:lnSpc>
              <a:spcBef>
                <a:spcPts val="500"/>
              </a:spcBef>
              <a:spcAft>
                <a:spcPts val="0"/>
              </a:spcAft>
              <a:buClr>
                <a:srgbClr val="BCBCBC"/>
              </a:buClr>
              <a:buSzPts val="2128"/>
              <a:buFont typeface="Noto Sans Symbols"/>
              <a:buChar char="🞂"/>
            </a:pPr>
            <a:r>
              <a:rPr b="0" i="0" lang="en-US" sz="2800" u="none" cap="none" strike="noStrike">
                <a:solidFill>
                  <a:schemeClr val="dk1"/>
                </a:solidFill>
                <a:latin typeface="Gill Sans"/>
                <a:ea typeface="Gill Sans"/>
                <a:cs typeface="Gill Sans"/>
                <a:sym typeface="Gill Sans"/>
              </a:rPr>
              <a:t>Marriage (</a:t>
            </a:r>
            <a:r>
              <a:rPr b="0" i="1" lang="en-US" sz="2800" u="none" cap="none" strike="noStrike">
                <a:solidFill>
                  <a:schemeClr val="dk1"/>
                </a:solidFill>
                <a:latin typeface="Gill Sans"/>
                <a:ea typeface="Gill Sans"/>
                <a:cs typeface="Gill Sans"/>
                <a:sym typeface="Gill Sans"/>
              </a:rPr>
              <a:t>jus matrimonii</a:t>
            </a:r>
            <a:r>
              <a:rPr b="0" i="0" lang="en-US" sz="2800" u="none" cap="none" strike="noStrike">
                <a:solidFill>
                  <a:schemeClr val="dk1"/>
                </a:solidFill>
                <a:latin typeface="Gill Sans"/>
                <a:ea typeface="Gill Sans"/>
                <a:cs typeface="Gill Sans"/>
                <a:sym typeface="Gill Sans"/>
              </a:rPr>
              <a:t>)</a:t>
            </a:r>
            <a:endParaRPr/>
          </a:p>
          <a:p>
            <a:pPr indent="-228600" lvl="2" marL="822325" marR="0" rtl="0" algn="l">
              <a:lnSpc>
                <a:spcPct val="100000"/>
              </a:lnSpc>
              <a:spcBef>
                <a:spcPts val="500"/>
              </a:spcBef>
              <a:spcAft>
                <a:spcPts val="0"/>
              </a:spcAft>
              <a:buClr>
                <a:srgbClr val="BCBCBC"/>
              </a:buClr>
              <a:buSzPts val="2128"/>
              <a:buFont typeface="Noto Sans Symbols"/>
              <a:buChar char="🞂"/>
            </a:pPr>
            <a:r>
              <a:rPr b="0" i="0" lang="en-US" sz="2800" u="none" cap="none" strike="noStrike">
                <a:solidFill>
                  <a:schemeClr val="dk1"/>
                </a:solidFill>
                <a:latin typeface="Gill Sans"/>
                <a:ea typeface="Gill Sans"/>
                <a:cs typeface="Gill Sans"/>
                <a:sym typeface="Gill Sans"/>
              </a:rPr>
              <a:t>Territory change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3"/>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3200"/>
              <a:buFont typeface="Bookman Old Style"/>
              <a:buNone/>
            </a:pPr>
            <a:r>
              <a:rPr b="1" lang="en-US"/>
              <a:t>1</a:t>
            </a:r>
            <a:r>
              <a:rPr b="1" i="0" lang="en-US" sz="3200" u="none">
                <a:solidFill>
                  <a:schemeClr val="dk2"/>
                </a:solidFill>
                <a:latin typeface="Bookman Old Style"/>
                <a:ea typeface="Bookman Old Style"/>
                <a:cs typeface="Bookman Old Style"/>
                <a:sym typeface="Bookman Old Style"/>
              </a:rPr>
              <a:t>.3 Multiple citizenship</a:t>
            </a:r>
            <a:endParaRPr/>
          </a:p>
        </p:txBody>
      </p:sp>
      <p:sp>
        <p:nvSpPr>
          <p:cNvPr id="104" name="Google Shape;104;p13"/>
          <p:cNvSpPr txBox="1"/>
          <p:nvPr>
            <p:ph idx="1" type="body"/>
          </p:nvPr>
        </p:nvSpPr>
        <p:spPr>
          <a:xfrm>
            <a:off x="457200" y="1219200"/>
            <a:ext cx="8229600" cy="4937125"/>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976"/>
              <a:buFont typeface="Noto Sans Symbols"/>
              <a:buChar char="🞂"/>
            </a:pPr>
            <a:r>
              <a:rPr b="0" i="0" lang="en-US" sz="2600" u="none" cap="none" strike="noStrike">
                <a:solidFill>
                  <a:schemeClr val="dk1"/>
                </a:solidFill>
                <a:latin typeface="Gill Sans"/>
                <a:ea typeface="Gill Sans"/>
                <a:cs typeface="Gill Sans"/>
                <a:sym typeface="Gill Sans"/>
              </a:rPr>
              <a:t>Some countries consider multiple citizenship undesirable and take measures to prevent it. This may take the following forms:</a:t>
            </a:r>
            <a:endParaRPr/>
          </a:p>
          <a:p>
            <a:pPr indent="-273049" lvl="1" marL="547687" marR="0" rtl="0" algn="l">
              <a:lnSpc>
                <a:spcPct val="100000"/>
              </a:lnSpc>
              <a:spcBef>
                <a:spcPts val="500"/>
              </a:spcBef>
              <a:spcAft>
                <a:spcPts val="0"/>
              </a:spcAft>
              <a:buClr>
                <a:schemeClr val="accent2"/>
              </a:buClr>
              <a:buSzPts val="1748"/>
              <a:buFont typeface="Noto Sans Symbols"/>
              <a:buChar char="🞂"/>
            </a:pPr>
            <a:r>
              <a:rPr b="0" i="0" lang="en-US" sz="2300" u="none" cap="none" strike="noStrike">
                <a:solidFill>
                  <a:schemeClr val="dk2"/>
                </a:solidFill>
                <a:latin typeface="Gill Sans"/>
                <a:ea typeface="Gill Sans"/>
                <a:cs typeface="Gill Sans"/>
                <a:sym typeface="Gill Sans"/>
              </a:rPr>
              <a:t>Automatic loss of citizenship if another citizenship is acquired voluntarily (e.g., Azerbaijan, China, Denmnark, Japan, Brazil)</a:t>
            </a:r>
            <a:endParaRPr/>
          </a:p>
          <a:p>
            <a:pPr indent="-273049" lvl="1" marL="547687" marR="0" rtl="0" algn="l">
              <a:lnSpc>
                <a:spcPct val="100000"/>
              </a:lnSpc>
              <a:spcBef>
                <a:spcPts val="500"/>
              </a:spcBef>
              <a:spcAft>
                <a:spcPts val="0"/>
              </a:spcAft>
              <a:buClr>
                <a:schemeClr val="accent2"/>
              </a:buClr>
              <a:buSzPts val="1748"/>
              <a:buFont typeface="Noto Sans Symbols"/>
              <a:buChar char="🞂"/>
            </a:pPr>
            <a:r>
              <a:rPr b="0" i="0" lang="en-US" sz="2300" u="none" cap="none" strike="noStrike">
                <a:solidFill>
                  <a:schemeClr val="dk2"/>
                </a:solidFill>
                <a:latin typeface="Gill Sans"/>
                <a:ea typeface="Gill Sans"/>
                <a:cs typeface="Gill Sans"/>
                <a:sym typeface="Gill Sans"/>
              </a:rPr>
              <a:t>Possible (but not automatic) loss of citizenship if another citizenship is acquired voluntarily (e.g., Singapore).</a:t>
            </a:r>
            <a:endParaRPr b="0" i="0" sz="2300" u="sng" cap="none" strike="noStrike">
              <a:solidFill>
                <a:schemeClr val="dk2"/>
              </a:solidFill>
              <a:latin typeface="Gill Sans"/>
              <a:ea typeface="Gill Sans"/>
              <a:cs typeface="Gill Sans"/>
              <a:sym typeface="Gill Sans"/>
            </a:endParaRPr>
          </a:p>
          <a:p>
            <a:pPr indent="-273049" lvl="1" marL="547687" marR="0" rtl="0" algn="l">
              <a:lnSpc>
                <a:spcPct val="100000"/>
              </a:lnSpc>
              <a:spcBef>
                <a:spcPts val="500"/>
              </a:spcBef>
              <a:spcAft>
                <a:spcPts val="0"/>
              </a:spcAft>
              <a:buClr>
                <a:schemeClr val="accent2"/>
              </a:buClr>
              <a:buSzPts val="1748"/>
              <a:buFont typeface="Noto Sans Symbols"/>
              <a:buChar char="🞂"/>
            </a:pPr>
            <a:r>
              <a:rPr b="0" i="0" lang="en-US" sz="2300" u="none" cap="none" strike="noStrike">
                <a:solidFill>
                  <a:schemeClr val="dk2"/>
                </a:solidFill>
                <a:latin typeface="Gill Sans"/>
                <a:ea typeface="Gill Sans"/>
                <a:cs typeface="Gill Sans"/>
                <a:sym typeface="Gill Sans"/>
              </a:rPr>
              <a:t>Automatic loss of citizenship if children born with multiple citizenships do not renounce the other citizenships after reaching the age of majority (e.g., Japan).</a:t>
            </a:r>
            <a:endParaRPr/>
          </a:p>
          <a:p>
            <a:pPr indent="-273049" lvl="1" marL="547687" marR="0" rtl="0" algn="l">
              <a:lnSpc>
                <a:spcPct val="100000"/>
              </a:lnSpc>
              <a:spcBef>
                <a:spcPts val="500"/>
              </a:spcBef>
              <a:spcAft>
                <a:spcPts val="0"/>
              </a:spcAft>
              <a:buClr>
                <a:schemeClr val="accent2"/>
              </a:buClr>
              <a:buSzPts val="1748"/>
              <a:buFont typeface="Noto Sans Symbols"/>
              <a:buChar char="🞂"/>
            </a:pPr>
            <a:r>
              <a:rPr b="0" i="0" lang="en-US" sz="2300" u="none" cap="none" strike="noStrike">
                <a:solidFill>
                  <a:schemeClr val="dk2"/>
                </a:solidFill>
                <a:latin typeface="Gill Sans"/>
                <a:ea typeface="Gill Sans"/>
                <a:cs typeface="Gill Sans"/>
                <a:sym typeface="Gill Sans"/>
              </a:rPr>
              <a:t>Criminal penalties for exercising another citizenship (e.g., Saudi Arabia).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4"/>
          <p:cNvSpPr txBox="1"/>
          <p:nvPr>
            <p:ph type="title"/>
          </p:nvPr>
        </p:nvSpPr>
        <p:spPr>
          <a:xfrm>
            <a:off x="457200" y="152400"/>
            <a:ext cx="8229600" cy="9906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2"/>
              </a:buClr>
              <a:buSzPts val="3200"/>
              <a:buFont typeface="Bookman Old Style"/>
              <a:buNone/>
            </a:pPr>
            <a:r>
              <a:rPr b="1" lang="en-US"/>
              <a:t>1</a:t>
            </a:r>
            <a:r>
              <a:rPr b="1" i="0" lang="en-US" sz="3200" u="none">
                <a:solidFill>
                  <a:schemeClr val="dk2"/>
                </a:solidFill>
                <a:latin typeface="Bookman Old Style"/>
                <a:ea typeface="Bookman Old Style"/>
                <a:cs typeface="Bookman Old Style"/>
                <a:sym typeface="Bookman Old Style"/>
              </a:rPr>
              <a:t>.4 Examples</a:t>
            </a:r>
            <a:endParaRPr/>
          </a:p>
        </p:txBody>
      </p:sp>
      <p:sp>
        <p:nvSpPr>
          <p:cNvPr id="110" name="Google Shape;110;p14"/>
          <p:cNvSpPr txBox="1"/>
          <p:nvPr>
            <p:ph idx="1" type="body"/>
          </p:nvPr>
        </p:nvSpPr>
        <p:spPr>
          <a:xfrm>
            <a:off x="179387" y="1125537"/>
            <a:ext cx="8785225" cy="539908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1824"/>
              <a:buFont typeface="Noto Sans Symbols"/>
              <a:buChar char="🞂"/>
            </a:pPr>
            <a:r>
              <a:rPr b="0" i="0" lang="en-US" sz="2400" u="none" cap="none" strike="noStrike">
                <a:solidFill>
                  <a:schemeClr val="dk1"/>
                </a:solidFill>
                <a:latin typeface="Gill Sans"/>
                <a:ea typeface="Gill Sans"/>
                <a:cs typeface="Gill Sans"/>
                <a:sym typeface="Gill Sans"/>
              </a:rPr>
              <a:t>It is possible to become a citizen of multiple countries </a:t>
            </a:r>
            <a:r>
              <a:rPr b="0" i="1" lang="en-US" sz="2400" u="none" cap="none" strike="noStrike">
                <a:solidFill>
                  <a:schemeClr val="dk1"/>
                </a:solidFill>
                <a:latin typeface="Gill Sans"/>
                <a:ea typeface="Gill Sans"/>
                <a:cs typeface="Gill Sans"/>
                <a:sym typeface="Gill Sans"/>
              </a:rPr>
              <a:t>even if</a:t>
            </a:r>
            <a:r>
              <a:rPr b="0" i="0" lang="en-US" sz="2400" u="none" cap="none" strike="noStrike">
                <a:solidFill>
                  <a:schemeClr val="dk1"/>
                </a:solidFill>
                <a:latin typeface="Gill Sans"/>
                <a:ea typeface="Gill Sans"/>
                <a:cs typeface="Gill Sans"/>
                <a:sym typeface="Gill Sans"/>
              </a:rPr>
              <a:t> some or all of these countries forbid dual or multiple citizenship. </a:t>
            </a:r>
            <a:endParaRPr/>
          </a:p>
          <a:p>
            <a:pPr indent="-273050" lvl="0" marL="273050" marR="0" rtl="0" algn="l">
              <a:lnSpc>
                <a:spcPct val="100000"/>
              </a:lnSpc>
              <a:spcBef>
                <a:spcPts val="600"/>
              </a:spcBef>
              <a:spcAft>
                <a:spcPts val="0"/>
              </a:spcAft>
              <a:buClr>
                <a:schemeClr val="accent1"/>
              </a:buClr>
              <a:buSzPts val="1824"/>
              <a:buFont typeface="Noto Sans Symbols"/>
              <a:buChar char="🞂"/>
            </a:pPr>
            <a:r>
              <a:rPr b="0" i="0" lang="en-US" sz="2400" u="none" cap="none" strike="noStrike">
                <a:solidFill>
                  <a:schemeClr val="dk1"/>
                </a:solidFill>
                <a:latin typeface="Gill Sans"/>
                <a:ea typeface="Gill Sans"/>
                <a:cs typeface="Gill Sans"/>
                <a:sym typeface="Gill Sans"/>
              </a:rPr>
              <a:t>Germany and Austria usually do not allow dual citizenship except for persons who obtain more than one citizenship at the time of birth, but Germans and Austrians can apply for a permit to keep their citizenship before taking a second one (e.g.,  Arnold Schwarznegger holds Austrian and US citizenship). </a:t>
            </a:r>
            <a:endParaRPr/>
          </a:p>
          <a:p>
            <a:pPr indent="-273050" lvl="0" marL="273050" marR="0" rtl="0" algn="l">
              <a:lnSpc>
                <a:spcPct val="100000"/>
              </a:lnSpc>
              <a:spcBef>
                <a:spcPts val="600"/>
              </a:spcBef>
              <a:spcAft>
                <a:spcPts val="0"/>
              </a:spcAft>
              <a:buClr>
                <a:schemeClr val="accent1"/>
              </a:buClr>
              <a:buSzPts val="1824"/>
              <a:buFont typeface="Noto Sans Symbols"/>
              <a:buChar char="🞂"/>
            </a:pPr>
            <a:r>
              <a:rPr b="0" i="0" lang="en-US" sz="2400" u="none" cap="none" strike="noStrike">
                <a:solidFill>
                  <a:schemeClr val="dk1"/>
                </a:solidFill>
                <a:latin typeface="Gill Sans"/>
                <a:ea typeface="Gill Sans"/>
                <a:cs typeface="Gill Sans"/>
                <a:sym typeface="Gill Sans"/>
              </a:rPr>
              <a:t>Spain allows dual citizenship with some Latin-American countries (Argentina, Bolivia, Chile, Colombia, Costa Rica, the Dominican Republic, Ecuador, Guatemala, Honduras, Nicaragua, Paraguay, and Peru), Andorra, Portugal, The Philippines and Equatorial Guinea. Spain does not require citizens of these countries who wish to naturalise to renounce their existing citizenship.</a:t>
            </a:r>
            <a:endParaRPr/>
          </a:p>
        </p:txBody>
      </p:sp>
    </p:spTree>
  </p:cSld>
  <p:clrMapOvr>
    <a:masterClrMapping/>
  </p:clrMapOvr>
</p:sld>
</file>

<file path=ppt/theme/theme1.xml><?xml version="1.0" encoding="utf-8"?>
<a:theme xmlns:a="http://schemas.openxmlformats.org/drawingml/2006/main" xmlns:r="http://schemas.openxmlformats.org/officeDocument/2006/relationships" name="1_Origem">
  <a:themeElements>
    <a:clrScheme name="Origem">
      <a:dk1>
        <a:srgbClr val="000000"/>
      </a:dk1>
      <a:lt1>
        <a:srgbClr val="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rigem">
  <a:themeElements>
    <a:clrScheme name="Origem">
      <a:dk1>
        <a:srgbClr val="000000"/>
      </a:dk1>
      <a:lt1>
        <a:srgbClr val="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2008-10-16T19:28:41Z</dcterms:created>
  <dc:creator>Usuario</dc:creator>
</cp:coreProperties>
</file>