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31"/>
  </p:notesMasterIdLst>
  <p:sldIdLst>
    <p:sldId id="257" r:id="rId7"/>
    <p:sldId id="258" r:id="rId8"/>
    <p:sldId id="259" r:id="rId9"/>
    <p:sldId id="260" r:id="rId10"/>
    <p:sldId id="261" r:id="rId11"/>
    <p:sldId id="289" r:id="rId12"/>
    <p:sldId id="281" r:id="rId13"/>
    <p:sldId id="282" r:id="rId14"/>
    <p:sldId id="265" r:id="rId15"/>
    <p:sldId id="266" r:id="rId16"/>
    <p:sldId id="268" r:id="rId17"/>
    <p:sldId id="352" r:id="rId18"/>
    <p:sldId id="283" r:id="rId19"/>
    <p:sldId id="505" r:id="rId20"/>
    <p:sldId id="507" r:id="rId21"/>
    <p:sldId id="506" r:id="rId22"/>
    <p:sldId id="508" r:id="rId23"/>
    <p:sldId id="509" r:id="rId24"/>
    <p:sldId id="510" r:id="rId25"/>
    <p:sldId id="511" r:id="rId26"/>
    <p:sldId id="513" r:id="rId27"/>
    <p:sldId id="271" r:id="rId28"/>
    <p:sldId id="278" r:id="rId29"/>
    <p:sldId id="28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CC3D5-245C-457A-9F9C-07368D3F86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13C8C3-5B19-4834-84BF-59AC577AF47A}" type="pres">
      <dgm:prSet presAssocID="{F9ACC3D5-245C-457A-9F9C-07368D3F86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</dgm:ptLst>
  <dgm:cxnLst>
    <dgm:cxn modelId="{8CAA7586-A51A-4288-9A4C-93F2BFC0FC36}" type="presOf" srcId="{F9ACC3D5-245C-457A-9F9C-07368D3F862F}" destId="{BD13C8C3-5B19-4834-84BF-59AC577AF47A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305FE-55FE-4AE4-A519-0572DA1A38B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2A4571C-9782-488B-B962-1F145AF79227}">
      <dgm:prSet phldrT="[Texto]"/>
      <dgm:spPr/>
      <dgm:t>
        <a:bodyPr/>
        <a:lstStyle/>
        <a:p>
          <a:pPr algn="ctr"/>
          <a:r>
            <a:rPr lang="pt-BR" dirty="0"/>
            <a:t>Empresas Jovens</a:t>
          </a:r>
        </a:p>
      </dgm:t>
    </dgm:pt>
    <dgm:pt modelId="{1A0D5B70-85AE-4F5B-B191-E904BD6CAEC9}" type="parTrans" cxnId="{324FEF2F-2D1F-4164-9413-0AFA5268FA53}">
      <dgm:prSet/>
      <dgm:spPr/>
      <dgm:t>
        <a:bodyPr/>
        <a:lstStyle/>
        <a:p>
          <a:endParaRPr lang="pt-BR"/>
        </a:p>
      </dgm:t>
    </dgm:pt>
    <dgm:pt modelId="{D9075675-9BA6-41B0-93BB-F6FF61E34C83}" type="sibTrans" cxnId="{324FEF2F-2D1F-4164-9413-0AFA5268FA53}">
      <dgm:prSet/>
      <dgm:spPr/>
      <dgm:t>
        <a:bodyPr/>
        <a:lstStyle/>
        <a:p>
          <a:endParaRPr lang="pt-BR"/>
        </a:p>
      </dgm:t>
    </dgm:pt>
    <dgm:pt modelId="{19628991-04C6-4BCF-A675-32CEBC506004}">
      <dgm:prSet phldrT="[Texto]"/>
      <dgm:spPr/>
      <dgm:t>
        <a:bodyPr/>
        <a:lstStyle/>
        <a:p>
          <a:pPr algn="just"/>
          <a:r>
            <a:rPr lang="pt-BR" dirty="0"/>
            <a:t>Crescimento da receita, margem-alvo e probabilidade de sobrevivência.</a:t>
          </a:r>
        </a:p>
      </dgm:t>
    </dgm:pt>
    <dgm:pt modelId="{E104C56B-7D46-4B40-BF12-F7AE4F2E42A3}" type="parTrans" cxnId="{AFC7008C-50F0-4C90-8620-9B041DCD348E}">
      <dgm:prSet/>
      <dgm:spPr/>
      <dgm:t>
        <a:bodyPr/>
        <a:lstStyle/>
        <a:p>
          <a:endParaRPr lang="pt-BR"/>
        </a:p>
      </dgm:t>
    </dgm:pt>
    <dgm:pt modelId="{08390463-63C0-4A4F-83E2-BBD9D916429C}" type="sibTrans" cxnId="{AFC7008C-50F0-4C90-8620-9B041DCD348E}">
      <dgm:prSet/>
      <dgm:spPr/>
      <dgm:t>
        <a:bodyPr/>
        <a:lstStyle/>
        <a:p>
          <a:endParaRPr lang="pt-BR"/>
        </a:p>
      </dgm:t>
    </dgm:pt>
    <dgm:pt modelId="{551E55B0-B48F-4764-B9A8-F269D08E67A6}">
      <dgm:prSet phldrT="[Texto]"/>
      <dgm:spPr/>
      <dgm:t>
        <a:bodyPr/>
        <a:lstStyle/>
        <a:p>
          <a:pPr algn="ctr"/>
          <a:r>
            <a:rPr lang="pt-BR" dirty="0"/>
            <a:t>Empresas com crescimento acelerado</a:t>
          </a:r>
        </a:p>
      </dgm:t>
    </dgm:pt>
    <dgm:pt modelId="{AD822288-0836-4940-81C3-3D0A63091827}" type="parTrans" cxnId="{52242840-D1BE-41E0-8AB6-578CEB559788}">
      <dgm:prSet/>
      <dgm:spPr/>
      <dgm:t>
        <a:bodyPr/>
        <a:lstStyle/>
        <a:p>
          <a:endParaRPr lang="pt-BR"/>
        </a:p>
      </dgm:t>
    </dgm:pt>
    <dgm:pt modelId="{E6B8DF14-79D6-4C14-ABFC-56E315D48A2B}" type="sibTrans" cxnId="{52242840-D1BE-41E0-8AB6-578CEB559788}">
      <dgm:prSet/>
      <dgm:spPr/>
      <dgm:t>
        <a:bodyPr/>
        <a:lstStyle/>
        <a:p>
          <a:endParaRPr lang="pt-BR"/>
        </a:p>
      </dgm:t>
    </dgm:pt>
    <dgm:pt modelId="{77104516-47F9-404F-B017-490429127C6D}">
      <dgm:prSet phldrT="[Texto]"/>
      <dgm:spPr/>
      <dgm:t>
        <a:bodyPr/>
        <a:lstStyle/>
        <a:p>
          <a:pPr algn="ctr"/>
          <a:r>
            <a:rPr lang="pt-BR" dirty="0"/>
            <a:t>Empresas Maduras</a:t>
          </a:r>
        </a:p>
      </dgm:t>
    </dgm:pt>
    <dgm:pt modelId="{B17BD59D-DA0A-4A7B-9FFB-EBE2C5425800}" type="parTrans" cxnId="{482061BB-9323-48FD-B596-033772FA62ED}">
      <dgm:prSet/>
      <dgm:spPr/>
      <dgm:t>
        <a:bodyPr/>
        <a:lstStyle/>
        <a:p>
          <a:endParaRPr lang="pt-BR"/>
        </a:p>
      </dgm:t>
    </dgm:pt>
    <dgm:pt modelId="{287E896B-4C91-4FE5-81BD-89D3F93A2298}" type="sibTrans" cxnId="{482061BB-9323-48FD-B596-033772FA62ED}">
      <dgm:prSet/>
      <dgm:spPr/>
      <dgm:t>
        <a:bodyPr/>
        <a:lstStyle/>
        <a:p>
          <a:endParaRPr lang="pt-BR"/>
        </a:p>
      </dgm:t>
    </dgm:pt>
    <dgm:pt modelId="{D1CC98E1-0F54-4D3A-8315-B0C28120DD61}">
      <dgm:prSet phldrT="[Texto]"/>
      <dgm:spPr/>
      <dgm:t>
        <a:bodyPr/>
        <a:lstStyle/>
        <a:p>
          <a:pPr algn="just"/>
          <a:r>
            <a:rPr lang="pt-BR" dirty="0"/>
            <a:t>Níveis e qualidade dos investimentos, margens de lucratividade.</a:t>
          </a:r>
        </a:p>
      </dgm:t>
    </dgm:pt>
    <dgm:pt modelId="{D9F2D21D-1525-4FE8-897A-5B4A0E37F7A1}" type="parTrans" cxnId="{E06A4FB4-D076-458C-B04E-CD38D43F5031}">
      <dgm:prSet/>
      <dgm:spPr/>
      <dgm:t>
        <a:bodyPr/>
        <a:lstStyle/>
        <a:p>
          <a:endParaRPr lang="pt-BR"/>
        </a:p>
      </dgm:t>
    </dgm:pt>
    <dgm:pt modelId="{4E2D2467-06C3-43FB-881B-2FA3667964E0}" type="sibTrans" cxnId="{E06A4FB4-D076-458C-B04E-CD38D43F5031}">
      <dgm:prSet/>
      <dgm:spPr/>
      <dgm:t>
        <a:bodyPr/>
        <a:lstStyle/>
        <a:p>
          <a:endParaRPr lang="pt-BR"/>
        </a:p>
      </dgm:t>
    </dgm:pt>
    <dgm:pt modelId="{1256F59E-13EC-438D-9496-594BBB346CCD}">
      <dgm:prSet phldrT="[Texto]"/>
      <dgm:spPr/>
      <dgm:t>
        <a:bodyPr/>
        <a:lstStyle/>
        <a:p>
          <a:pPr algn="just"/>
          <a:r>
            <a:rPr lang="pt-BR" dirty="0"/>
            <a:t>Endividamento, pagamento de dividendos.</a:t>
          </a:r>
        </a:p>
      </dgm:t>
    </dgm:pt>
    <dgm:pt modelId="{6A903AF2-140E-466C-851D-DF6B149787BB}" type="parTrans" cxnId="{112ED987-5BE3-4AF0-830A-FAC925285307}">
      <dgm:prSet/>
      <dgm:spPr/>
      <dgm:t>
        <a:bodyPr/>
        <a:lstStyle/>
        <a:p>
          <a:endParaRPr lang="pt-BR"/>
        </a:p>
      </dgm:t>
    </dgm:pt>
    <dgm:pt modelId="{B54DE9E5-E5D9-4E4C-B9AA-CD30118E2970}" type="sibTrans" cxnId="{112ED987-5BE3-4AF0-830A-FAC925285307}">
      <dgm:prSet/>
      <dgm:spPr/>
      <dgm:t>
        <a:bodyPr/>
        <a:lstStyle/>
        <a:p>
          <a:endParaRPr lang="pt-BR"/>
        </a:p>
      </dgm:t>
    </dgm:pt>
    <dgm:pt modelId="{DC8C8375-B03A-49E8-81C1-BA48CA97182A}">
      <dgm:prSet phldrT="[Texto]"/>
      <dgm:spPr/>
      <dgm:t>
        <a:bodyPr/>
        <a:lstStyle/>
        <a:p>
          <a:pPr algn="just"/>
          <a:r>
            <a:rPr lang="pt-BR" dirty="0"/>
            <a:t>Valor da empresa em continuidade e descontinuidade, probabilidade de insolvência </a:t>
          </a:r>
        </a:p>
      </dgm:t>
    </dgm:pt>
    <dgm:pt modelId="{00E84582-E922-48A7-9972-E33281F81706}" type="parTrans" cxnId="{941A6B16-2F6E-464E-8CAB-A11C05172954}">
      <dgm:prSet/>
      <dgm:spPr/>
      <dgm:t>
        <a:bodyPr/>
        <a:lstStyle/>
        <a:p>
          <a:endParaRPr lang="pt-BR"/>
        </a:p>
      </dgm:t>
    </dgm:pt>
    <dgm:pt modelId="{FB887FF3-6F55-4FE2-8B39-40DA2BEFBF24}" type="sibTrans" cxnId="{941A6B16-2F6E-464E-8CAB-A11C05172954}">
      <dgm:prSet/>
      <dgm:spPr/>
      <dgm:t>
        <a:bodyPr/>
        <a:lstStyle/>
        <a:p>
          <a:endParaRPr lang="pt-BR"/>
        </a:p>
      </dgm:t>
    </dgm:pt>
    <dgm:pt modelId="{CFD67A12-3007-40E2-8772-376E7F7AD5FB}">
      <dgm:prSet phldrT="[Texto]"/>
      <dgm:spPr/>
      <dgm:t>
        <a:bodyPr/>
        <a:lstStyle/>
        <a:p>
          <a:pPr algn="ctr"/>
          <a:r>
            <a:rPr lang="pt-BR" dirty="0"/>
            <a:t>Empresas Decadentes</a:t>
          </a:r>
        </a:p>
      </dgm:t>
    </dgm:pt>
    <dgm:pt modelId="{26023AC7-3A05-4C9F-9D36-FCC9F31564D6}" type="parTrans" cxnId="{3F65F18F-7231-484F-9379-9D4D11E62264}">
      <dgm:prSet/>
      <dgm:spPr/>
      <dgm:t>
        <a:bodyPr/>
        <a:lstStyle/>
        <a:p>
          <a:endParaRPr lang="pt-BR"/>
        </a:p>
      </dgm:t>
    </dgm:pt>
    <dgm:pt modelId="{FEBF416F-6912-4B3A-B7D1-A07AF16F1F4F}" type="sibTrans" cxnId="{3F65F18F-7231-484F-9379-9D4D11E62264}">
      <dgm:prSet/>
      <dgm:spPr/>
      <dgm:t>
        <a:bodyPr/>
        <a:lstStyle/>
        <a:p>
          <a:endParaRPr lang="pt-BR"/>
        </a:p>
      </dgm:t>
    </dgm:pt>
    <dgm:pt modelId="{D2F2BACA-CE01-482E-B220-7F7B6F5C494C}" type="pres">
      <dgm:prSet presAssocID="{B6B305FE-55FE-4AE4-A519-0572DA1A38B6}" presName="Name0" presStyleCnt="0">
        <dgm:presLayoutVars>
          <dgm:dir/>
          <dgm:animLvl val="lvl"/>
          <dgm:resizeHandles val="exact"/>
        </dgm:presLayoutVars>
      </dgm:prSet>
      <dgm:spPr/>
    </dgm:pt>
    <dgm:pt modelId="{8480D8B3-334E-4D75-885D-74295F435709}" type="pres">
      <dgm:prSet presAssocID="{C2A4571C-9782-488B-B962-1F145AF79227}" presName="linNode" presStyleCnt="0"/>
      <dgm:spPr/>
    </dgm:pt>
    <dgm:pt modelId="{E3066CCC-ED1F-496F-BB01-17B6ED8A058D}" type="pres">
      <dgm:prSet presAssocID="{C2A4571C-9782-488B-B962-1F145AF7922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0645325-29D8-4A6D-9203-D70B089E4CCD}" type="pres">
      <dgm:prSet presAssocID="{C2A4571C-9782-488B-B962-1F145AF79227}" presName="descendantText" presStyleLbl="alignAccFollowNode1" presStyleIdx="0" presStyleCnt="4">
        <dgm:presLayoutVars>
          <dgm:bulletEnabled val="1"/>
        </dgm:presLayoutVars>
      </dgm:prSet>
      <dgm:spPr/>
    </dgm:pt>
    <dgm:pt modelId="{77EE86CE-E106-44D3-B84A-63C66C44D3D7}" type="pres">
      <dgm:prSet presAssocID="{D9075675-9BA6-41B0-93BB-F6FF61E34C83}" presName="sp" presStyleCnt="0"/>
      <dgm:spPr/>
    </dgm:pt>
    <dgm:pt modelId="{A1C46168-1DC2-4039-9022-0B59C579AADA}" type="pres">
      <dgm:prSet presAssocID="{551E55B0-B48F-4764-B9A8-F269D08E67A6}" presName="linNode" presStyleCnt="0"/>
      <dgm:spPr/>
    </dgm:pt>
    <dgm:pt modelId="{EAB1CF46-2A96-472E-81B4-48E698716DC8}" type="pres">
      <dgm:prSet presAssocID="{551E55B0-B48F-4764-B9A8-F269D08E67A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AC9995C-08AE-45B0-8AD5-2C7E9402AEAF}" type="pres">
      <dgm:prSet presAssocID="{551E55B0-B48F-4764-B9A8-F269D08E67A6}" presName="descendantText" presStyleLbl="alignAccFollowNode1" presStyleIdx="1" presStyleCnt="4">
        <dgm:presLayoutVars>
          <dgm:bulletEnabled val="1"/>
        </dgm:presLayoutVars>
      </dgm:prSet>
      <dgm:spPr/>
    </dgm:pt>
    <dgm:pt modelId="{69AA10F7-2A02-4A6D-AC2A-CF2098E4E1E1}" type="pres">
      <dgm:prSet presAssocID="{E6B8DF14-79D6-4C14-ABFC-56E315D48A2B}" presName="sp" presStyleCnt="0"/>
      <dgm:spPr/>
    </dgm:pt>
    <dgm:pt modelId="{71BF2CC4-2ED4-48F4-A05A-3D93BECBA94A}" type="pres">
      <dgm:prSet presAssocID="{77104516-47F9-404F-B017-490429127C6D}" presName="linNode" presStyleCnt="0"/>
      <dgm:spPr/>
    </dgm:pt>
    <dgm:pt modelId="{797C3180-3AC6-4313-B237-72E30D5D53F0}" type="pres">
      <dgm:prSet presAssocID="{77104516-47F9-404F-B017-490429127C6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529C8E6-F126-4027-BE11-B4DA4B6424C9}" type="pres">
      <dgm:prSet presAssocID="{77104516-47F9-404F-B017-490429127C6D}" presName="descendantText" presStyleLbl="alignAccFollowNode1" presStyleIdx="2" presStyleCnt="4">
        <dgm:presLayoutVars>
          <dgm:bulletEnabled val="1"/>
        </dgm:presLayoutVars>
      </dgm:prSet>
      <dgm:spPr/>
    </dgm:pt>
    <dgm:pt modelId="{5D5A014F-1505-4929-8D38-0D0514F30BF0}" type="pres">
      <dgm:prSet presAssocID="{287E896B-4C91-4FE5-81BD-89D3F93A2298}" presName="sp" presStyleCnt="0"/>
      <dgm:spPr/>
    </dgm:pt>
    <dgm:pt modelId="{52B723E3-6499-429F-AD69-532A9BD0C64E}" type="pres">
      <dgm:prSet presAssocID="{CFD67A12-3007-40E2-8772-376E7F7AD5FB}" presName="linNode" presStyleCnt="0"/>
      <dgm:spPr/>
    </dgm:pt>
    <dgm:pt modelId="{FF34D0FE-AB9F-483B-BAC6-0652EE9FDA8D}" type="pres">
      <dgm:prSet presAssocID="{CFD67A12-3007-40E2-8772-376E7F7AD5F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D55CC48-A7F7-41AB-BA47-47A27CDE8329}" type="pres">
      <dgm:prSet presAssocID="{CFD67A12-3007-40E2-8772-376E7F7AD5FB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BB5A708-867F-4353-8914-40EC39F3DDDF}" type="presOf" srcId="{1256F59E-13EC-438D-9496-594BBB346CCD}" destId="{2529C8E6-F126-4027-BE11-B4DA4B6424C9}" srcOrd="0" destOrd="0" presId="urn:microsoft.com/office/officeart/2005/8/layout/vList5"/>
    <dgm:cxn modelId="{941A6B16-2F6E-464E-8CAB-A11C05172954}" srcId="{CFD67A12-3007-40E2-8772-376E7F7AD5FB}" destId="{DC8C8375-B03A-49E8-81C1-BA48CA97182A}" srcOrd="0" destOrd="0" parTransId="{00E84582-E922-48A7-9972-E33281F81706}" sibTransId="{FB887FF3-6F55-4FE2-8B39-40DA2BEFBF24}"/>
    <dgm:cxn modelId="{33303725-A4AD-4F37-88EF-F4E7F7E44D29}" type="presOf" srcId="{77104516-47F9-404F-B017-490429127C6D}" destId="{797C3180-3AC6-4313-B237-72E30D5D53F0}" srcOrd="0" destOrd="0" presId="urn:microsoft.com/office/officeart/2005/8/layout/vList5"/>
    <dgm:cxn modelId="{324FEF2F-2D1F-4164-9413-0AFA5268FA53}" srcId="{B6B305FE-55FE-4AE4-A519-0572DA1A38B6}" destId="{C2A4571C-9782-488B-B962-1F145AF79227}" srcOrd="0" destOrd="0" parTransId="{1A0D5B70-85AE-4F5B-B191-E904BD6CAEC9}" sibTransId="{D9075675-9BA6-41B0-93BB-F6FF61E34C83}"/>
    <dgm:cxn modelId="{52242840-D1BE-41E0-8AB6-578CEB559788}" srcId="{B6B305FE-55FE-4AE4-A519-0572DA1A38B6}" destId="{551E55B0-B48F-4764-B9A8-F269D08E67A6}" srcOrd="1" destOrd="0" parTransId="{AD822288-0836-4940-81C3-3D0A63091827}" sibTransId="{E6B8DF14-79D6-4C14-ABFC-56E315D48A2B}"/>
    <dgm:cxn modelId="{08B5235F-77B7-45EA-A69D-4EF5CFCB9198}" type="presOf" srcId="{C2A4571C-9782-488B-B962-1F145AF79227}" destId="{E3066CCC-ED1F-496F-BB01-17B6ED8A058D}" srcOrd="0" destOrd="0" presId="urn:microsoft.com/office/officeart/2005/8/layout/vList5"/>
    <dgm:cxn modelId="{B4742462-6E52-4D88-9FD8-BB3931173D39}" type="presOf" srcId="{551E55B0-B48F-4764-B9A8-F269D08E67A6}" destId="{EAB1CF46-2A96-472E-81B4-48E698716DC8}" srcOrd="0" destOrd="0" presId="urn:microsoft.com/office/officeart/2005/8/layout/vList5"/>
    <dgm:cxn modelId="{86BA2F62-C51E-4356-AAF7-3E94978579D6}" type="presOf" srcId="{DC8C8375-B03A-49E8-81C1-BA48CA97182A}" destId="{9D55CC48-A7F7-41AB-BA47-47A27CDE8329}" srcOrd="0" destOrd="0" presId="urn:microsoft.com/office/officeart/2005/8/layout/vList5"/>
    <dgm:cxn modelId="{43693575-554E-4B3C-BFAE-FB681229A7CD}" type="presOf" srcId="{B6B305FE-55FE-4AE4-A519-0572DA1A38B6}" destId="{D2F2BACA-CE01-482E-B220-7F7B6F5C494C}" srcOrd="0" destOrd="0" presId="urn:microsoft.com/office/officeart/2005/8/layout/vList5"/>
    <dgm:cxn modelId="{112ED987-5BE3-4AF0-830A-FAC925285307}" srcId="{77104516-47F9-404F-B017-490429127C6D}" destId="{1256F59E-13EC-438D-9496-594BBB346CCD}" srcOrd="0" destOrd="0" parTransId="{6A903AF2-140E-466C-851D-DF6B149787BB}" sibTransId="{B54DE9E5-E5D9-4E4C-B9AA-CD30118E2970}"/>
    <dgm:cxn modelId="{AFC7008C-50F0-4C90-8620-9B041DCD348E}" srcId="{C2A4571C-9782-488B-B962-1F145AF79227}" destId="{19628991-04C6-4BCF-A675-32CEBC506004}" srcOrd="0" destOrd="0" parTransId="{E104C56B-7D46-4B40-BF12-F7AE4F2E42A3}" sibTransId="{08390463-63C0-4A4F-83E2-BBD9D916429C}"/>
    <dgm:cxn modelId="{9D94228D-A461-4BFA-B855-6198A22CFD1F}" type="presOf" srcId="{CFD67A12-3007-40E2-8772-376E7F7AD5FB}" destId="{FF34D0FE-AB9F-483B-BAC6-0652EE9FDA8D}" srcOrd="0" destOrd="0" presId="urn:microsoft.com/office/officeart/2005/8/layout/vList5"/>
    <dgm:cxn modelId="{3F65F18F-7231-484F-9379-9D4D11E62264}" srcId="{B6B305FE-55FE-4AE4-A519-0572DA1A38B6}" destId="{CFD67A12-3007-40E2-8772-376E7F7AD5FB}" srcOrd="3" destOrd="0" parTransId="{26023AC7-3A05-4C9F-9D36-FCC9F31564D6}" sibTransId="{FEBF416F-6912-4B3A-B7D1-A07AF16F1F4F}"/>
    <dgm:cxn modelId="{B1791F95-172D-4FE8-857F-0A58E5FB56E2}" type="presOf" srcId="{D1CC98E1-0F54-4D3A-8315-B0C28120DD61}" destId="{4AC9995C-08AE-45B0-8AD5-2C7E9402AEAF}" srcOrd="0" destOrd="0" presId="urn:microsoft.com/office/officeart/2005/8/layout/vList5"/>
    <dgm:cxn modelId="{E06A4FB4-D076-458C-B04E-CD38D43F5031}" srcId="{551E55B0-B48F-4764-B9A8-F269D08E67A6}" destId="{D1CC98E1-0F54-4D3A-8315-B0C28120DD61}" srcOrd="0" destOrd="0" parTransId="{D9F2D21D-1525-4FE8-897A-5B4A0E37F7A1}" sibTransId="{4E2D2467-06C3-43FB-881B-2FA3667964E0}"/>
    <dgm:cxn modelId="{482061BB-9323-48FD-B596-033772FA62ED}" srcId="{B6B305FE-55FE-4AE4-A519-0572DA1A38B6}" destId="{77104516-47F9-404F-B017-490429127C6D}" srcOrd="2" destOrd="0" parTransId="{B17BD59D-DA0A-4A7B-9FFB-EBE2C5425800}" sibTransId="{287E896B-4C91-4FE5-81BD-89D3F93A2298}"/>
    <dgm:cxn modelId="{9B57D5FE-ABB4-4062-A80F-2BF366C78514}" type="presOf" srcId="{19628991-04C6-4BCF-A675-32CEBC506004}" destId="{10645325-29D8-4A6D-9203-D70B089E4CCD}" srcOrd="0" destOrd="0" presId="urn:microsoft.com/office/officeart/2005/8/layout/vList5"/>
    <dgm:cxn modelId="{AB8B2EE0-21B3-4404-952E-0ECCBA832A59}" type="presParOf" srcId="{D2F2BACA-CE01-482E-B220-7F7B6F5C494C}" destId="{8480D8B3-334E-4D75-885D-74295F435709}" srcOrd="0" destOrd="0" presId="urn:microsoft.com/office/officeart/2005/8/layout/vList5"/>
    <dgm:cxn modelId="{B7D8AF65-B8F7-4CEC-BD8A-80E02207A404}" type="presParOf" srcId="{8480D8B3-334E-4D75-885D-74295F435709}" destId="{E3066CCC-ED1F-496F-BB01-17B6ED8A058D}" srcOrd="0" destOrd="0" presId="urn:microsoft.com/office/officeart/2005/8/layout/vList5"/>
    <dgm:cxn modelId="{0B82E617-0295-4587-BAA0-10CC6F862121}" type="presParOf" srcId="{8480D8B3-334E-4D75-885D-74295F435709}" destId="{10645325-29D8-4A6D-9203-D70B089E4CCD}" srcOrd="1" destOrd="0" presId="urn:microsoft.com/office/officeart/2005/8/layout/vList5"/>
    <dgm:cxn modelId="{06C8B24E-EE7F-4DDF-AE85-8C205FB43162}" type="presParOf" srcId="{D2F2BACA-CE01-482E-B220-7F7B6F5C494C}" destId="{77EE86CE-E106-44D3-B84A-63C66C44D3D7}" srcOrd="1" destOrd="0" presId="urn:microsoft.com/office/officeart/2005/8/layout/vList5"/>
    <dgm:cxn modelId="{C6F09A91-BF94-46D1-8BF5-1585D01082D0}" type="presParOf" srcId="{D2F2BACA-CE01-482E-B220-7F7B6F5C494C}" destId="{A1C46168-1DC2-4039-9022-0B59C579AADA}" srcOrd="2" destOrd="0" presId="urn:microsoft.com/office/officeart/2005/8/layout/vList5"/>
    <dgm:cxn modelId="{F9DC65CC-C7C9-433B-8E38-0935D0D78C78}" type="presParOf" srcId="{A1C46168-1DC2-4039-9022-0B59C579AADA}" destId="{EAB1CF46-2A96-472E-81B4-48E698716DC8}" srcOrd="0" destOrd="0" presId="urn:microsoft.com/office/officeart/2005/8/layout/vList5"/>
    <dgm:cxn modelId="{D4858629-99F8-4102-A5FB-75D30C68D53C}" type="presParOf" srcId="{A1C46168-1DC2-4039-9022-0B59C579AADA}" destId="{4AC9995C-08AE-45B0-8AD5-2C7E9402AEAF}" srcOrd="1" destOrd="0" presId="urn:microsoft.com/office/officeart/2005/8/layout/vList5"/>
    <dgm:cxn modelId="{D5B07C76-7D77-4D48-A86E-DA313D3C9C32}" type="presParOf" srcId="{D2F2BACA-CE01-482E-B220-7F7B6F5C494C}" destId="{69AA10F7-2A02-4A6D-AC2A-CF2098E4E1E1}" srcOrd="3" destOrd="0" presId="urn:microsoft.com/office/officeart/2005/8/layout/vList5"/>
    <dgm:cxn modelId="{4BD2F239-095D-45A0-9507-6C15A20E6221}" type="presParOf" srcId="{D2F2BACA-CE01-482E-B220-7F7B6F5C494C}" destId="{71BF2CC4-2ED4-48F4-A05A-3D93BECBA94A}" srcOrd="4" destOrd="0" presId="urn:microsoft.com/office/officeart/2005/8/layout/vList5"/>
    <dgm:cxn modelId="{A8CFEE57-78ED-46B3-B254-BDFB838EA803}" type="presParOf" srcId="{71BF2CC4-2ED4-48F4-A05A-3D93BECBA94A}" destId="{797C3180-3AC6-4313-B237-72E30D5D53F0}" srcOrd="0" destOrd="0" presId="urn:microsoft.com/office/officeart/2005/8/layout/vList5"/>
    <dgm:cxn modelId="{BD94BBF7-3CE3-4494-B359-6521C4E045F9}" type="presParOf" srcId="{71BF2CC4-2ED4-48F4-A05A-3D93BECBA94A}" destId="{2529C8E6-F126-4027-BE11-B4DA4B6424C9}" srcOrd="1" destOrd="0" presId="urn:microsoft.com/office/officeart/2005/8/layout/vList5"/>
    <dgm:cxn modelId="{A6025D11-3281-45F4-B11A-D58F64FCCEDD}" type="presParOf" srcId="{D2F2BACA-CE01-482E-B220-7F7B6F5C494C}" destId="{5D5A014F-1505-4929-8D38-0D0514F30BF0}" srcOrd="5" destOrd="0" presId="urn:microsoft.com/office/officeart/2005/8/layout/vList5"/>
    <dgm:cxn modelId="{9F0FBEA9-A291-4718-9AC1-0C27F668FF82}" type="presParOf" srcId="{D2F2BACA-CE01-482E-B220-7F7B6F5C494C}" destId="{52B723E3-6499-429F-AD69-532A9BD0C64E}" srcOrd="6" destOrd="0" presId="urn:microsoft.com/office/officeart/2005/8/layout/vList5"/>
    <dgm:cxn modelId="{EC998A70-DE80-4684-88FB-DA675A979219}" type="presParOf" srcId="{52B723E3-6499-429F-AD69-532A9BD0C64E}" destId="{FF34D0FE-AB9F-483B-BAC6-0652EE9FDA8D}" srcOrd="0" destOrd="0" presId="urn:microsoft.com/office/officeart/2005/8/layout/vList5"/>
    <dgm:cxn modelId="{02DBDE32-A1E0-4ECC-8D1B-EA8FED5BD8EA}" type="presParOf" srcId="{52B723E3-6499-429F-AD69-532A9BD0C64E}" destId="{9D55CC48-A7F7-41AB-BA47-47A27CDE83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EA031-9A5A-4D76-A492-D7AF68F00F6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8A58A53-8CAD-421B-B697-12E5FDCCCF3F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Tomador</a:t>
          </a:r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GB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decisões</a:t>
          </a:r>
          <a:endParaRPr lang="en-GB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5C72A-9FE6-4302-85E3-6818AACE1F33}" type="parTrans" cxnId="{96314325-B75F-4D38-BD6D-ECA2508BB985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827747-66FC-4138-96CB-03F42835988B}" type="sibTrans" cxnId="{96314325-B75F-4D38-BD6D-ECA2508BB985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6EC740-8E5F-4719-A532-5996D58812BF}">
      <dgm:prSet phldrT="[Texto]" custT="1"/>
      <dgm:spPr/>
      <dgm:t>
        <a:bodyPr/>
        <a:lstStyle/>
        <a:p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</a:t>
          </a:r>
          <a:r>
            <a:rPr lang="en-US" sz="1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Mercado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307616-4771-43BE-A7D3-CE081B20663C}" type="parTrans" cxnId="{17C34F88-EB43-4329-ADF0-676ABA1462F7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E02123-BF83-40D9-8211-129DF057D816}" type="sibTrans" cxnId="{17C34F88-EB43-4329-ADF0-676ABA1462F7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D49A11-122D-4EAF-A2E2-498A8E253131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</a:t>
          </a:r>
          <a:r>
            <a:rPr lang="en-US" sz="1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Contábeis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40438E-8DE5-42B8-84DE-BA85E00AB5D9}" type="parTrans" cxnId="{165C3C3D-1374-465B-AB26-6F75C8E857FF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CD3015-93C8-4AC3-9AC7-180309B0195D}" type="sibTrans" cxnId="{165C3C3D-1374-465B-AB26-6F75C8E857FF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7B747B-A8BA-4452-87C6-29655B72C2C3}">
      <dgm:prSet phldrT="[Texto]" custT="1"/>
      <dgm:spPr/>
      <dgm:t>
        <a:bodyPr/>
        <a:lstStyle/>
        <a:p>
          <a:r>
            <a:rPr lang="en-US" sz="17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 Macroeconômicas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43FC4A-166C-4ABE-B69D-C1DD916210BE}" type="parTrans" cxnId="{FCB9AF51-1EC6-4A47-A570-02A331E13CD0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2ACDC2-E8F2-41F2-B81B-243904B06B49}" type="sibTrans" cxnId="{FCB9AF51-1EC6-4A47-A570-02A331E13CD0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1ADD0E-1E0C-4690-8828-8A83AD353A3F}">
      <dgm:prSet phldrT="[Texto]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0053F0-4681-4024-9485-C56F74B504DB}" type="parTrans" cxnId="{D938A5DB-BF93-4D0D-9EF8-FC6B89FCF719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C1328E-2416-42A1-A9BE-451E64E594F1}" type="sibTrans" cxnId="{D938A5DB-BF93-4D0D-9EF8-FC6B89FCF719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3D6691-D90F-43E1-AA10-27BB689C67CB}">
      <dgm:prSet phldrT="[Texto]" custT="1"/>
      <dgm:spPr/>
      <dgm:t>
        <a:bodyPr/>
        <a:lstStyle/>
        <a:p>
          <a:r>
            <a:rPr lang="en-US" sz="17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Assimetria de informações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7B1D3F-4270-45BC-8A29-8222C847514D}" type="parTrans" cxnId="{411E913B-8E03-4043-BECF-6DF30FBCCF7E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DC14E-6F01-4996-B41D-3B5857D0BD69}" type="sibTrans" cxnId="{411E913B-8E03-4043-BECF-6DF30FBCCF7E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B6769-21B9-490D-B566-762481BB29D8}">
      <dgm:prSet phldrT="[Texto]" custT="1"/>
      <dgm:spPr/>
      <dgm:t>
        <a:bodyPr/>
        <a:lstStyle/>
        <a:p>
          <a:r>
            <a:rPr lang="en-US" sz="17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Bases de dados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2871A6-C6C0-49DF-B7F2-799F0BDB574B}" type="parTrans" cxnId="{C20A7E37-8DDD-46E6-9810-C032C4F7F47B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6A1456-C402-41DA-9E5F-A81B25736B48}" type="sibTrans" cxnId="{C20A7E37-8DDD-46E6-9810-C032C4F7F47B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878CC0-6D18-4B21-AE6C-4327CF69C96D}">
      <dgm:prSet phldrT="[Texto]" custT="1"/>
      <dgm:spPr/>
      <dgm:t>
        <a:bodyPr/>
        <a:lstStyle/>
        <a:p>
          <a:r>
            <a:rPr lang="en-US" sz="17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Setor Econômico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C83577-5AA3-45AA-827A-EBF001E91114}" type="parTrans" cxnId="{97147896-6166-4BC3-B481-7954B9A4BF2C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725E0D-03B1-4096-B299-6F94A325BBB3}" type="sibTrans" cxnId="{97147896-6166-4BC3-B481-7954B9A4BF2C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073ED5-38FB-4BE2-8B64-43EB7AA1B072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Moderna</a:t>
          </a:r>
          <a:r>
            <a:rPr lang="en-US" sz="1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Teoria</a:t>
          </a:r>
          <a:r>
            <a:rPr lang="en-US" sz="1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Financeira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F9A220-DBE4-4E0B-99CE-31FF587DA516}" type="parTrans" cxnId="{96671825-14C1-4FBF-B28A-DB7C4AD9F44A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E56C8-1BFC-45F8-8A8B-322ADE5A7996}" type="sibTrans" cxnId="{96671825-14C1-4FBF-B28A-DB7C4AD9F44A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6B5511-6A93-40FD-AB2F-A903561066FE}">
      <dgm:prSet phldrT="[Texto]" custT="1"/>
      <dgm:spPr/>
      <dgm:t>
        <a:bodyPr/>
        <a:lstStyle/>
        <a:p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Choques</a:t>
          </a:r>
          <a:r>
            <a:rPr lang="en-US" sz="1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econômicos</a:t>
          </a:r>
          <a:endParaRPr lang="en-GB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D66660-6926-418E-B44E-09BE8BAF5C33}" type="parTrans" cxnId="{1C381040-F2D7-4939-8D40-DCE1C7CF26A8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7A5C7-6069-4EFC-A365-FC68ECA6BE2E}" type="sibTrans" cxnId="{1C381040-F2D7-4939-8D40-DCE1C7CF26A8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4301F2-9BEF-4BD5-9301-CECCA42AD75F}" type="pres">
      <dgm:prSet presAssocID="{05BEA031-9A5A-4D76-A492-D7AF68F00F6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9EE9AA6-EA2D-42A1-A83C-869F4079A437}" type="pres">
      <dgm:prSet presAssocID="{A8A58A53-8CAD-421B-B697-12E5FDCCCF3F}" presName="centerShape" presStyleLbl="node0" presStyleIdx="0" presStyleCnt="1" custScaleX="157295" custScaleY="115877"/>
      <dgm:spPr/>
    </dgm:pt>
    <dgm:pt modelId="{999E6C16-7618-4003-A3CC-153ACB574FBD}" type="pres">
      <dgm:prSet presAssocID="{50307616-4771-43BE-A7D3-CE081B20663C}" presName="Name9" presStyleLbl="parChTrans1D2" presStyleIdx="0" presStyleCnt="8"/>
      <dgm:spPr/>
    </dgm:pt>
    <dgm:pt modelId="{C26A952B-867B-4D5E-BCE8-43AD77F08CF5}" type="pres">
      <dgm:prSet presAssocID="{50307616-4771-43BE-A7D3-CE081B20663C}" presName="connTx" presStyleLbl="parChTrans1D2" presStyleIdx="0" presStyleCnt="8"/>
      <dgm:spPr/>
    </dgm:pt>
    <dgm:pt modelId="{5C7D4CE6-1745-4506-B4FE-2CBC592D65BF}" type="pres">
      <dgm:prSet presAssocID="{526EC740-8E5F-4719-A532-5996D58812BF}" presName="node" presStyleLbl="node1" presStyleIdx="0" presStyleCnt="8" custScaleX="208758" custScaleY="75455">
        <dgm:presLayoutVars>
          <dgm:bulletEnabled val="1"/>
        </dgm:presLayoutVars>
      </dgm:prSet>
      <dgm:spPr/>
    </dgm:pt>
    <dgm:pt modelId="{EED4D542-84E2-4FEE-8347-AE659D70D71E}" type="pres">
      <dgm:prSet presAssocID="{EC40438E-8DE5-42B8-84DE-BA85E00AB5D9}" presName="Name9" presStyleLbl="parChTrans1D2" presStyleIdx="1" presStyleCnt="8"/>
      <dgm:spPr/>
    </dgm:pt>
    <dgm:pt modelId="{3B1E1465-9CD0-43BA-BB60-AAD5002AC4B2}" type="pres">
      <dgm:prSet presAssocID="{EC40438E-8DE5-42B8-84DE-BA85E00AB5D9}" presName="connTx" presStyleLbl="parChTrans1D2" presStyleIdx="1" presStyleCnt="8"/>
      <dgm:spPr/>
    </dgm:pt>
    <dgm:pt modelId="{1797BAF4-6633-444F-B75B-3B9462B4FBC2}" type="pres">
      <dgm:prSet presAssocID="{BAD49A11-122D-4EAF-A2E2-498A8E253131}" presName="node" presStyleLbl="node1" presStyleIdx="1" presStyleCnt="8" custScaleX="202126" custScaleY="92464" custRadScaleRad="100640" custRadScaleInc="28777">
        <dgm:presLayoutVars>
          <dgm:bulletEnabled val="1"/>
        </dgm:presLayoutVars>
      </dgm:prSet>
      <dgm:spPr/>
    </dgm:pt>
    <dgm:pt modelId="{78D0175F-A3F2-48E2-8B37-80F5FD5466E4}" type="pres">
      <dgm:prSet presAssocID="{1343FC4A-166C-4ABE-B69D-C1DD916210BE}" presName="Name9" presStyleLbl="parChTrans1D2" presStyleIdx="2" presStyleCnt="8"/>
      <dgm:spPr/>
    </dgm:pt>
    <dgm:pt modelId="{2B926300-0B35-4F96-A3C6-FF6F587C6F32}" type="pres">
      <dgm:prSet presAssocID="{1343FC4A-166C-4ABE-B69D-C1DD916210BE}" presName="connTx" presStyleLbl="parChTrans1D2" presStyleIdx="2" presStyleCnt="8"/>
      <dgm:spPr/>
    </dgm:pt>
    <dgm:pt modelId="{53C116F9-C16E-44B1-AA69-E8C896FB1A50}" type="pres">
      <dgm:prSet presAssocID="{537B747B-A8BA-4452-87C6-29655B72C2C3}" presName="node" presStyleLbl="node1" presStyleIdx="2" presStyleCnt="8" custScaleX="244002" custScaleY="75455" custRadScaleRad="126084" custRadScaleInc="1350">
        <dgm:presLayoutVars>
          <dgm:bulletEnabled val="1"/>
        </dgm:presLayoutVars>
      </dgm:prSet>
      <dgm:spPr/>
    </dgm:pt>
    <dgm:pt modelId="{07D653DA-53C6-4D0C-913D-71EA4FA6F8DC}" type="pres">
      <dgm:prSet presAssocID="{567B1D3F-4270-45BC-8A29-8222C847514D}" presName="Name9" presStyleLbl="parChTrans1D2" presStyleIdx="3" presStyleCnt="8"/>
      <dgm:spPr/>
    </dgm:pt>
    <dgm:pt modelId="{93C75CCF-5B71-4961-AEE3-05257406BE8C}" type="pres">
      <dgm:prSet presAssocID="{567B1D3F-4270-45BC-8A29-8222C847514D}" presName="connTx" presStyleLbl="parChTrans1D2" presStyleIdx="3" presStyleCnt="8"/>
      <dgm:spPr/>
    </dgm:pt>
    <dgm:pt modelId="{6237F52F-FEFF-485D-B49B-CCA1F0733A7E}" type="pres">
      <dgm:prSet presAssocID="{223D6691-D90F-43E1-AA10-27BB689C67CB}" presName="node" presStyleLbl="node1" presStyleIdx="3" presStyleCnt="8" custScaleX="208758" custScaleY="75455" custRadScaleRad="100640" custRadScaleInc="-28777">
        <dgm:presLayoutVars>
          <dgm:bulletEnabled val="1"/>
        </dgm:presLayoutVars>
      </dgm:prSet>
      <dgm:spPr/>
    </dgm:pt>
    <dgm:pt modelId="{FFAEC15F-0DA8-47CE-B82C-CF0743C1DE14}" type="pres">
      <dgm:prSet presAssocID="{9F2871A6-C6C0-49DF-B7F2-799F0BDB574B}" presName="Name9" presStyleLbl="parChTrans1D2" presStyleIdx="4" presStyleCnt="8"/>
      <dgm:spPr/>
    </dgm:pt>
    <dgm:pt modelId="{EE7F71EC-D393-4D21-B441-4371378DC1E2}" type="pres">
      <dgm:prSet presAssocID="{9F2871A6-C6C0-49DF-B7F2-799F0BDB574B}" presName="connTx" presStyleLbl="parChTrans1D2" presStyleIdx="4" presStyleCnt="8"/>
      <dgm:spPr/>
    </dgm:pt>
    <dgm:pt modelId="{1597D842-AD65-4029-98C5-E246018C97A2}" type="pres">
      <dgm:prSet presAssocID="{E54B6769-21B9-490D-B566-762481BB29D8}" presName="node" presStyleLbl="node1" presStyleIdx="4" presStyleCnt="8" custScaleX="208758" custScaleY="75455">
        <dgm:presLayoutVars>
          <dgm:bulletEnabled val="1"/>
        </dgm:presLayoutVars>
      </dgm:prSet>
      <dgm:spPr/>
    </dgm:pt>
    <dgm:pt modelId="{00A21C36-7579-4EE6-BD5B-4BF62621FCDD}" type="pres">
      <dgm:prSet presAssocID="{3CC83577-5AA3-45AA-827A-EBF001E91114}" presName="Name9" presStyleLbl="parChTrans1D2" presStyleIdx="5" presStyleCnt="8"/>
      <dgm:spPr/>
    </dgm:pt>
    <dgm:pt modelId="{C63E3318-C807-40D1-83D8-44A8018E317F}" type="pres">
      <dgm:prSet presAssocID="{3CC83577-5AA3-45AA-827A-EBF001E91114}" presName="connTx" presStyleLbl="parChTrans1D2" presStyleIdx="5" presStyleCnt="8"/>
      <dgm:spPr/>
    </dgm:pt>
    <dgm:pt modelId="{D2FE55D6-A210-4946-998F-9CC172E54922}" type="pres">
      <dgm:prSet presAssocID="{BD878CC0-6D18-4B21-AE6C-4327CF69C96D}" presName="node" presStyleLbl="node1" presStyleIdx="5" presStyleCnt="8" custScaleX="208758" custScaleY="75455" custRadScaleRad="100228" custRadScaleInc="30104">
        <dgm:presLayoutVars>
          <dgm:bulletEnabled val="1"/>
        </dgm:presLayoutVars>
      </dgm:prSet>
      <dgm:spPr/>
    </dgm:pt>
    <dgm:pt modelId="{0E44F422-A915-43C0-9197-8871C67241CB}" type="pres">
      <dgm:prSet presAssocID="{33F9A220-DBE4-4E0B-99CE-31FF587DA516}" presName="Name9" presStyleLbl="parChTrans1D2" presStyleIdx="6" presStyleCnt="8"/>
      <dgm:spPr/>
    </dgm:pt>
    <dgm:pt modelId="{B7A07D4D-DAE4-4A40-8C4B-11A7E3064BC4}" type="pres">
      <dgm:prSet presAssocID="{33F9A220-DBE4-4E0B-99CE-31FF587DA516}" presName="connTx" presStyleLbl="parChTrans1D2" presStyleIdx="6" presStyleCnt="8"/>
      <dgm:spPr/>
    </dgm:pt>
    <dgm:pt modelId="{422E2268-6937-4543-9B34-56D0B45D1E2F}" type="pres">
      <dgm:prSet presAssocID="{68073ED5-38FB-4BE2-8B64-43EB7AA1B072}" presName="node" presStyleLbl="node1" presStyleIdx="6" presStyleCnt="8" custScaleX="208758" custScaleY="75455" custRadScaleRad="120065" custRadScaleInc="1419">
        <dgm:presLayoutVars>
          <dgm:bulletEnabled val="1"/>
        </dgm:presLayoutVars>
      </dgm:prSet>
      <dgm:spPr/>
    </dgm:pt>
    <dgm:pt modelId="{DC7B1AA8-E44B-4D5B-A7A7-80E4065D8E10}" type="pres">
      <dgm:prSet presAssocID="{A5D66660-6926-418E-B44E-09BE8BAF5C33}" presName="Name9" presStyleLbl="parChTrans1D2" presStyleIdx="7" presStyleCnt="8"/>
      <dgm:spPr/>
    </dgm:pt>
    <dgm:pt modelId="{89BDA43A-F791-4E85-A832-1A213EE410DB}" type="pres">
      <dgm:prSet presAssocID="{A5D66660-6926-418E-B44E-09BE8BAF5C33}" presName="connTx" presStyleLbl="parChTrans1D2" presStyleIdx="7" presStyleCnt="8"/>
      <dgm:spPr/>
    </dgm:pt>
    <dgm:pt modelId="{E11D4186-CDFF-4EA0-B921-94B1C8778122}" type="pres">
      <dgm:prSet presAssocID="{B76B5511-6A93-40FD-AB2F-A903561066FE}" presName="node" presStyleLbl="node1" presStyleIdx="7" presStyleCnt="8" custScaleX="208758" custScaleY="75455" custRadScaleRad="100640" custRadScaleInc="-28777">
        <dgm:presLayoutVars>
          <dgm:bulletEnabled val="1"/>
        </dgm:presLayoutVars>
      </dgm:prSet>
      <dgm:spPr/>
    </dgm:pt>
  </dgm:ptLst>
  <dgm:cxnLst>
    <dgm:cxn modelId="{45CF3E00-E6E6-4E68-89C7-453433311265}" type="presOf" srcId="{A8A58A53-8CAD-421B-B697-12E5FDCCCF3F}" destId="{99EE9AA6-EA2D-42A1-A83C-869F4079A437}" srcOrd="0" destOrd="0" presId="urn:microsoft.com/office/officeart/2005/8/layout/radial1"/>
    <dgm:cxn modelId="{CDF4D703-E09B-43A9-8404-DE02F6F0DD54}" type="presOf" srcId="{3CC83577-5AA3-45AA-827A-EBF001E91114}" destId="{C63E3318-C807-40D1-83D8-44A8018E317F}" srcOrd="1" destOrd="0" presId="urn:microsoft.com/office/officeart/2005/8/layout/radial1"/>
    <dgm:cxn modelId="{A9878905-E0DD-488D-87F8-44D606530C9E}" type="presOf" srcId="{33F9A220-DBE4-4E0B-99CE-31FF587DA516}" destId="{0E44F422-A915-43C0-9197-8871C67241CB}" srcOrd="0" destOrd="0" presId="urn:microsoft.com/office/officeart/2005/8/layout/radial1"/>
    <dgm:cxn modelId="{36195607-248D-4262-AF2C-8471B97CDC16}" type="presOf" srcId="{B76B5511-6A93-40FD-AB2F-A903561066FE}" destId="{E11D4186-CDFF-4EA0-B921-94B1C8778122}" srcOrd="0" destOrd="0" presId="urn:microsoft.com/office/officeart/2005/8/layout/radial1"/>
    <dgm:cxn modelId="{D55C9B0F-32AF-4A21-81F1-280914F29508}" type="presOf" srcId="{05BEA031-9A5A-4D76-A492-D7AF68F00F6F}" destId="{464301F2-9BEF-4BD5-9301-CECCA42AD75F}" srcOrd="0" destOrd="0" presId="urn:microsoft.com/office/officeart/2005/8/layout/radial1"/>
    <dgm:cxn modelId="{B5D92D1F-05D0-4029-ACB5-43CC27799A33}" type="presOf" srcId="{1343FC4A-166C-4ABE-B69D-C1DD916210BE}" destId="{2B926300-0B35-4F96-A3C6-FF6F587C6F32}" srcOrd="1" destOrd="0" presId="urn:microsoft.com/office/officeart/2005/8/layout/radial1"/>
    <dgm:cxn modelId="{567F0821-ACD8-4EE9-AB8A-A68DF8C33350}" type="presOf" srcId="{33F9A220-DBE4-4E0B-99CE-31FF587DA516}" destId="{B7A07D4D-DAE4-4A40-8C4B-11A7E3064BC4}" srcOrd="1" destOrd="0" presId="urn:microsoft.com/office/officeart/2005/8/layout/radial1"/>
    <dgm:cxn modelId="{96671825-14C1-4FBF-B28A-DB7C4AD9F44A}" srcId="{A8A58A53-8CAD-421B-B697-12E5FDCCCF3F}" destId="{68073ED5-38FB-4BE2-8B64-43EB7AA1B072}" srcOrd="6" destOrd="0" parTransId="{33F9A220-DBE4-4E0B-99CE-31FF587DA516}" sibTransId="{54FE56C8-1BFC-45F8-8A8B-322ADE5A7996}"/>
    <dgm:cxn modelId="{96314325-B75F-4D38-BD6D-ECA2508BB985}" srcId="{05BEA031-9A5A-4D76-A492-D7AF68F00F6F}" destId="{A8A58A53-8CAD-421B-B697-12E5FDCCCF3F}" srcOrd="0" destOrd="0" parTransId="{0C15C72A-9FE6-4302-85E3-6818AACE1F33}" sibTransId="{33827747-66FC-4138-96CB-03F42835988B}"/>
    <dgm:cxn modelId="{B803AE26-FD6C-484B-88B7-A1A8A238EEB1}" type="presOf" srcId="{1343FC4A-166C-4ABE-B69D-C1DD916210BE}" destId="{78D0175F-A3F2-48E2-8B37-80F5FD5466E4}" srcOrd="0" destOrd="0" presId="urn:microsoft.com/office/officeart/2005/8/layout/radial1"/>
    <dgm:cxn modelId="{7251E32C-1EA5-47D3-A9AB-CA85D9CD5DC9}" type="presOf" srcId="{BAD49A11-122D-4EAF-A2E2-498A8E253131}" destId="{1797BAF4-6633-444F-B75B-3B9462B4FBC2}" srcOrd="0" destOrd="0" presId="urn:microsoft.com/office/officeart/2005/8/layout/radial1"/>
    <dgm:cxn modelId="{C20A7E37-8DDD-46E6-9810-C032C4F7F47B}" srcId="{A8A58A53-8CAD-421B-B697-12E5FDCCCF3F}" destId="{E54B6769-21B9-490D-B566-762481BB29D8}" srcOrd="4" destOrd="0" parTransId="{9F2871A6-C6C0-49DF-B7F2-799F0BDB574B}" sibTransId="{AB6A1456-C402-41DA-9E5F-A81B25736B48}"/>
    <dgm:cxn modelId="{308F9338-F55E-4DA5-8F0F-7C8FEAEFB11D}" type="presOf" srcId="{9F2871A6-C6C0-49DF-B7F2-799F0BDB574B}" destId="{FFAEC15F-0DA8-47CE-B82C-CF0743C1DE14}" srcOrd="0" destOrd="0" presId="urn:microsoft.com/office/officeart/2005/8/layout/radial1"/>
    <dgm:cxn modelId="{411E913B-8E03-4043-BECF-6DF30FBCCF7E}" srcId="{A8A58A53-8CAD-421B-B697-12E5FDCCCF3F}" destId="{223D6691-D90F-43E1-AA10-27BB689C67CB}" srcOrd="3" destOrd="0" parTransId="{567B1D3F-4270-45BC-8A29-8222C847514D}" sibTransId="{DFEDC14E-6F01-4996-B41D-3B5857D0BD69}"/>
    <dgm:cxn modelId="{3BC0BF3C-AABD-4409-B9AF-FC8A80C94498}" type="presOf" srcId="{50307616-4771-43BE-A7D3-CE081B20663C}" destId="{C26A952B-867B-4D5E-BCE8-43AD77F08CF5}" srcOrd="1" destOrd="0" presId="urn:microsoft.com/office/officeart/2005/8/layout/radial1"/>
    <dgm:cxn modelId="{165C3C3D-1374-465B-AB26-6F75C8E857FF}" srcId="{A8A58A53-8CAD-421B-B697-12E5FDCCCF3F}" destId="{BAD49A11-122D-4EAF-A2E2-498A8E253131}" srcOrd="1" destOrd="0" parTransId="{EC40438E-8DE5-42B8-84DE-BA85E00AB5D9}" sibTransId="{4ECD3015-93C8-4AC3-9AC7-180309B0195D}"/>
    <dgm:cxn modelId="{49DB953F-ABFF-4506-B476-FA5FF221F30C}" type="presOf" srcId="{EC40438E-8DE5-42B8-84DE-BA85E00AB5D9}" destId="{3B1E1465-9CD0-43BA-BB60-AAD5002AC4B2}" srcOrd="1" destOrd="0" presId="urn:microsoft.com/office/officeart/2005/8/layout/radial1"/>
    <dgm:cxn modelId="{1C381040-F2D7-4939-8D40-DCE1C7CF26A8}" srcId="{A8A58A53-8CAD-421B-B697-12E5FDCCCF3F}" destId="{B76B5511-6A93-40FD-AB2F-A903561066FE}" srcOrd="7" destOrd="0" parTransId="{A5D66660-6926-418E-B44E-09BE8BAF5C33}" sibTransId="{3BD7A5C7-6069-4EFC-A365-FC68ECA6BE2E}"/>
    <dgm:cxn modelId="{A5B37D61-888F-47ED-BBFC-C44C23983307}" type="presOf" srcId="{223D6691-D90F-43E1-AA10-27BB689C67CB}" destId="{6237F52F-FEFF-485D-B49B-CCA1F0733A7E}" srcOrd="0" destOrd="0" presId="urn:microsoft.com/office/officeart/2005/8/layout/radial1"/>
    <dgm:cxn modelId="{FCB9AF51-1EC6-4A47-A570-02A331E13CD0}" srcId="{A8A58A53-8CAD-421B-B697-12E5FDCCCF3F}" destId="{537B747B-A8BA-4452-87C6-29655B72C2C3}" srcOrd="2" destOrd="0" parTransId="{1343FC4A-166C-4ABE-B69D-C1DD916210BE}" sibTransId="{6C2ACDC2-E8F2-41F2-B81B-243904B06B49}"/>
    <dgm:cxn modelId="{CA4A2A73-10A7-41AB-BC68-98D7D979375D}" type="presOf" srcId="{BD878CC0-6D18-4B21-AE6C-4327CF69C96D}" destId="{D2FE55D6-A210-4946-998F-9CC172E54922}" srcOrd="0" destOrd="0" presId="urn:microsoft.com/office/officeart/2005/8/layout/radial1"/>
    <dgm:cxn modelId="{02F2957C-8B08-498A-A6AF-1D7248081BE8}" type="presOf" srcId="{567B1D3F-4270-45BC-8A29-8222C847514D}" destId="{93C75CCF-5B71-4961-AEE3-05257406BE8C}" srcOrd="1" destOrd="0" presId="urn:microsoft.com/office/officeart/2005/8/layout/radial1"/>
    <dgm:cxn modelId="{C9220084-BFB5-46F1-A5D6-43C23108E05D}" type="presOf" srcId="{E54B6769-21B9-490D-B566-762481BB29D8}" destId="{1597D842-AD65-4029-98C5-E246018C97A2}" srcOrd="0" destOrd="0" presId="urn:microsoft.com/office/officeart/2005/8/layout/radial1"/>
    <dgm:cxn modelId="{17C34F88-EB43-4329-ADF0-676ABA1462F7}" srcId="{A8A58A53-8CAD-421B-B697-12E5FDCCCF3F}" destId="{526EC740-8E5F-4719-A532-5996D58812BF}" srcOrd="0" destOrd="0" parTransId="{50307616-4771-43BE-A7D3-CE081B20663C}" sibTransId="{94E02123-BF83-40D9-8211-129DF057D816}"/>
    <dgm:cxn modelId="{97147896-6166-4BC3-B481-7954B9A4BF2C}" srcId="{A8A58A53-8CAD-421B-B697-12E5FDCCCF3F}" destId="{BD878CC0-6D18-4B21-AE6C-4327CF69C96D}" srcOrd="5" destOrd="0" parTransId="{3CC83577-5AA3-45AA-827A-EBF001E91114}" sibTransId="{A3725E0D-03B1-4096-B299-6F94A325BBB3}"/>
    <dgm:cxn modelId="{9A4DCB99-A569-4F25-8C52-8810D851BCE6}" type="presOf" srcId="{9F2871A6-C6C0-49DF-B7F2-799F0BDB574B}" destId="{EE7F71EC-D393-4D21-B441-4371378DC1E2}" srcOrd="1" destOrd="0" presId="urn:microsoft.com/office/officeart/2005/8/layout/radial1"/>
    <dgm:cxn modelId="{1F5F4BAB-9C8C-438E-9C52-85764F3DD324}" type="presOf" srcId="{EC40438E-8DE5-42B8-84DE-BA85E00AB5D9}" destId="{EED4D542-84E2-4FEE-8347-AE659D70D71E}" srcOrd="0" destOrd="0" presId="urn:microsoft.com/office/officeart/2005/8/layout/radial1"/>
    <dgm:cxn modelId="{3A79D3AE-AC35-4EC0-8B19-B44FB8D0C99B}" type="presOf" srcId="{A5D66660-6926-418E-B44E-09BE8BAF5C33}" destId="{DC7B1AA8-E44B-4D5B-A7A7-80E4065D8E10}" srcOrd="0" destOrd="0" presId="urn:microsoft.com/office/officeart/2005/8/layout/radial1"/>
    <dgm:cxn modelId="{275E6BAF-FFF5-4A07-9815-DD60908B4C2F}" type="presOf" srcId="{A5D66660-6926-418E-B44E-09BE8BAF5C33}" destId="{89BDA43A-F791-4E85-A832-1A213EE410DB}" srcOrd="1" destOrd="0" presId="urn:microsoft.com/office/officeart/2005/8/layout/radial1"/>
    <dgm:cxn modelId="{CC36AEC2-7FED-491C-93B7-5BD4B2FC04A4}" type="presOf" srcId="{567B1D3F-4270-45BC-8A29-8222C847514D}" destId="{07D653DA-53C6-4D0C-913D-71EA4FA6F8DC}" srcOrd="0" destOrd="0" presId="urn:microsoft.com/office/officeart/2005/8/layout/radial1"/>
    <dgm:cxn modelId="{53D920C8-DAB3-478E-AF0F-5FFF9C8198DB}" type="presOf" srcId="{526EC740-8E5F-4719-A532-5996D58812BF}" destId="{5C7D4CE6-1745-4506-B4FE-2CBC592D65BF}" srcOrd="0" destOrd="0" presId="urn:microsoft.com/office/officeart/2005/8/layout/radial1"/>
    <dgm:cxn modelId="{11B9FFD1-474C-488B-A7F5-A556ED3E2C6D}" type="presOf" srcId="{68073ED5-38FB-4BE2-8B64-43EB7AA1B072}" destId="{422E2268-6937-4543-9B34-56D0B45D1E2F}" srcOrd="0" destOrd="0" presId="urn:microsoft.com/office/officeart/2005/8/layout/radial1"/>
    <dgm:cxn modelId="{D938A5DB-BF93-4D0D-9EF8-FC6B89FCF719}" srcId="{05BEA031-9A5A-4D76-A492-D7AF68F00F6F}" destId="{DD1ADD0E-1E0C-4690-8828-8A83AD353A3F}" srcOrd="1" destOrd="0" parTransId="{4A0053F0-4681-4024-9485-C56F74B504DB}" sibTransId="{98C1328E-2416-42A1-A9BE-451E64E594F1}"/>
    <dgm:cxn modelId="{D42020E0-6109-4A29-8C51-EDCFDC3C3406}" type="presOf" srcId="{50307616-4771-43BE-A7D3-CE081B20663C}" destId="{999E6C16-7618-4003-A3CC-153ACB574FBD}" srcOrd="0" destOrd="0" presId="urn:microsoft.com/office/officeart/2005/8/layout/radial1"/>
    <dgm:cxn modelId="{57230BE2-29ED-4DF9-BC24-F437553ECDF6}" type="presOf" srcId="{537B747B-A8BA-4452-87C6-29655B72C2C3}" destId="{53C116F9-C16E-44B1-AA69-E8C896FB1A50}" srcOrd="0" destOrd="0" presId="urn:microsoft.com/office/officeart/2005/8/layout/radial1"/>
    <dgm:cxn modelId="{4170D9EB-B83C-41B1-85C5-CAD325180915}" type="presOf" srcId="{3CC83577-5AA3-45AA-827A-EBF001E91114}" destId="{00A21C36-7579-4EE6-BD5B-4BF62621FCDD}" srcOrd="0" destOrd="0" presId="urn:microsoft.com/office/officeart/2005/8/layout/radial1"/>
    <dgm:cxn modelId="{C2D7379E-4349-444C-84C2-6AEEAF5D39A9}" type="presParOf" srcId="{464301F2-9BEF-4BD5-9301-CECCA42AD75F}" destId="{99EE9AA6-EA2D-42A1-A83C-869F4079A437}" srcOrd="0" destOrd="0" presId="urn:microsoft.com/office/officeart/2005/8/layout/radial1"/>
    <dgm:cxn modelId="{07A65962-C014-4D56-9F21-9062CFAC696F}" type="presParOf" srcId="{464301F2-9BEF-4BD5-9301-CECCA42AD75F}" destId="{999E6C16-7618-4003-A3CC-153ACB574FBD}" srcOrd="1" destOrd="0" presId="urn:microsoft.com/office/officeart/2005/8/layout/radial1"/>
    <dgm:cxn modelId="{BA71E410-9B80-4882-A0C7-859880C67161}" type="presParOf" srcId="{999E6C16-7618-4003-A3CC-153ACB574FBD}" destId="{C26A952B-867B-4D5E-BCE8-43AD77F08CF5}" srcOrd="0" destOrd="0" presId="urn:microsoft.com/office/officeart/2005/8/layout/radial1"/>
    <dgm:cxn modelId="{D5A9AE64-398D-4F26-82FB-37A2710C9A12}" type="presParOf" srcId="{464301F2-9BEF-4BD5-9301-CECCA42AD75F}" destId="{5C7D4CE6-1745-4506-B4FE-2CBC592D65BF}" srcOrd="2" destOrd="0" presId="urn:microsoft.com/office/officeart/2005/8/layout/radial1"/>
    <dgm:cxn modelId="{BAF3E17A-A79A-4017-86B3-8A83311C405B}" type="presParOf" srcId="{464301F2-9BEF-4BD5-9301-CECCA42AD75F}" destId="{EED4D542-84E2-4FEE-8347-AE659D70D71E}" srcOrd="3" destOrd="0" presId="urn:microsoft.com/office/officeart/2005/8/layout/radial1"/>
    <dgm:cxn modelId="{A4DB776D-725B-4056-AFCE-09C6DB7AAC97}" type="presParOf" srcId="{EED4D542-84E2-4FEE-8347-AE659D70D71E}" destId="{3B1E1465-9CD0-43BA-BB60-AAD5002AC4B2}" srcOrd="0" destOrd="0" presId="urn:microsoft.com/office/officeart/2005/8/layout/radial1"/>
    <dgm:cxn modelId="{9C739E36-7081-4420-B131-1ADFB1B7ED40}" type="presParOf" srcId="{464301F2-9BEF-4BD5-9301-CECCA42AD75F}" destId="{1797BAF4-6633-444F-B75B-3B9462B4FBC2}" srcOrd="4" destOrd="0" presId="urn:microsoft.com/office/officeart/2005/8/layout/radial1"/>
    <dgm:cxn modelId="{B1E6C35F-0382-4A0A-9CA0-DF0DBDE59BDD}" type="presParOf" srcId="{464301F2-9BEF-4BD5-9301-CECCA42AD75F}" destId="{78D0175F-A3F2-48E2-8B37-80F5FD5466E4}" srcOrd="5" destOrd="0" presId="urn:microsoft.com/office/officeart/2005/8/layout/radial1"/>
    <dgm:cxn modelId="{49BBFA5C-5587-4302-A269-0AB80933A7C1}" type="presParOf" srcId="{78D0175F-A3F2-48E2-8B37-80F5FD5466E4}" destId="{2B926300-0B35-4F96-A3C6-FF6F587C6F32}" srcOrd="0" destOrd="0" presId="urn:microsoft.com/office/officeart/2005/8/layout/radial1"/>
    <dgm:cxn modelId="{9299F2F9-5650-4943-B74C-83E814C32995}" type="presParOf" srcId="{464301F2-9BEF-4BD5-9301-CECCA42AD75F}" destId="{53C116F9-C16E-44B1-AA69-E8C896FB1A50}" srcOrd="6" destOrd="0" presId="urn:microsoft.com/office/officeart/2005/8/layout/radial1"/>
    <dgm:cxn modelId="{A0E470DA-943D-4E9A-824B-729F536E18ED}" type="presParOf" srcId="{464301F2-9BEF-4BD5-9301-CECCA42AD75F}" destId="{07D653DA-53C6-4D0C-913D-71EA4FA6F8DC}" srcOrd="7" destOrd="0" presId="urn:microsoft.com/office/officeart/2005/8/layout/radial1"/>
    <dgm:cxn modelId="{7E90A082-22D4-468F-B42A-F1A31D20C249}" type="presParOf" srcId="{07D653DA-53C6-4D0C-913D-71EA4FA6F8DC}" destId="{93C75CCF-5B71-4961-AEE3-05257406BE8C}" srcOrd="0" destOrd="0" presId="urn:microsoft.com/office/officeart/2005/8/layout/radial1"/>
    <dgm:cxn modelId="{A06CFCC8-5B68-46AD-9DD8-D15DEE949BF7}" type="presParOf" srcId="{464301F2-9BEF-4BD5-9301-CECCA42AD75F}" destId="{6237F52F-FEFF-485D-B49B-CCA1F0733A7E}" srcOrd="8" destOrd="0" presId="urn:microsoft.com/office/officeart/2005/8/layout/radial1"/>
    <dgm:cxn modelId="{C9F9520A-6A8D-41AB-B566-20A41E7A1E50}" type="presParOf" srcId="{464301F2-9BEF-4BD5-9301-CECCA42AD75F}" destId="{FFAEC15F-0DA8-47CE-B82C-CF0743C1DE14}" srcOrd="9" destOrd="0" presId="urn:microsoft.com/office/officeart/2005/8/layout/radial1"/>
    <dgm:cxn modelId="{2F87B54A-76C2-4C19-9D9C-561009151128}" type="presParOf" srcId="{FFAEC15F-0DA8-47CE-B82C-CF0743C1DE14}" destId="{EE7F71EC-D393-4D21-B441-4371378DC1E2}" srcOrd="0" destOrd="0" presId="urn:microsoft.com/office/officeart/2005/8/layout/radial1"/>
    <dgm:cxn modelId="{39A28919-3BC7-4319-87B3-3DE7C53C27D2}" type="presParOf" srcId="{464301F2-9BEF-4BD5-9301-CECCA42AD75F}" destId="{1597D842-AD65-4029-98C5-E246018C97A2}" srcOrd="10" destOrd="0" presId="urn:microsoft.com/office/officeart/2005/8/layout/radial1"/>
    <dgm:cxn modelId="{E56FCC76-7BFE-479A-9AE7-6CC7637E7DC2}" type="presParOf" srcId="{464301F2-9BEF-4BD5-9301-CECCA42AD75F}" destId="{00A21C36-7579-4EE6-BD5B-4BF62621FCDD}" srcOrd="11" destOrd="0" presId="urn:microsoft.com/office/officeart/2005/8/layout/radial1"/>
    <dgm:cxn modelId="{5802A54A-BA2C-4621-84CA-4D6E1F46D79E}" type="presParOf" srcId="{00A21C36-7579-4EE6-BD5B-4BF62621FCDD}" destId="{C63E3318-C807-40D1-83D8-44A8018E317F}" srcOrd="0" destOrd="0" presId="urn:microsoft.com/office/officeart/2005/8/layout/radial1"/>
    <dgm:cxn modelId="{859A7215-44AC-4133-A954-D7EB80147919}" type="presParOf" srcId="{464301F2-9BEF-4BD5-9301-CECCA42AD75F}" destId="{D2FE55D6-A210-4946-998F-9CC172E54922}" srcOrd="12" destOrd="0" presId="urn:microsoft.com/office/officeart/2005/8/layout/radial1"/>
    <dgm:cxn modelId="{2EE94EBC-AA4F-4F78-B6FC-E4807AB00A97}" type="presParOf" srcId="{464301F2-9BEF-4BD5-9301-CECCA42AD75F}" destId="{0E44F422-A915-43C0-9197-8871C67241CB}" srcOrd="13" destOrd="0" presId="urn:microsoft.com/office/officeart/2005/8/layout/radial1"/>
    <dgm:cxn modelId="{2D9CD7D2-2067-4D5D-A7E8-585660A5DE63}" type="presParOf" srcId="{0E44F422-A915-43C0-9197-8871C67241CB}" destId="{B7A07D4D-DAE4-4A40-8C4B-11A7E3064BC4}" srcOrd="0" destOrd="0" presId="urn:microsoft.com/office/officeart/2005/8/layout/radial1"/>
    <dgm:cxn modelId="{2FCA6EAE-9B0F-4A89-8AE4-842E5A161C1B}" type="presParOf" srcId="{464301F2-9BEF-4BD5-9301-CECCA42AD75F}" destId="{422E2268-6937-4543-9B34-56D0B45D1E2F}" srcOrd="14" destOrd="0" presId="urn:microsoft.com/office/officeart/2005/8/layout/radial1"/>
    <dgm:cxn modelId="{AD863A80-7EEC-4624-9891-0FE21426D1D0}" type="presParOf" srcId="{464301F2-9BEF-4BD5-9301-CECCA42AD75F}" destId="{DC7B1AA8-E44B-4D5B-A7A7-80E4065D8E10}" srcOrd="15" destOrd="0" presId="urn:microsoft.com/office/officeart/2005/8/layout/radial1"/>
    <dgm:cxn modelId="{3E2EB534-B7E1-4416-97FF-3FB4197681DD}" type="presParOf" srcId="{DC7B1AA8-E44B-4D5B-A7A7-80E4065D8E10}" destId="{89BDA43A-F791-4E85-A832-1A213EE410DB}" srcOrd="0" destOrd="0" presId="urn:microsoft.com/office/officeart/2005/8/layout/radial1"/>
    <dgm:cxn modelId="{BFCB594B-777C-4829-BE6C-0341F9252128}" type="presParOf" srcId="{464301F2-9BEF-4BD5-9301-CECCA42AD75F}" destId="{E11D4186-CDFF-4EA0-B921-94B1C8778122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8324B-7F74-40B6-827C-A1BB82D40ACE}" type="doc">
      <dgm:prSet loTypeId="urn:microsoft.com/office/officeart/2005/8/layout/orgChart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2AEE72E-F7C9-4975-A4D0-5B98F482607E}">
      <dgm:prSet phldrT="[Texto]" custT="1"/>
      <dgm:spPr/>
      <dgm:t>
        <a:bodyPr/>
        <a:lstStyle/>
        <a:p>
          <a:r>
            <a:rPr lang="pt-B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Informação Contábil</a:t>
          </a:r>
        </a:p>
      </dgm:t>
    </dgm:pt>
    <dgm:pt modelId="{36F224B5-F49D-47D5-AFAD-B3B55069D48B}" type="parTrans" cxnId="{8A379574-1C62-4893-9C41-A22A2F8C4328}">
      <dgm:prSet/>
      <dgm:spPr/>
      <dgm:t>
        <a:bodyPr/>
        <a:lstStyle/>
        <a:p>
          <a:endParaRPr lang="pt-BR"/>
        </a:p>
      </dgm:t>
    </dgm:pt>
    <dgm:pt modelId="{7992BCC4-711F-4BA1-B6B0-E4EE438C702A}" type="sibTrans" cxnId="{8A379574-1C62-4893-9C41-A22A2F8C4328}">
      <dgm:prSet/>
      <dgm:spPr/>
      <dgm:t>
        <a:bodyPr/>
        <a:lstStyle/>
        <a:p>
          <a:endParaRPr lang="pt-BR"/>
        </a:p>
      </dgm:t>
    </dgm:pt>
    <dgm:pt modelId="{C566B09F-C707-421B-8CB5-473CF12A7C0B}">
      <dgm:prSet phldrT="[Texto]" custT="1"/>
      <dgm:spPr/>
      <dgm:t>
        <a:bodyPr/>
        <a:lstStyle/>
        <a:p>
          <a:r>
            <a:rPr lang="pt-BR" sz="2000" dirty="0"/>
            <a:t>Controle na Execução de Contratos</a:t>
          </a:r>
        </a:p>
      </dgm:t>
    </dgm:pt>
    <dgm:pt modelId="{51F84BBE-4E62-4728-AF7B-0A0A97ADEF8B}" type="parTrans" cxnId="{347B140D-1F1A-47EF-89DD-7EA93BDC61D1}">
      <dgm:prSet/>
      <dgm:spPr/>
      <dgm:t>
        <a:bodyPr/>
        <a:lstStyle/>
        <a:p>
          <a:endParaRPr lang="pt-BR"/>
        </a:p>
      </dgm:t>
    </dgm:pt>
    <dgm:pt modelId="{36BA1E14-53CB-42F7-BB94-3B8E285A8183}" type="sibTrans" cxnId="{347B140D-1F1A-47EF-89DD-7EA93BDC61D1}">
      <dgm:prSet/>
      <dgm:spPr/>
      <dgm:t>
        <a:bodyPr/>
        <a:lstStyle/>
        <a:p>
          <a:endParaRPr lang="pt-BR"/>
        </a:p>
      </dgm:t>
    </dgm:pt>
    <dgm:pt modelId="{5A69A1FF-3115-47E4-95F1-8B230A8214C6}">
      <dgm:prSet phldrT="[Texto]" custT="1"/>
      <dgm:spPr/>
      <dgm:t>
        <a:bodyPr/>
        <a:lstStyle/>
        <a:p>
          <a:r>
            <a:rPr lang="pt-BR" sz="2000" dirty="0"/>
            <a:t>Redução da Assimetria Informacional</a:t>
          </a:r>
        </a:p>
      </dgm:t>
    </dgm:pt>
    <dgm:pt modelId="{25B78A28-E8E0-4705-9FA8-2F7208EE71AC}" type="parTrans" cxnId="{61E22C75-F840-4935-8230-235E79C837A5}">
      <dgm:prSet/>
      <dgm:spPr/>
      <dgm:t>
        <a:bodyPr/>
        <a:lstStyle/>
        <a:p>
          <a:endParaRPr lang="pt-BR"/>
        </a:p>
      </dgm:t>
    </dgm:pt>
    <dgm:pt modelId="{85982E64-DD92-489B-A0A4-2D261D31799B}" type="sibTrans" cxnId="{61E22C75-F840-4935-8230-235E79C837A5}">
      <dgm:prSet/>
      <dgm:spPr/>
      <dgm:t>
        <a:bodyPr/>
        <a:lstStyle/>
        <a:p>
          <a:endParaRPr lang="pt-BR"/>
        </a:p>
      </dgm:t>
    </dgm:pt>
    <dgm:pt modelId="{798DEB5B-C56C-4EC4-9553-C45A6D2842BC}">
      <dgm:prSet phldrT="[Texto]" custT="1"/>
      <dgm:spPr/>
      <dgm:t>
        <a:bodyPr/>
        <a:lstStyle/>
        <a:p>
          <a:r>
            <a:rPr lang="pt-BR" sz="2000" dirty="0"/>
            <a:t>Valor Confirmatório e Projeção de Desempenho Futuro</a:t>
          </a:r>
        </a:p>
      </dgm:t>
    </dgm:pt>
    <dgm:pt modelId="{3EA0C4B9-3CF4-448F-8DBD-C66E6E08182A}" type="parTrans" cxnId="{8042EFAE-2E4C-47EE-9671-6171B2DE31A2}">
      <dgm:prSet/>
      <dgm:spPr/>
      <dgm:t>
        <a:bodyPr/>
        <a:lstStyle/>
        <a:p>
          <a:endParaRPr lang="pt-BR"/>
        </a:p>
      </dgm:t>
    </dgm:pt>
    <dgm:pt modelId="{4C503BF4-6F2D-415A-9F58-3520A102E6B9}" type="sibTrans" cxnId="{8042EFAE-2E4C-47EE-9671-6171B2DE31A2}">
      <dgm:prSet/>
      <dgm:spPr/>
      <dgm:t>
        <a:bodyPr/>
        <a:lstStyle/>
        <a:p>
          <a:endParaRPr lang="pt-BR"/>
        </a:p>
      </dgm:t>
    </dgm:pt>
    <dgm:pt modelId="{E291297E-B4CB-420F-B372-BBAE55D76CCB}">
      <dgm:prSet phldrT="[Texto]" custT="1"/>
      <dgm:spPr/>
      <dgm:t>
        <a:bodyPr/>
        <a:lstStyle/>
        <a:p>
          <a:r>
            <a:rPr lang="pt-BR" sz="2000" dirty="0"/>
            <a:t>Tomada de decisões em condições de incerteza</a:t>
          </a:r>
        </a:p>
      </dgm:t>
    </dgm:pt>
    <dgm:pt modelId="{A267A6BD-9362-4046-B261-A64B8AB2D6AB}" type="parTrans" cxnId="{DF335950-585F-4CA2-BD92-22A4343278AD}">
      <dgm:prSet/>
      <dgm:spPr/>
      <dgm:t>
        <a:bodyPr/>
        <a:lstStyle/>
        <a:p>
          <a:endParaRPr lang="pt-BR"/>
        </a:p>
      </dgm:t>
    </dgm:pt>
    <dgm:pt modelId="{242DFF1A-7185-4D16-8F91-5B5A8E4466BF}" type="sibTrans" cxnId="{DF335950-585F-4CA2-BD92-22A4343278AD}">
      <dgm:prSet/>
      <dgm:spPr/>
      <dgm:t>
        <a:bodyPr/>
        <a:lstStyle/>
        <a:p>
          <a:endParaRPr lang="pt-BR"/>
        </a:p>
      </dgm:t>
    </dgm:pt>
    <dgm:pt modelId="{F589C230-1B5C-49BC-BC2D-6218A9EDF2D7}">
      <dgm:prSet phldrT="[Texto]" custT="1"/>
      <dgm:spPr/>
      <dgm:t>
        <a:bodyPr/>
        <a:lstStyle/>
        <a:p>
          <a:pPr algn="ctr"/>
          <a:r>
            <a:rPr lang="pt-BR" sz="2000" dirty="0"/>
            <a:t>Custos de Monitoramento de Contratos</a:t>
          </a:r>
        </a:p>
      </dgm:t>
    </dgm:pt>
    <dgm:pt modelId="{DA9AD257-9388-4414-AB29-A0EAF1C2D37B}" type="parTrans" cxnId="{AF2394CC-E5DB-43F5-B21E-1C43C5BBDD48}">
      <dgm:prSet/>
      <dgm:spPr/>
      <dgm:t>
        <a:bodyPr/>
        <a:lstStyle/>
        <a:p>
          <a:endParaRPr lang="pt-BR"/>
        </a:p>
      </dgm:t>
    </dgm:pt>
    <dgm:pt modelId="{E0E414BA-BE0C-42CE-819D-264AA3F4D201}" type="sibTrans" cxnId="{AF2394CC-E5DB-43F5-B21E-1C43C5BBDD48}">
      <dgm:prSet/>
      <dgm:spPr/>
      <dgm:t>
        <a:bodyPr/>
        <a:lstStyle/>
        <a:p>
          <a:endParaRPr lang="pt-BR"/>
        </a:p>
      </dgm:t>
    </dgm:pt>
    <dgm:pt modelId="{D27CA572-D5AF-4075-9301-5B58684EBDBC}">
      <dgm:prSet phldrT="[Texto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pt-BR" sz="2000" dirty="0"/>
            <a:t>1. Seleção Adversa</a:t>
          </a:r>
        </a:p>
        <a:p>
          <a:pPr>
            <a:buFont typeface="Arial" panose="020B0604020202020204" pitchFamily="34" charset="0"/>
            <a:buNone/>
          </a:pPr>
          <a:r>
            <a:rPr lang="pt-BR" sz="2000" dirty="0"/>
            <a:t>2. Risco Moral</a:t>
          </a:r>
        </a:p>
      </dgm:t>
    </dgm:pt>
    <dgm:pt modelId="{17E5E2E2-5BA9-4EE6-904A-DB8BEC59C387}" type="parTrans" cxnId="{73D9A47F-9B69-4C7A-A6EE-CABF94740751}">
      <dgm:prSet/>
      <dgm:spPr/>
      <dgm:t>
        <a:bodyPr/>
        <a:lstStyle/>
        <a:p>
          <a:endParaRPr lang="pt-BR"/>
        </a:p>
      </dgm:t>
    </dgm:pt>
    <dgm:pt modelId="{BAD4CE40-6827-4DAB-9B6B-C1E16367D23A}" type="sibTrans" cxnId="{73D9A47F-9B69-4C7A-A6EE-CABF94740751}">
      <dgm:prSet/>
      <dgm:spPr/>
      <dgm:t>
        <a:bodyPr/>
        <a:lstStyle/>
        <a:p>
          <a:endParaRPr lang="pt-BR"/>
        </a:p>
      </dgm:t>
    </dgm:pt>
    <dgm:pt modelId="{35CD7BB0-0436-40B1-A2A0-56CC7B68B3BE}">
      <dgm:prSet phldrT="[Texto]" custT="1"/>
      <dgm:spPr/>
      <dgm:t>
        <a:bodyPr/>
        <a:lstStyle/>
        <a:p>
          <a:pPr algn="ctr"/>
          <a:r>
            <a:rPr lang="pt-B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Relação Principal e Agente</a:t>
          </a:r>
        </a:p>
        <a:p>
          <a:pPr algn="just"/>
          <a:r>
            <a:rPr lang="pt-B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a) Acionistas e gestores;</a:t>
          </a:r>
        </a:p>
        <a:p>
          <a:pPr algn="just"/>
          <a:r>
            <a:rPr lang="pt-B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b) Credores e gestores;</a:t>
          </a:r>
        </a:p>
        <a:p>
          <a:pPr algn="just"/>
          <a:r>
            <a:rPr lang="pt-B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c) Acionistas majoritários e minoritários. </a:t>
          </a:r>
        </a:p>
      </dgm:t>
    </dgm:pt>
    <dgm:pt modelId="{2CEF29A7-3C39-4EB7-BFA4-8E14677480F4}" type="parTrans" cxnId="{65034D6F-FD36-42B8-A1AA-BD63F6993A0A}">
      <dgm:prSet/>
      <dgm:spPr/>
      <dgm:t>
        <a:bodyPr/>
        <a:lstStyle/>
        <a:p>
          <a:endParaRPr lang="pt-BR"/>
        </a:p>
      </dgm:t>
    </dgm:pt>
    <dgm:pt modelId="{6E1E3935-9329-45C2-B418-F5314BB6C0B2}" type="sibTrans" cxnId="{65034D6F-FD36-42B8-A1AA-BD63F6993A0A}">
      <dgm:prSet/>
      <dgm:spPr/>
      <dgm:t>
        <a:bodyPr/>
        <a:lstStyle/>
        <a:p>
          <a:endParaRPr lang="pt-BR"/>
        </a:p>
      </dgm:t>
    </dgm:pt>
    <dgm:pt modelId="{89C0A97D-50EC-4D31-B6AF-21C296E093D4}" type="pres">
      <dgm:prSet presAssocID="{C5B8324B-7F74-40B6-827C-A1BB82D40A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1EA211-06C7-4B90-8C89-533A2E3DDDE6}" type="pres">
      <dgm:prSet presAssocID="{D2AEE72E-F7C9-4975-A4D0-5B98F482607E}" presName="hierRoot1" presStyleCnt="0">
        <dgm:presLayoutVars>
          <dgm:hierBranch val="init"/>
        </dgm:presLayoutVars>
      </dgm:prSet>
      <dgm:spPr/>
    </dgm:pt>
    <dgm:pt modelId="{DA2DBFAB-AD8F-4B26-BE0E-3B07A2F16A14}" type="pres">
      <dgm:prSet presAssocID="{D2AEE72E-F7C9-4975-A4D0-5B98F482607E}" presName="rootComposite1" presStyleCnt="0"/>
      <dgm:spPr/>
    </dgm:pt>
    <dgm:pt modelId="{99FB6B9A-C03B-4BDE-A9FE-7106C9A23939}" type="pres">
      <dgm:prSet presAssocID="{D2AEE72E-F7C9-4975-A4D0-5B98F482607E}" presName="rootText1" presStyleLbl="node0" presStyleIdx="0" presStyleCnt="1" custScaleX="110008">
        <dgm:presLayoutVars>
          <dgm:chPref val="3"/>
        </dgm:presLayoutVars>
      </dgm:prSet>
      <dgm:spPr/>
    </dgm:pt>
    <dgm:pt modelId="{5B53B977-A059-4F64-B8D7-AA5C82B8DF15}" type="pres">
      <dgm:prSet presAssocID="{D2AEE72E-F7C9-4975-A4D0-5B98F482607E}" presName="rootConnector1" presStyleLbl="node1" presStyleIdx="0" presStyleCnt="0"/>
      <dgm:spPr/>
    </dgm:pt>
    <dgm:pt modelId="{6F85B6FC-EF0B-4763-843D-27D4FA4BA2A0}" type="pres">
      <dgm:prSet presAssocID="{D2AEE72E-F7C9-4975-A4D0-5B98F482607E}" presName="hierChild2" presStyleCnt="0"/>
      <dgm:spPr/>
    </dgm:pt>
    <dgm:pt modelId="{D3876E5D-8D47-436D-BD71-55B897881506}" type="pres">
      <dgm:prSet presAssocID="{51F84BBE-4E62-4728-AF7B-0A0A97ADEF8B}" presName="Name37" presStyleLbl="parChTrans1D2" presStyleIdx="0" presStyleCnt="3"/>
      <dgm:spPr/>
    </dgm:pt>
    <dgm:pt modelId="{2F96B26C-3BC5-4761-B43C-3261921F6149}" type="pres">
      <dgm:prSet presAssocID="{C566B09F-C707-421B-8CB5-473CF12A7C0B}" presName="hierRoot2" presStyleCnt="0">
        <dgm:presLayoutVars>
          <dgm:hierBranch val="init"/>
        </dgm:presLayoutVars>
      </dgm:prSet>
      <dgm:spPr/>
    </dgm:pt>
    <dgm:pt modelId="{80270413-7639-4484-8CC4-BA655966A5A4}" type="pres">
      <dgm:prSet presAssocID="{C566B09F-C707-421B-8CB5-473CF12A7C0B}" presName="rootComposite" presStyleCnt="0"/>
      <dgm:spPr/>
    </dgm:pt>
    <dgm:pt modelId="{44F835BF-F673-457B-A79F-E7F4FA007008}" type="pres">
      <dgm:prSet presAssocID="{C566B09F-C707-421B-8CB5-473CF12A7C0B}" presName="rootText" presStyleLbl="node2" presStyleIdx="0" presStyleCnt="3">
        <dgm:presLayoutVars>
          <dgm:chPref val="3"/>
        </dgm:presLayoutVars>
      </dgm:prSet>
      <dgm:spPr/>
    </dgm:pt>
    <dgm:pt modelId="{597C7B2B-73C7-4FA3-8748-2676ED8B894E}" type="pres">
      <dgm:prSet presAssocID="{C566B09F-C707-421B-8CB5-473CF12A7C0B}" presName="rootConnector" presStyleLbl="node2" presStyleIdx="0" presStyleCnt="3"/>
      <dgm:spPr/>
    </dgm:pt>
    <dgm:pt modelId="{D1C8E2D1-6EAB-4DF5-BA57-3E6A632EAE03}" type="pres">
      <dgm:prSet presAssocID="{C566B09F-C707-421B-8CB5-473CF12A7C0B}" presName="hierChild4" presStyleCnt="0"/>
      <dgm:spPr/>
    </dgm:pt>
    <dgm:pt modelId="{CE28C9CB-9809-467E-A513-C8069C191795}" type="pres">
      <dgm:prSet presAssocID="{DA9AD257-9388-4414-AB29-A0EAF1C2D37B}" presName="Name37" presStyleLbl="parChTrans1D3" presStyleIdx="0" presStyleCnt="3"/>
      <dgm:spPr/>
    </dgm:pt>
    <dgm:pt modelId="{F0B78A63-A573-4BB3-916F-0ED70892F305}" type="pres">
      <dgm:prSet presAssocID="{F589C230-1B5C-49BC-BC2D-6218A9EDF2D7}" presName="hierRoot2" presStyleCnt="0">
        <dgm:presLayoutVars>
          <dgm:hierBranch val="init"/>
        </dgm:presLayoutVars>
      </dgm:prSet>
      <dgm:spPr/>
    </dgm:pt>
    <dgm:pt modelId="{22B4A064-55F5-4746-955B-F7A5138BB5E0}" type="pres">
      <dgm:prSet presAssocID="{F589C230-1B5C-49BC-BC2D-6218A9EDF2D7}" presName="rootComposite" presStyleCnt="0"/>
      <dgm:spPr/>
    </dgm:pt>
    <dgm:pt modelId="{639D5BA0-E611-43B4-A530-8EBF14735D99}" type="pres">
      <dgm:prSet presAssocID="{F589C230-1B5C-49BC-BC2D-6218A9EDF2D7}" presName="rootText" presStyleLbl="node3" presStyleIdx="0" presStyleCnt="3">
        <dgm:presLayoutVars>
          <dgm:chPref val="3"/>
        </dgm:presLayoutVars>
      </dgm:prSet>
      <dgm:spPr/>
    </dgm:pt>
    <dgm:pt modelId="{C20B47A2-E776-4693-A2BD-60CF3E886F0D}" type="pres">
      <dgm:prSet presAssocID="{F589C230-1B5C-49BC-BC2D-6218A9EDF2D7}" presName="rootConnector" presStyleLbl="node3" presStyleIdx="0" presStyleCnt="3"/>
      <dgm:spPr/>
    </dgm:pt>
    <dgm:pt modelId="{7875463E-7FC4-4BD1-A113-6BA9BFDE4B88}" type="pres">
      <dgm:prSet presAssocID="{F589C230-1B5C-49BC-BC2D-6218A9EDF2D7}" presName="hierChild4" presStyleCnt="0"/>
      <dgm:spPr/>
    </dgm:pt>
    <dgm:pt modelId="{1F71AB18-D2EE-4F00-B580-2811437214B4}" type="pres">
      <dgm:prSet presAssocID="{2CEF29A7-3C39-4EB7-BFA4-8E14677480F4}" presName="Name37" presStyleLbl="parChTrans1D4" presStyleIdx="0" presStyleCnt="1"/>
      <dgm:spPr/>
    </dgm:pt>
    <dgm:pt modelId="{8BB16C67-B773-4D6C-9315-96F29AFC5DB7}" type="pres">
      <dgm:prSet presAssocID="{35CD7BB0-0436-40B1-A2A0-56CC7B68B3BE}" presName="hierRoot2" presStyleCnt="0">
        <dgm:presLayoutVars>
          <dgm:hierBranch val="init"/>
        </dgm:presLayoutVars>
      </dgm:prSet>
      <dgm:spPr/>
    </dgm:pt>
    <dgm:pt modelId="{6D2D331B-BFC4-4648-8949-A18461BEACF9}" type="pres">
      <dgm:prSet presAssocID="{35CD7BB0-0436-40B1-A2A0-56CC7B68B3BE}" presName="rootComposite" presStyleCnt="0"/>
      <dgm:spPr/>
    </dgm:pt>
    <dgm:pt modelId="{2CC9DB75-2BAA-435B-A1F7-8AA66141C22C}" type="pres">
      <dgm:prSet presAssocID="{35CD7BB0-0436-40B1-A2A0-56CC7B68B3BE}" presName="rootText" presStyleLbl="node4" presStyleIdx="0" presStyleCnt="1" custScaleX="241936" custScaleY="124666">
        <dgm:presLayoutVars>
          <dgm:chPref val="3"/>
        </dgm:presLayoutVars>
      </dgm:prSet>
      <dgm:spPr/>
    </dgm:pt>
    <dgm:pt modelId="{326F06C2-D67A-4B8A-8B71-E61800CFC2CE}" type="pres">
      <dgm:prSet presAssocID="{35CD7BB0-0436-40B1-A2A0-56CC7B68B3BE}" presName="rootConnector" presStyleLbl="node4" presStyleIdx="0" presStyleCnt="1"/>
      <dgm:spPr/>
    </dgm:pt>
    <dgm:pt modelId="{2049FF4E-9B8C-43B4-9405-F07FCE389F83}" type="pres">
      <dgm:prSet presAssocID="{35CD7BB0-0436-40B1-A2A0-56CC7B68B3BE}" presName="hierChild4" presStyleCnt="0"/>
      <dgm:spPr/>
    </dgm:pt>
    <dgm:pt modelId="{61C60501-93D4-4086-8086-C1292F91902D}" type="pres">
      <dgm:prSet presAssocID="{35CD7BB0-0436-40B1-A2A0-56CC7B68B3BE}" presName="hierChild5" presStyleCnt="0"/>
      <dgm:spPr/>
    </dgm:pt>
    <dgm:pt modelId="{2C2F5565-3426-426C-AAA8-03D6D00E4A88}" type="pres">
      <dgm:prSet presAssocID="{F589C230-1B5C-49BC-BC2D-6218A9EDF2D7}" presName="hierChild5" presStyleCnt="0"/>
      <dgm:spPr/>
    </dgm:pt>
    <dgm:pt modelId="{2C740EB6-A0E2-4740-86EA-0F0FB1792E26}" type="pres">
      <dgm:prSet presAssocID="{C566B09F-C707-421B-8CB5-473CF12A7C0B}" presName="hierChild5" presStyleCnt="0"/>
      <dgm:spPr/>
    </dgm:pt>
    <dgm:pt modelId="{4584A2CD-5F65-448B-97E5-A4F243D32552}" type="pres">
      <dgm:prSet presAssocID="{25B78A28-E8E0-4705-9FA8-2F7208EE71AC}" presName="Name37" presStyleLbl="parChTrans1D2" presStyleIdx="1" presStyleCnt="3"/>
      <dgm:spPr/>
    </dgm:pt>
    <dgm:pt modelId="{327CA29C-F27F-4320-B446-7DE461F36731}" type="pres">
      <dgm:prSet presAssocID="{5A69A1FF-3115-47E4-95F1-8B230A8214C6}" presName="hierRoot2" presStyleCnt="0">
        <dgm:presLayoutVars>
          <dgm:hierBranch val="init"/>
        </dgm:presLayoutVars>
      </dgm:prSet>
      <dgm:spPr/>
    </dgm:pt>
    <dgm:pt modelId="{51A6108B-EB7E-477F-8A3D-47421359295B}" type="pres">
      <dgm:prSet presAssocID="{5A69A1FF-3115-47E4-95F1-8B230A8214C6}" presName="rootComposite" presStyleCnt="0"/>
      <dgm:spPr/>
    </dgm:pt>
    <dgm:pt modelId="{548E503C-5723-41D5-8BCE-8F66A0F1FED4}" type="pres">
      <dgm:prSet presAssocID="{5A69A1FF-3115-47E4-95F1-8B230A8214C6}" presName="rootText" presStyleLbl="node2" presStyleIdx="1" presStyleCnt="3">
        <dgm:presLayoutVars>
          <dgm:chPref val="3"/>
        </dgm:presLayoutVars>
      </dgm:prSet>
      <dgm:spPr/>
    </dgm:pt>
    <dgm:pt modelId="{F94E132A-4697-4B34-83FA-FCA06CF0095C}" type="pres">
      <dgm:prSet presAssocID="{5A69A1FF-3115-47E4-95F1-8B230A8214C6}" presName="rootConnector" presStyleLbl="node2" presStyleIdx="1" presStyleCnt="3"/>
      <dgm:spPr/>
    </dgm:pt>
    <dgm:pt modelId="{FB6F98CA-FB1A-44E3-A5E9-CF235E84A845}" type="pres">
      <dgm:prSet presAssocID="{5A69A1FF-3115-47E4-95F1-8B230A8214C6}" presName="hierChild4" presStyleCnt="0"/>
      <dgm:spPr/>
    </dgm:pt>
    <dgm:pt modelId="{668C0970-292A-4658-9666-C1A93A4D41DE}" type="pres">
      <dgm:prSet presAssocID="{17E5E2E2-5BA9-4EE6-904A-DB8BEC59C387}" presName="Name37" presStyleLbl="parChTrans1D3" presStyleIdx="1" presStyleCnt="3"/>
      <dgm:spPr/>
    </dgm:pt>
    <dgm:pt modelId="{DAD89FBA-D812-429D-9075-F75C663AD77F}" type="pres">
      <dgm:prSet presAssocID="{D27CA572-D5AF-4075-9301-5B58684EBDBC}" presName="hierRoot2" presStyleCnt="0">
        <dgm:presLayoutVars>
          <dgm:hierBranch val="init"/>
        </dgm:presLayoutVars>
      </dgm:prSet>
      <dgm:spPr/>
    </dgm:pt>
    <dgm:pt modelId="{4EC631CB-73C4-407C-BD0D-83CC04EFA640}" type="pres">
      <dgm:prSet presAssocID="{D27CA572-D5AF-4075-9301-5B58684EBDBC}" presName="rootComposite" presStyleCnt="0"/>
      <dgm:spPr/>
    </dgm:pt>
    <dgm:pt modelId="{D90C1B57-78DE-40DB-9809-B1734DE7C6E9}" type="pres">
      <dgm:prSet presAssocID="{D27CA572-D5AF-4075-9301-5B58684EBDBC}" presName="rootText" presStyleLbl="node3" presStyleIdx="1" presStyleCnt="3">
        <dgm:presLayoutVars>
          <dgm:chPref val="3"/>
        </dgm:presLayoutVars>
      </dgm:prSet>
      <dgm:spPr/>
    </dgm:pt>
    <dgm:pt modelId="{EE3048FA-C885-43C6-9654-8324BD357662}" type="pres">
      <dgm:prSet presAssocID="{D27CA572-D5AF-4075-9301-5B58684EBDBC}" presName="rootConnector" presStyleLbl="node3" presStyleIdx="1" presStyleCnt="3"/>
      <dgm:spPr/>
    </dgm:pt>
    <dgm:pt modelId="{17B18480-3FD0-46D4-AABE-D4E1B2989C65}" type="pres">
      <dgm:prSet presAssocID="{D27CA572-D5AF-4075-9301-5B58684EBDBC}" presName="hierChild4" presStyleCnt="0"/>
      <dgm:spPr/>
    </dgm:pt>
    <dgm:pt modelId="{AC2EA93A-30DD-4326-83C0-A6BDD62BCF37}" type="pres">
      <dgm:prSet presAssocID="{D27CA572-D5AF-4075-9301-5B58684EBDBC}" presName="hierChild5" presStyleCnt="0"/>
      <dgm:spPr/>
    </dgm:pt>
    <dgm:pt modelId="{0C749105-C23D-481B-BCC2-D044D43EC362}" type="pres">
      <dgm:prSet presAssocID="{5A69A1FF-3115-47E4-95F1-8B230A8214C6}" presName="hierChild5" presStyleCnt="0"/>
      <dgm:spPr/>
    </dgm:pt>
    <dgm:pt modelId="{CBF03232-1185-4B8E-99BB-0A14C5A63325}" type="pres">
      <dgm:prSet presAssocID="{3EA0C4B9-3CF4-448F-8DBD-C66E6E08182A}" presName="Name37" presStyleLbl="parChTrans1D2" presStyleIdx="2" presStyleCnt="3"/>
      <dgm:spPr/>
    </dgm:pt>
    <dgm:pt modelId="{0C59CB10-9FCF-4A18-99EC-C67C8C1FF539}" type="pres">
      <dgm:prSet presAssocID="{798DEB5B-C56C-4EC4-9553-C45A6D2842BC}" presName="hierRoot2" presStyleCnt="0">
        <dgm:presLayoutVars>
          <dgm:hierBranch val="init"/>
        </dgm:presLayoutVars>
      </dgm:prSet>
      <dgm:spPr/>
    </dgm:pt>
    <dgm:pt modelId="{87EAEDE6-820F-4144-A5A2-81B54EA03469}" type="pres">
      <dgm:prSet presAssocID="{798DEB5B-C56C-4EC4-9553-C45A6D2842BC}" presName="rootComposite" presStyleCnt="0"/>
      <dgm:spPr/>
    </dgm:pt>
    <dgm:pt modelId="{7D811C92-6FDD-496B-B1D9-7623143B629D}" type="pres">
      <dgm:prSet presAssocID="{798DEB5B-C56C-4EC4-9553-C45A6D2842BC}" presName="rootText" presStyleLbl="node2" presStyleIdx="2" presStyleCnt="3" custScaleX="116958">
        <dgm:presLayoutVars>
          <dgm:chPref val="3"/>
        </dgm:presLayoutVars>
      </dgm:prSet>
      <dgm:spPr/>
    </dgm:pt>
    <dgm:pt modelId="{A47BD8CF-02A0-4736-B572-3EF867EBCFFF}" type="pres">
      <dgm:prSet presAssocID="{798DEB5B-C56C-4EC4-9553-C45A6D2842BC}" presName="rootConnector" presStyleLbl="node2" presStyleIdx="2" presStyleCnt="3"/>
      <dgm:spPr/>
    </dgm:pt>
    <dgm:pt modelId="{94122FAA-F587-48A9-9281-8D3A978D77F8}" type="pres">
      <dgm:prSet presAssocID="{798DEB5B-C56C-4EC4-9553-C45A6D2842BC}" presName="hierChild4" presStyleCnt="0"/>
      <dgm:spPr/>
    </dgm:pt>
    <dgm:pt modelId="{54F16F69-21A4-4FB4-8649-7C45CB1E1F36}" type="pres">
      <dgm:prSet presAssocID="{A267A6BD-9362-4046-B261-A64B8AB2D6AB}" presName="Name37" presStyleLbl="parChTrans1D3" presStyleIdx="2" presStyleCnt="3"/>
      <dgm:spPr/>
    </dgm:pt>
    <dgm:pt modelId="{8BBE8061-A584-44E9-ACBA-716BE7C91EDF}" type="pres">
      <dgm:prSet presAssocID="{E291297E-B4CB-420F-B372-BBAE55D76CCB}" presName="hierRoot2" presStyleCnt="0">
        <dgm:presLayoutVars>
          <dgm:hierBranch val="init"/>
        </dgm:presLayoutVars>
      </dgm:prSet>
      <dgm:spPr/>
    </dgm:pt>
    <dgm:pt modelId="{2FCD64D0-39E7-4DA6-AA39-1571FB8ACE78}" type="pres">
      <dgm:prSet presAssocID="{E291297E-B4CB-420F-B372-BBAE55D76CCB}" presName="rootComposite" presStyleCnt="0"/>
      <dgm:spPr/>
    </dgm:pt>
    <dgm:pt modelId="{A6AB6FBE-7074-4C17-A2C6-69DDFAC6F47A}" type="pres">
      <dgm:prSet presAssocID="{E291297E-B4CB-420F-B372-BBAE55D76CCB}" presName="rootText" presStyleLbl="node3" presStyleIdx="2" presStyleCnt="3">
        <dgm:presLayoutVars>
          <dgm:chPref val="3"/>
        </dgm:presLayoutVars>
      </dgm:prSet>
      <dgm:spPr/>
    </dgm:pt>
    <dgm:pt modelId="{F6DF2E7F-61C1-4865-AE9B-EB1B520144D1}" type="pres">
      <dgm:prSet presAssocID="{E291297E-B4CB-420F-B372-BBAE55D76CCB}" presName="rootConnector" presStyleLbl="node3" presStyleIdx="2" presStyleCnt="3"/>
      <dgm:spPr/>
    </dgm:pt>
    <dgm:pt modelId="{83BFCAD9-BF19-48E6-B42A-89DC9F5AA594}" type="pres">
      <dgm:prSet presAssocID="{E291297E-B4CB-420F-B372-BBAE55D76CCB}" presName="hierChild4" presStyleCnt="0"/>
      <dgm:spPr/>
    </dgm:pt>
    <dgm:pt modelId="{E9557EFB-ED0D-4444-B4BD-F342116760B6}" type="pres">
      <dgm:prSet presAssocID="{E291297E-B4CB-420F-B372-BBAE55D76CCB}" presName="hierChild5" presStyleCnt="0"/>
      <dgm:spPr/>
    </dgm:pt>
    <dgm:pt modelId="{E632CF2B-A15A-448A-87CD-ECE67CDC7337}" type="pres">
      <dgm:prSet presAssocID="{798DEB5B-C56C-4EC4-9553-C45A6D2842BC}" presName="hierChild5" presStyleCnt="0"/>
      <dgm:spPr/>
    </dgm:pt>
    <dgm:pt modelId="{0A8498AB-04A8-4A32-9A6C-02C9236A94C2}" type="pres">
      <dgm:prSet presAssocID="{D2AEE72E-F7C9-4975-A4D0-5B98F482607E}" presName="hierChild3" presStyleCnt="0"/>
      <dgm:spPr/>
    </dgm:pt>
  </dgm:ptLst>
  <dgm:cxnLst>
    <dgm:cxn modelId="{347B140D-1F1A-47EF-89DD-7EA93BDC61D1}" srcId="{D2AEE72E-F7C9-4975-A4D0-5B98F482607E}" destId="{C566B09F-C707-421B-8CB5-473CF12A7C0B}" srcOrd="0" destOrd="0" parTransId="{51F84BBE-4E62-4728-AF7B-0A0A97ADEF8B}" sibTransId="{36BA1E14-53CB-42F7-BB94-3B8E285A8183}"/>
    <dgm:cxn modelId="{65EBA31E-C0EC-485B-B433-5DF081732B10}" type="presOf" srcId="{D27CA572-D5AF-4075-9301-5B58684EBDBC}" destId="{D90C1B57-78DE-40DB-9809-B1734DE7C6E9}" srcOrd="0" destOrd="0" presId="urn:microsoft.com/office/officeart/2005/8/layout/orgChart1"/>
    <dgm:cxn modelId="{06E0A324-1FDF-4F02-82EF-A6586443F28B}" type="presOf" srcId="{35CD7BB0-0436-40B1-A2A0-56CC7B68B3BE}" destId="{2CC9DB75-2BAA-435B-A1F7-8AA66141C22C}" srcOrd="0" destOrd="0" presId="urn:microsoft.com/office/officeart/2005/8/layout/orgChart1"/>
    <dgm:cxn modelId="{F819E12C-92DC-4708-9373-40919EB7B6A2}" type="presOf" srcId="{17E5E2E2-5BA9-4EE6-904A-DB8BEC59C387}" destId="{668C0970-292A-4658-9666-C1A93A4D41DE}" srcOrd="0" destOrd="0" presId="urn:microsoft.com/office/officeart/2005/8/layout/orgChart1"/>
    <dgm:cxn modelId="{2D590533-E75E-4ACF-980B-C669CBA702B9}" type="presOf" srcId="{DA9AD257-9388-4414-AB29-A0EAF1C2D37B}" destId="{CE28C9CB-9809-467E-A513-C8069C191795}" srcOrd="0" destOrd="0" presId="urn:microsoft.com/office/officeart/2005/8/layout/orgChart1"/>
    <dgm:cxn modelId="{A626ED34-F9F8-4CF3-A111-BBAF7B32548C}" type="presOf" srcId="{35CD7BB0-0436-40B1-A2A0-56CC7B68B3BE}" destId="{326F06C2-D67A-4B8A-8B71-E61800CFC2CE}" srcOrd="1" destOrd="0" presId="urn:microsoft.com/office/officeart/2005/8/layout/orgChart1"/>
    <dgm:cxn modelId="{2B33B63D-FE0C-4935-8140-C1352A8B0D5D}" type="presOf" srcId="{E291297E-B4CB-420F-B372-BBAE55D76CCB}" destId="{F6DF2E7F-61C1-4865-AE9B-EB1B520144D1}" srcOrd="1" destOrd="0" presId="urn:microsoft.com/office/officeart/2005/8/layout/orgChart1"/>
    <dgm:cxn modelId="{78ABC95B-6A09-4974-BED7-A726C99C4CD1}" type="presOf" srcId="{D2AEE72E-F7C9-4975-A4D0-5B98F482607E}" destId="{99FB6B9A-C03B-4BDE-A9FE-7106C9A23939}" srcOrd="0" destOrd="0" presId="urn:microsoft.com/office/officeart/2005/8/layout/orgChart1"/>
    <dgm:cxn modelId="{F2009948-92B6-4CFC-A1D8-D4BEF01FE734}" type="presOf" srcId="{A267A6BD-9362-4046-B261-A64B8AB2D6AB}" destId="{54F16F69-21A4-4FB4-8649-7C45CB1E1F36}" srcOrd="0" destOrd="0" presId="urn:microsoft.com/office/officeart/2005/8/layout/orgChart1"/>
    <dgm:cxn modelId="{981F714A-24D8-46F2-8CFE-F4044CDC9B3B}" type="presOf" srcId="{C5B8324B-7F74-40B6-827C-A1BB82D40ACE}" destId="{89C0A97D-50EC-4D31-B6AF-21C296E093D4}" srcOrd="0" destOrd="0" presId="urn:microsoft.com/office/officeart/2005/8/layout/orgChart1"/>
    <dgm:cxn modelId="{F7A64B4C-C9DC-45CE-AA52-82FFE870D545}" type="presOf" srcId="{798DEB5B-C56C-4EC4-9553-C45A6D2842BC}" destId="{7D811C92-6FDD-496B-B1D9-7623143B629D}" srcOrd="0" destOrd="0" presId="urn:microsoft.com/office/officeart/2005/8/layout/orgChart1"/>
    <dgm:cxn modelId="{65034D6F-FD36-42B8-A1AA-BD63F6993A0A}" srcId="{F589C230-1B5C-49BC-BC2D-6218A9EDF2D7}" destId="{35CD7BB0-0436-40B1-A2A0-56CC7B68B3BE}" srcOrd="0" destOrd="0" parTransId="{2CEF29A7-3C39-4EB7-BFA4-8E14677480F4}" sibTransId="{6E1E3935-9329-45C2-B418-F5314BB6C0B2}"/>
    <dgm:cxn modelId="{03D15F70-D5C3-4461-B831-A152323786E2}" type="presOf" srcId="{C566B09F-C707-421B-8CB5-473CF12A7C0B}" destId="{44F835BF-F673-457B-A79F-E7F4FA007008}" srcOrd="0" destOrd="0" presId="urn:microsoft.com/office/officeart/2005/8/layout/orgChart1"/>
    <dgm:cxn modelId="{DF335950-585F-4CA2-BD92-22A4343278AD}" srcId="{798DEB5B-C56C-4EC4-9553-C45A6D2842BC}" destId="{E291297E-B4CB-420F-B372-BBAE55D76CCB}" srcOrd="0" destOrd="0" parTransId="{A267A6BD-9362-4046-B261-A64B8AB2D6AB}" sibTransId="{242DFF1A-7185-4D16-8F91-5B5A8E4466BF}"/>
    <dgm:cxn modelId="{2292C751-AFF6-4306-B95A-8B73A15819F2}" type="presOf" srcId="{D27CA572-D5AF-4075-9301-5B58684EBDBC}" destId="{EE3048FA-C885-43C6-9654-8324BD357662}" srcOrd="1" destOrd="0" presId="urn:microsoft.com/office/officeart/2005/8/layout/orgChart1"/>
    <dgm:cxn modelId="{C98F0254-0D07-4473-9AAC-D1166C713741}" type="presOf" srcId="{5A69A1FF-3115-47E4-95F1-8B230A8214C6}" destId="{F94E132A-4697-4B34-83FA-FCA06CF0095C}" srcOrd="1" destOrd="0" presId="urn:microsoft.com/office/officeart/2005/8/layout/orgChart1"/>
    <dgm:cxn modelId="{8A379574-1C62-4893-9C41-A22A2F8C4328}" srcId="{C5B8324B-7F74-40B6-827C-A1BB82D40ACE}" destId="{D2AEE72E-F7C9-4975-A4D0-5B98F482607E}" srcOrd="0" destOrd="0" parTransId="{36F224B5-F49D-47D5-AFAD-B3B55069D48B}" sibTransId="{7992BCC4-711F-4BA1-B6B0-E4EE438C702A}"/>
    <dgm:cxn modelId="{67DDF774-80B1-415B-9673-7EA9EE215ABE}" type="presOf" srcId="{F589C230-1B5C-49BC-BC2D-6218A9EDF2D7}" destId="{639D5BA0-E611-43B4-A530-8EBF14735D99}" srcOrd="0" destOrd="0" presId="urn:microsoft.com/office/officeart/2005/8/layout/orgChart1"/>
    <dgm:cxn modelId="{61E22C75-F840-4935-8230-235E79C837A5}" srcId="{D2AEE72E-F7C9-4975-A4D0-5B98F482607E}" destId="{5A69A1FF-3115-47E4-95F1-8B230A8214C6}" srcOrd="1" destOrd="0" parTransId="{25B78A28-E8E0-4705-9FA8-2F7208EE71AC}" sibTransId="{85982E64-DD92-489B-A0A4-2D261D31799B}"/>
    <dgm:cxn modelId="{FD3E7A57-BCD6-4346-938D-FC5F138B7CE2}" type="presOf" srcId="{2CEF29A7-3C39-4EB7-BFA4-8E14677480F4}" destId="{1F71AB18-D2EE-4F00-B580-2811437214B4}" srcOrd="0" destOrd="0" presId="urn:microsoft.com/office/officeart/2005/8/layout/orgChart1"/>
    <dgm:cxn modelId="{0123227B-0167-4B11-B715-0C518E80B5F8}" type="presOf" srcId="{D2AEE72E-F7C9-4975-A4D0-5B98F482607E}" destId="{5B53B977-A059-4F64-B8D7-AA5C82B8DF15}" srcOrd="1" destOrd="0" presId="urn:microsoft.com/office/officeart/2005/8/layout/orgChart1"/>
    <dgm:cxn modelId="{73D9A47F-9B69-4C7A-A6EE-CABF94740751}" srcId="{5A69A1FF-3115-47E4-95F1-8B230A8214C6}" destId="{D27CA572-D5AF-4075-9301-5B58684EBDBC}" srcOrd="0" destOrd="0" parTransId="{17E5E2E2-5BA9-4EE6-904A-DB8BEC59C387}" sibTransId="{BAD4CE40-6827-4DAB-9B6B-C1E16367D23A}"/>
    <dgm:cxn modelId="{A483F09C-A3CA-45AB-B9E2-C321E9D67E7B}" type="presOf" srcId="{798DEB5B-C56C-4EC4-9553-C45A6D2842BC}" destId="{A47BD8CF-02A0-4736-B572-3EF867EBCFFF}" srcOrd="1" destOrd="0" presId="urn:microsoft.com/office/officeart/2005/8/layout/orgChart1"/>
    <dgm:cxn modelId="{D3AD099F-5B22-4E9D-ACC3-CD1F002A7965}" type="presOf" srcId="{51F84BBE-4E62-4728-AF7B-0A0A97ADEF8B}" destId="{D3876E5D-8D47-436D-BD71-55B897881506}" srcOrd="0" destOrd="0" presId="urn:microsoft.com/office/officeart/2005/8/layout/orgChart1"/>
    <dgm:cxn modelId="{C8915BAC-4912-41D0-83BA-83180549F22F}" type="presOf" srcId="{25B78A28-E8E0-4705-9FA8-2F7208EE71AC}" destId="{4584A2CD-5F65-448B-97E5-A4F243D32552}" srcOrd="0" destOrd="0" presId="urn:microsoft.com/office/officeart/2005/8/layout/orgChart1"/>
    <dgm:cxn modelId="{8042EFAE-2E4C-47EE-9671-6171B2DE31A2}" srcId="{D2AEE72E-F7C9-4975-A4D0-5B98F482607E}" destId="{798DEB5B-C56C-4EC4-9553-C45A6D2842BC}" srcOrd="2" destOrd="0" parTransId="{3EA0C4B9-3CF4-448F-8DBD-C66E6E08182A}" sibTransId="{4C503BF4-6F2D-415A-9F58-3520A102E6B9}"/>
    <dgm:cxn modelId="{8A94E0B3-60FD-43F8-B029-E099567D1796}" type="presOf" srcId="{5A69A1FF-3115-47E4-95F1-8B230A8214C6}" destId="{548E503C-5723-41D5-8BCE-8F66A0F1FED4}" srcOrd="0" destOrd="0" presId="urn:microsoft.com/office/officeart/2005/8/layout/orgChart1"/>
    <dgm:cxn modelId="{313D61BC-1141-485E-94BD-F59375A44F1E}" type="presOf" srcId="{F589C230-1B5C-49BC-BC2D-6218A9EDF2D7}" destId="{C20B47A2-E776-4693-A2BD-60CF3E886F0D}" srcOrd="1" destOrd="0" presId="urn:microsoft.com/office/officeart/2005/8/layout/orgChart1"/>
    <dgm:cxn modelId="{AF2394CC-E5DB-43F5-B21E-1C43C5BBDD48}" srcId="{C566B09F-C707-421B-8CB5-473CF12A7C0B}" destId="{F589C230-1B5C-49BC-BC2D-6218A9EDF2D7}" srcOrd="0" destOrd="0" parTransId="{DA9AD257-9388-4414-AB29-A0EAF1C2D37B}" sibTransId="{E0E414BA-BE0C-42CE-819D-264AA3F4D201}"/>
    <dgm:cxn modelId="{BCBE99DA-3A4B-48DC-8734-CE32087C8611}" type="presOf" srcId="{E291297E-B4CB-420F-B372-BBAE55D76CCB}" destId="{A6AB6FBE-7074-4C17-A2C6-69DDFAC6F47A}" srcOrd="0" destOrd="0" presId="urn:microsoft.com/office/officeart/2005/8/layout/orgChart1"/>
    <dgm:cxn modelId="{E347A3E1-EFF4-45AF-9263-558F62D1366B}" type="presOf" srcId="{3EA0C4B9-3CF4-448F-8DBD-C66E6E08182A}" destId="{CBF03232-1185-4B8E-99BB-0A14C5A63325}" srcOrd="0" destOrd="0" presId="urn:microsoft.com/office/officeart/2005/8/layout/orgChart1"/>
    <dgm:cxn modelId="{5921FBFB-11AD-41CF-9FDC-044AAC6ADABD}" type="presOf" srcId="{C566B09F-C707-421B-8CB5-473CF12A7C0B}" destId="{597C7B2B-73C7-4FA3-8748-2676ED8B894E}" srcOrd="1" destOrd="0" presId="urn:microsoft.com/office/officeart/2005/8/layout/orgChart1"/>
    <dgm:cxn modelId="{A527C4EF-169D-447B-BD25-427E691C34F2}" type="presParOf" srcId="{89C0A97D-50EC-4D31-B6AF-21C296E093D4}" destId="{851EA211-06C7-4B90-8C89-533A2E3DDDE6}" srcOrd="0" destOrd="0" presId="urn:microsoft.com/office/officeart/2005/8/layout/orgChart1"/>
    <dgm:cxn modelId="{D85C0774-8B6D-40A0-A331-D7C6978F39E3}" type="presParOf" srcId="{851EA211-06C7-4B90-8C89-533A2E3DDDE6}" destId="{DA2DBFAB-AD8F-4B26-BE0E-3B07A2F16A14}" srcOrd="0" destOrd="0" presId="urn:microsoft.com/office/officeart/2005/8/layout/orgChart1"/>
    <dgm:cxn modelId="{717C61E9-D34A-4E58-B43C-86DABFD1CE7E}" type="presParOf" srcId="{DA2DBFAB-AD8F-4B26-BE0E-3B07A2F16A14}" destId="{99FB6B9A-C03B-4BDE-A9FE-7106C9A23939}" srcOrd="0" destOrd="0" presId="urn:microsoft.com/office/officeart/2005/8/layout/orgChart1"/>
    <dgm:cxn modelId="{AEE6AE05-1A33-4D70-AAF6-0EB72830BB35}" type="presParOf" srcId="{DA2DBFAB-AD8F-4B26-BE0E-3B07A2F16A14}" destId="{5B53B977-A059-4F64-B8D7-AA5C82B8DF15}" srcOrd="1" destOrd="0" presId="urn:microsoft.com/office/officeart/2005/8/layout/orgChart1"/>
    <dgm:cxn modelId="{16C4D397-BCC8-4D77-A752-24B26A2C6E3F}" type="presParOf" srcId="{851EA211-06C7-4B90-8C89-533A2E3DDDE6}" destId="{6F85B6FC-EF0B-4763-843D-27D4FA4BA2A0}" srcOrd="1" destOrd="0" presId="urn:microsoft.com/office/officeart/2005/8/layout/orgChart1"/>
    <dgm:cxn modelId="{31C0DD9E-2FEA-4DF9-A6F4-86C698DA3713}" type="presParOf" srcId="{6F85B6FC-EF0B-4763-843D-27D4FA4BA2A0}" destId="{D3876E5D-8D47-436D-BD71-55B897881506}" srcOrd="0" destOrd="0" presId="urn:microsoft.com/office/officeart/2005/8/layout/orgChart1"/>
    <dgm:cxn modelId="{9B34B659-22DC-4445-A81B-486D78AF09F1}" type="presParOf" srcId="{6F85B6FC-EF0B-4763-843D-27D4FA4BA2A0}" destId="{2F96B26C-3BC5-4761-B43C-3261921F6149}" srcOrd="1" destOrd="0" presId="urn:microsoft.com/office/officeart/2005/8/layout/orgChart1"/>
    <dgm:cxn modelId="{21B717ED-6A48-4B12-BDE2-2726D7159F57}" type="presParOf" srcId="{2F96B26C-3BC5-4761-B43C-3261921F6149}" destId="{80270413-7639-4484-8CC4-BA655966A5A4}" srcOrd="0" destOrd="0" presId="urn:microsoft.com/office/officeart/2005/8/layout/orgChart1"/>
    <dgm:cxn modelId="{345652FE-42BE-4D03-9002-61DD3E526BA9}" type="presParOf" srcId="{80270413-7639-4484-8CC4-BA655966A5A4}" destId="{44F835BF-F673-457B-A79F-E7F4FA007008}" srcOrd="0" destOrd="0" presId="urn:microsoft.com/office/officeart/2005/8/layout/orgChart1"/>
    <dgm:cxn modelId="{59E88333-CE5B-4F83-A7F4-D51291CF9BD6}" type="presParOf" srcId="{80270413-7639-4484-8CC4-BA655966A5A4}" destId="{597C7B2B-73C7-4FA3-8748-2676ED8B894E}" srcOrd="1" destOrd="0" presId="urn:microsoft.com/office/officeart/2005/8/layout/orgChart1"/>
    <dgm:cxn modelId="{5895E606-BF6C-4218-A399-D9A68C337898}" type="presParOf" srcId="{2F96B26C-3BC5-4761-B43C-3261921F6149}" destId="{D1C8E2D1-6EAB-4DF5-BA57-3E6A632EAE03}" srcOrd="1" destOrd="0" presId="urn:microsoft.com/office/officeart/2005/8/layout/orgChart1"/>
    <dgm:cxn modelId="{C3C3409F-707F-49A8-B50E-D94007CFBE6B}" type="presParOf" srcId="{D1C8E2D1-6EAB-4DF5-BA57-3E6A632EAE03}" destId="{CE28C9CB-9809-467E-A513-C8069C191795}" srcOrd="0" destOrd="0" presId="urn:microsoft.com/office/officeart/2005/8/layout/orgChart1"/>
    <dgm:cxn modelId="{5C7D7F88-2150-4A36-8588-1947A38E14B2}" type="presParOf" srcId="{D1C8E2D1-6EAB-4DF5-BA57-3E6A632EAE03}" destId="{F0B78A63-A573-4BB3-916F-0ED70892F305}" srcOrd="1" destOrd="0" presId="urn:microsoft.com/office/officeart/2005/8/layout/orgChart1"/>
    <dgm:cxn modelId="{ECCC00F0-9048-4316-BBFD-6657CEFB2D0C}" type="presParOf" srcId="{F0B78A63-A573-4BB3-916F-0ED70892F305}" destId="{22B4A064-55F5-4746-955B-F7A5138BB5E0}" srcOrd="0" destOrd="0" presId="urn:microsoft.com/office/officeart/2005/8/layout/orgChart1"/>
    <dgm:cxn modelId="{F4797933-070B-47CE-8D03-ED73DCB7A4D6}" type="presParOf" srcId="{22B4A064-55F5-4746-955B-F7A5138BB5E0}" destId="{639D5BA0-E611-43B4-A530-8EBF14735D99}" srcOrd="0" destOrd="0" presId="urn:microsoft.com/office/officeart/2005/8/layout/orgChart1"/>
    <dgm:cxn modelId="{A4BC353E-6511-452A-8EF3-6CCA2F654180}" type="presParOf" srcId="{22B4A064-55F5-4746-955B-F7A5138BB5E0}" destId="{C20B47A2-E776-4693-A2BD-60CF3E886F0D}" srcOrd="1" destOrd="0" presId="urn:microsoft.com/office/officeart/2005/8/layout/orgChart1"/>
    <dgm:cxn modelId="{9A403845-A239-4AA1-9708-E9D9F2AD3466}" type="presParOf" srcId="{F0B78A63-A573-4BB3-916F-0ED70892F305}" destId="{7875463E-7FC4-4BD1-A113-6BA9BFDE4B88}" srcOrd="1" destOrd="0" presId="urn:microsoft.com/office/officeart/2005/8/layout/orgChart1"/>
    <dgm:cxn modelId="{BD223425-36FE-4F3F-A971-A191B3290160}" type="presParOf" srcId="{7875463E-7FC4-4BD1-A113-6BA9BFDE4B88}" destId="{1F71AB18-D2EE-4F00-B580-2811437214B4}" srcOrd="0" destOrd="0" presId="urn:microsoft.com/office/officeart/2005/8/layout/orgChart1"/>
    <dgm:cxn modelId="{2717CEAC-B985-470E-BD8D-E53DD57AE520}" type="presParOf" srcId="{7875463E-7FC4-4BD1-A113-6BA9BFDE4B88}" destId="{8BB16C67-B773-4D6C-9315-96F29AFC5DB7}" srcOrd="1" destOrd="0" presId="urn:microsoft.com/office/officeart/2005/8/layout/orgChart1"/>
    <dgm:cxn modelId="{CAADB99F-CA74-46C2-BC82-089376165630}" type="presParOf" srcId="{8BB16C67-B773-4D6C-9315-96F29AFC5DB7}" destId="{6D2D331B-BFC4-4648-8949-A18461BEACF9}" srcOrd="0" destOrd="0" presId="urn:microsoft.com/office/officeart/2005/8/layout/orgChart1"/>
    <dgm:cxn modelId="{8BCD6DF5-0ADA-4490-8F6A-429427141BE1}" type="presParOf" srcId="{6D2D331B-BFC4-4648-8949-A18461BEACF9}" destId="{2CC9DB75-2BAA-435B-A1F7-8AA66141C22C}" srcOrd="0" destOrd="0" presId="urn:microsoft.com/office/officeart/2005/8/layout/orgChart1"/>
    <dgm:cxn modelId="{5C126F09-A1E7-4BB7-A812-605379669EC3}" type="presParOf" srcId="{6D2D331B-BFC4-4648-8949-A18461BEACF9}" destId="{326F06C2-D67A-4B8A-8B71-E61800CFC2CE}" srcOrd="1" destOrd="0" presId="urn:microsoft.com/office/officeart/2005/8/layout/orgChart1"/>
    <dgm:cxn modelId="{71D26BB1-4598-4A1C-A400-C57D7EFAE03C}" type="presParOf" srcId="{8BB16C67-B773-4D6C-9315-96F29AFC5DB7}" destId="{2049FF4E-9B8C-43B4-9405-F07FCE389F83}" srcOrd="1" destOrd="0" presId="urn:microsoft.com/office/officeart/2005/8/layout/orgChart1"/>
    <dgm:cxn modelId="{C3671A33-1C2C-481B-B27A-E4AA50F641DC}" type="presParOf" srcId="{8BB16C67-B773-4D6C-9315-96F29AFC5DB7}" destId="{61C60501-93D4-4086-8086-C1292F91902D}" srcOrd="2" destOrd="0" presId="urn:microsoft.com/office/officeart/2005/8/layout/orgChart1"/>
    <dgm:cxn modelId="{F8A54156-1CA9-410E-A471-32A3A80E69A5}" type="presParOf" srcId="{F0B78A63-A573-4BB3-916F-0ED70892F305}" destId="{2C2F5565-3426-426C-AAA8-03D6D00E4A88}" srcOrd="2" destOrd="0" presId="urn:microsoft.com/office/officeart/2005/8/layout/orgChart1"/>
    <dgm:cxn modelId="{CEF646AC-39C8-47E8-A41E-447146389037}" type="presParOf" srcId="{2F96B26C-3BC5-4761-B43C-3261921F6149}" destId="{2C740EB6-A0E2-4740-86EA-0F0FB1792E26}" srcOrd="2" destOrd="0" presId="urn:microsoft.com/office/officeart/2005/8/layout/orgChart1"/>
    <dgm:cxn modelId="{F2DA7E65-B853-49BA-BF9F-E3199DA3926C}" type="presParOf" srcId="{6F85B6FC-EF0B-4763-843D-27D4FA4BA2A0}" destId="{4584A2CD-5F65-448B-97E5-A4F243D32552}" srcOrd="2" destOrd="0" presId="urn:microsoft.com/office/officeart/2005/8/layout/orgChart1"/>
    <dgm:cxn modelId="{A5E66FA2-5A3B-4E4F-849A-4DD714E181C4}" type="presParOf" srcId="{6F85B6FC-EF0B-4763-843D-27D4FA4BA2A0}" destId="{327CA29C-F27F-4320-B446-7DE461F36731}" srcOrd="3" destOrd="0" presId="urn:microsoft.com/office/officeart/2005/8/layout/orgChart1"/>
    <dgm:cxn modelId="{2FF312B1-9DA5-45B1-9C49-7F970177C06A}" type="presParOf" srcId="{327CA29C-F27F-4320-B446-7DE461F36731}" destId="{51A6108B-EB7E-477F-8A3D-47421359295B}" srcOrd="0" destOrd="0" presId="urn:microsoft.com/office/officeart/2005/8/layout/orgChart1"/>
    <dgm:cxn modelId="{13B64EB3-3CDC-434F-9533-355B30121A9F}" type="presParOf" srcId="{51A6108B-EB7E-477F-8A3D-47421359295B}" destId="{548E503C-5723-41D5-8BCE-8F66A0F1FED4}" srcOrd="0" destOrd="0" presId="urn:microsoft.com/office/officeart/2005/8/layout/orgChart1"/>
    <dgm:cxn modelId="{C52F7EDF-1AC1-4DA7-ADE3-30E6147F7611}" type="presParOf" srcId="{51A6108B-EB7E-477F-8A3D-47421359295B}" destId="{F94E132A-4697-4B34-83FA-FCA06CF0095C}" srcOrd="1" destOrd="0" presId="urn:microsoft.com/office/officeart/2005/8/layout/orgChart1"/>
    <dgm:cxn modelId="{C014D834-2BAF-48A4-BC67-9C2D5E4DA83E}" type="presParOf" srcId="{327CA29C-F27F-4320-B446-7DE461F36731}" destId="{FB6F98CA-FB1A-44E3-A5E9-CF235E84A845}" srcOrd="1" destOrd="0" presId="urn:microsoft.com/office/officeart/2005/8/layout/orgChart1"/>
    <dgm:cxn modelId="{63DB6212-AA9F-4260-8AC8-428D862C6216}" type="presParOf" srcId="{FB6F98CA-FB1A-44E3-A5E9-CF235E84A845}" destId="{668C0970-292A-4658-9666-C1A93A4D41DE}" srcOrd="0" destOrd="0" presId="urn:microsoft.com/office/officeart/2005/8/layout/orgChart1"/>
    <dgm:cxn modelId="{66382916-021A-4460-A444-AA9A9FF0EAFC}" type="presParOf" srcId="{FB6F98CA-FB1A-44E3-A5E9-CF235E84A845}" destId="{DAD89FBA-D812-429D-9075-F75C663AD77F}" srcOrd="1" destOrd="0" presId="urn:microsoft.com/office/officeart/2005/8/layout/orgChart1"/>
    <dgm:cxn modelId="{62C3D401-7C10-4C8D-B450-92EF9AD6A141}" type="presParOf" srcId="{DAD89FBA-D812-429D-9075-F75C663AD77F}" destId="{4EC631CB-73C4-407C-BD0D-83CC04EFA640}" srcOrd="0" destOrd="0" presId="urn:microsoft.com/office/officeart/2005/8/layout/orgChart1"/>
    <dgm:cxn modelId="{B5EA87B8-6391-4BD9-8369-7AC096C2D9F9}" type="presParOf" srcId="{4EC631CB-73C4-407C-BD0D-83CC04EFA640}" destId="{D90C1B57-78DE-40DB-9809-B1734DE7C6E9}" srcOrd="0" destOrd="0" presId="urn:microsoft.com/office/officeart/2005/8/layout/orgChart1"/>
    <dgm:cxn modelId="{DF97C9B6-3936-4EDA-A70A-4D7165CFBFF6}" type="presParOf" srcId="{4EC631CB-73C4-407C-BD0D-83CC04EFA640}" destId="{EE3048FA-C885-43C6-9654-8324BD357662}" srcOrd="1" destOrd="0" presId="urn:microsoft.com/office/officeart/2005/8/layout/orgChart1"/>
    <dgm:cxn modelId="{28634390-6FB4-4EEE-B6E0-E6ABBA0C5484}" type="presParOf" srcId="{DAD89FBA-D812-429D-9075-F75C663AD77F}" destId="{17B18480-3FD0-46D4-AABE-D4E1B2989C65}" srcOrd="1" destOrd="0" presId="urn:microsoft.com/office/officeart/2005/8/layout/orgChart1"/>
    <dgm:cxn modelId="{44047782-A547-41A1-BCBE-4DE71BDBAE3C}" type="presParOf" srcId="{DAD89FBA-D812-429D-9075-F75C663AD77F}" destId="{AC2EA93A-30DD-4326-83C0-A6BDD62BCF37}" srcOrd="2" destOrd="0" presId="urn:microsoft.com/office/officeart/2005/8/layout/orgChart1"/>
    <dgm:cxn modelId="{6350423F-2FF2-45DF-9FB0-AD8AE4DD6330}" type="presParOf" srcId="{327CA29C-F27F-4320-B446-7DE461F36731}" destId="{0C749105-C23D-481B-BCC2-D044D43EC362}" srcOrd="2" destOrd="0" presId="urn:microsoft.com/office/officeart/2005/8/layout/orgChart1"/>
    <dgm:cxn modelId="{047195EC-7151-4E7E-93F6-65F7F422B2BF}" type="presParOf" srcId="{6F85B6FC-EF0B-4763-843D-27D4FA4BA2A0}" destId="{CBF03232-1185-4B8E-99BB-0A14C5A63325}" srcOrd="4" destOrd="0" presId="urn:microsoft.com/office/officeart/2005/8/layout/orgChart1"/>
    <dgm:cxn modelId="{9896C25D-A2F5-4099-831E-DA7316FE75F3}" type="presParOf" srcId="{6F85B6FC-EF0B-4763-843D-27D4FA4BA2A0}" destId="{0C59CB10-9FCF-4A18-99EC-C67C8C1FF539}" srcOrd="5" destOrd="0" presId="urn:microsoft.com/office/officeart/2005/8/layout/orgChart1"/>
    <dgm:cxn modelId="{FD5B430F-3E43-418E-B52A-48FF925834ED}" type="presParOf" srcId="{0C59CB10-9FCF-4A18-99EC-C67C8C1FF539}" destId="{87EAEDE6-820F-4144-A5A2-81B54EA03469}" srcOrd="0" destOrd="0" presId="urn:microsoft.com/office/officeart/2005/8/layout/orgChart1"/>
    <dgm:cxn modelId="{E2FA01DF-8DE5-40C0-8749-3F558BE66900}" type="presParOf" srcId="{87EAEDE6-820F-4144-A5A2-81B54EA03469}" destId="{7D811C92-6FDD-496B-B1D9-7623143B629D}" srcOrd="0" destOrd="0" presId="urn:microsoft.com/office/officeart/2005/8/layout/orgChart1"/>
    <dgm:cxn modelId="{7A034647-80ED-4DD5-8E22-6DBDFE6942CC}" type="presParOf" srcId="{87EAEDE6-820F-4144-A5A2-81B54EA03469}" destId="{A47BD8CF-02A0-4736-B572-3EF867EBCFFF}" srcOrd="1" destOrd="0" presId="urn:microsoft.com/office/officeart/2005/8/layout/orgChart1"/>
    <dgm:cxn modelId="{DA22B547-3551-48FC-A92A-75D82EC4B490}" type="presParOf" srcId="{0C59CB10-9FCF-4A18-99EC-C67C8C1FF539}" destId="{94122FAA-F587-48A9-9281-8D3A978D77F8}" srcOrd="1" destOrd="0" presId="urn:microsoft.com/office/officeart/2005/8/layout/orgChart1"/>
    <dgm:cxn modelId="{2283D9D2-B2BF-462D-866B-989CCDED10C2}" type="presParOf" srcId="{94122FAA-F587-48A9-9281-8D3A978D77F8}" destId="{54F16F69-21A4-4FB4-8649-7C45CB1E1F36}" srcOrd="0" destOrd="0" presId="urn:microsoft.com/office/officeart/2005/8/layout/orgChart1"/>
    <dgm:cxn modelId="{DD2AEF33-FD87-4860-B667-37C269977782}" type="presParOf" srcId="{94122FAA-F587-48A9-9281-8D3A978D77F8}" destId="{8BBE8061-A584-44E9-ACBA-716BE7C91EDF}" srcOrd="1" destOrd="0" presId="urn:microsoft.com/office/officeart/2005/8/layout/orgChart1"/>
    <dgm:cxn modelId="{E07B5F08-D6EB-4C2B-9ACC-E052B43C5090}" type="presParOf" srcId="{8BBE8061-A584-44E9-ACBA-716BE7C91EDF}" destId="{2FCD64D0-39E7-4DA6-AA39-1571FB8ACE78}" srcOrd="0" destOrd="0" presId="urn:microsoft.com/office/officeart/2005/8/layout/orgChart1"/>
    <dgm:cxn modelId="{3E31B3B1-EDD7-407C-8BB3-5C0F00D46C4E}" type="presParOf" srcId="{2FCD64D0-39E7-4DA6-AA39-1571FB8ACE78}" destId="{A6AB6FBE-7074-4C17-A2C6-69DDFAC6F47A}" srcOrd="0" destOrd="0" presId="urn:microsoft.com/office/officeart/2005/8/layout/orgChart1"/>
    <dgm:cxn modelId="{1358D04F-D22D-4CA4-8FEB-FFBA48D27F04}" type="presParOf" srcId="{2FCD64D0-39E7-4DA6-AA39-1571FB8ACE78}" destId="{F6DF2E7F-61C1-4865-AE9B-EB1B520144D1}" srcOrd="1" destOrd="0" presId="urn:microsoft.com/office/officeart/2005/8/layout/orgChart1"/>
    <dgm:cxn modelId="{943195D4-9211-42D3-AD40-D8B4D32527A5}" type="presParOf" srcId="{8BBE8061-A584-44E9-ACBA-716BE7C91EDF}" destId="{83BFCAD9-BF19-48E6-B42A-89DC9F5AA594}" srcOrd="1" destOrd="0" presId="urn:microsoft.com/office/officeart/2005/8/layout/orgChart1"/>
    <dgm:cxn modelId="{86BBDE09-4B21-4CC2-92BA-91E90D222ABB}" type="presParOf" srcId="{8BBE8061-A584-44E9-ACBA-716BE7C91EDF}" destId="{E9557EFB-ED0D-4444-B4BD-F342116760B6}" srcOrd="2" destOrd="0" presId="urn:microsoft.com/office/officeart/2005/8/layout/orgChart1"/>
    <dgm:cxn modelId="{B3F84926-9079-4813-9DB1-E00E4FAD5218}" type="presParOf" srcId="{0C59CB10-9FCF-4A18-99EC-C67C8C1FF539}" destId="{E632CF2B-A15A-448A-87CD-ECE67CDC7337}" srcOrd="2" destOrd="0" presId="urn:microsoft.com/office/officeart/2005/8/layout/orgChart1"/>
    <dgm:cxn modelId="{31D75C62-9E29-4BD0-9FB2-AFFA9363780C}" type="presParOf" srcId="{851EA211-06C7-4B90-8C89-533A2E3DDDE6}" destId="{0A8498AB-04A8-4A32-9A6C-02C9236A94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92A8C5-4738-4BA7-92C9-AADEE321D412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3E68412-3CAB-4002-8173-5ECD40F25A62}">
      <dgm:prSet phldrT="[Texto]"/>
      <dgm:spPr/>
      <dgm:t>
        <a:bodyPr/>
        <a:lstStyle/>
        <a:p>
          <a:pPr algn="ctr"/>
          <a:r>
            <a:rPr lang="pt-BR" dirty="0"/>
            <a:t>Estratégias Financeiras e Capacidades Diferenciadoras</a:t>
          </a:r>
        </a:p>
      </dgm:t>
    </dgm:pt>
    <dgm:pt modelId="{A12DB2C8-9532-46C3-86EF-9A363F5ACE7F}" type="parTrans" cxnId="{EEF8D1AD-19ED-46D0-88A6-AC990E69467F}">
      <dgm:prSet/>
      <dgm:spPr/>
      <dgm:t>
        <a:bodyPr/>
        <a:lstStyle/>
        <a:p>
          <a:endParaRPr lang="pt-BR"/>
        </a:p>
      </dgm:t>
    </dgm:pt>
    <dgm:pt modelId="{0800B580-8E68-4A2B-B58A-295F45407D87}" type="sibTrans" cxnId="{EEF8D1AD-19ED-46D0-88A6-AC990E69467F}">
      <dgm:prSet/>
      <dgm:spPr/>
      <dgm:t>
        <a:bodyPr/>
        <a:lstStyle/>
        <a:p>
          <a:endParaRPr lang="pt-BR"/>
        </a:p>
      </dgm:t>
    </dgm:pt>
    <dgm:pt modelId="{24049D0C-A91A-4D07-B997-94849C6136E1}">
      <dgm:prSet phldrT="[Texto]"/>
      <dgm:spPr/>
      <dgm:t>
        <a:bodyPr/>
        <a:lstStyle/>
        <a:p>
          <a:pPr algn="ctr"/>
          <a:r>
            <a:rPr lang="pt-BR" dirty="0"/>
            <a:t>Criação de Valor</a:t>
          </a:r>
        </a:p>
      </dgm:t>
    </dgm:pt>
    <dgm:pt modelId="{92B1DE35-816F-4601-A28B-78FB562FD822}" type="parTrans" cxnId="{0B553511-82B4-4ABB-A0A4-9CE22FCF5396}">
      <dgm:prSet/>
      <dgm:spPr/>
      <dgm:t>
        <a:bodyPr/>
        <a:lstStyle/>
        <a:p>
          <a:endParaRPr lang="pt-BR"/>
        </a:p>
      </dgm:t>
    </dgm:pt>
    <dgm:pt modelId="{117367E2-3FA2-4A41-B986-5ED6406C84A6}" type="sibTrans" cxnId="{0B553511-82B4-4ABB-A0A4-9CE22FCF5396}">
      <dgm:prSet/>
      <dgm:spPr/>
      <dgm:t>
        <a:bodyPr/>
        <a:lstStyle/>
        <a:p>
          <a:endParaRPr lang="pt-BR"/>
        </a:p>
      </dgm:t>
    </dgm:pt>
    <dgm:pt modelId="{F2BFBACE-7228-42E4-AEAA-251CD22084C6}">
      <dgm:prSet phldrT="[Texto]"/>
      <dgm:spPr/>
      <dgm:t>
        <a:bodyPr/>
        <a:lstStyle/>
        <a:p>
          <a:pPr algn="ctr"/>
          <a:r>
            <a:rPr lang="pt-BR" dirty="0"/>
            <a:t>Valor de Mercado-Riqueza</a:t>
          </a:r>
        </a:p>
      </dgm:t>
    </dgm:pt>
    <dgm:pt modelId="{B3AC058A-4B8C-4982-9F1A-267CF942AE22}" type="parTrans" cxnId="{457D8974-819F-4257-A4DD-35C6712C8BAF}">
      <dgm:prSet/>
      <dgm:spPr/>
      <dgm:t>
        <a:bodyPr/>
        <a:lstStyle/>
        <a:p>
          <a:endParaRPr lang="pt-BR"/>
        </a:p>
      </dgm:t>
    </dgm:pt>
    <dgm:pt modelId="{5CD16BFB-A51E-47E0-9FCB-31C66984D834}" type="sibTrans" cxnId="{457D8974-819F-4257-A4DD-35C6712C8BAF}">
      <dgm:prSet/>
      <dgm:spPr/>
      <dgm:t>
        <a:bodyPr/>
        <a:lstStyle/>
        <a:p>
          <a:endParaRPr lang="pt-BR"/>
        </a:p>
      </dgm:t>
    </dgm:pt>
    <dgm:pt modelId="{DD02CE86-F22D-4F1D-A26F-02D6E4F82E8A}" type="pres">
      <dgm:prSet presAssocID="{A392A8C5-4738-4BA7-92C9-AADEE321D412}" presName="outerComposite" presStyleCnt="0">
        <dgm:presLayoutVars>
          <dgm:chMax val="5"/>
          <dgm:dir/>
          <dgm:resizeHandles val="exact"/>
        </dgm:presLayoutVars>
      </dgm:prSet>
      <dgm:spPr/>
    </dgm:pt>
    <dgm:pt modelId="{F32AC8D0-A249-4D2C-AB5A-3BAC0633CFA2}" type="pres">
      <dgm:prSet presAssocID="{A392A8C5-4738-4BA7-92C9-AADEE321D412}" presName="dummyMaxCanvas" presStyleCnt="0">
        <dgm:presLayoutVars/>
      </dgm:prSet>
      <dgm:spPr/>
    </dgm:pt>
    <dgm:pt modelId="{B1E8AFD7-7796-47FC-BE17-12591FBFEDF9}" type="pres">
      <dgm:prSet presAssocID="{A392A8C5-4738-4BA7-92C9-AADEE321D412}" presName="ThreeNodes_1" presStyleLbl="node1" presStyleIdx="0" presStyleCnt="3">
        <dgm:presLayoutVars>
          <dgm:bulletEnabled val="1"/>
        </dgm:presLayoutVars>
      </dgm:prSet>
      <dgm:spPr/>
    </dgm:pt>
    <dgm:pt modelId="{F010283A-321A-4599-AE37-592979288611}" type="pres">
      <dgm:prSet presAssocID="{A392A8C5-4738-4BA7-92C9-AADEE321D412}" presName="ThreeNodes_2" presStyleLbl="node1" presStyleIdx="1" presStyleCnt="3">
        <dgm:presLayoutVars>
          <dgm:bulletEnabled val="1"/>
        </dgm:presLayoutVars>
      </dgm:prSet>
      <dgm:spPr/>
    </dgm:pt>
    <dgm:pt modelId="{93377598-FAD3-416D-BC4D-7C57A6A05036}" type="pres">
      <dgm:prSet presAssocID="{A392A8C5-4738-4BA7-92C9-AADEE321D412}" presName="ThreeNodes_3" presStyleLbl="node1" presStyleIdx="2" presStyleCnt="3">
        <dgm:presLayoutVars>
          <dgm:bulletEnabled val="1"/>
        </dgm:presLayoutVars>
      </dgm:prSet>
      <dgm:spPr/>
    </dgm:pt>
    <dgm:pt modelId="{08BA29F7-3AF5-413D-8FF6-B22A1BBA7EB8}" type="pres">
      <dgm:prSet presAssocID="{A392A8C5-4738-4BA7-92C9-AADEE321D412}" presName="ThreeConn_1-2" presStyleLbl="fgAccFollowNode1" presStyleIdx="0" presStyleCnt="2">
        <dgm:presLayoutVars>
          <dgm:bulletEnabled val="1"/>
        </dgm:presLayoutVars>
      </dgm:prSet>
      <dgm:spPr/>
    </dgm:pt>
    <dgm:pt modelId="{065B107F-C935-4AF2-8507-13CE7C1D0CFB}" type="pres">
      <dgm:prSet presAssocID="{A392A8C5-4738-4BA7-92C9-AADEE321D412}" presName="ThreeConn_2-3" presStyleLbl="fgAccFollowNode1" presStyleIdx="1" presStyleCnt="2">
        <dgm:presLayoutVars>
          <dgm:bulletEnabled val="1"/>
        </dgm:presLayoutVars>
      </dgm:prSet>
      <dgm:spPr/>
    </dgm:pt>
    <dgm:pt modelId="{7A48D249-B713-44A2-9B65-71470F2EEEF4}" type="pres">
      <dgm:prSet presAssocID="{A392A8C5-4738-4BA7-92C9-AADEE321D412}" presName="ThreeNodes_1_text" presStyleLbl="node1" presStyleIdx="2" presStyleCnt="3">
        <dgm:presLayoutVars>
          <dgm:bulletEnabled val="1"/>
        </dgm:presLayoutVars>
      </dgm:prSet>
      <dgm:spPr/>
    </dgm:pt>
    <dgm:pt modelId="{427A3561-E221-4F6C-BF48-081D14B7BF57}" type="pres">
      <dgm:prSet presAssocID="{A392A8C5-4738-4BA7-92C9-AADEE321D412}" presName="ThreeNodes_2_text" presStyleLbl="node1" presStyleIdx="2" presStyleCnt="3">
        <dgm:presLayoutVars>
          <dgm:bulletEnabled val="1"/>
        </dgm:presLayoutVars>
      </dgm:prSet>
      <dgm:spPr/>
    </dgm:pt>
    <dgm:pt modelId="{5D0314B9-470C-4A4B-B7EA-7F07CE801246}" type="pres">
      <dgm:prSet presAssocID="{A392A8C5-4738-4BA7-92C9-AADEE321D41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B553511-82B4-4ABB-A0A4-9CE22FCF5396}" srcId="{A392A8C5-4738-4BA7-92C9-AADEE321D412}" destId="{24049D0C-A91A-4D07-B997-94849C6136E1}" srcOrd="1" destOrd="0" parTransId="{92B1DE35-816F-4601-A28B-78FB562FD822}" sibTransId="{117367E2-3FA2-4A41-B986-5ED6406C84A6}"/>
    <dgm:cxn modelId="{19752825-5A7B-48B6-A1DE-A49267F021E0}" type="presOf" srcId="{53E68412-3CAB-4002-8173-5ECD40F25A62}" destId="{7A48D249-B713-44A2-9B65-71470F2EEEF4}" srcOrd="1" destOrd="0" presId="urn:microsoft.com/office/officeart/2005/8/layout/vProcess5"/>
    <dgm:cxn modelId="{72904A5C-D1BF-41DB-B0DF-B8A78CF5DDE1}" type="presOf" srcId="{117367E2-3FA2-4A41-B986-5ED6406C84A6}" destId="{065B107F-C935-4AF2-8507-13CE7C1D0CFB}" srcOrd="0" destOrd="0" presId="urn:microsoft.com/office/officeart/2005/8/layout/vProcess5"/>
    <dgm:cxn modelId="{457D8974-819F-4257-A4DD-35C6712C8BAF}" srcId="{A392A8C5-4738-4BA7-92C9-AADEE321D412}" destId="{F2BFBACE-7228-42E4-AEAA-251CD22084C6}" srcOrd="2" destOrd="0" parTransId="{B3AC058A-4B8C-4982-9F1A-267CF942AE22}" sibTransId="{5CD16BFB-A51E-47E0-9FCB-31C66984D834}"/>
    <dgm:cxn modelId="{30FB2878-CB54-4972-BDE3-07B8A70064BD}" type="presOf" srcId="{F2BFBACE-7228-42E4-AEAA-251CD22084C6}" destId="{5D0314B9-470C-4A4B-B7EA-7F07CE801246}" srcOrd="1" destOrd="0" presId="urn:microsoft.com/office/officeart/2005/8/layout/vProcess5"/>
    <dgm:cxn modelId="{80DB8B79-C083-4937-AF01-FEAE2EE29CFA}" type="presOf" srcId="{A392A8C5-4738-4BA7-92C9-AADEE321D412}" destId="{DD02CE86-F22D-4F1D-A26F-02D6E4F82E8A}" srcOrd="0" destOrd="0" presId="urn:microsoft.com/office/officeart/2005/8/layout/vProcess5"/>
    <dgm:cxn modelId="{A042B179-2A1E-4C7E-A4EA-5FA09EE2C014}" type="presOf" srcId="{24049D0C-A91A-4D07-B997-94849C6136E1}" destId="{427A3561-E221-4F6C-BF48-081D14B7BF57}" srcOrd="1" destOrd="0" presId="urn:microsoft.com/office/officeart/2005/8/layout/vProcess5"/>
    <dgm:cxn modelId="{3A82A27F-C4DD-49A0-B332-4728B71592A5}" type="presOf" srcId="{53E68412-3CAB-4002-8173-5ECD40F25A62}" destId="{B1E8AFD7-7796-47FC-BE17-12591FBFEDF9}" srcOrd="0" destOrd="0" presId="urn:microsoft.com/office/officeart/2005/8/layout/vProcess5"/>
    <dgm:cxn modelId="{EEF8D1AD-19ED-46D0-88A6-AC990E69467F}" srcId="{A392A8C5-4738-4BA7-92C9-AADEE321D412}" destId="{53E68412-3CAB-4002-8173-5ECD40F25A62}" srcOrd="0" destOrd="0" parTransId="{A12DB2C8-9532-46C3-86EF-9A363F5ACE7F}" sibTransId="{0800B580-8E68-4A2B-B58A-295F45407D87}"/>
    <dgm:cxn modelId="{D966C5B5-7109-41E6-AFBE-F10E61CCC5A7}" type="presOf" srcId="{24049D0C-A91A-4D07-B997-94849C6136E1}" destId="{F010283A-321A-4599-AE37-592979288611}" srcOrd="0" destOrd="0" presId="urn:microsoft.com/office/officeart/2005/8/layout/vProcess5"/>
    <dgm:cxn modelId="{82A381C7-10E3-4A81-B9A1-937A9F468765}" type="presOf" srcId="{F2BFBACE-7228-42E4-AEAA-251CD22084C6}" destId="{93377598-FAD3-416D-BC4D-7C57A6A05036}" srcOrd="0" destOrd="0" presId="urn:microsoft.com/office/officeart/2005/8/layout/vProcess5"/>
    <dgm:cxn modelId="{430ED0F5-FB91-49B1-973F-2A3440F8DD99}" type="presOf" srcId="{0800B580-8E68-4A2B-B58A-295F45407D87}" destId="{08BA29F7-3AF5-413D-8FF6-B22A1BBA7EB8}" srcOrd="0" destOrd="0" presId="urn:microsoft.com/office/officeart/2005/8/layout/vProcess5"/>
    <dgm:cxn modelId="{670BEC48-0C15-46FE-BB1F-28230BC4B603}" type="presParOf" srcId="{DD02CE86-F22D-4F1D-A26F-02D6E4F82E8A}" destId="{F32AC8D0-A249-4D2C-AB5A-3BAC0633CFA2}" srcOrd="0" destOrd="0" presId="urn:microsoft.com/office/officeart/2005/8/layout/vProcess5"/>
    <dgm:cxn modelId="{4B8B3E34-B4FF-4C90-8F30-0BC03C59D28A}" type="presParOf" srcId="{DD02CE86-F22D-4F1D-A26F-02D6E4F82E8A}" destId="{B1E8AFD7-7796-47FC-BE17-12591FBFEDF9}" srcOrd="1" destOrd="0" presId="urn:microsoft.com/office/officeart/2005/8/layout/vProcess5"/>
    <dgm:cxn modelId="{2C467F61-7AE9-4422-9842-51B5C348A9B2}" type="presParOf" srcId="{DD02CE86-F22D-4F1D-A26F-02D6E4F82E8A}" destId="{F010283A-321A-4599-AE37-592979288611}" srcOrd="2" destOrd="0" presId="urn:microsoft.com/office/officeart/2005/8/layout/vProcess5"/>
    <dgm:cxn modelId="{34A8F375-8C97-413F-A960-16D76438978C}" type="presParOf" srcId="{DD02CE86-F22D-4F1D-A26F-02D6E4F82E8A}" destId="{93377598-FAD3-416D-BC4D-7C57A6A05036}" srcOrd="3" destOrd="0" presId="urn:microsoft.com/office/officeart/2005/8/layout/vProcess5"/>
    <dgm:cxn modelId="{43313D1D-6AAD-4D2F-A546-4FD2BB96C786}" type="presParOf" srcId="{DD02CE86-F22D-4F1D-A26F-02D6E4F82E8A}" destId="{08BA29F7-3AF5-413D-8FF6-B22A1BBA7EB8}" srcOrd="4" destOrd="0" presId="urn:microsoft.com/office/officeart/2005/8/layout/vProcess5"/>
    <dgm:cxn modelId="{D932BC45-B58F-4941-95F3-5AE5491C688A}" type="presParOf" srcId="{DD02CE86-F22D-4F1D-A26F-02D6E4F82E8A}" destId="{065B107F-C935-4AF2-8507-13CE7C1D0CFB}" srcOrd="5" destOrd="0" presId="urn:microsoft.com/office/officeart/2005/8/layout/vProcess5"/>
    <dgm:cxn modelId="{256EDF87-FC3D-4C49-8506-4FA2A39BA1D3}" type="presParOf" srcId="{DD02CE86-F22D-4F1D-A26F-02D6E4F82E8A}" destId="{7A48D249-B713-44A2-9B65-71470F2EEEF4}" srcOrd="6" destOrd="0" presId="urn:microsoft.com/office/officeart/2005/8/layout/vProcess5"/>
    <dgm:cxn modelId="{45B2B130-F23C-40F4-AE82-2ECD867A8D13}" type="presParOf" srcId="{DD02CE86-F22D-4F1D-A26F-02D6E4F82E8A}" destId="{427A3561-E221-4F6C-BF48-081D14B7BF57}" srcOrd="7" destOrd="0" presId="urn:microsoft.com/office/officeart/2005/8/layout/vProcess5"/>
    <dgm:cxn modelId="{76886A17-46D7-43EC-BE25-4C1746000A4E}" type="presParOf" srcId="{DD02CE86-F22D-4F1D-A26F-02D6E4F82E8A}" destId="{5D0314B9-470C-4A4B-B7EA-7F07CE80124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45325-29D8-4A6D-9203-D70B089E4CCD}">
      <dsp:nvSpPr>
        <dsp:cNvPr id="0" name=""/>
        <dsp:cNvSpPr/>
      </dsp:nvSpPr>
      <dsp:spPr>
        <a:xfrm rot="5400000">
          <a:off x="4569487" y="-1826044"/>
          <a:ext cx="826660" cy="4689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Crescimento da receita, margem-alvo e probabilidade de sobrevivência.</a:t>
          </a:r>
        </a:p>
      </dsp:txBody>
      <dsp:txXfrm rot="-5400000">
        <a:off x="2637962" y="145835"/>
        <a:ext cx="4649357" cy="745952"/>
      </dsp:txXfrm>
    </dsp:sp>
    <dsp:sp modelId="{E3066CCC-ED1F-496F-BB01-17B6ED8A058D}">
      <dsp:nvSpPr>
        <dsp:cNvPr id="0" name=""/>
        <dsp:cNvSpPr/>
      </dsp:nvSpPr>
      <dsp:spPr>
        <a:xfrm>
          <a:off x="0" y="2148"/>
          <a:ext cx="2637962" cy="1033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Empresas Jovens</a:t>
          </a:r>
        </a:p>
      </dsp:txBody>
      <dsp:txXfrm>
        <a:off x="50443" y="52591"/>
        <a:ext cx="2537076" cy="932439"/>
      </dsp:txXfrm>
    </dsp:sp>
    <dsp:sp modelId="{4AC9995C-08AE-45B0-8AD5-2C7E9402AEAF}">
      <dsp:nvSpPr>
        <dsp:cNvPr id="0" name=""/>
        <dsp:cNvSpPr/>
      </dsp:nvSpPr>
      <dsp:spPr>
        <a:xfrm rot="5400000">
          <a:off x="4569487" y="-741052"/>
          <a:ext cx="826660" cy="4689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Níveis e qualidade dos investimentos, margens de lucratividade.</a:t>
          </a:r>
        </a:p>
      </dsp:txBody>
      <dsp:txXfrm rot="-5400000">
        <a:off x="2637962" y="1230827"/>
        <a:ext cx="4649357" cy="745952"/>
      </dsp:txXfrm>
    </dsp:sp>
    <dsp:sp modelId="{EAB1CF46-2A96-472E-81B4-48E698716DC8}">
      <dsp:nvSpPr>
        <dsp:cNvPr id="0" name=""/>
        <dsp:cNvSpPr/>
      </dsp:nvSpPr>
      <dsp:spPr>
        <a:xfrm>
          <a:off x="0" y="1087140"/>
          <a:ext cx="2637962" cy="1033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Empresas com crescimento acelerado</a:t>
          </a:r>
        </a:p>
      </dsp:txBody>
      <dsp:txXfrm>
        <a:off x="50443" y="1137583"/>
        <a:ext cx="2537076" cy="932439"/>
      </dsp:txXfrm>
    </dsp:sp>
    <dsp:sp modelId="{2529C8E6-F126-4027-BE11-B4DA4B6424C9}">
      <dsp:nvSpPr>
        <dsp:cNvPr id="0" name=""/>
        <dsp:cNvSpPr/>
      </dsp:nvSpPr>
      <dsp:spPr>
        <a:xfrm rot="5400000">
          <a:off x="4569487" y="343939"/>
          <a:ext cx="826660" cy="4689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Endividamento, pagamento de dividendos.</a:t>
          </a:r>
        </a:p>
      </dsp:txBody>
      <dsp:txXfrm rot="-5400000">
        <a:off x="2637962" y="2315818"/>
        <a:ext cx="4649357" cy="745952"/>
      </dsp:txXfrm>
    </dsp:sp>
    <dsp:sp modelId="{797C3180-3AC6-4313-B237-72E30D5D53F0}">
      <dsp:nvSpPr>
        <dsp:cNvPr id="0" name=""/>
        <dsp:cNvSpPr/>
      </dsp:nvSpPr>
      <dsp:spPr>
        <a:xfrm>
          <a:off x="0" y="2172132"/>
          <a:ext cx="2637962" cy="1033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Empresas Maduras</a:t>
          </a:r>
        </a:p>
      </dsp:txBody>
      <dsp:txXfrm>
        <a:off x="50443" y="2222575"/>
        <a:ext cx="2537076" cy="932439"/>
      </dsp:txXfrm>
    </dsp:sp>
    <dsp:sp modelId="{9D55CC48-A7F7-41AB-BA47-47A27CDE8329}">
      <dsp:nvSpPr>
        <dsp:cNvPr id="0" name=""/>
        <dsp:cNvSpPr/>
      </dsp:nvSpPr>
      <dsp:spPr>
        <a:xfrm rot="5400000">
          <a:off x="4569487" y="1428932"/>
          <a:ext cx="826660" cy="4689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Valor da empresa em continuidade e descontinuidade, probabilidade de insolvência </a:t>
          </a:r>
        </a:p>
      </dsp:txBody>
      <dsp:txXfrm rot="-5400000">
        <a:off x="2637962" y="3400811"/>
        <a:ext cx="4649357" cy="745952"/>
      </dsp:txXfrm>
    </dsp:sp>
    <dsp:sp modelId="{FF34D0FE-AB9F-483B-BAC6-0652EE9FDA8D}">
      <dsp:nvSpPr>
        <dsp:cNvPr id="0" name=""/>
        <dsp:cNvSpPr/>
      </dsp:nvSpPr>
      <dsp:spPr>
        <a:xfrm>
          <a:off x="0" y="3257124"/>
          <a:ext cx="2637962" cy="1033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Empresas Decadentes</a:t>
          </a:r>
        </a:p>
      </dsp:txBody>
      <dsp:txXfrm>
        <a:off x="50443" y="3307567"/>
        <a:ext cx="2537076" cy="932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E9AA6-EA2D-42A1-A83C-869F4079A437}">
      <dsp:nvSpPr>
        <dsp:cNvPr id="0" name=""/>
        <dsp:cNvSpPr/>
      </dsp:nvSpPr>
      <dsp:spPr>
        <a:xfrm>
          <a:off x="3079467" y="1603373"/>
          <a:ext cx="1553701" cy="1144590"/>
        </a:xfrm>
        <a:prstGeom prst="ellipse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Tomador</a:t>
          </a: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GB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decisões</a:t>
          </a:r>
          <a:endParaRPr lang="en-GB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7001" y="1770994"/>
        <a:ext cx="1098633" cy="809348"/>
      </dsp:txXfrm>
    </dsp:sp>
    <dsp:sp modelId="{999E6C16-7618-4003-A3CC-153ACB574FBD}">
      <dsp:nvSpPr>
        <dsp:cNvPr id="0" name=""/>
        <dsp:cNvSpPr/>
      </dsp:nvSpPr>
      <dsp:spPr>
        <a:xfrm rot="16200000">
          <a:off x="3489885" y="1225669"/>
          <a:ext cx="732865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732865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7996" y="1218619"/>
        <a:ext cx="36643" cy="36643"/>
      </dsp:txXfrm>
    </dsp:sp>
    <dsp:sp modelId="{5C7D4CE6-1745-4506-B4FE-2CBC592D65BF}">
      <dsp:nvSpPr>
        <dsp:cNvPr id="0" name=""/>
        <dsp:cNvSpPr/>
      </dsp:nvSpPr>
      <dsp:spPr>
        <a:xfrm>
          <a:off x="2825301" y="125191"/>
          <a:ext cx="2062034" cy="7453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</a:t>
          </a:r>
          <a:r>
            <a:rPr lang="en-US" sz="17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Mercado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7279" y="234340"/>
        <a:ext cx="1458078" cy="527018"/>
      </dsp:txXfrm>
    </dsp:sp>
    <dsp:sp modelId="{EED4D542-84E2-4FEE-8347-AE659D70D71E}">
      <dsp:nvSpPr>
        <dsp:cNvPr id="0" name=""/>
        <dsp:cNvSpPr/>
      </dsp:nvSpPr>
      <dsp:spPr>
        <a:xfrm rot="19288490">
          <a:off x="4342739" y="1626479"/>
          <a:ext cx="378448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78448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2502" y="1628290"/>
        <a:ext cx="18922" cy="18922"/>
      </dsp:txXfrm>
    </dsp:sp>
    <dsp:sp modelId="{1797BAF4-6633-444F-B75B-3B9462B4FBC2}">
      <dsp:nvSpPr>
        <dsp:cNvPr id="0" name=""/>
        <dsp:cNvSpPr/>
      </dsp:nvSpPr>
      <dsp:spPr>
        <a:xfrm>
          <a:off x="4179071" y="667274"/>
          <a:ext cx="1996525" cy="91332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</a:t>
          </a:r>
          <a:r>
            <a:rPr lang="en-US" sz="17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Contábeis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1455" y="801027"/>
        <a:ext cx="1411757" cy="645819"/>
      </dsp:txXfrm>
    </dsp:sp>
    <dsp:sp modelId="{78D0175F-A3F2-48E2-8B37-80F5FD5466E4}">
      <dsp:nvSpPr>
        <dsp:cNvPr id="0" name=""/>
        <dsp:cNvSpPr/>
      </dsp:nvSpPr>
      <dsp:spPr>
        <a:xfrm rot="18225">
          <a:off x="4633148" y="2168869"/>
          <a:ext cx="133698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133698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96655" y="2176799"/>
        <a:ext cx="6684" cy="6684"/>
      </dsp:txXfrm>
    </dsp:sp>
    <dsp:sp modelId="{53C116F9-C16E-44B1-AA69-E8C896FB1A50}">
      <dsp:nvSpPr>
        <dsp:cNvPr id="0" name=""/>
        <dsp:cNvSpPr/>
      </dsp:nvSpPr>
      <dsp:spPr>
        <a:xfrm>
          <a:off x="4766668" y="1814225"/>
          <a:ext cx="2410161" cy="7453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Variáveis Macroeconômicas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9628" y="1923374"/>
        <a:ext cx="1704241" cy="527018"/>
      </dsp:txXfrm>
    </dsp:sp>
    <dsp:sp modelId="{07D653DA-53C6-4D0C-913D-71EA4FA6F8DC}">
      <dsp:nvSpPr>
        <dsp:cNvPr id="0" name=""/>
        <dsp:cNvSpPr/>
      </dsp:nvSpPr>
      <dsp:spPr>
        <a:xfrm rot="2311510">
          <a:off x="4332844" y="2730628"/>
          <a:ext cx="469365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469365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5792" y="2730166"/>
        <a:ext cx="23468" cy="23468"/>
      </dsp:txXfrm>
    </dsp:sp>
    <dsp:sp modelId="{6237F52F-FEFF-485D-B49B-CCA1F0733A7E}">
      <dsp:nvSpPr>
        <dsp:cNvPr id="0" name=""/>
        <dsp:cNvSpPr/>
      </dsp:nvSpPr>
      <dsp:spPr>
        <a:xfrm>
          <a:off x="4146317" y="2854742"/>
          <a:ext cx="2062034" cy="7453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Assimetria de informações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8295" y="2963891"/>
        <a:ext cx="1458078" cy="527018"/>
      </dsp:txXfrm>
    </dsp:sp>
    <dsp:sp modelId="{FFAEC15F-0DA8-47CE-B82C-CF0743C1DE14}">
      <dsp:nvSpPr>
        <dsp:cNvPr id="0" name=""/>
        <dsp:cNvSpPr/>
      </dsp:nvSpPr>
      <dsp:spPr>
        <a:xfrm rot="5400000">
          <a:off x="3489885" y="3103124"/>
          <a:ext cx="732865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732865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7996" y="3096075"/>
        <a:ext cx="36643" cy="36643"/>
      </dsp:txXfrm>
    </dsp:sp>
    <dsp:sp modelId="{1597D842-AD65-4029-98C5-E246018C97A2}">
      <dsp:nvSpPr>
        <dsp:cNvPr id="0" name=""/>
        <dsp:cNvSpPr/>
      </dsp:nvSpPr>
      <dsp:spPr>
        <a:xfrm>
          <a:off x="2825301" y="3480829"/>
          <a:ext cx="2062034" cy="7453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Bases de dados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7279" y="3589978"/>
        <a:ext cx="1458078" cy="527018"/>
      </dsp:txXfrm>
    </dsp:sp>
    <dsp:sp modelId="{00A21C36-7579-4EE6-BD5B-4BF62621FCDD}">
      <dsp:nvSpPr>
        <dsp:cNvPr id="0" name=""/>
        <dsp:cNvSpPr/>
      </dsp:nvSpPr>
      <dsp:spPr>
        <a:xfrm rot="8506404">
          <a:off x="2916081" y="2724312"/>
          <a:ext cx="458778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458778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34001" y="2724115"/>
        <a:ext cx="22938" cy="22938"/>
      </dsp:txXfrm>
    </dsp:sp>
    <dsp:sp modelId="{D2FE55D6-A210-4946-998F-9CC172E54922}">
      <dsp:nvSpPr>
        <dsp:cNvPr id="0" name=""/>
        <dsp:cNvSpPr/>
      </dsp:nvSpPr>
      <dsp:spPr>
        <a:xfrm>
          <a:off x="1504252" y="2843567"/>
          <a:ext cx="2062034" cy="7453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Setor Econômico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6230" y="2952716"/>
        <a:ext cx="1458078" cy="527018"/>
      </dsp:txXfrm>
    </dsp:sp>
    <dsp:sp modelId="{0E44F422-A915-43C0-9197-8871C67241CB}">
      <dsp:nvSpPr>
        <dsp:cNvPr id="0" name=""/>
        <dsp:cNvSpPr/>
      </dsp:nvSpPr>
      <dsp:spPr>
        <a:xfrm rot="10819156">
          <a:off x="2872769" y="2159492"/>
          <a:ext cx="206721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206721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970962" y="2165596"/>
        <a:ext cx="10336" cy="10336"/>
      </dsp:txXfrm>
    </dsp:sp>
    <dsp:sp modelId="{422E2268-6937-4543-9B34-56D0B45D1E2F}">
      <dsp:nvSpPr>
        <dsp:cNvPr id="0" name=""/>
        <dsp:cNvSpPr/>
      </dsp:nvSpPr>
      <dsp:spPr>
        <a:xfrm>
          <a:off x="810859" y="1791785"/>
          <a:ext cx="2062034" cy="745316"/>
        </a:xfrm>
        <a:prstGeom prst="ellipse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Moderna</a:t>
          </a:r>
          <a:r>
            <a:rPr lang="en-US" sz="17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Teoria</a:t>
          </a:r>
          <a:r>
            <a:rPr lang="en-US" sz="17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Financeira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2837" y="1900934"/>
        <a:ext cx="1458078" cy="527018"/>
      </dsp:txXfrm>
    </dsp:sp>
    <dsp:sp modelId="{DC7B1AA8-E44B-4D5B-A7A7-80E4065D8E10}">
      <dsp:nvSpPr>
        <dsp:cNvPr id="0" name=""/>
        <dsp:cNvSpPr/>
      </dsp:nvSpPr>
      <dsp:spPr>
        <a:xfrm rot="13111511">
          <a:off x="2910426" y="1598165"/>
          <a:ext cx="469365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469365" y="1127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33375" y="1597703"/>
        <a:ext cx="23468" cy="23468"/>
      </dsp:txXfrm>
    </dsp:sp>
    <dsp:sp modelId="{E11D4186-CDFF-4EA0-B921-94B1C8778122}">
      <dsp:nvSpPr>
        <dsp:cNvPr id="0" name=""/>
        <dsp:cNvSpPr/>
      </dsp:nvSpPr>
      <dsp:spPr>
        <a:xfrm>
          <a:off x="1504284" y="751278"/>
          <a:ext cx="2062034" cy="7453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Choques</a:t>
          </a:r>
          <a:r>
            <a:rPr lang="en-US" sz="17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7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econômicos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6262" y="860427"/>
        <a:ext cx="1458078" cy="527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16F69-21A4-4FB4-8649-7C45CB1E1F36}">
      <dsp:nvSpPr>
        <dsp:cNvPr id="0" name=""/>
        <dsp:cNvSpPr/>
      </dsp:nvSpPr>
      <dsp:spPr>
        <a:xfrm>
          <a:off x="5873375" y="2697994"/>
          <a:ext cx="390914" cy="1024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986"/>
              </a:lnTo>
              <a:lnTo>
                <a:pt x="390914" y="102498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03232-1185-4B8E-99BB-0A14C5A63325}">
      <dsp:nvSpPr>
        <dsp:cNvPr id="0" name=""/>
        <dsp:cNvSpPr/>
      </dsp:nvSpPr>
      <dsp:spPr>
        <a:xfrm>
          <a:off x="4219653" y="1115950"/>
          <a:ext cx="2696159" cy="467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964"/>
              </a:lnTo>
              <a:lnTo>
                <a:pt x="2696159" y="233964"/>
              </a:lnTo>
              <a:lnTo>
                <a:pt x="2696159" y="4679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C0970-292A-4658-9666-C1A93A4D41DE}">
      <dsp:nvSpPr>
        <dsp:cNvPr id="0" name=""/>
        <dsp:cNvSpPr/>
      </dsp:nvSpPr>
      <dsp:spPr>
        <a:xfrm>
          <a:off x="3139429" y="2697994"/>
          <a:ext cx="334234" cy="1024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986"/>
              </a:lnTo>
              <a:lnTo>
                <a:pt x="334234" y="102498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4A2CD-5F65-448B-97E5-A4F243D32552}">
      <dsp:nvSpPr>
        <dsp:cNvPr id="0" name=""/>
        <dsp:cNvSpPr/>
      </dsp:nvSpPr>
      <dsp:spPr>
        <a:xfrm>
          <a:off x="4030722" y="1115950"/>
          <a:ext cx="188931" cy="467928"/>
        </a:xfrm>
        <a:custGeom>
          <a:avLst/>
          <a:gdLst/>
          <a:ahLst/>
          <a:cxnLst/>
          <a:rect l="0" t="0" r="0" b="0"/>
          <a:pathLst>
            <a:path>
              <a:moveTo>
                <a:pt x="188931" y="0"/>
              </a:moveTo>
              <a:lnTo>
                <a:pt x="188931" y="233964"/>
              </a:lnTo>
              <a:lnTo>
                <a:pt x="0" y="233964"/>
              </a:lnTo>
              <a:lnTo>
                <a:pt x="0" y="4679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1AB18-D2EE-4F00-B580-2811437214B4}">
      <dsp:nvSpPr>
        <dsp:cNvPr id="0" name=""/>
        <dsp:cNvSpPr/>
      </dsp:nvSpPr>
      <dsp:spPr>
        <a:xfrm>
          <a:off x="443270" y="4280038"/>
          <a:ext cx="334234" cy="116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390"/>
              </a:lnTo>
              <a:lnTo>
                <a:pt x="334234" y="116239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8C9CB-9809-467E-A513-C8069C191795}">
      <dsp:nvSpPr>
        <dsp:cNvPr id="0" name=""/>
        <dsp:cNvSpPr/>
      </dsp:nvSpPr>
      <dsp:spPr>
        <a:xfrm>
          <a:off x="1288842" y="2697994"/>
          <a:ext cx="91440" cy="467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76E5D-8D47-436D-BD71-55B897881506}">
      <dsp:nvSpPr>
        <dsp:cNvPr id="0" name=""/>
        <dsp:cNvSpPr/>
      </dsp:nvSpPr>
      <dsp:spPr>
        <a:xfrm>
          <a:off x="1334562" y="1115950"/>
          <a:ext cx="2885091" cy="467928"/>
        </a:xfrm>
        <a:custGeom>
          <a:avLst/>
          <a:gdLst/>
          <a:ahLst/>
          <a:cxnLst/>
          <a:rect l="0" t="0" r="0" b="0"/>
          <a:pathLst>
            <a:path>
              <a:moveTo>
                <a:pt x="2885091" y="0"/>
              </a:moveTo>
              <a:lnTo>
                <a:pt x="2885091" y="233964"/>
              </a:lnTo>
              <a:lnTo>
                <a:pt x="0" y="233964"/>
              </a:lnTo>
              <a:lnTo>
                <a:pt x="0" y="4679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B6B9A-C03B-4BDE-A9FE-7106C9A23939}">
      <dsp:nvSpPr>
        <dsp:cNvPr id="0" name=""/>
        <dsp:cNvSpPr/>
      </dsp:nvSpPr>
      <dsp:spPr>
        <a:xfrm>
          <a:off x="2994037" y="1835"/>
          <a:ext cx="2451232" cy="1114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Informação Contábil</a:t>
          </a:r>
        </a:p>
      </dsp:txBody>
      <dsp:txXfrm>
        <a:off x="2994037" y="1835"/>
        <a:ext cx="2451232" cy="1114115"/>
      </dsp:txXfrm>
    </dsp:sp>
    <dsp:sp modelId="{44F835BF-F673-457B-A79F-E7F4FA007008}">
      <dsp:nvSpPr>
        <dsp:cNvPr id="0" name=""/>
        <dsp:cNvSpPr/>
      </dsp:nvSpPr>
      <dsp:spPr>
        <a:xfrm>
          <a:off x="220447" y="1583879"/>
          <a:ext cx="2228230" cy="11141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Controle na Execução de Contratos</a:t>
          </a:r>
        </a:p>
      </dsp:txBody>
      <dsp:txXfrm>
        <a:off x="220447" y="1583879"/>
        <a:ext cx="2228230" cy="1114115"/>
      </dsp:txXfrm>
    </dsp:sp>
    <dsp:sp modelId="{639D5BA0-E611-43B4-A530-8EBF14735D99}">
      <dsp:nvSpPr>
        <dsp:cNvPr id="0" name=""/>
        <dsp:cNvSpPr/>
      </dsp:nvSpPr>
      <dsp:spPr>
        <a:xfrm>
          <a:off x="220447" y="3165923"/>
          <a:ext cx="2228230" cy="1114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Custos de Monitoramento de Contratos</a:t>
          </a:r>
        </a:p>
      </dsp:txBody>
      <dsp:txXfrm>
        <a:off x="220447" y="3165923"/>
        <a:ext cx="2228230" cy="1114115"/>
      </dsp:txXfrm>
    </dsp:sp>
    <dsp:sp modelId="{2CC9DB75-2BAA-435B-A1F7-8AA66141C22C}">
      <dsp:nvSpPr>
        <dsp:cNvPr id="0" name=""/>
        <dsp:cNvSpPr/>
      </dsp:nvSpPr>
      <dsp:spPr>
        <a:xfrm>
          <a:off x="777505" y="4747967"/>
          <a:ext cx="5390892" cy="13889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Relação Principal e Agente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a) Acionistas e gestores;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b) Credores e gestores;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c) Acionistas majoritários e minoritários. </a:t>
          </a:r>
        </a:p>
      </dsp:txBody>
      <dsp:txXfrm>
        <a:off x="777505" y="4747967"/>
        <a:ext cx="5390892" cy="1388923"/>
      </dsp:txXfrm>
    </dsp:sp>
    <dsp:sp modelId="{548E503C-5723-41D5-8BCE-8F66A0F1FED4}">
      <dsp:nvSpPr>
        <dsp:cNvPr id="0" name=""/>
        <dsp:cNvSpPr/>
      </dsp:nvSpPr>
      <dsp:spPr>
        <a:xfrm>
          <a:off x="2916606" y="1583879"/>
          <a:ext cx="2228230" cy="11141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Redução da Assimetria Informacional</a:t>
          </a:r>
        </a:p>
      </dsp:txBody>
      <dsp:txXfrm>
        <a:off x="2916606" y="1583879"/>
        <a:ext cx="2228230" cy="1114115"/>
      </dsp:txXfrm>
    </dsp:sp>
    <dsp:sp modelId="{D90C1B57-78DE-40DB-9809-B1734DE7C6E9}">
      <dsp:nvSpPr>
        <dsp:cNvPr id="0" name=""/>
        <dsp:cNvSpPr/>
      </dsp:nvSpPr>
      <dsp:spPr>
        <a:xfrm>
          <a:off x="3473664" y="3165923"/>
          <a:ext cx="2228230" cy="1114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2000" kern="1200" dirty="0"/>
            <a:t>1. Seleção Adversa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2000" kern="1200" dirty="0"/>
            <a:t>2. Risco Moral</a:t>
          </a:r>
        </a:p>
      </dsp:txBody>
      <dsp:txXfrm>
        <a:off x="3473664" y="3165923"/>
        <a:ext cx="2228230" cy="1114115"/>
      </dsp:txXfrm>
    </dsp:sp>
    <dsp:sp modelId="{7D811C92-6FDD-496B-B1D9-7623143B629D}">
      <dsp:nvSpPr>
        <dsp:cNvPr id="0" name=""/>
        <dsp:cNvSpPr/>
      </dsp:nvSpPr>
      <dsp:spPr>
        <a:xfrm>
          <a:off x="5612766" y="1583879"/>
          <a:ext cx="2606094" cy="11141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Valor Confirmatório e Projeção de Desempenho Futuro</a:t>
          </a:r>
        </a:p>
      </dsp:txBody>
      <dsp:txXfrm>
        <a:off x="5612766" y="1583879"/>
        <a:ext cx="2606094" cy="1114115"/>
      </dsp:txXfrm>
    </dsp:sp>
    <dsp:sp modelId="{A6AB6FBE-7074-4C17-A2C6-69DDFAC6F47A}">
      <dsp:nvSpPr>
        <dsp:cNvPr id="0" name=""/>
        <dsp:cNvSpPr/>
      </dsp:nvSpPr>
      <dsp:spPr>
        <a:xfrm>
          <a:off x="6264289" y="3165923"/>
          <a:ext cx="2228230" cy="1114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Tomada de decisões em condições de incerteza</a:t>
          </a:r>
        </a:p>
      </dsp:txBody>
      <dsp:txXfrm>
        <a:off x="6264289" y="3165923"/>
        <a:ext cx="2228230" cy="11141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8AFD7-7796-47FC-BE17-12591FBFEDF9}">
      <dsp:nvSpPr>
        <dsp:cNvPr id="0" name=""/>
        <dsp:cNvSpPr/>
      </dsp:nvSpPr>
      <dsp:spPr>
        <a:xfrm>
          <a:off x="0" y="0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Estratégias Financeiras e Capacidades Diferenciadoras</a:t>
          </a:r>
        </a:p>
      </dsp:txBody>
      <dsp:txXfrm>
        <a:off x="36691" y="36691"/>
        <a:ext cx="3829821" cy="1179333"/>
      </dsp:txXfrm>
    </dsp:sp>
    <dsp:sp modelId="{F010283A-321A-4599-AE37-592979288611}">
      <dsp:nvSpPr>
        <dsp:cNvPr id="0" name=""/>
        <dsp:cNvSpPr/>
      </dsp:nvSpPr>
      <dsp:spPr>
        <a:xfrm>
          <a:off x="457199" y="1461501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Criação de Valor</a:t>
          </a:r>
        </a:p>
      </dsp:txBody>
      <dsp:txXfrm>
        <a:off x="493890" y="1498192"/>
        <a:ext cx="3836752" cy="1179333"/>
      </dsp:txXfrm>
    </dsp:sp>
    <dsp:sp modelId="{93377598-FAD3-416D-BC4D-7C57A6A05036}">
      <dsp:nvSpPr>
        <dsp:cNvPr id="0" name=""/>
        <dsp:cNvSpPr/>
      </dsp:nvSpPr>
      <dsp:spPr>
        <a:xfrm>
          <a:off x="914399" y="2923002"/>
          <a:ext cx="5181600" cy="12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Valor de Mercado-Riqueza</a:t>
          </a:r>
        </a:p>
      </dsp:txBody>
      <dsp:txXfrm>
        <a:off x="951090" y="2959693"/>
        <a:ext cx="3836752" cy="1179333"/>
      </dsp:txXfrm>
    </dsp:sp>
    <dsp:sp modelId="{08BA29F7-3AF5-413D-8FF6-B22A1BBA7EB8}">
      <dsp:nvSpPr>
        <dsp:cNvPr id="0" name=""/>
        <dsp:cNvSpPr/>
      </dsp:nvSpPr>
      <dsp:spPr>
        <a:xfrm>
          <a:off x="4367334" y="949975"/>
          <a:ext cx="814265" cy="814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4550544" y="949975"/>
        <a:ext cx="447845" cy="612734"/>
      </dsp:txXfrm>
    </dsp:sp>
    <dsp:sp modelId="{065B107F-C935-4AF2-8507-13CE7C1D0CFB}">
      <dsp:nvSpPr>
        <dsp:cNvPr id="0" name=""/>
        <dsp:cNvSpPr/>
      </dsp:nvSpPr>
      <dsp:spPr>
        <a:xfrm>
          <a:off x="4824534" y="2403125"/>
          <a:ext cx="814265" cy="814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5007744" y="2403125"/>
        <a:ext cx="447845" cy="612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6DCB-7F23-473D-AFB2-E42237D33938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36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2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893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16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60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34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009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1" y="6459820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4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908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73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89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454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52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7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584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9398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547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398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7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47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9" y="645981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1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56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7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1105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1403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7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015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335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7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3659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595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457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4528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6" y="6459810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1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353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4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3736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7750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0343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087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65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5380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9311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25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2337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795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2" y="645980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0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839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1415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434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161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1465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15/03/2022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38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3619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4294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2836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5691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027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9926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340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85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8" y="6459820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0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1" y="6459820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7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6" y="645981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1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9" y="645981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16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4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3" y="6459810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10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6" y="6459810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9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9" y="645980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0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2" y="645980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93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es.usp.br/teses/disponiveis/96/96133/tde-04102017-162010/pt-br.php" TargetMode="Externa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2960" y="1844824"/>
            <a:ext cx="7543800" cy="187220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Informações Preliminares e</a:t>
            </a:r>
            <a:br>
              <a:rPr lang="pt-BR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pt-BR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Revisão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2022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9" y="286608"/>
            <a:ext cx="7848872" cy="1198177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Usuários Internos da Informação Contábil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395538" y="1845734"/>
            <a:ext cx="8352928" cy="4387798"/>
          </a:xfrm>
        </p:spPr>
        <p:txBody>
          <a:bodyPr>
            <a:noAutofit/>
          </a:bodyPr>
          <a:lstStyle/>
          <a:p>
            <a:pPr marL="228600" lvl="1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USUÁRIOS Internos – Contabilidade Gerencial</a:t>
            </a:r>
          </a:p>
          <a:p>
            <a:pPr marL="228600" lvl="2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70000"/>
              <a:defRPr/>
            </a:pPr>
            <a:r>
              <a:rPr lang="pt-BR" sz="2500" dirty="0">
                <a:latin typeface="Calibri" charset="0"/>
              </a:rPr>
              <a:t>Tem como objetivo fornecer aos gestores informações para tomada de decisões organizacionais. É customizada, mais atual, voltada para o futuro da empresa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Exemplos:</a:t>
            </a:r>
          </a:p>
          <a:p>
            <a:pPr marL="777240" lvl="4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Gerentes;</a:t>
            </a:r>
          </a:p>
          <a:p>
            <a:pPr marL="777240" lvl="4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Diretores;</a:t>
            </a:r>
          </a:p>
          <a:p>
            <a:pPr marL="777240" lvl="4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Administradores;</a:t>
            </a:r>
          </a:p>
          <a:p>
            <a:pPr marL="777240" lvl="4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Colaboradores, entre outros.</a:t>
            </a:r>
          </a:p>
          <a:p>
            <a:pPr marL="548640" lvl="4" indent="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buNone/>
              <a:defRPr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endParaRPr lang="pt-BR" sz="2500" dirty="0">
              <a:latin typeface="Calibri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8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79" y="6341907"/>
            <a:ext cx="277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Marion (2018)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8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9" y="286619"/>
            <a:ext cx="7848872" cy="10541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A Perspectiva Financeira e Contábil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148079" y="6341907"/>
            <a:ext cx="277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Marion (2018)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405575"/>
              </p:ext>
            </p:extLst>
          </p:nvPr>
        </p:nvGraphicFramePr>
        <p:xfrm>
          <a:off x="539552" y="1556792"/>
          <a:ext cx="8162925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lide" r:id="rId3" imgW="2737241" imgH="2052978" progId="PowerPoint.Slide.8">
                  <p:embed/>
                </p:oleObj>
              </mc:Choice>
              <mc:Fallback>
                <p:oleObj name="Slide" r:id="rId3" imgW="2737241" imgH="2052978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3145" b="6572"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8162925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053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Grau de Alavancagem Financeira: analogia</a:t>
            </a:r>
          </a:p>
        </p:txBody>
      </p:sp>
      <p:pic>
        <p:nvPicPr>
          <p:cNvPr id="2050" name="Picture 2" descr="Gangorra é um brinquedo que consiste de uma tábua longa e estreit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41682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752020" y="177281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Situação B</a:t>
            </a:r>
          </a:p>
          <a:p>
            <a:pPr algn="ctr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(ROA-Ki) &gt; 0  Spread econômico positivo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1520" y="3715044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Situação A</a:t>
            </a:r>
          </a:p>
          <a:p>
            <a:pPr algn="ctr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(ROA-Ki) &lt; 0  Spread econômico negativo</a:t>
            </a:r>
          </a:p>
        </p:txBody>
      </p:sp>
    </p:spTree>
    <p:extLst>
      <p:ext uri="{BB962C8B-B14F-4D97-AF65-F5344CB8AC3E}">
        <p14:creationId xmlns:p14="http://schemas.microsoft.com/office/powerpoint/2010/main" val="346285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7C79D-3099-4F6A-8995-AB11FB82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684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Projetos de Investimentos e a Geração de Riqueza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23A1B3C-D54C-4F22-8CFC-A5D51730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5B741EA-BE4B-4E1C-86E2-0E7AA82B8090}"/>
              </a:ext>
            </a:extLst>
          </p:cNvPr>
          <p:cNvSpPr/>
          <p:nvPr/>
        </p:nvSpPr>
        <p:spPr>
          <a:xfrm>
            <a:off x="971600" y="1962836"/>
            <a:ext cx="1440160" cy="968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VPL Projeto 1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CAA4C9A-D1C2-4E19-A5C7-43B3FCC98D3A}"/>
              </a:ext>
            </a:extLst>
          </p:cNvPr>
          <p:cNvSpPr/>
          <p:nvPr/>
        </p:nvSpPr>
        <p:spPr>
          <a:xfrm>
            <a:off x="983505" y="3154862"/>
            <a:ext cx="1440160" cy="968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VPL Projeto 2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6983DDB-E005-4516-9BD7-14C6B972BE88}"/>
              </a:ext>
            </a:extLst>
          </p:cNvPr>
          <p:cNvSpPr/>
          <p:nvPr/>
        </p:nvSpPr>
        <p:spPr>
          <a:xfrm>
            <a:off x="971600" y="4346888"/>
            <a:ext cx="1440160" cy="968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VPL Projeto 3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9CEE1CE-2171-4372-9103-C4005EB1B95E}"/>
              </a:ext>
            </a:extLst>
          </p:cNvPr>
          <p:cNvSpPr/>
          <p:nvPr/>
        </p:nvSpPr>
        <p:spPr>
          <a:xfrm>
            <a:off x="3347864" y="3154861"/>
            <a:ext cx="1440160" cy="9684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VPL da Firma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C8459F9-E04A-47A1-AA1E-926C07481562}"/>
              </a:ext>
            </a:extLst>
          </p:cNvPr>
          <p:cNvSpPr/>
          <p:nvPr/>
        </p:nvSpPr>
        <p:spPr>
          <a:xfrm>
            <a:off x="5436096" y="3154860"/>
            <a:ext cx="1440160" cy="9684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Preço das Ações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D532D33-3FD1-49B5-A30A-8731888A670B}"/>
              </a:ext>
            </a:extLst>
          </p:cNvPr>
          <p:cNvSpPr/>
          <p:nvPr/>
        </p:nvSpPr>
        <p:spPr>
          <a:xfrm>
            <a:off x="7440415" y="3154860"/>
            <a:ext cx="1440160" cy="96840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Geração de Riqueza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349D08E1-96B7-4A63-93A0-05AEF662838D}"/>
              </a:ext>
            </a:extLst>
          </p:cNvPr>
          <p:cNvCxnSpPr>
            <a:stCxn id="7" idx="3"/>
          </p:cNvCxnSpPr>
          <p:nvPr/>
        </p:nvCxnSpPr>
        <p:spPr>
          <a:xfrm>
            <a:off x="2411760" y="2447039"/>
            <a:ext cx="936104" cy="981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EC4084ED-B44F-4797-AA1F-971AA5C738AE}"/>
              </a:ext>
            </a:extLst>
          </p:cNvPr>
          <p:cNvCxnSpPr>
            <a:stCxn id="10" idx="3"/>
          </p:cNvCxnSpPr>
          <p:nvPr/>
        </p:nvCxnSpPr>
        <p:spPr>
          <a:xfrm flipV="1">
            <a:off x="2423665" y="3639062"/>
            <a:ext cx="92419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25F423AD-7D2E-40DB-9B5F-23D5822A507F}"/>
              </a:ext>
            </a:extLst>
          </p:cNvPr>
          <p:cNvCxnSpPr>
            <a:stCxn id="11" idx="3"/>
          </p:cNvCxnSpPr>
          <p:nvPr/>
        </p:nvCxnSpPr>
        <p:spPr>
          <a:xfrm flipV="1">
            <a:off x="2411760" y="3861048"/>
            <a:ext cx="936104" cy="970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4D0B7A80-B434-472B-A1B9-491D322CFEBB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4788024" y="3639063"/>
            <a:ext cx="6480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C5723E33-49EF-47C5-A0B3-E5EE4A2B3FC5}"/>
              </a:ext>
            </a:extLst>
          </p:cNvPr>
          <p:cNvCxnSpPr>
            <a:stCxn id="13" idx="3"/>
          </p:cNvCxnSpPr>
          <p:nvPr/>
        </p:nvCxnSpPr>
        <p:spPr>
          <a:xfrm flipV="1">
            <a:off x="6876256" y="3639062"/>
            <a:ext cx="5491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41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404664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Valor Econômico Agregado - VEA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792109"/>
            <a:ext cx="7992104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Times New Roman" pitchFamily="18" charset="0"/>
                <a:cs typeface="Times New Roman" pitchFamily="18" charset="0"/>
              </a:rPr>
              <a:t>O Valor Econômico Agregado pode ser entendido como o resultado apurado pela sociedade que excede à remuneração mínima exigida pelos proprietários de capital (credores e acionistas)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Times New Roman" pitchFamily="18" charset="0"/>
                <a:cs typeface="Times New Roman" pitchFamily="18" charset="0"/>
              </a:rPr>
              <a:t>É um indicador sobre se a empresa está criando ou destruindo valor por meio de um resultado definido como supranormal por David Ricardo no início do século XIX (1820).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400" b="1" u="sng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altLang="pt-BR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400" b="1" u="sng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pt-BR" altLang="pt-BR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400" b="1" u="sng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pt-BR" altLang="pt-BR" sz="2400" b="1" u="sng" dirty="0">
                <a:latin typeface="Times New Roman" pitchFamily="18" charset="0"/>
                <a:cs typeface="Times New Roman" pitchFamily="18" charset="0"/>
              </a:rPr>
              <a:t> (EVA) = Lucro Econômico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92080" y="6453336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Assaf Neto (2010, p. 160)</a:t>
            </a:r>
          </a:p>
        </p:txBody>
      </p:sp>
    </p:spTree>
    <p:extLst>
      <p:ext uri="{BB962C8B-B14F-4D97-AF65-F5344CB8AC3E}">
        <p14:creationId xmlns:p14="http://schemas.microsoft.com/office/powerpoint/2010/main" val="22570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Cálculo do EVA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39552" y="1860346"/>
                <a:ext cx="7992104" cy="5521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𝑅𝑂𝐼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𝑊𝐴𝐶𝐶</m:t>
                        </m:r>
                      </m:e>
                    </m:d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𝐼𝑛𝑣𝑒𝑠𝑡𝑖𝑚𝑒𝑛𝑡𝑜</m:t>
                    </m:r>
                  </m:oMath>
                </a14:m>
                <a:endParaRPr lang="pt-BR" altLang="pt-BR" sz="30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 smtClean="0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𝑁𝑂𝑃𝐴𝑇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−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𝑊𝐴𝐶𝐶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𝐼𝑛𝑣𝑒𝑠𝑡𝑖𝑚𝑒𝑛𝑡𝑜</m:t>
                        </m:r>
                      </m:e>
                    </m:d>
                  </m:oMath>
                </a14:m>
                <a:endParaRPr lang="pt-BR" altLang="pt-BR" sz="30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𝐿𝑢𝑐𝑟𝑜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𝑞𝑢𝑖𝑑𝑜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− 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𝐾𝑒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𝑃𝐿</m:t>
                        </m:r>
                      </m:e>
                    </m:d>
                  </m:oMath>
                </a14:m>
                <a:endParaRPr lang="pt-BR" altLang="pt-BR" sz="30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pt-BR" altLang="pt-BR" sz="3000" i="1">
                        <a:latin typeface="Cambria Math"/>
                        <a:cs typeface="Times New Roman" pitchFamily="18" charset="0"/>
                      </a:rPr>
                      <m:t>𝐸𝑉𝐴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pt-BR" altLang="pt-BR" sz="3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𝑅𝑂𝐸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altLang="pt-BR" sz="3000" b="0" i="1" smtClean="0">
                            <a:latin typeface="Cambria Math"/>
                            <a:cs typeface="Times New Roman" pitchFamily="18" charset="0"/>
                          </a:rPr>
                          <m:t>𝐾𝑒</m:t>
                        </m:r>
                      </m:e>
                    </m:d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  <m:r>
                      <a:rPr lang="pt-BR" altLang="pt-BR" sz="3000" b="0" i="1" smtClean="0">
                        <a:latin typeface="Cambria Math"/>
                        <a:cs typeface="Times New Roman" pitchFamily="18" charset="0"/>
                      </a:rPr>
                      <m:t>𝑃𝐿</m:t>
                    </m:r>
                  </m:oMath>
                </a14:m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90000"/>
                  </a:lnSpc>
                  <a:defRPr/>
                </a:pPr>
                <a:endParaRPr lang="pt-BR" altLang="pt-B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90000"/>
                  </a:lnSpc>
                  <a:buFont typeface="Arial" pitchFamily="34" charset="0"/>
                  <a:buChar char="•"/>
                  <a:defRPr/>
                </a:pPr>
                <a:endParaRPr lang="pt-BR" alt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60346"/>
                <a:ext cx="7992104" cy="55215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42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EVA: Exemplo 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32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Admita que uma empresa eu tenha um total de investimentos (capital fixo e capital de giro) de $ 10 milhões, sendo 40% financiados por bancos que cobram uma taxa líquida de juros de 10% </a:t>
            </a:r>
            <a:r>
              <a:rPr lang="pt-BR" altLang="pt-BR" sz="2500" dirty="0" err="1">
                <a:latin typeface="Times New Roman" pitchFamily="18" charset="0"/>
                <a:cs typeface="Times New Roman" pitchFamily="18" charset="0"/>
              </a:rPr>
              <a:t>a.a</a:t>
            </a: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, já deduzido o benefício fiscal, e o restante representado por recursos próprios, com uma expectativa de retorno de 15% a.a. A empresa apura no exercício em consideração um resultado operacional líquido de $ 1,5 milhão (NOPAT).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Cálculo 1: EVA (Exemplo 1)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WACC = [0,6 * 0,15] + [0,4 * 0,10] = 13%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EVA= </a:t>
            </a:r>
            <a:r>
              <a:rPr lang="pt-BR" altLang="pt-BR" sz="2500" dirty="0" err="1">
                <a:latin typeface="Times New Roman" pitchFamily="18" charset="0"/>
                <a:cs typeface="Times New Roman" pitchFamily="18" charset="0"/>
              </a:rPr>
              <a:t>Nopat</a:t>
            </a: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 – [WACC * Investimento]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EVA= 1.500.000 – [ 0,13 * 10.000.000] 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>
                <a:latin typeface="Times New Roman" pitchFamily="18" charset="0"/>
                <a:cs typeface="Times New Roman" pitchFamily="18" charset="0"/>
              </a:rPr>
              <a:t>EVA= 200.000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Cálculo 2: EVA (Exemplo 1)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ROI = NOPAT/Investimento = 1.500.000/10.000.000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	ROI = 15%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	WACC= 13%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EVA= [ROI – WACC] * Investimento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EVA= [0,15 – 0,13] * 10.000.000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>
                <a:latin typeface="Times New Roman" pitchFamily="18" charset="0"/>
                <a:cs typeface="Times New Roman" pitchFamily="18" charset="0"/>
              </a:rPr>
              <a:t>EVA= 200.000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Market </a:t>
            </a:r>
            <a:r>
              <a:rPr lang="pt-BR" sz="3500" b="1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(MVA)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4288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Definição de MVA: quanto a empresa vale adicionalmente ao que se gastaria para repor todos os seus ativos a preços de mercado.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4" y="3970338"/>
            <a:ext cx="2232248" cy="2232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547664" y="3356991"/>
            <a:ext cx="2232248" cy="5040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91680" y="4581128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Investimentos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91680" y="342900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        MVA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436096" y="3356992"/>
            <a:ext cx="2952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u="sng" dirty="0">
                <a:latin typeface="Times New Roman" pitchFamily="18" charset="0"/>
                <a:cs typeface="Times New Roman" pitchFamily="18" charset="0"/>
              </a:rPr>
              <a:t>Geração de Riqueza</a:t>
            </a:r>
          </a:p>
        </p:txBody>
      </p:sp>
      <p:cxnSp>
        <p:nvCxnSpPr>
          <p:cNvPr id="15" name="Conector de seta reta 14"/>
          <p:cNvCxnSpPr>
            <a:endCxn id="13" idx="1"/>
          </p:cNvCxnSpPr>
          <p:nvPr/>
        </p:nvCxnSpPr>
        <p:spPr>
          <a:xfrm flipV="1">
            <a:off x="3779912" y="3595519"/>
            <a:ext cx="1656184" cy="13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9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Notícias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838" y="292388"/>
            <a:ext cx="2061159" cy="33009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142" y="2587120"/>
            <a:ext cx="2087307" cy="34015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856" y="1737360"/>
            <a:ext cx="2178474" cy="29936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4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8BB799-534D-4175-B5FF-42A7C8DFC709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695933"/>
            <a:ext cx="4248472" cy="4622998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Aft>
                <a:spcPts val="600"/>
              </a:spcAft>
              <a:defRPr/>
            </a:pPr>
            <a:endParaRPr lang="pt-BR" sz="1200" kern="0" dirty="0"/>
          </a:p>
        </p:txBody>
      </p:sp>
      <p:sp>
        <p:nvSpPr>
          <p:cNvPr id="10" name="Retângulo 9"/>
          <p:cNvSpPr/>
          <p:nvPr/>
        </p:nvSpPr>
        <p:spPr>
          <a:xfrm>
            <a:off x="827584" y="50772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 Cálculo MVA: Exemplo 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1860346"/>
            <a:ext cx="7992104" cy="643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MVA = EVA/WACC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MVA = 200.000/0,13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dirty="0">
                <a:latin typeface="Times New Roman" pitchFamily="18" charset="0"/>
                <a:cs typeface="Times New Roman" pitchFamily="18" charset="0"/>
              </a:rPr>
              <a:t>MVA= 1.538.461,54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>
                <a:latin typeface="Times New Roman" pitchFamily="18" charset="0"/>
                <a:cs typeface="Times New Roman" pitchFamily="18" charset="0"/>
              </a:rPr>
              <a:t>Investimentos......................10.000.000,00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 err="1">
                <a:latin typeface="Times New Roman" pitchFamily="18" charset="0"/>
                <a:cs typeface="Times New Roman" pitchFamily="18" charset="0"/>
              </a:rPr>
              <a:t>Goodwill</a:t>
            </a:r>
            <a:r>
              <a:rPr lang="pt-BR" altLang="pt-BR" sz="2500" b="1" dirty="0">
                <a:latin typeface="Times New Roman" pitchFamily="18" charset="0"/>
                <a:cs typeface="Times New Roman" pitchFamily="18" charset="0"/>
              </a:rPr>
              <a:t> (MVA)..................  1.538.461,54</a:t>
            </a:r>
          </a:p>
          <a:p>
            <a:pPr algn="just">
              <a:lnSpc>
                <a:spcPct val="90000"/>
              </a:lnSpc>
              <a:defRPr/>
            </a:pPr>
            <a:r>
              <a:rPr lang="pt-BR" altLang="pt-BR" sz="2500" b="1" dirty="0">
                <a:latin typeface="Times New Roman" pitchFamily="18" charset="0"/>
                <a:cs typeface="Times New Roman" pitchFamily="18" charset="0"/>
              </a:rPr>
              <a:t>Valor de Mercado................11.538.461,54</a:t>
            </a:r>
          </a:p>
          <a:p>
            <a:pPr algn="just">
              <a:lnSpc>
                <a:spcPct val="90000"/>
              </a:lnSpc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30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1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Resumindo...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524000" y="1962615"/>
          <a:ext cx="6096000" cy="4175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075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Ativos Tangíveis e Intangíveis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852937"/>
            <a:ext cx="2506995" cy="2550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3074" name="Picture 2" descr="Caravana da Coca-Cola em Goiânia até domingo, 20 | Diário de Goiás">
            <a:extLst>
              <a:ext uri="{FF2B5EF4-FFF2-40B4-BE49-F238E27FC236}">
                <a16:creationId xmlns:a16="http://schemas.microsoft.com/office/drawing/2014/main" id="{C1A6ECB6-4179-4738-8A6D-F7EAF45D7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744416" cy="255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B3F054B-D763-437A-870D-43F84E626236}"/>
              </a:ext>
            </a:extLst>
          </p:cNvPr>
          <p:cNvSpPr txBox="1"/>
          <p:nvPr/>
        </p:nvSpPr>
        <p:spPr>
          <a:xfrm>
            <a:off x="1835696" y="23488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Ativo Tangível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0FEFB9E-88AB-45A0-A2DD-382DF012B826}"/>
              </a:ext>
            </a:extLst>
          </p:cNvPr>
          <p:cNvSpPr txBox="1"/>
          <p:nvPr/>
        </p:nvSpPr>
        <p:spPr>
          <a:xfrm>
            <a:off x="5148066" y="2348880"/>
            <a:ext cx="352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Ativo Intangível: Marca</a:t>
            </a:r>
          </a:p>
        </p:txBody>
      </p:sp>
    </p:spTree>
    <p:extLst>
      <p:ext uri="{BB962C8B-B14F-4D97-AF65-F5344CB8AC3E}">
        <p14:creationId xmlns:p14="http://schemas.microsoft.com/office/powerpoint/2010/main" val="2381252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Pesquisa Contábil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772816"/>
            <a:ext cx="7543800" cy="4320480"/>
          </a:xfrm>
        </p:spPr>
        <p:txBody>
          <a:bodyPr/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  Pesquisa Contábil é extremamente desafiadora e abrange diversas linhas de pesquisa.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Gerenciamento de resultados;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Adoção de normas internacionais de contabilidade;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Governança corporativa;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previsão dos lucros contábeis por parte dos analistas de investimentos;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Sustentabilidade empresarial;</a:t>
            </a:r>
          </a:p>
          <a:p>
            <a:pPr lvl="1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Racionalidade na tomada de decisões:</a:t>
            </a:r>
          </a:p>
          <a:p>
            <a:pPr lvl="2"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Link da Tese (Prof. Bruno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Figlioli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3" algn="just"/>
            <a:r>
              <a:rPr lang="pt-BR" dirty="0">
                <a:hlinkClick r:id="rId2"/>
              </a:rPr>
              <a:t>https://www.teses.usp.br/teses/disponiveis/96/96133/tde-04102017-162010/pt-br.php</a:t>
            </a:r>
            <a:endParaRPr lang="pt-BR" dirty="0"/>
          </a:p>
          <a:p>
            <a:pPr lvl="2" algn="just"/>
            <a:endParaRPr lang="pt-BR" dirty="0"/>
          </a:p>
          <a:p>
            <a:pPr lvl="1" algn="just"/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18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82153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DAMODARAN, A. </a:t>
            </a:r>
            <a:r>
              <a:rPr lang="pt-BR" b="1" dirty="0" err="1"/>
              <a:t>Valuation</a:t>
            </a:r>
            <a:r>
              <a:rPr lang="pt-BR" dirty="0"/>
              <a:t>: como avaliar empresas e escolher as melhores ações. Tradução Afonso Celso da Cunha Serra. Rio de Janeiro: LTC, 2012.</a:t>
            </a:r>
          </a:p>
          <a:p>
            <a:pPr algn="just"/>
            <a:r>
              <a:rPr lang="pt-BR" dirty="0"/>
              <a:t>MARION, J. C. Contabilidade empresarial: instrumento de análise, gerência e decisão.-18.ed.- São Paulo: Atlas,2018.</a:t>
            </a:r>
          </a:p>
          <a:p>
            <a:pPr algn="just"/>
            <a:r>
              <a:rPr lang="pt-BR" dirty="0"/>
              <a:t>PADOVEZE, C. L. Contabilidade Geral facilitada. São Paulo: Método, 2017.</a:t>
            </a:r>
          </a:p>
          <a:p>
            <a:pPr algn="just"/>
            <a:r>
              <a:rPr lang="en-US" dirty="0"/>
              <a:t>PINTO, J. E.; HENRY, E.; ROBINSON, T. R.; STOWE, J. D. </a:t>
            </a:r>
            <a:r>
              <a:rPr lang="en-US" b="1" dirty="0"/>
              <a:t>Equity asset valuation</a:t>
            </a:r>
            <a:r>
              <a:rPr lang="en-US" dirty="0"/>
              <a:t>. 2</a:t>
            </a:r>
            <a:r>
              <a:rPr lang="en-US" baseline="30000" dirty="0"/>
              <a:t>nd</a:t>
            </a:r>
            <a:r>
              <a:rPr lang="en-US" dirty="0"/>
              <a:t> ed. CFA Institute Investment Series, 2007.</a:t>
            </a:r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5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Entendendo o Negócio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8779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Principais produtos e mercados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As características de rentabilidade e lucratividade de cada setor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b="1" dirty="0"/>
              <a:t> 5 forças de Porter</a:t>
            </a:r>
            <a:r>
              <a:rPr lang="pt-BR" sz="2200" dirty="0"/>
              <a:t>: concorrência, novos entrantes, produtos substitutos, poder de barganha consumidores e fornecedores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Participação de Mercado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/>
              <a:t>Líder em Custo, Diferenciação  ou Enfoque</a:t>
            </a:r>
          </a:p>
          <a:p>
            <a:pPr marL="384048" lvl="2" indent="0" algn="ctr">
              <a:buNone/>
            </a:pPr>
            <a:r>
              <a:rPr lang="pt-BR" sz="2400" b="1" u="sng" dirty="0">
                <a:latin typeface="Times New Roman" pitchFamily="18" charset="0"/>
                <a:cs typeface="Times New Roman" pitchFamily="18" charset="0"/>
              </a:rPr>
              <a:t>Variáveis- Chave</a:t>
            </a:r>
          </a:p>
          <a:p>
            <a:pPr marL="384048" lvl="2" indent="0" algn="ctr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Geração de Fluxos de Caixa</a:t>
            </a:r>
          </a:p>
          <a:p>
            <a:pPr marL="384048" lvl="2" indent="0" algn="ctr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Risco Operacional e Risco Financeiro</a:t>
            </a:r>
          </a:p>
          <a:p>
            <a:pPr marL="384048" lvl="2" indent="0" algn="ctr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Taxas de crescimento</a:t>
            </a:r>
          </a:p>
          <a:p>
            <a:pPr algn="ctr"/>
            <a:endParaRPr lang="pt-BR" sz="2800" b="1" u="sng" dirty="0"/>
          </a:p>
          <a:p>
            <a:pPr marL="0" indent="0" algn="ctr">
              <a:buNone/>
            </a:pPr>
            <a:endParaRPr lang="pt-BR" sz="28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79" y="6341907"/>
            <a:ext cx="277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</a:t>
            </a:r>
            <a:r>
              <a:rPr lang="pt-BR" dirty="0" err="1">
                <a:solidFill>
                  <a:prstClr val="white"/>
                </a:solidFill>
              </a:rPr>
              <a:t>Damodaran</a:t>
            </a:r>
            <a:r>
              <a:rPr lang="pt-BR" dirty="0">
                <a:solidFill>
                  <a:prstClr val="white"/>
                </a:solidFill>
              </a:rPr>
              <a:t> (2012)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5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Ciclo de Vida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7781180"/>
              </p:ext>
            </p:extLst>
          </p:nvPr>
        </p:nvGraphicFramePr>
        <p:xfrm>
          <a:off x="801722" y="1223494"/>
          <a:ext cx="6818291" cy="491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50285164"/>
              </p:ext>
            </p:extLst>
          </p:nvPr>
        </p:nvGraphicFramePr>
        <p:xfrm>
          <a:off x="988742" y="1845735"/>
          <a:ext cx="7327674" cy="429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356266" y="6346077"/>
            <a:ext cx="46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</a:t>
            </a:r>
            <a:r>
              <a:rPr lang="pt-BR" dirty="0" err="1">
                <a:solidFill>
                  <a:prstClr val="white"/>
                </a:solidFill>
              </a:rPr>
              <a:t>Damodaran</a:t>
            </a:r>
            <a:r>
              <a:rPr lang="pt-BR" dirty="0">
                <a:solidFill>
                  <a:prstClr val="white"/>
                </a:solidFill>
              </a:rPr>
              <a:t> (2012)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Ambiente Empresarial</a:t>
            </a:r>
          </a:p>
        </p:txBody>
      </p:sp>
      <p:graphicFrame>
        <p:nvGraphicFramePr>
          <p:cNvPr id="22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60482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1066490" y="6377337"/>
            <a:ext cx="466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Pinto et al. (2007) e </a:t>
            </a:r>
            <a:r>
              <a:rPr lang="pt-BR" dirty="0" err="1">
                <a:solidFill>
                  <a:prstClr val="white"/>
                </a:solidFill>
              </a:rPr>
              <a:t>Damodaran</a:t>
            </a:r>
            <a:r>
              <a:rPr lang="pt-BR" dirty="0">
                <a:solidFill>
                  <a:prstClr val="white"/>
                </a:solidFill>
              </a:rPr>
              <a:t> (2012)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3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838137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Principais Decisões Empresariais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7" y="1046617"/>
            <a:ext cx="7543800" cy="3816424"/>
          </a:xfrm>
        </p:spPr>
        <p:txBody>
          <a:bodyPr>
            <a:normAutofit/>
          </a:bodyPr>
          <a:lstStyle/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DECISÃO DE INVESTIMENTO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Em que investir?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DECISÃO DE FINANCIAMENTO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Como financiar o investimento?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DECISÃO DE DIVIDENDOS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Como e em qual valor remunerar os sócios?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GESTÃO DAS CONTAS CIRCULANTES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Qual política de crédito adotar?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Quanto manter em estoque?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Pagar fornecedores à vista ou a prazo?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845B7D7-9A7C-4DBE-9910-B987CD5D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7" y="5085184"/>
            <a:ext cx="3744913" cy="115247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32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Investimentos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62E61E-461E-4E20-BC30-0F483AE3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5085184"/>
            <a:ext cx="3816350" cy="115247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Origem dos recursos</a:t>
            </a:r>
          </a:p>
        </p:txBody>
      </p:sp>
    </p:spTree>
    <p:extLst>
      <p:ext uri="{BB962C8B-B14F-4D97-AF65-F5344CB8AC3E}">
        <p14:creationId xmlns:p14="http://schemas.microsoft.com/office/powerpoint/2010/main" val="418942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BC4A97AB-04F8-40F6-8F31-590391763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281437"/>
              </p:ext>
            </p:extLst>
          </p:nvPr>
        </p:nvGraphicFramePr>
        <p:xfrm>
          <a:off x="215516" y="188640"/>
          <a:ext cx="8712968" cy="613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F229C0-6F06-480F-BEC5-D1614241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5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A390C-EE17-4006-9D46-CF3683F2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684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da Informação Contábil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E6E93F-03DE-4431-B217-BFC9FB019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500" b="1" dirty="0"/>
              <a:t>Características Qualitativas Fundamentais</a:t>
            </a:r>
          </a:p>
          <a:p>
            <a:r>
              <a:rPr lang="pt-BR" sz="2500" dirty="0"/>
              <a:t>A) Relevância: a informação contábil faz diferença no processo de tomada de decisões;</a:t>
            </a:r>
          </a:p>
          <a:p>
            <a:r>
              <a:rPr lang="pt-BR" sz="2500" dirty="0"/>
              <a:t>B) Representação fidedigna: completa, neutra e livre de erro.</a:t>
            </a:r>
          </a:p>
          <a:p>
            <a:endParaRPr lang="pt-BR" sz="2500" dirty="0"/>
          </a:p>
          <a:p>
            <a:r>
              <a:rPr lang="pt-BR" sz="2500" b="1" dirty="0"/>
              <a:t>Características Qualitativas Fundamentais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500" dirty="0"/>
              <a:t>Comparabilidade;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500" dirty="0"/>
              <a:t>Verificabilidade;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500" dirty="0"/>
              <a:t>Tempestividade; 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500" dirty="0"/>
              <a:t>Compreensibilidade.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13FDF3E-0D65-4D84-B660-5A305537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9" y="286608"/>
            <a:ext cx="7848872" cy="1198177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Usuários Externos da Informação Contábil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395538" y="1845734"/>
            <a:ext cx="8352928" cy="4387798"/>
          </a:xfrm>
        </p:spPr>
        <p:txBody>
          <a:bodyPr>
            <a:noAutofit/>
          </a:bodyPr>
          <a:lstStyle/>
          <a:p>
            <a:pPr marL="228600" lvl="1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USUÁRIOS EXTERNOS - Contabilidade Financeira 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Obedece às regras e princípios contábeis, gerando relatórios padronizados, que contêm informações passadas, devidamente documentadas com valores conhecidos.</a:t>
            </a:r>
          </a:p>
          <a:p>
            <a:pPr marL="228600" lvl="1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Exemplos: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Investidores;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Instituições financeiras;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Fornecedores;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Governo;</a:t>
            </a:r>
          </a:p>
          <a:p>
            <a:pPr marL="594360" lvl="3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Analistas de investimentos, entre outros.</a:t>
            </a:r>
          </a:p>
          <a:p>
            <a:pPr marL="228600" lvl="1" indent="-22860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SzPct val="85000"/>
              <a:defRPr/>
            </a:pPr>
            <a:endParaRPr lang="pt-BR" sz="2500" dirty="0">
              <a:latin typeface="Calibri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8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79" y="6341907"/>
            <a:ext cx="277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white"/>
                </a:solidFill>
              </a:rPr>
              <a:t>Fonte: Marion (2018)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840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2_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3_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4_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5_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1124</Words>
  <Application>Microsoft Office PowerPoint</Application>
  <PresentationFormat>Apresentação na tela (4:3)</PresentationFormat>
  <Paragraphs>247</Paragraphs>
  <Slides>24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Wingdings</vt:lpstr>
      <vt:lpstr>Retrospectiva</vt:lpstr>
      <vt:lpstr>1_Retrospectiva</vt:lpstr>
      <vt:lpstr>2_Retrospectiva</vt:lpstr>
      <vt:lpstr>3_Retrospectiva</vt:lpstr>
      <vt:lpstr>4_Retrospectiva</vt:lpstr>
      <vt:lpstr>5_Retrospectiva</vt:lpstr>
      <vt:lpstr>Slide</vt:lpstr>
      <vt:lpstr>Informações Preliminares e  Revisão</vt:lpstr>
      <vt:lpstr>Notícias</vt:lpstr>
      <vt:lpstr>Entendendo o Negócio</vt:lpstr>
      <vt:lpstr>Ciclo de Vida e Avaliação</vt:lpstr>
      <vt:lpstr>O Ambiente Empresarial</vt:lpstr>
      <vt:lpstr>Principais Decisões Empresariais</vt:lpstr>
      <vt:lpstr>Apresentação do PowerPoint</vt:lpstr>
      <vt:lpstr>Características da Informação Contábil</vt:lpstr>
      <vt:lpstr>Usuários Externos da Informação Contábil</vt:lpstr>
      <vt:lpstr>Usuários Internos da Informação Contábil</vt:lpstr>
      <vt:lpstr>A Perspectiva Financeira e Contábil</vt:lpstr>
      <vt:lpstr>Apresentação do PowerPoint</vt:lpstr>
      <vt:lpstr>Projetos de Investimentos e a Geração de Riqueza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Resumindo...</vt:lpstr>
      <vt:lpstr>Ativos Tangíveis e Intangíveis</vt:lpstr>
      <vt:lpstr>Pesquisa Contábil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Bruno Figlioli</cp:lastModifiedBy>
  <cp:revision>37</cp:revision>
  <dcterms:created xsi:type="dcterms:W3CDTF">2020-02-17T13:58:06Z</dcterms:created>
  <dcterms:modified xsi:type="dcterms:W3CDTF">2022-03-15T13:12:43Z</dcterms:modified>
</cp:coreProperties>
</file>