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8" r:id="rId2"/>
    <p:sldId id="262" r:id="rId3"/>
    <p:sldId id="265" r:id="rId4"/>
    <p:sldId id="266" r:id="rId5"/>
    <p:sldId id="268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76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170ADB-705E-4527-89AA-66E5AAC7115C}" v="20" dt="2024-06-06T11:23:27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isse Leite" userId="791c7cac72db7fb3" providerId="LiveId" clId="{D4170ADB-705E-4527-89AA-66E5AAC7115C}"/>
    <pc:docChg chg="undo redo custSel addSld delSld modSld sldOrd">
      <pc:chgData name="Clarisse Leite" userId="791c7cac72db7fb3" providerId="LiveId" clId="{D4170ADB-705E-4527-89AA-66E5AAC7115C}" dt="2024-06-06T11:30:16.777" v="5854" actId="20577"/>
      <pc:docMkLst>
        <pc:docMk/>
      </pc:docMkLst>
      <pc:sldChg chg="addSp modSp mod">
        <pc:chgData name="Clarisse Leite" userId="791c7cac72db7fb3" providerId="LiveId" clId="{D4170ADB-705E-4527-89AA-66E5AAC7115C}" dt="2024-06-04T20:38:05.787" v="5167" actId="20577"/>
        <pc:sldMkLst>
          <pc:docMk/>
          <pc:sldMk cId="3505245325" sldId="258"/>
        </pc:sldMkLst>
        <pc:spChg chg="add mod">
          <ac:chgData name="Clarisse Leite" userId="791c7cac72db7fb3" providerId="LiveId" clId="{D4170ADB-705E-4527-89AA-66E5AAC7115C}" dt="2024-06-04T20:38:05.787" v="5167" actId="20577"/>
          <ac:spMkLst>
            <pc:docMk/>
            <pc:sldMk cId="3505245325" sldId="258"/>
            <ac:spMk id="3" creationId="{13F92ACB-23E1-3294-BC99-C2A4232AAE0A}"/>
          </ac:spMkLst>
        </pc:spChg>
        <pc:spChg chg="mod">
          <ac:chgData name="Clarisse Leite" userId="791c7cac72db7fb3" providerId="LiveId" clId="{D4170ADB-705E-4527-89AA-66E5AAC7115C}" dt="2024-06-04T20:37:29.089" v="5065" actId="1076"/>
          <ac:spMkLst>
            <pc:docMk/>
            <pc:sldMk cId="3505245325" sldId="258"/>
            <ac:spMk id="6" creationId="{79F2D39F-8D53-EAC0-08B5-53672CB07980}"/>
          </ac:spMkLst>
        </pc:spChg>
      </pc:sldChg>
      <pc:sldChg chg="del">
        <pc:chgData name="Clarisse Leite" userId="791c7cac72db7fb3" providerId="LiveId" clId="{D4170ADB-705E-4527-89AA-66E5AAC7115C}" dt="2024-06-04T20:38:17.889" v="5168" actId="47"/>
        <pc:sldMkLst>
          <pc:docMk/>
          <pc:sldMk cId="3650520953" sldId="264"/>
        </pc:sldMkLst>
      </pc:sldChg>
      <pc:sldChg chg="addSp modSp mod">
        <pc:chgData name="Clarisse Leite" userId="791c7cac72db7fb3" providerId="LiveId" clId="{D4170ADB-705E-4527-89AA-66E5AAC7115C}" dt="2024-06-06T11:30:16.777" v="5854" actId="20577"/>
        <pc:sldMkLst>
          <pc:docMk/>
          <pc:sldMk cId="510593657" sldId="265"/>
        </pc:sldMkLst>
        <pc:spChg chg="mod">
          <ac:chgData name="Clarisse Leite" userId="791c7cac72db7fb3" providerId="LiveId" clId="{D4170ADB-705E-4527-89AA-66E5AAC7115C}" dt="2024-06-06T11:30:01.203" v="5845" actId="20577"/>
          <ac:spMkLst>
            <pc:docMk/>
            <pc:sldMk cId="510593657" sldId="265"/>
            <ac:spMk id="3" creationId="{B28B2CB8-6679-BF7B-BD06-7CB556A0D137}"/>
          </ac:spMkLst>
        </pc:spChg>
        <pc:spChg chg="add mod">
          <ac:chgData name="Clarisse Leite" userId="791c7cac72db7fb3" providerId="LiveId" clId="{D4170ADB-705E-4527-89AA-66E5AAC7115C}" dt="2024-06-06T11:30:16.777" v="5854" actId="20577"/>
          <ac:spMkLst>
            <pc:docMk/>
            <pc:sldMk cId="510593657" sldId="265"/>
            <ac:spMk id="5" creationId="{8AAB393B-C004-13F2-64B2-879972828B69}"/>
          </ac:spMkLst>
        </pc:spChg>
        <pc:spChg chg="mod">
          <ac:chgData name="Clarisse Leite" userId="791c7cac72db7fb3" providerId="LiveId" clId="{D4170ADB-705E-4527-89AA-66E5AAC7115C}" dt="2024-06-06T11:21:44.898" v="5495" actId="14100"/>
          <ac:spMkLst>
            <pc:docMk/>
            <pc:sldMk cId="510593657" sldId="265"/>
            <ac:spMk id="8" creationId="{A563EF19-4BA6-9E6E-3041-6109E5D8003F}"/>
          </ac:spMkLst>
        </pc:spChg>
      </pc:sldChg>
      <pc:sldChg chg="modSp mod">
        <pc:chgData name="Clarisse Leite" userId="791c7cac72db7fb3" providerId="LiveId" clId="{D4170ADB-705E-4527-89AA-66E5AAC7115C}" dt="2024-06-04T20:36:54.484" v="5022" actId="14100"/>
        <pc:sldMkLst>
          <pc:docMk/>
          <pc:sldMk cId="534346121" sldId="269"/>
        </pc:sldMkLst>
        <pc:spChg chg="mod">
          <ac:chgData name="Clarisse Leite" userId="791c7cac72db7fb3" providerId="LiveId" clId="{D4170ADB-705E-4527-89AA-66E5AAC7115C}" dt="2024-06-04T20:36:54.484" v="5022" actId="14100"/>
          <ac:spMkLst>
            <pc:docMk/>
            <pc:sldMk cId="534346121" sldId="269"/>
            <ac:spMk id="5" creationId="{7C93FBCB-0848-D692-176B-1EFB57EAA01C}"/>
          </ac:spMkLst>
        </pc:spChg>
      </pc:sldChg>
      <pc:sldChg chg="addSp delSp modSp mod">
        <pc:chgData name="Clarisse Leite" userId="791c7cac72db7fb3" providerId="LiveId" clId="{D4170ADB-705E-4527-89AA-66E5AAC7115C}" dt="2024-06-04T19:22:06.148" v="1228" actId="14100"/>
        <pc:sldMkLst>
          <pc:docMk/>
          <pc:sldMk cId="2752484007" sldId="270"/>
        </pc:sldMkLst>
        <pc:spChg chg="mod">
          <ac:chgData name="Clarisse Leite" userId="791c7cac72db7fb3" providerId="LiveId" clId="{D4170ADB-705E-4527-89AA-66E5AAC7115C}" dt="2024-06-04T18:59:12.656" v="448" actId="20577"/>
          <ac:spMkLst>
            <pc:docMk/>
            <pc:sldMk cId="2752484007" sldId="270"/>
            <ac:spMk id="3" creationId="{B28B2CB8-6679-BF7B-BD06-7CB556A0D137}"/>
          </ac:spMkLst>
        </pc:spChg>
        <pc:spChg chg="mod">
          <ac:chgData name="Clarisse Leite" userId="791c7cac72db7fb3" providerId="LiveId" clId="{D4170ADB-705E-4527-89AA-66E5AAC7115C}" dt="2024-06-04T18:57:35.702" v="427" actId="14100"/>
          <ac:spMkLst>
            <pc:docMk/>
            <pc:sldMk cId="2752484007" sldId="270"/>
            <ac:spMk id="5" creationId="{7C93FBCB-0848-D692-176B-1EFB57EAA01C}"/>
          </ac:spMkLst>
        </pc:spChg>
        <pc:spChg chg="mod">
          <ac:chgData name="Clarisse Leite" userId="791c7cac72db7fb3" providerId="LiveId" clId="{D4170ADB-705E-4527-89AA-66E5AAC7115C}" dt="2024-06-04T18:59:59.519" v="450" actId="1076"/>
          <ac:spMkLst>
            <pc:docMk/>
            <pc:sldMk cId="2752484007" sldId="270"/>
            <ac:spMk id="6" creationId="{63BB719A-C961-DC23-A8A7-CAE91831AC21}"/>
          </ac:spMkLst>
        </pc:spChg>
        <pc:spChg chg="add mod">
          <ac:chgData name="Clarisse Leite" userId="791c7cac72db7fb3" providerId="LiveId" clId="{D4170ADB-705E-4527-89AA-66E5AAC7115C}" dt="2024-06-04T18:52:20.533" v="162" actId="1076"/>
          <ac:spMkLst>
            <pc:docMk/>
            <pc:sldMk cId="2752484007" sldId="270"/>
            <ac:spMk id="7" creationId="{6DB5E37E-903B-6181-F335-33DB27156A99}"/>
          </ac:spMkLst>
        </pc:spChg>
        <pc:spChg chg="add mod">
          <ac:chgData name="Clarisse Leite" userId="791c7cac72db7fb3" providerId="LiveId" clId="{D4170ADB-705E-4527-89AA-66E5AAC7115C}" dt="2024-06-04T18:52:44.016" v="166" actId="1076"/>
          <ac:spMkLst>
            <pc:docMk/>
            <pc:sldMk cId="2752484007" sldId="270"/>
            <ac:spMk id="8" creationId="{1BD9EC4B-5FF3-7AD7-BBA5-494534087D9B}"/>
          </ac:spMkLst>
        </pc:spChg>
        <pc:spChg chg="add mod">
          <ac:chgData name="Clarisse Leite" userId="791c7cac72db7fb3" providerId="LiveId" clId="{D4170ADB-705E-4527-89AA-66E5AAC7115C}" dt="2024-06-04T18:53:16.112" v="170" actId="1076"/>
          <ac:spMkLst>
            <pc:docMk/>
            <pc:sldMk cId="2752484007" sldId="270"/>
            <ac:spMk id="9" creationId="{23E75295-DD36-3524-0547-0E514B40182A}"/>
          </ac:spMkLst>
        </pc:spChg>
        <pc:spChg chg="add mod">
          <ac:chgData name="Clarisse Leite" userId="791c7cac72db7fb3" providerId="LiveId" clId="{D4170ADB-705E-4527-89AA-66E5AAC7115C}" dt="2024-06-04T18:53:58.448" v="176"/>
          <ac:spMkLst>
            <pc:docMk/>
            <pc:sldMk cId="2752484007" sldId="270"/>
            <ac:spMk id="14" creationId="{62458F07-DB60-75DA-4801-045EB093B7EC}"/>
          </ac:spMkLst>
        </pc:spChg>
        <pc:spChg chg="add mod">
          <ac:chgData name="Clarisse Leite" userId="791c7cac72db7fb3" providerId="LiveId" clId="{D4170ADB-705E-4527-89AA-66E5AAC7115C}" dt="2024-06-04T18:53:58.448" v="176"/>
          <ac:spMkLst>
            <pc:docMk/>
            <pc:sldMk cId="2752484007" sldId="270"/>
            <ac:spMk id="15" creationId="{423F7C35-B75A-D88A-EC8B-4F8F7F6B7A3B}"/>
          </ac:spMkLst>
        </pc:spChg>
        <pc:spChg chg="add mod">
          <ac:chgData name="Clarisse Leite" userId="791c7cac72db7fb3" providerId="LiveId" clId="{D4170ADB-705E-4527-89AA-66E5AAC7115C}" dt="2024-06-04T18:53:58.448" v="176"/>
          <ac:spMkLst>
            <pc:docMk/>
            <pc:sldMk cId="2752484007" sldId="270"/>
            <ac:spMk id="16" creationId="{4F02DCAC-7281-B0F8-DB2D-27DA0A076802}"/>
          </ac:spMkLst>
        </pc:spChg>
        <pc:spChg chg="add mod">
          <ac:chgData name="Clarisse Leite" userId="791c7cac72db7fb3" providerId="LiveId" clId="{D4170ADB-705E-4527-89AA-66E5AAC7115C}" dt="2024-06-04T18:53:58.448" v="176"/>
          <ac:spMkLst>
            <pc:docMk/>
            <pc:sldMk cId="2752484007" sldId="270"/>
            <ac:spMk id="17" creationId="{E801BC80-15F1-3C86-915C-DCEAA73298A4}"/>
          </ac:spMkLst>
        </pc:spChg>
        <pc:spChg chg="add mod">
          <ac:chgData name="Clarisse Leite" userId="791c7cac72db7fb3" providerId="LiveId" clId="{D4170ADB-705E-4527-89AA-66E5AAC7115C}" dt="2024-06-04T19:00:14.477" v="452" actId="1076"/>
          <ac:spMkLst>
            <pc:docMk/>
            <pc:sldMk cId="2752484007" sldId="270"/>
            <ac:spMk id="20" creationId="{76B56A1B-8966-2963-ED54-60ABB9D67DD1}"/>
          </ac:spMkLst>
        </pc:spChg>
        <pc:spChg chg="add mod">
          <ac:chgData name="Clarisse Leite" userId="791c7cac72db7fb3" providerId="LiveId" clId="{D4170ADB-705E-4527-89AA-66E5AAC7115C}" dt="2024-06-04T19:00:14.477" v="452" actId="1076"/>
          <ac:spMkLst>
            <pc:docMk/>
            <pc:sldMk cId="2752484007" sldId="270"/>
            <ac:spMk id="21" creationId="{D1DEE79A-C2F1-15AB-A651-88EE7814C07D}"/>
          </ac:spMkLst>
        </pc:spChg>
        <pc:spChg chg="add mod">
          <ac:chgData name="Clarisse Leite" userId="791c7cac72db7fb3" providerId="LiveId" clId="{D4170ADB-705E-4527-89AA-66E5AAC7115C}" dt="2024-06-04T19:00:14.477" v="452" actId="1076"/>
          <ac:spMkLst>
            <pc:docMk/>
            <pc:sldMk cId="2752484007" sldId="270"/>
            <ac:spMk id="22" creationId="{561548C0-9FE7-E2C3-14B4-582DD15D92E6}"/>
          </ac:spMkLst>
        </pc:spChg>
        <pc:spChg chg="add del mod">
          <ac:chgData name="Clarisse Leite" userId="791c7cac72db7fb3" providerId="LiveId" clId="{D4170ADB-705E-4527-89AA-66E5AAC7115C}" dt="2024-06-04T19:20:43.910" v="1213" actId="478"/>
          <ac:spMkLst>
            <pc:docMk/>
            <pc:sldMk cId="2752484007" sldId="270"/>
            <ac:spMk id="31" creationId="{A90DD3D4-4A6F-AEA7-195A-B18149FFEDAA}"/>
          </ac:spMkLst>
        </pc:spChg>
        <pc:spChg chg="add mod">
          <ac:chgData name="Clarisse Leite" userId="791c7cac72db7fb3" providerId="LiveId" clId="{D4170ADB-705E-4527-89AA-66E5AAC7115C}" dt="2024-06-04T19:22:06.148" v="1228" actId="14100"/>
          <ac:spMkLst>
            <pc:docMk/>
            <pc:sldMk cId="2752484007" sldId="270"/>
            <ac:spMk id="32" creationId="{24E6E97F-6B1B-37A4-A321-42C39E39F0D6}"/>
          </ac:spMkLst>
        </pc:spChg>
        <pc:picChg chg="mod">
          <ac:chgData name="Clarisse Leite" userId="791c7cac72db7fb3" providerId="LiveId" clId="{D4170ADB-705E-4527-89AA-66E5AAC7115C}" dt="2024-06-04T19:21:58.987" v="1225" actId="1076"/>
          <ac:picMkLst>
            <pc:docMk/>
            <pc:sldMk cId="2752484007" sldId="270"/>
            <ac:picMk id="4" creationId="{B56730A9-F43B-5829-F18A-AB609A372ED5}"/>
          </ac:picMkLst>
        </pc:picChg>
        <pc:cxnChg chg="add mod">
          <ac:chgData name="Clarisse Leite" userId="791c7cac72db7fb3" providerId="LiveId" clId="{D4170ADB-705E-4527-89AA-66E5AAC7115C}" dt="2024-06-04T18:53:40.600" v="174" actId="208"/>
          <ac:cxnSpMkLst>
            <pc:docMk/>
            <pc:sldMk cId="2752484007" sldId="270"/>
            <ac:cxnSpMk id="11" creationId="{74BC580E-4BC8-B634-0D8F-F39E5400860C}"/>
          </ac:cxnSpMkLst>
        </pc:cxnChg>
        <pc:cxnChg chg="add mod">
          <ac:chgData name="Clarisse Leite" userId="791c7cac72db7fb3" providerId="LiveId" clId="{D4170ADB-705E-4527-89AA-66E5AAC7115C}" dt="2024-06-04T18:53:36.099" v="173" actId="208"/>
          <ac:cxnSpMkLst>
            <pc:docMk/>
            <pc:sldMk cId="2752484007" sldId="270"/>
            <ac:cxnSpMk id="13" creationId="{41BAB8C8-0993-FFCA-E026-3569F3CB20AF}"/>
          </ac:cxnSpMkLst>
        </pc:cxnChg>
        <pc:cxnChg chg="add mod">
          <ac:chgData name="Clarisse Leite" userId="791c7cac72db7fb3" providerId="LiveId" clId="{D4170ADB-705E-4527-89AA-66E5AAC7115C}" dt="2024-06-04T18:53:58.448" v="176"/>
          <ac:cxnSpMkLst>
            <pc:docMk/>
            <pc:sldMk cId="2752484007" sldId="270"/>
            <ac:cxnSpMk id="18" creationId="{0AB0168C-8FE9-B220-3D18-16C8146CAB52}"/>
          </ac:cxnSpMkLst>
        </pc:cxnChg>
        <pc:cxnChg chg="add mod">
          <ac:chgData name="Clarisse Leite" userId="791c7cac72db7fb3" providerId="LiveId" clId="{D4170ADB-705E-4527-89AA-66E5AAC7115C}" dt="2024-06-04T18:53:58.448" v="176"/>
          <ac:cxnSpMkLst>
            <pc:docMk/>
            <pc:sldMk cId="2752484007" sldId="270"/>
            <ac:cxnSpMk id="19" creationId="{6AE56985-2B03-9853-296F-43C489B51B9F}"/>
          </ac:cxnSpMkLst>
        </pc:cxnChg>
        <pc:cxnChg chg="add mod">
          <ac:chgData name="Clarisse Leite" userId="791c7cac72db7fb3" providerId="LiveId" clId="{D4170ADB-705E-4527-89AA-66E5AAC7115C}" dt="2024-06-04T19:00:14.477" v="452" actId="1076"/>
          <ac:cxnSpMkLst>
            <pc:docMk/>
            <pc:sldMk cId="2752484007" sldId="270"/>
            <ac:cxnSpMk id="23" creationId="{633C3279-DFAF-BDE6-3290-D988F3F4C86A}"/>
          </ac:cxnSpMkLst>
        </pc:cxnChg>
        <pc:cxnChg chg="add mod">
          <ac:chgData name="Clarisse Leite" userId="791c7cac72db7fb3" providerId="LiveId" clId="{D4170ADB-705E-4527-89AA-66E5AAC7115C}" dt="2024-06-04T19:00:14.477" v="452" actId="1076"/>
          <ac:cxnSpMkLst>
            <pc:docMk/>
            <pc:sldMk cId="2752484007" sldId="270"/>
            <ac:cxnSpMk id="24" creationId="{EBBC8555-78C5-8640-C40A-67DFBFF531A7}"/>
          </ac:cxnSpMkLst>
        </pc:cxnChg>
        <pc:cxnChg chg="add mod">
          <ac:chgData name="Clarisse Leite" userId="791c7cac72db7fb3" providerId="LiveId" clId="{D4170ADB-705E-4527-89AA-66E5AAC7115C}" dt="2024-06-04T19:00:47.165" v="456" actId="1582"/>
          <ac:cxnSpMkLst>
            <pc:docMk/>
            <pc:sldMk cId="2752484007" sldId="270"/>
            <ac:cxnSpMk id="26" creationId="{823CEF1A-8F6F-1776-4ECA-056A8E2A6594}"/>
          </ac:cxnSpMkLst>
        </pc:cxnChg>
      </pc:sldChg>
      <pc:sldChg chg="addSp delSp modSp add mod">
        <pc:chgData name="Clarisse Leite" userId="791c7cac72db7fb3" providerId="LiveId" clId="{D4170ADB-705E-4527-89AA-66E5AAC7115C}" dt="2024-06-04T20:08:18.857" v="3651" actId="113"/>
        <pc:sldMkLst>
          <pc:docMk/>
          <pc:sldMk cId="140385709" sldId="271"/>
        </pc:sldMkLst>
        <pc:spChg chg="add del mod">
          <ac:chgData name="Clarisse Leite" userId="791c7cac72db7fb3" providerId="LiveId" clId="{D4170ADB-705E-4527-89AA-66E5AAC7115C}" dt="2024-06-04T19:02:22.127" v="492" actId="478"/>
          <ac:spMkLst>
            <pc:docMk/>
            <pc:sldMk cId="140385709" sldId="271"/>
            <ac:spMk id="3" creationId="{B28B2CB8-6679-BF7B-BD06-7CB556A0D137}"/>
          </ac:spMkLst>
        </pc:spChg>
        <pc:spChg chg="mod">
          <ac:chgData name="Clarisse Leite" userId="791c7cac72db7fb3" providerId="LiveId" clId="{D4170ADB-705E-4527-89AA-66E5AAC7115C}" dt="2024-06-04T19:17:52.347" v="1117" actId="14100"/>
          <ac:spMkLst>
            <pc:docMk/>
            <pc:sldMk cId="140385709" sldId="271"/>
            <ac:spMk id="5" creationId="{7C93FBCB-0848-D692-176B-1EFB57EAA01C}"/>
          </ac:spMkLst>
        </pc:spChg>
        <pc:spChg chg="del">
          <ac:chgData name="Clarisse Leite" userId="791c7cac72db7fb3" providerId="LiveId" clId="{D4170ADB-705E-4527-89AA-66E5AAC7115C}" dt="2024-06-04T19:06:13.200" v="641" actId="478"/>
          <ac:spMkLst>
            <pc:docMk/>
            <pc:sldMk cId="140385709" sldId="271"/>
            <ac:spMk id="6" creationId="{63BB719A-C961-DC23-A8A7-CAE91831AC21}"/>
          </ac:spMkLst>
        </pc:spChg>
        <pc:spChg chg="add del">
          <ac:chgData name="Clarisse Leite" userId="791c7cac72db7fb3" providerId="LiveId" clId="{D4170ADB-705E-4527-89AA-66E5AAC7115C}" dt="2024-06-04T19:02:26.725" v="493" actId="478"/>
          <ac:spMkLst>
            <pc:docMk/>
            <pc:sldMk cId="140385709" sldId="271"/>
            <ac:spMk id="7" creationId="{6DB5E37E-903B-6181-F335-33DB27156A99}"/>
          </ac:spMkLst>
        </pc:spChg>
        <pc:spChg chg="add del">
          <ac:chgData name="Clarisse Leite" userId="791c7cac72db7fb3" providerId="LiveId" clId="{D4170ADB-705E-4527-89AA-66E5AAC7115C}" dt="2024-06-04T19:02:26.725" v="493" actId="478"/>
          <ac:spMkLst>
            <pc:docMk/>
            <pc:sldMk cId="140385709" sldId="271"/>
            <ac:spMk id="8" creationId="{1BD9EC4B-5FF3-7AD7-BBA5-494534087D9B}"/>
          </ac:spMkLst>
        </pc:spChg>
        <pc:spChg chg="add del">
          <ac:chgData name="Clarisse Leite" userId="791c7cac72db7fb3" providerId="LiveId" clId="{D4170ADB-705E-4527-89AA-66E5AAC7115C}" dt="2024-06-04T19:02:26.725" v="493" actId="478"/>
          <ac:spMkLst>
            <pc:docMk/>
            <pc:sldMk cId="140385709" sldId="271"/>
            <ac:spMk id="9" creationId="{23E75295-DD36-3524-0547-0E514B40182A}"/>
          </ac:spMkLst>
        </pc:spChg>
        <pc:spChg chg="add del mod">
          <ac:chgData name="Clarisse Leite" userId="791c7cac72db7fb3" providerId="LiveId" clId="{D4170ADB-705E-4527-89AA-66E5AAC7115C}" dt="2024-06-04T19:02:22.127" v="492" actId="478"/>
          <ac:spMkLst>
            <pc:docMk/>
            <pc:sldMk cId="140385709" sldId="271"/>
            <ac:spMk id="12" creationId="{E6C23628-6B72-054C-E720-EFB7CEA97D46}"/>
          </ac:spMkLst>
        </pc:spChg>
        <pc:spChg chg="add mod">
          <ac:chgData name="Clarisse Leite" userId="791c7cac72db7fb3" providerId="LiveId" clId="{D4170ADB-705E-4527-89AA-66E5AAC7115C}" dt="2024-06-04T19:04:48.377" v="537" actId="14100"/>
          <ac:spMkLst>
            <pc:docMk/>
            <pc:sldMk cId="140385709" sldId="271"/>
            <ac:spMk id="14" creationId="{04DBFE4D-D451-77C0-763D-9969CE7D46D1}"/>
          </ac:spMkLst>
        </pc:spChg>
        <pc:spChg chg="add mod">
          <ac:chgData name="Clarisse Leite" userId="791c7cac72db7fb3" providerId="LiveId" clId="{D4170ADB-705E-4527-89AA-66E5AAC7115C}" dt="2024-06-04T19:07:36.747" v="680" actId="404"/>
          <ac:spMkLst>
            <pc:docMk/>
            <pc:sldMk cId="140385709" sldId="271"/>
            <ac:spMk id="15" creationId="{E84C5CBC-92AB-2F84-A8A5-05BBFACBB697}"/>
          </ac:spMkLst>
        </pc:spChg>
        <pc:spChg chg="add mod">
          <ac:chgData name="Clarisse Leite" userId="791c7cac72db7fb3" providerId="LiveId" clId="{D4170ADB-705E-4527-89AA-66E5AAC7115C}" dt="2024-06-04T20:07:58.895" v="3648" actId="14100"/>
          <ac:spMkLst>
            <pc:docMk/>
            <pc:sldMk cId="140385709" sldId="271"/>
            <ac:spMk id="16" creationId="{31C2B5D2-ED80-5697-AFF8-5311381EEC7D}"/>
          </ac:spMkLst>
        </pc:spChg>
        <pc:spChg chg="add mod">
          <ac:chgData name="Clarisse Leite" userId="791c7cac72db7fb3" providerId="LiveId" clId="{D4170ADB-705E-4527-89AA-66E5AAC7115C}" dt="2024-06-04T19:06:25.380" v="645" actId="1076"/>
          <ac:spMkLst>
            <pc:docMk/>
            <pc:sldMk cId="140385709" sldId="271"/>
            <ac:spMk id="17" creationId="{DB78F952-5D11-2715-C07A-A999BEFCF326}"/>
          </ac:spMkLst>
        </pc:spChg>
        <pc:spChg chg="add mod">
          <ac:chgData name="Clarisse Leite" userId="791c7cac72db7fb3" providerId="LiveId" clId="{D4170ADB-705E-4527-89AA-66E5AAC7115C}" dt="2024-06-04T19:10:08.935" v="821" actId="1076"/>
          <ac:spMkLst>
            <pc:docMk/>
            <pc:sldMk cId="140385709" sldId="271"/>
            <ac:spMk id="18" creationId="{491CFAC1-A70F-2670-F939-88440536F728}"/>
          </ac:spMkLst>
        </pc:spChg>
        <pc:spChg chg="add del">
          <ac:chgData name="Clarisse Leite" userId="791c7cac72db7fb3" providerId="LiveId" clId="{D4170ADB-705E-4527-89AA-66E5AAC7115C}" dt="2024-06-04T19:02:26.725" v="493" actId="478"/>
          <ac:spMkLst>
            <pc:docMk/>
            <pc:sldMk cId="140385709" sldId="271"/>
            <ac:spMk id="20" creationId="{76B56A1B-8966-2963-ED54-60ABB9D67DD1}"/>
          </ac:spMkLst>
        </pc:spChg>
        <pc:spChg chg="add del">
          <ac:chgData name="Clarisse Leite" userId="791c7cac72db7fb3" providerId="LiveId" clId="{D4170ADB-705E-4527-89AA-66E5AAC7115C}" dt="2024-06-04T19:02:26.725" v="493" actId="478"/>
          <ac:spMkLst>
            <pc:docMk/>
            <pc:sldMk cId="140385709" sldId="271"/>
            <ac:spMk id="21" creationId="{D1DEE79A-C2F1-15AB-A651-88EE7814C07D}"/>
          </ac:spMkLst>
        </pc:spChg>
        <pc:spChg chg="add del">
          <ac:chgData name="Clarisse Leite" userId="791c7cac72db7fb3" providerId="LiveId" clId="{D4170ADB-705E-4527-89AA-66E5AAC7115C}" dt="2024-06-04T19:02:26.725" v="493" actId="478"/>
          <ac:spMkLst>
            <pc:docMk/>
            <pc:sldMk cId="140385709" sldId="271"/>
            <ac:spMk id="22" creationId="{561548C0-9FE7-E2C3-14B4-582DD15D92E6}"/>
          </ac:spMkLst>
        </pc:spChg>
        <pc:spChg chg="add mod">
          <ac:chgData name="Clarisse Leite" userId="791c7cac72db7fb3" providerId="LiveId" clId="{D4170ADB-705E-4527-89AA-66E5AAC7115C}" dt="2024-06-04T19:10:00.032" v="820" actId="6549"/>
          <ac:spMkLst>
            <pc:docMk/>
            <pc:sldMk cId="140385709" sldId="271"/>
            <ac:spMk id="27" creationId="{9760C2C7-BFF6-A6BB-FA4E-5611F1AC7B47}"/>
          </ac:spMkLst>
        </pc:spChg>
        <pc:spChg chg="add mod">
          <ac:chgData name="Clarisse Leite" userId="791c7cac72db7fb3" providerId="LiveId" clId="{D4170ADB-705E-4527-89AA-66E5AAC7115C}" dt="2024-06-04T20:08:18.857" v="3651" actId="113"/>
          <ac:spMkLst>
            <pc:docMk/>
            <pc:sldMk cId="140385709" sldId="271"/>
            <ac:spMk id="31" creationId="{C49C55A7-A893-7E5F-BE36-509955BFC97B}"/>
          </ac:spMkLst>
        </pc:spChg>
        <pc:picChg chg="mod">
          <ac:chgData name="Clarisse Leite" userId="791c7cac72db7fb3" providerId="LiveId" clId="{D4170ADB-705E-4527-89AA-66E5AAC7115C}" dt="2024-06-04T20:07:33.872" v="3643" actId="1076"/>
          <ac:picMkLst>
            <pc:docMk/>
            <pc:sldMk cId="140385709" sldId="271"/>
            <ac:picMk id="4" creationId="{B56730A9-F43B-5829-F18A-AB609A372ED5}"/>
          </ac:picMkLst>
        </pc:picChg>
        <pc:cxnChg chg="add del">
          <ac:chgData name="Clarisse Leite" userId="791c7cac72db7fb3" providerId="LiveId" clId="{D4170ADB-705E-4527-89AA-66E5AAC7115C}" dt="2024-06-04T19:02:26.725" v="493" actId="478"/>
          <ac:cxnSpMkLst>
            <pc:docMk/>
            <pc:sldMk cId="140385709" sldId="271"/>
            <ac:cxnSpMk id="11" creationId="{74BC580E-4BC8-B634-0D8F-F39E5400860C}"/>
          </ac:cxnSpMkLst>
        </pc:cxnChg>
        <pc:cxnChg chg="del">
          <ac:chgData name="Clarisse Leite" userId="791c7cac72db7fb3" providerId="LiveId" clId="{D4170ADB-705E-4527-89AA-66E5AAC7115C}" dt="2024-06-04T19:02:29.990" v="494" actId="478"/>
          <ac:cxnSpMkLst>
            <pc:docMk/>
            <pc:sldMk cId="140385709" sldId="271"/>
            <ac:cxnSpMk id="13" creationId="{41BAB8C8-0993-FFCA-E026-3569F3CB20AF}"/>
          </ac:cxnSpMkLst>
        </pc:cxnChg>
        <pc:cxnChg chg="add del">
          <ac:chgData name="Clarisse Leite" userId="791c7cac72db7fb3" providerId="LiveId" clId="{D4170ADB-705E-4527-89AA-66E5AAC7115C}" dt="2024-06-04T19:02:26.725" v="493" actId="478"/>
          <ac:cxnSpMkLst>
            <pc:docMk/>
            <pc:sldMk cId="140385709" sldId="271"/>
            <ac:cxnSpMk id="23" creationId="{633C3279-DFAF-BDE6-3290-D988F3F4C86A}"/>
          </ac:cxnSpMkLst>
        </pc:cxnChg>
        <pc:cxnChg chg="add del">
          <ac:chgData name="Clarisse Leite" userId="791c7cac72db7fb3" providerId="LiveId" clId="{D4170ADB-705E-4527-89AA-66E5AAC7115C}" dt="2024-06-04T19:02:26.725" v="493" actId="478"/>
          <ac:cxnSpMkLst>
            <pc:docMk/>
            <pc:sldMk cId="140385709" sldId="271"/>
            <ac:cxnSpMk id="24" creationId="{EBBC8555-78C5-8640-C40A-67DFBFF531A7}"/>
          </ac:cxnSpMkLst>
        </pc:cxnChg>
        <pc:cxnChg chg="add mod">
          <ac:chgData name="Clarisse Leite" userId="791c7cac72db7fb3" providerId="LiveId" clId="{D4170ADB-705E-4527-89AA-66E5AAC7115C}" dt="2024-06-04T19:06:50.077" v="649" actId="1582"/>
          <ac:cxnSpMkLst>
            <pc:docMk/>
            <pc:sldMk cId="140385709" sldId="271"/>
            <ac:cxnSpMk id="25" creationId="{723BC5FE-534D-61B4-063F-9FD2379BD425}"/>
          </ac:cxnSpMkLst>
        </pc:cxnChg>
        <pc:cxnChg chg="add del">
          <ac:chgData name="Clarisse Leite" userId="791c7cac72db7fb3" providerId="LiveId" clId="{D4170ADB-705E-4527-89AA-66E5AAC7115C}" dt="2024-06-04T19:02:26.725" v="493" actId="478"/>
          <ac:cxnSpMkLst>
            <pc:docMk/>
            <pc:sldMk cId="140385709" sldId="271"/>
            <ac:cxnSpMk id="26" creationId="{823CEF1A-8F6F-1776-4ECA-056A8E2A6594}"/>
          </ac:cxnSpMkLst>
        </pc:cxnChg>
      </pc:sldChg>
      <pc:sldChg chg="addSp delSp modSp add mod">
        <pc:chgData name="Clarisse Leite" userId="791c7cac72db7fb3" providerId="LiveId" clId="{D4170ADB-705E-4527-89AA-66E5AAC7115C}" dt="2024-06-04T20:02:18.300" v="3346" actId="20577"/>
        <pc:sldMkLst>
          <pc:docMk/>
          <pc:sldMk cId="1709581078" sldId="272"/>
        </pc:sldMkLst>
        <pc:spChg chg="mod">
          <ac:chgData name="Clarisse Leite" userId="791c7cac72db7fb3" providerId="LiveId" clId="{D4170ADB-705E-4527-89AA-66E5AAC7115C}" dt="2024-06-04T20:02:18.300" v="3346" actId="20577"/>
          <ac:spMkLst>
            <pc:docMk/>
            <pc:sldMk cId="1709581078" sldId="272"/>
            <ac:spMk id="2" creationId="{0F367257-FAA2-0B77-EF8A-91395CE78422}"/>
          </ac:spMkLst>
        </pc:spChg>
        <pc:spChg chg="mod">
          <ac:chgData name="Clarisse Leite" userId="791c7cac72db7fb3" providerId="LiveId" clId="{D4170ADB-705E-4527-89AA-66E5AAC7115C}" dt="2024-06-04T19:50:41.507" v="2339" actId="114"/>
          <ac:spMkLst>
            <pc:docMk/>
            <pc:sldMk cId="1709581078" sldId="272"/>
            <ac:spMk id="3" creationId="{B28B2CB8-6679-BF7B-BD06-7CB556A0D137}"/>
          </ac:spMkLst>
        </pc:spChg>
        <pc:spChg chg="del">
          <ac:chgData name="Clarisse Leite" userId="791c7cac72db7fb3" providerId="LiveId" clId="{D4170ADB-705E-4527-89AA-66E5AAC7115C}" dt="2024-06-04T19:23:34.480" v="1230" actId="478"/>
          <ac:spMkLst>
            <pc:docMk/>
            <pc:sldMk cId="1709581078" sldId="272"/>
            <ac:spMk id="5" creationId="{7C93FBCB-0848-D692-176B-1EFB57EAA01C}"/>
          </ac:spMkLst>
        </pc:spChg>
        <pc:spChg chg="add mod">
          <ac:chgData name="Clarisse Leite" userId="791c7cac72db7fb3" providerId="LiveId" clId="{D4170ADB-705E-4527-89AA-66E5AAC7115C}" dt="2024-06-04T19:48:52.336" v="2228" actId="20577"/>
          <ac:spMkLst>
            <pc:docMk/>
            <pc:sldMk cId="1709581078" sldId="272"/>
            <ac:spMk id="6" creationId="{6A42FE09-A28F-2A8C-AD06-9C3CCE2E9B62}"/>
          </ac:spMkLst>
        </pc:spChg>
        <pc:spChg chg="add mod">
          <ac:chgData name="Clarisse Leite" userId="791c7cac72db7fb3" providerId="LiveId" clId="{D4170ADB-705E-4527-89AA-66E5AAC7115C}" dt="2024-06-04T19:52:12.252" v="2443" actId="14100"/>
          <ac:spMkLst>
            <pc:docMk/>
            <pc:sldMk cId="1709581078" sldId="272"/>
            <ac:spMk id="7" creationId="{4013FE27-234F-FC8F-3047-EAE251C7D1CD}"/>
          </ac:spMkLst>
        </pc:spChg>
        <pc:spChg chg="del">
          <ac:chgData name="Clarisse Leite" userId="791c7cac72db7fb3" providerId="LiveId" clId="{D4170ADB-705E-4527-89AA-66E5AAC7115C}" dt="2024-06-04T19:23:47.880" v="1232" actId="478"/>
          <ac:spMkLst>
            <pc:docMk/>
            <pc:sldMk cId="1709581078" sldId="272"/>
            <ac:spMk id="14" creationId="{04DBFE4D-D451-77C0-763D-9969CE7D46D1}"/>
          </ac:spMkLst>
        </pc:spChg>
        <pc:spChg chg="del">
          <ac:chgData name="Clarisse Leite" userId="791c7cac72db7fb3" providerId="LiveId" clId="{D4170ADB-705E-4527-89AA-66E5AAC7115C}" dt="2024-06-04T19:23:40.874" v="1231" actId="478"/>
          <ac:spMkLst>
            <pc:docMk/>
            <pc:sldMk cId="1709581078" sldId="272"/>
            <ac:spMk id="15" creationId="{E84C5CBC-92AB-2F84-A8A5-05BBFACBB697}"/>
          </ac:spMkLst>
        </pc:spChg>
        <pc:spChg chg="del">
          <ac:chgData name="Clarisse Leite" userId="791c7cac72db7fb3" providerId="LiveId" clId="{D4170ADB-705E-4527-89AA-66E5AAC7115C}" dt="2024-06-04T19:26:04.339" v="1368" actId="478"/>
          <ac:spMkLst>
            <pc:docMk/>
            <pc:sldMk cId="1709581078" sldId="272"/>
            <ac:spMk id="16" creationId="{31C2B5D2-ED80-5697-AFF8-5311381EEC7D}"/>
          </ac:spMkLst>
        </pc:spChg>
        <pc:spChg chg="del">
          <ac:chgData name="Clarisse Leite" userId="791c7cac72db7fb3" providerId="LiveId" clId="{D4170ADB-705E-4527-89AA-66E5AAC7115C}" dt="2024-06-04T19:23:47.880" v="1232" actId="478"/>
          <ac:spMkLst>
            <pc:docMk/>
            <pc:sldMk cId="1709581078" sldId="272"/>
            <ac:spMk id="17" creationId="{DB78F952-5D11-2715-C07A-A999BEFCF326}"/>
          </ac:spMkLst>
        </pc:spChg>
        <pc:spChg chg="del">
          <ac:chgData name="Clarisse Leite" userId="791c7cac72db7fb3" providerId="LiveId" clId="{D4170ADB-705E-4527-89AA-66E5AAC7115C}" dt="2024-06-04T19:23:40.874" v="1231" actId="478"/>
          <ac:spMkLst>
            <pc:docMk/>
            <pc:sldMk cId="1709581078" sldId="272"/>
            <ac:spMk id="18" creationId="{491CFAC1-A70F-2670-F939-88440536F728}"/>
          </ac:spMkLst>
        </pc:spChg>
        <pc:spChg chg="del">
          <ac:chgData name="Clarisse Leite" userId="791c7cac72db7fb3" providerId="LiveId" clId="{D4170ADB-705E-4527-89AA-66E5AAC7115C}" dt="2024-06-04T19:23:40.874" v="1231" actId="478"/>
          <ac:spMkLst>
            <pc:docMk/>
            <pc:sldMk cId="1709581078" sldId="272"/>
            <ac:spMk id="27" creationId="{9760C2C7-BFF6-A6BB-FA4E-5611F1AC7B47}"/>
          </ac:spMkLst>
        </pc:spChg>
        <pc:spChg chg="del">
          <ac:chgData name="Clarisse Leite" userId="791c7cac72db7fb3" providerId="LiveId" clId="{D4170ADB-705E-4527-89AA-66E5AAC7115C}" dt="2024-06-04T19:39:30.174" v="1787" actId="478"/>
          <ac:spMkLst>
            <pc:docMk/>
            <pc:sldMk cId="1709581078" sldId="272"/>
            <ac:spMk id="31" creationId="{C49C55A7-A893-7E5F-BE36-509955BFC97B}"/>
          </ac:spMkLst>
        </pc:spChg>
        <pc:cxnChg chg="del">
          <ac:chgData name="Clarisse Leite" userId="791c7cac72db7fb3" providerId="LiveId" clId="{D4170ADB-705E-4527-89AA-66E5AAC7115C}" dt="2024-06-04T19:23:40.874" v="1231" actId="478"/>
          <ac:cxnSpMkLst>
            <pc:docMk/>
            <pc:sldMk cId="1709581078" sldId="272"/>
            <ac:cxnSpMk id="25" creationId="{723BC5FE-534D-61B4-063F-9FD2379BD425}"/>
          </ac:cxnSpMkLst>
        </pc:cxnChg>
      </pc:sldChg>
      <pc:sldChg chg="addSp delSp modSp add mod">
        <pc:chgData name="Clarisse Leite" userId="791c7cac72db7fb3" providerId="LiveId" clId="{D4170ADB-705E-4527-89AA-66E5AAC7115C}" dt="2024-06-04T20:03:21.043" v="3352" actId="115"/>
        <pc:sldMkLst>
          <pc:docMk/>
          <pc:sldMk cId="2938396364" sldId="273"/>
        </pc:sldMkLst>
        <pc:spChg chg="mod">
          <ac:chgData name="Clarisse Leite" userId="791c7cac72db7fb3" providerId="LiveId" clId="{D4170ADB-705E-4527-89AA-66E5AAC7115C}" dt="2024-06-04T20:02:50.322" v="3350" actId="20577"/>
          <ac:spMkLst>
            <pc:docMk/>
            <pc:sldMk cId="2938396364" sldId="273"/>
            <ac:spMk id="2" creationId="{0F367257-FAA2-0B77-EF8A-91395CE78422}"/>
          </ac:spMkLst>
        </pc:spChg>
        <pc:spChg chg="mod">
          <ac:chgData name="Clarisse Leite" userId="791c7cac72db7fb3" providerId="LiveId" clId="{D4170ADB-705E-4527-89AA-66E5AAC7115C}" dt="2024-06-04T20:03:21.043" v="3352" actId="115"/>
          <ac:spMkLst>
            <pc:docMk/>
            <pc:sldMk cId="2938396364" sldId="273"/>
            <ac:spMk id="3" creationId="{B28B2CB8-6679-BF7B-BD06-7CB556A0D137}"/>
          </ac:spMkLst>
        </pc:spChg>
        <pc:spChg chg="add mod">
          <ac:chgData name="Clarisse Leite" userId="791c7cac72db7fb3" providerId="LiveId" clId="{D4170ADB-705E-4527-89AA-66E5AAC7115C}" dt="2024-06-04T20:02:08.611" v="3344" actId="14100"/>
          <ac:spMkLst>
            <pc:docMk/>
            <pc:sldMk cId="2938396364" sldId="273"/>
            <ac:spMk id="5" creationId="{21A94564-E0FD-CEFF-E2E5-AD0784CBAE78}"/>
          </ac:spMkLst>
        </pc:spChg>
        <pc:spChg chg="del mod">
          <ac:chgData name="Clarisse Leite" userId="791c7cac72db7fb3" providerId="LiveId" clId="{D4170ADB-705E-4527-89AA-66E5AAC7115C}" dt="2024-06-04T19:58:22.823" v="2982" actId="478"/>
          <ac:spMkLst>
            <pc:docMk/>
            <pc:sldMk cId="2938396364" sldId="273"/>
            <ac:spMk id="16" creationId="{31C2B5D2-ED80-5697-AFF8-5311381EEC7D}"/>
          </ac:spMkLst>
        </pc:spChg>
        <pc:spChg chg="del">
          <ac:chgData name="Clarisse Leite" userId="791c7cac72db7fb3" providerId="LiveId" clId="{D4170ADB-705E-4527-89AA-66E5AAC7115C}" dt="2024-06-04T19:58:25.188" v="2983" actId="478"/>
          <ac:spMkLst>
            <pc:docMk/>
            <pc:sldMk cId="2938396364" sldId="273"/>
            <ac:spMk id="31" creationId="{C49C55A7-A893-7E5F-BE36-509955BFC97B}"/>
          </ac:spMkLst>
        </pc:spChg>
      </pc:sldChg>
      <pc:sldChg chg="addSp delSp modSp add mod">
        <pc:chgData name="Clarisse Leite" userId="791c7cac72db7fb3" providerId="LiveId" clId="{D4170ADB-705E-4527-89AA-66E5AAC7115C}" dt="2024-06-06T11:25:46.021" v="5739" actId="27636"/>
        <pc:sldMkLst>
          <pc:docMk/>
          <pc:sldMk cId="2069060887" sldId="274"/>
        </pc:sldMkLst>
        <pc:spChg chg="mod">
          <ac:chgData name="Clarisse Leite" userId="791c7cac72db7fb3" providerId="LiveId" clId="{D4170ADB-705E-4527-89AA-66E5AAC7115C}" dt="2024-06-04T20:04:22.009" v="3373" actId="20577"/>
          <ac:spMkLst>
            <pc:docMk/>
            <pc:sldMk cId="2069060887" sldId="274"/>
            <ac:spMk id="2" creationId="{0F367257-FAA2-0B77-EF8A-91395CE78422}"/>
          </ac:spMkLst>
        </pc:spChg>
        <pc:spChg chg="mod">
          <ac:chgData name="Clarisse Leite" userId="791c7cac72db7fb3" providerId="LiveId" clId="{D4170ADB-705E-4527-89AA-66E5AAC7115C}" dt="2024-06-06T11:25:46.021" v="5739" actId="27636"/>
          <ac:spMkLst>
            <pc:docMk/>
            <pc:sldMk cId="2069060887" sldId="274"/>
            <ac:spMk id="3" creationId="{B28B2CB8-6679-BF7B-BD06-7CB556A0D137}"/>
          </ac:spMkLst>
        </pc:spChg>
        <pc:spChg chg="del">
          <ac:chgData name="Clarisse Leite" userId="791c7cac72db7fb3" providerId="LiveId" clId="{D4170ADB-705E-4527-89AA-66E5AAC7115C}" dt="2024-06-04T20:04:47.713" v="3384" actId="478"/>
          <ac:spMkLst>
            <pc:docMk/>
            <pc:sldMk cId="2069060887" sldId="274"/>
            <ac:spMk id="5" creationId="{21A94564-E0FD-CEFF-E2E5-AD0784CBAE78}"/>
          </ac:spMkLst>
        </pc:spChg>
        <pc:spChg chg="add del mod">
          <ac:chgData name="Clarisse Leite" userId="791c7cac72db7fb3" providerId="LiveId" clId="{D4170ADB-705E-4527-89AA-66E5AAC7115C}" dt="2024-06-04T20:14:24.081" v="4084" actId="478"/>
          <ac:spMkLst>
            <pc:docMk/>
            <pc:sldMk cId="2069060887" sldId="274"/>
            <ac:spMk id="6" creationId="{CEC7BB5B-7A73-E0E2-4B0B-0AECA0909945}"/>
          </ac:spMkLst>
        </pc:spChg>
      </pc:sldChg>
      <pc:sldChg chg="addSp modSp add mod">
        <pc:chgData name="Clarisse Leite" userId="791c7cac72db7fb3" providerId="LiveId" clId="{D4170ADB-705E-4527-89AA-66E5AAC7115C}" dt="2024-06-06T11:26:17.971" v="5743" actId="20577"/>
        <pc:sldMkLst>
          <pc:docMk/>
          <pc:sldMk cId="4053788118" sldId="275"/>
        </pc:sldMkLst>
        <pc:spChg chg="mod">
          <ac:chgData name="Clarisse Leite" userId="791c7cac72db7fb3" providerId="LiveId" clId="{D4170ADB-705E-4527-89AA-66E5AAC7115C}" dt="2024-06-04T20:15:50.812" v="4105" actId="20577"/>
          <ac:spMkLst>
            <pc:docMk/>
            <pc:sldMk cId="4053788118" sldId="275"/>
            <ac:spMk id="2" creationId="{0F367257-FAA2-0B77-EF8A-91395CE78422}"/>
          </ac:spMkLst>
        </pc:spChg>
        <pc:spChg chg="mod">
          <ac:chgData name="Clarisse Leite" userId="791c7cac72db7fb3" providerId="LiveId" clId="{D4170ADB-705E-4527-89AA-66E5AAC7115C}" dt="2024-06-04T20:20:55.198" v="4319" actId="20577"/>
          <ac:spMkLst>
            <pc:docMk/>
            <pc:sldMk cId="4053788118" sldId="275"/>
            <ac:spMk id="3" creationId="{B28B2CB8-6679-BF7B-BD06-7CB556A0D137}"/>
          </ac:spMkLst>
        </pc:spChg>
        <pc:spChg chg="add mod">
          <ac:chgData name="Clarisse Leite" userId="791c7cac72db7fb3" providerId="LiveId" clId="{D4170ADB-705E-4527-89AA-66E5AAC7115C}" dt="2024-06-06T11:26:17.971" v="5743" actId="20577"/>
          <ac:spMkLst>
            <pc:docMk/>
            <pc:sldMk cId="4053788118" sldId="275"/>
            <ac:spMk id="5" creationId="{B98818AF-A8DD-0F1D-1F9D-2B2B4428D06C}"/>
          </ac:spMkLst>
        </pc:spChg>
        <pc:spChg chg="add mod">
          <ac:chgData name="Clarisse Leite" userId="791c7cac72db7fb3" providerId="LiveId" clId="{D4170ADB-705E-4527-89AA-66E5AAC7115C}" dt="2024-06-04T20:28:33.634" v="4631" actId="14100"/>
          <ac:spMkLst>
            <pc:docMk/>
            <pc:sldMk cId="4053788118" sldId="275"/>
            <ac:spMk id="7" creationId="{5174FECD-74FD-2F81-776C-0FF14CD95DC9}"/>
          </ac:spMkLst>
        </pc:spChg>
      </pc:sldChg>
      <pc:sldChg chg="addSp delSp modSp add mod">
        <pc:chgData name="Clarisse Leite" userId="791c7cac72db7fb3" providerId="LiveId" clId="{D4170ADB-705E-4527-89AA-66E5AAC7115C}" dt="2024-06-04T20:50:33.275" v="5493" actId="14100"/>
        <pc:sldMkLst>
          <pc:docMk/>
          <pc:sldMk cId="4021915791" sldId="276"/>
        </pc:sldMkLst>
        <pc:spChg chg="mod">
          <ac:chgData name="Clarisse Leite" userId="791c7cac72db7fb3" providerId="LiveId" clId="{D4170ADB-705E-4527-89AA-66E5AAC7115C}" dt="2024-06-04T20:16:07.770" v="4144" actId="20577"/>
          <ac:spMkLst>
            <pc:docMk/>
            <pc:sldMk cId="4021915791" sldId="276"/>
            <ac:spMk id="2" creationId="{0F367257-FAA2-0B77-EF8A-91395CE78422}"/>
          </ac:spMkLst>
        </pc:spChg>
        <pc:spChg chg="mod">
          <ac:chgData name="Clarisse Leite" userId="791c7cac72db7fb3" providerId="LiveId" clId="{D4170ADB-705E-4527-89AA-66E5AAC7115C}" dt="2024-06-04T20:36:22.135" v="5019" actId="27636"/>
          <ac:spMkLst>
            <pc:docMk/>
            <pc:sldMk cId="4021915791" sldId="276"/>
            <ac:spMk id="3" creationId="{B28B2CB8-6679-BF7B-BD06-7CB556A0D137}"/>
          </ac:spMkLst>
        </pc:spChg>
        <pc:spChg chg="add del mod">
          <ac:chgData name="Clarisse Leite" userId="791c7cac72db7fb3" providerId="LiveId" clId="{D4170ADB-705E-4527-89AA-66E5AAC7115C}" dt="2024-06-04T20:35:26.723" v="4990" actId="478"/>
          <ac:spMkLst>
            <pc:docMk/>
            <pc:sldMk cId="4021915791" sldId="276"/>
            <ac:spMk id="5" creationId="{8939C000-915E-5E08-3F40-C335C5733DE2}"/>
          </ac:spMkLst>
        </pc:spChg>
        <pc:spChg chg="add del mod">
          <ac:chgData name="Clarisse Leite" userId="791c7cac72db7fb3" providerId="LiveId" clId="{D4170ADB-705E-4527-89AA-66E5AAC7115C}" dt="2024-06-04T20:35:28.711" v="4991" actId="478"/>
          <ac:spMkLst>
            <pc:docMk/>
            <pc:sldMk cId="4021915791" sldId="276"/>
            <ac:spMk id="6" creationId="{F1D48523-2CDC-621C-63D6-EFF288DFE6E7}"/>
          </ac:spMkLst>
        </pc:spChg>
        <pc:spChg chg="add del">
          <ac:chgData name="Clarisse Leite" userId="791c7cac72db7fb3" providerId="LiveId" clId="{D4170ADB-705E-4527-89AA-66E5AAC7115C}" dt="2024-06-04T20:36:00.627" v="5003" actId="22"/>
          <ac:spMkLst>
            <pc:docMk/>
            <pc:sldMk cId="4021915791" sldId="276"/>
            <ac:spMk id="8" creationId="{4B42BAFC-3234-780D-3791-AD99C769E38A}"/>
          </ac:spMkLst>
        </pc:spChg>
        <pc:spChg chg="add mod">
          <ac:chgData name="Clarisse Leite" userId="791c7cac72db7fb3" providerId="LiveId" clId="{D4170ADB-705E-4527-89AA-66E5AAC7115C}" dt="2024-06-04T20:50:33.275" v="5493" actId="14100"/>
          <ac:spMkLst>
            <pc:docMk/>
            <pc:sldMk cId="4021915791" sldId="276"/>
            <ac:spMk id="9" creationId="{095FFCEC-1744-CBED-E811-21CD23D614D3}"/>
          </ac:spMkLst>
        </pc:spChg>
      </pc:sldChg>
      <pc:sldChg chg="addSp delSp modSp add mod">
        <pc:chgData name="Clarisse Leite" userId="791c7cac72db7fb3" providerId="LiveId" clId="{D4170ADB-705E-4527-89AA-66E5AAC7115C}" dt="2024-06-04T20:30:27.147" v="4686" actId="207"/>
        <pc:sldMkLst>
          <pc:docMk/>
          <pc:sldMk cId="4054994750" sldId="277"/>
        </pc:sldMkLst>
        <pc:spChg chg="mod">
          <ac:chgData name="Clarisse Leite" userId="791c7cac72db7fb3" providerId="LiveId" clId="{D4170ADB-705E-4527-89AA-66E5AAC7115C}" dt="2024-06-04T20:24:52.266" v="4417" actId="20577"/>
          <ac:spMkLst>
            <pc:docMk/>
            <pc:sldMk cId="4054994750" sldId="277"/>
            <ac:spMk id="3" creationId="{B28B2CB8-6679-BF7B-BD06-7CB556A0D137}"/>
          </ac:spMkLst>
        </pc:spChg>
        <pc:spChg chg="del mod">
          <ac:chgData name="Clarisse Leite" userId="791c7cac72db7fb3" providerId="LiveId" clId="{D4170ADB-705E-4527-89AA-66E5AAC7115C}" dt="2024-06-04T20:23:00.242" v="4348" actId="478"/>
          <ac:spMkLst>
            <pc:docMk/>
            <pc:sldMk cId="4054994750" sldId="277"/>
            <ac:spMk id="5" creationId="{B98818AF-A8DD-0F1D-1F9D-2B2B4428D06C}"/>
          </ac:spMkLst>
        </pc:spChg>
        <pc:spChg chg="add mod">
          <ac:chgData name="Clarisse Leite" userId="791c7cac72db7fb3" providerId="LiveId" clId="{D4170ADB-705E-4527-89AA-66E5AAC7115C}" dt="2024-06-04T20:29:35.882" v="4644" actId="14100"/>
          <ac:spMkLst>
            <pc:docMk/>
            <pc:sldMk cId="4054994750" sldId="277"/>
            <ac:spMk id="6" creationId="{CD365B73-83EB-3B6E-D779-BC1EFAA0940A}"/>
          </ac:spMkLst>
        </pc:spChg>
        <pc:spChg chg="add del mod">
          <ac:chgData name="Clarisse Leite" userId="791c7cac72db7fb3" providerId="LiveId" clId="{D4170ADB-705E-4527-89AA-66E5AAC7115C}" dt="2024-06-04T20:28:22.887" v="4628" actId="21"/>
          <ac:spMkLst>
            <pc:docMk/>
            <pc:sldMk cId="4054994750" sldId="277"/>
            <ac:spMk id="7" creationId="{5174FECD-74FD-2F81-776C-0FF14CD95DC9}"/>
          </ac:spMkLst>
        </pc:spChg>
        <pc:spChg chg="add mod">
          <ac:chgData name="Clarisse Leite" userId="791c7cac72db7fb3" providerId="LiveId" clId="{D4170ADB-705E-4527-89AA-66E5AAC7115C}" dt="2024-06-04T20:30:27.147" v="4686" actId="207"/>
          <ac:spMkLst>
            <pc:docMk/>
            <pc:sldMk cId="4054994750" sldId="277"/>
            <ac:spMk id="8" creationId="{7A479751-5FCA-0530-0CD3-98B9CEFFEF09}"/>
          </ac:spMkLst>
        </pc:spChg>
      </pc:sldChg>
      <pc:sldChg chg="modSp add del mod">
        <pc:chgData name="Clarisse Leite" userId="791c7cac72db7fb3" providerId="LiveId" clId="{D4170ADB-705E-4527-89AA-66E5AAC7115C}" dt="2024-06-04T20:30:36.088" v="4687" actId="47"/>
        <pc:sldMkLst>
          <pc:docMk/>
          <pc:sldMk cId="723331626" sldId="278"/>
        </pc:sldMkLst>
        <pc:spChg chg="mod">
          <ac:chgData name="Clarisse Leite" userId="791c7cac72db7fb3" providerId="LiveId" clId="{D4170ADB-705E-4527-89AA-66E5AAC7115C}" dt="2024-06-04T20:23:11.215" v="4351" actId="27636"/>
          <ac:spMkLst>
            <pc:docMk/>
            <pc:sldMk cId="723331626" sldId="278"/>
            <ac:spMk id="3" creationId="{B28B2CB8-6679-BF7B-BD06-7CB556A0D137}"/>
          </ac:spMkLst>
        </pc:spChg>
      </pc:sldChg>
      <pc:sldChg chg="addSp delSp modSp add mod ord">
        <pc:chgData name="Clarisse Leite" userId="791c7cac72db7fb3" providerId="LiveId" clId="{D4170ADB-705E-4527-89AA-66E5AAC7115C}" dt="2024-06-04T20:47:03.641" v="5315" actId="207"/>
        <pc:sldMkLst>
          <pc:docMk/>
          <pc:sldMk cId="968073442" sldId="278"/>
        </pc:sldMkLst>
        <pc:spChg chg="mod">
          <ac:chgData name="Clarisse Leite" userId="791c7cac72db7fb3" providerId="LiveId" clId="{D4170ADB-705E-4527-89AA-66E5AAC7115C}" dt="2024-06-04T20:41:02.333" v="5215" actId="6549"/>
          <ac:spMkLst>
            <pc:docMk/>
            <pc:sldMk cId="968073442" sldId="278"/>
            <ac:spMk id="3" creationId="{B28B2CB8-6679-BF7B-BD06-7CB556A0D137}"/>
          </ac:spMkLst>
        </pc:spChg>
        <pc:spChg chg="del mod">
          <ac:chgData name="Clarisse Leite" userId="791c7cac72db7fb3" providerId="LiveId" clId="{D4170ADB-705E-4527-89AA-66E5AAC7115C}" dt="2024-06-04T20:41:05.538" v="5216" actId="478"/>
          <ac:spMkLst>
            <pc:docMk/>
            <pc:sldMk cId="968073442" sldId="278"/>
            <ac:spMk id="6" creationId="{F1D48523-2CDC-621C-63D6-EFF288DFE6E7}"/>
          </ac:spMkLst>
        </pc:spChg>
        <pc:spChg chg="add del mod">
          <ac:chgData name="Clarisse Leite" userId="791c7cac72db7fb3" providerId="LiveId" clId="{D4170ADB-705E-4527-89AA-66E5AAC7115C}" dt="2024-06-04T20:41:05.538" v="5216" actId="478"/>
          <ac:spMkLst>
            <pc:docMk/>
            <pc:sldMk cId="968073442" sldId="278"/>
            <ac:spMk id="7" creationId="{A53C3131-0D4E-B8E2-4DF6-CE2C8524674C}"/>
          </ac:spMkLst>
        </pc:spChg>
        <pc:spChg chg="add del">
          <ac:chgData name="Clarisse Leite" userId="791c7cac72db7fb3" providerId="LiveId" clId="{D4170ADB-705E-4527-89AA-66E5AAC7115C}" dt="2024-06-04T20:41:26.973" v="5219" actId="22"/>
          <ac:spMkLst>
            <pc:docMk/>
            <pc:sldMk cId="968073442" sldId="278"/>
            <ac:spMk id="9" creationId="{806C6FA7-C478-C5F2-2F7B-26998A946DC4}"/>
          </ac:spMkLst>
        </pc:spChg>
        <pc:spChg chg="add del mod">
          <ac:chgData name="Clarisse Leite" userId="791c7cac72db7fb3" providerId="LiveId" clId="{D4170ADB-705E-4527-89AA-66E5AAC7115C}" dt="2024-06-04T20:46:58.051" v="5314" actId="478"/>
          <ac:spMkLst>
            <pc:docMk/>
            <pc:sldMk cId="968073442" sldId="278"/>
            <ac:spMk id="10" creationId="{3D8E6937-5913-EE76-EA11-309C5AFF1AF4}"/>
          </ac:spMkLst>
        </pc:spChg>
        <pc:spChg chg="add mod">
          <ac:chgData name="Clarisse Leite" userId="791c7cac72db7fb3" providerId="LiveId" clId="{D4170ADB-705E-4527-89AA-66E5AAC7115C}" dt="2024-06-04T20:46:51.153" v="5312"/>
          <ac:spMkLst>
            <pc:docMk/>
            <pc:sldMk cId="968073442" sldId="278"/>
            <ac:spMk id="11" creationId="{8D7DD3BD-3DAE-F107-D6C4-D7608826F603}"/>
          </ac:spMkLst>
        </pc:spChg>
        <pc:spChg chg="add mod">
          <ac:chgData name="Clarisse Leite" userId="791c7cac72db7fb3" providerId="LiveId" clId="{D4170ADB-705E-4527-89AA-66E5AAC7115C}" dt="2024-06-04T20:46:51.153" v="5312"/>
          <ac:spMkLst>
            <pc:docMk/>
            <pc:sldMk cId="968073442" sldId="278"/>
            <ac:spMk id="13" creationId="{2EFC7F75-ED13-AB42-B37D-B28AD80CAD09}"/>
          </ac:spMkLst>
        </pc:spChg>
        <pc:spChg chg="add mod">
          <ac:chgData name="Clarisse Leite" userId="791c7cac72db7fb3" providerId="LiveId" clId="{D4170ADB-705E-4527-89AA-66E5AAC7115C}" dt="2024-06-04T20:46:51.153" v="5312"/>
          <ac:spMkLst>
            <pc:docMk/>
            <pc:sldMk cId="968073442" sldId="278"/>
            <ac:spMk id="14" creationId="{5C8D30F2-447D-EDA1-70CD-EC9FCD1CBEC6}"/>
          </ac:spMkLst>
        </pc:spChg>
        <pc:spChg chg="add mod">
          <ac:chgData name="Clarisse Leite" userId="791c7cac72db7fb3" providerId="LiveId" clId="{D4170ADB-705E-4527-89AA-66E5AAC7115C}" dt="2024-06-04T20:47:03.641" v="5315" actId="207"/>
          <ac:spMkLst>
            <pc:docMk/>
            <pc:sldMk cId="968073442" sldId="278"/>
            <ac:spMk id="15" creationId="{74ECE44A-CC77-353B-5C1B-4F55587CFC85}"/>
          </ac:spMkLst>
        </pc:spChg>
        <pc:picChg chg="add mod">
          <ac:chgData name="Clarisse Leite" userId="791c7cac72db7fb3" providerId="LiveId" clId="{D4170ADB-705E-4527-89AA-66E5AAC7115C}" dt="2024-06-04T20:46:51.153" v="5312"/>
          <ac:picMkLst>
            <pc:docMk/>
            <pc:sldMk cId="968073442" sldId="278"/>
            <ac:picMk id="12" creationId="{991212E0-BD97-30D4-C18A-CEFAE21221CB}"/>
          </ac:picMkLst>
        </pc:picChg>
      </pc:sldChg>
      <pc:sldChg chg="addSp delSp modSp add mod">
        <pc:chgData name="Clarisse Leite" userId="791c7cac72db7fb3" providerId="LiveId" clId="{D4170ADB-705E-4527-89AA-66E5AAC7115C}" dt="2024-06-04T20:47:44.534" v="5331" actId="478"/>
        <pc:sldMkLst>
          <pc:docMk/>
          <pc:sldMk cId="474261050" sldId="279"/>
        </pc:sldMkLst>
        <pc:spChg chg="mod">
          <ac:chgData name="Clarisse Leite" userId="791c7cac72db7fb3" providerId="LiveId" clId="{D4170ADB-705E-4527-89AA-66E5AAC7115C}" dt="2024-06-04T20:47:38.205" v="5330" actId="15"/>
          <ac:spMkLst>
            <pc:docMk/>
            <pc:sldMk cId="474261050" sldId="279"/>
            <ac:spMk id="3" creationId="{B28B2CB8-6679-BF7B-BD06-7CB556A0D137}"/>
          </ac:spMkLst>
        </pc:spChg>
        <pc:spChg chg="add del">
          <ac:chgData name="Clarisse Leite" userId="791c7cac72db7fb3" providerId="LiveId" clId="{D4170ADB-705E-4527-89AA-66E5AAC7115C}" dt="2024-06-04T20:47:44.534" v="5331" actId="478"/>
          <ac:spMkLst>
            <pc:docMk/>
            <pc:sldMk cId="474261050" sldId="279"/>
            <ac:spMk id="5" creationId="{8939C000-915E-5E08-3F40-C335C5733DE2}"/>
          </ac:spMkLst>
        </pc:spChg>
        <pc:spChg chg="add del">
          <ac:chgData name="Clarisse Leite" userId="791c7cac72db7fb3" providerId="LiveId" clId="{D4170ADB-705E-4527-89AA-66E5AAC7115C}" dt="2024-06-04T20:46:23.877" v="5304" actId="478"/>
          <ac:spMkLst>
            <pc:docMk/>
            <pc:sldMk cId="474261050" sldId="279"/>
            <ac:spMk id="6" creationId="{F1D48523-2CDC-621C-63D6-EFF288DFE6E7}"/>
          </ac:spMkLst>
        </pc:spChg>
        <pc:spChg chg="add del">
          <ac:chgData name="Clarisse Leite" userId="791c7cac72db7fb3" providerId="LiveId" clId="{D4170ADB-705E-4527-89AA-66E5AAC7115C}" dt="2024-06-04T20:46:23.877" v="5304" actId="478"/>
          <ac:spMkLst>
            <pc:docMk/>
            <pc:sldMk cId="474261050" sldId="279"/>
            <ac:spMk id="7" creationId="{A53C3131-0D4E-B8E2-4DF6-CE2C8524674C}"/>
          </ac:spMkLst>
        </pc:spChg>
        <pc:spChg chg="add del mod">
          <ac:chgData name="Clarisse Leite" userId="791c7cac72db7fb3" providerId="LiveId" clId="{D4170ADB-705E-4527-89AA-66E5AAC7115C}" dt="2024-06-04T20:46:28.179" v="5311" actId="11529"/>
          <ac:spMkLst>
            <pc:docMk/>
            <pc:sldMk cId="474261050" sldId="279"/>
            <ac:spMk id="10" creationId="{599C5593-F20C-1EE5-95E1-E2743B1044CF}"/>
          </ac:spMkLst>
        </pc:spChg>
        <pc:spChg chg="add del mod">
          <ac:chgData name="Clarisse Leite" userId="791c7cac72db7fb3" providerId="LiveId" clId="{D4170ADB-705E-4527-89AA-66E5AAC7115C}" dt="2024-06-04T20:46:23.049" v="5301" actId="11529"/>
          <ac:spMkLst>
            <pc:docMk/>
            <pc:sldMk cId="474261050" sldId="279"/>
            <ac:spMk id="11" creationId="{F463A740-65E6-0B2E-1F82-A3B08DB47580}"/>
          </ac:spMkLst>
        </pc:spChg>
        <pc:cxnChg chg="add del">
          <ac:chgData name="Clarisse Leite" userId="791c7cac72db7fb3" providerId="LiveId" clId="{D4170ADB-705E-4527-89AA-66E5AAC7115C}" dt="2024-06-04T20:42:14.629" v="5234" actId="11529"/>
          <ac:cxnSpMkLst>
            <pc:docMk/>
            <pc:sldMk cId="474261050" sldId="279"/>
            <ac:cxnSpMk id="9" creationId="{3EF53DBB-D207-7817-92BC-A60DB2F693D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2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5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0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6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0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2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7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June 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8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June 6,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2731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13F628A2-8CD1-8A1E-713E-FA96D6635E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45" r="23081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6797A52-BC91-4A83-BE5B-FA6684B0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580" y="1073010"/>
            <a:ext cx="6916737" cy="2563798"/>
          </a:xfrm>
        </p:spPr>
        <p:txBody>
          <a:bodyPr anchor="t">
            <a:noAutofit/>
          </a:bodyPr>
          <a:lstStyle/>
          <a:p>
            <a:pPr algn="ctr">
              <a:lnSpc>
                <a:spcPct val="120000"/>
              </a:lnSpc>
            </a:pPr>
            <a:r>
              <a:rPr lang="pt-BR" sz="3200" dirty="0">
                <a:solidFill>
                  <a:schemeClr val="bg1"/>
                </a:solidFill>
              </a:rPr>
              <a:t>INTERVENÇÃO DE TERCEIROS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79F2D39F-8D53-EAC0-08B5-53672CB07980}"/>
              </a:ext>
            </a:extLst>
          </p:cNvPr>
          <p:cNvSpPr txBox="1">
            <a:spLocks/>
          </p:cNvSpPr>
          <p:nvPr/>
        </p:nvSpPr>
        <p:spPr>
          <a:xfrm>
            <a:off x="5652420" y="3071392"/>
            <a:ext cx="5855436" cy="51683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chemeClr val="bg1"/>
                </a:solidFill>
              </a:rPr>
              <a:t>Direito processual civil II DPC 0319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3F92ACB-23E1-3294-BC99-C2A4232AAE0A}"/>
              </a:ext>
            </a:extLst>
          </p:cNvPr>
          <p:cNvSpPr txBox="1"/>
          <p:nvPr/>
        </p:nvSpPr>
        <p:spPr>
          <a:xfrm>
            <a:off x="5342667" y="4731650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dirty="0">
                <a:solidFill>
                  <a:schemeClr val="bg1"/>
                </a:solidFill>
              </a:rPr>
              <a:t>Professor Titular Heitor Vitor Mendonça Sica </a:t>
            </a:r>
          </a:p>
          <a:p>
            <a:r>
              <a:rPr lang="pt-BR" dirty="0">
                <a:solidFill>
                  <a:schemeClr val="bg1"/>
                </a:solidFill>
              </a:rPr>
              <a:t>Professora Associada Clarisse Frechiani Lara Leite</a:t>
            </a:r>
            <a:endParaRPr lang="pt-B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45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2.1. hipóteses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pt-BR" b="1" dirty="0"/>
              <a:t>A denunciação é </a:t>
            </a:r>
            <a:r>
              <a:rPr lang="pt-BR" b="1" u="sng" dirty="0"/>
              <a:t>admissível</a:t>
            </a:r>
            <a:r>
              <a:rPr lang="pt-BR" b="1" dirty="0"/>
              <a:t> em caso de (art. 125):</a:t>
            </a:r>
          </a:p>
          <a:p>
            <a:pPr lvl="1" algn="just"/>
            <a:r>
              <a:rPr lang="pt-BR" b="1" dirty="0"/>
              <a:t>I - garantia por evicção</a:t>
            </a:r>
          </a:p>
          <a:p>
            <a:pPr lvl="1" algn="just"/>
            <a:r>
              <a:rPr lang="pt-BR" b="1" dirty="0"/>
              <a:t>II - obrigação contratual ou legal de indenizar</a:t>
            </a:r>
          </a:p>
          <a:p>
            <a:pPr algn="just"/>
            <a:r>
              <a:rPr lang="pt-BR" b="1" dirty="0"/>
              <a:t>Com o CPC-15, superou-se a ideia de “obrigatoriedade da denunciação </a:t>
            </a:r>
            <a:r>
              <a:rPr lang="pt-BR" b="1" dirty="0">
                <a:sym typeface="Wingdings" panose="05000000000000000000" pitchFamily="2" charset="2"/>
              </a:rPr>
              <a:t> agora, sempre facultativa  se não for feita ou admitida, a demanda de regresso poderá ser proposta em outro processo (CPC, art. 125, § 1º e revogação do CC, art. 456)</a:t>
            </a:r>
          </a:p>
          <a:p>
            <a:pPr algn="just"/>
            <a:r>
              <a:rPr lang="pt-BR" b="1" dirty="0">
                <a:sym typeface="Wingdings" panose="05000000000000000000" pitchFamily="2" charset="2"/>
              </a:rPr>
              <a:t>Apenas na fase de conhecimento</a:t>
            </a:r>
          </a:p>
          <a:p>
            <a:pPr algn="just"/>
            <a:r>
              <a:rPr lang="pt-BR" b="1" dirty="0"/>
              <a:t>Apenas uma denunciação </a:t>
            </a:r>
            <a:r>
              <a:rPr lang="pt-BR" b="1" u="sng" dirty="0"/>
              <a:t>sucessiva</a:t>
            </a:r>
          </a:p>
          <a:p>
            <a:pPr algn="just"/>
            <a:r>
              <a:rPr lang="pt-BR" b="1" dirty="0"/>
              <a:t>Em caso de evicção, apenas ao </a:t>
            </a:r>
            <a:r>
              <a:rPr lang="pt-BR" b="1" u="sng" dirty="0"/>
              <a:t>alienante imediato</a:t>
            </a:r>
            <a:r>
              <a:rPr lang="pt-BR" b="1" dirty="0"/>
              <a:t> (não mais </a:t>
            </a:r>
            <a:r>
              <a:rPr lang="pt-BR" b="1" i="1" dirty="0"/>
              <a:t>per </a:t>
            </a:r>
            <a:r>
              <a:rPr lang="pt-BR" b="1" i="1" dirty="0" err="1"/>
              <a:t>saltum</a:t>
            </a:r>
            <a:r>
              <a:rPr lang="pt-BR" b="1" dirty="0"/>
              <a:t>)					</a:t>
            </a:r>
            <a:endParaRPr lang="pt-BR" b="1" u="sng" dirty="0"/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6A42FE09-A28F-2A8C-AD06-9C3CCE2E9B62}"/>
              </a:ext>
            </a:extLst>
          </p:cNvPr>
          <p:cNvSpPr/>
          <p:nvPr/>
        </p:nvSpPr>
        <p:spPr>
          <a:xfrm>
            <a:off x="8198970" y="492081"/>
            <a:ext cx="3407434" cy="2156604"/>
          </a:xfrm>
          <a:prstGeom prst="wedgeRectCallout">
            <a:avLst>
              <a:gd name="adj1" fmla="val -81998"/>
              <a:gd name="adj2" fmla="val 1580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Evicção: “perda do direito” (ou de parte dele) para um terceiro, normalmente (mas não necessariamente) por </a:t>
            </a:r>
            <a:r>
              <a:rPr lang="pt-BR" u="sng" dirty="0"/>
              <a:t>decisão judicial</a:t>
            </a:r>
            <a:r>
              <a:rPr lang="pt-BR" dirty="0"/>
              <a:t>, em razão de vício anterior à (suposta) transferência (CC, art. 447 ss.)</a:t>
            </a:r>
          </a:p>
        </p:txBody>
      </p:sp>
      <p:sp>
        <p:nvSpPr>
          <p:cNvPr id="7" name="Balão de Fala: Retângulo 6">
            <a:extLst>
              <a:ext uri="{FF2B5EF4-FFF2-40B4-BE49-F238E27FC236}">
                <a16:creationId xmlns:a16="http://schemas.microsoft.com/office/drawing/2014/main" id="{4013FE27-234F-FC8F-3047-EAE251C7D1CD}"/>
              </a:ext>
            </a:extLst>
          </p:cNvPr>
          <p:cNvSpPr/>
          <p:nvPr/>
        </p:nvSpPr>
        <p:spPr>
          <a:xfrm>
            <a:off x="8415567" y="2692149"/>
            <a:ext cx="2991242" cy="1517167"/>
          </a:xfrm>
          <a:prstGeom prst="wedgeRectCallout">
            <a:avLst>
              <a:gd name="adj1" fmla="val -77561"/>
              <a:gd name="adj2" fmla="val -7494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Gill Sans Nova" panose="020B0602020104020203" pitchFamily="34" charset="0"/>
              </a:rPr>
              <a:t>Dúvida: pode ser inadmitida por “conveniência”, ou seja, por gerar tumulto processual?</a:t>
            </a:r>
          </a:p>
        </p:txBody>
      </p:sp>
    </p:spTree>
    <p:extLst>
      <p:ext uri="{BB962C8B-B14F-4D97-AF65-F5344CB8AC3E}">
        <p14:creationId xmlns:p14="http://schemas.microsoft.com/office/powerpoint/2010/main" val="170958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2.2. Posição </a:t>
            </a:r>
            <a:r>
              <a:rPr lang="pt-BR" sz="2800" dirty="0" err="1"/>
              <a:t>dA</a:t>
            </a:r>
            <a:r>
              <a:rPr lang="pt-BR" sz="2800" dirty="0"/>
              <a:t> </a:t>
            </a:r>
            <a:r>
              <a:rPr lang="pt-BR" sz="2800" dirty="0" err="1"/>
              <a:t>denunciadA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pt-BR" b="1" dirty="0"/>
              <a:t>Denunciada é ré na demanda da denunciação. E na de origem? </a:t>
            </a:r>
          </a:p>
          <a:p>
            <a:pPr algn="just"/>
            <a:r>
              <a:rPr lang="pt-BR" b="1" dirty="0"/>
              <a:t>CPC fala em “litisconsorte do denunciante” (art. 127 e 128. I)</a:t>
            </a:r>
          </a:p>
          <a:p>
            <a:pPr algn="just"/>
            <a:r>
              <a:rPr lang="pt-BR" b="1" dirty="0"/>
              <a:t>Mas, pela configuração do direito material, se interviesse espontaneamente </a:t>
            </a:r>
            <a:r>
              <a:rPr lang="pt-BR" b="1" u="sng" dirty="0"/>
              <a:t>seria assistente simples</a:t>
            </a:r>
            <a:r>
              <a:rPr lang="pt-BR" b="1" dirty="0"/>
              <a:t>, pois </a:t>
            </a:r>
            <a:r>
              <a:rPr lang="pt-BR" b="1" u="sng" dirty="0"/>
              <a:t>não tem vínculo material direto com o adversário</a:t>
            </a:r>
          </a:p>
          <a:p>
            <a:pPr algn="just"/>
            <a:r>
              <a:rPr lang="pt-BR" b="1" dirty="0"/>
              <a:t>CPC também passou a admitir a execução direta da denunciada pelo adversário “se for o caso” (art. 128) </a:t>
            </a:r>
            <a:endParaRPr lang="pt-BR" b="1" u="sng" dirty="0"/>
          </a:p>
          <a:p>
            <a:pPr marL="0" indent="0" algn="just">
              <a:buNone/>
            </a:pPr>
            <a:r>
              <a:rPr lang="pt-BR" b="1" dirty="0"/>
              <a:t>			</a:t>
            </a:r>
          </a:p>
          <a:p>
            <a:pPr algn="just"/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					</a:t>
            </a:r>
            <a:endParaRPr lang="pt-BR" b="1" u="sng" dirty="0"/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21A94564-E0FD-CEFF-E2E5-AD0784CBAE78}"/>
              </a:ext>
            </a:extLst>
          </p:cNvPr>
          <p:cNvSpPr/>
          <p:nvPr/>
        </p:nvSpPr>
        <p:spPr>
          <a:xfrm>
            <a:off x="8398565" y="1790099"/>
            <a:ext cx="3008244" cy="2868165"/>
          </a:xfrm>
          <a:prstGeom prst="wedgeRectCallout">
            <a:avLst>
              <a:gd name="adj1" fmla="val -74591"/>
              <a:gd name="adj2" fmla="val 2670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Doutrina vem admitindo execução direta sempre que a demanda de origem e a denunciação forem procedentes. Se for isso, a denunciação será apta a criar um vínculo entre denunciada e adversário do denunciante que não existia no direito material</a:t>
            </a:r>
          </a:p>
        </p:txBody>
      </p:sp>
    </p:spTree>
    <p:extLst>
      <p:ext uri="{BB962C8B-B14F-4D97-AF65-F5344CB8AC3E}">
        <p14:creationId xmlns:p14="http://schemas.microsoft.com/office/powerpoint/2010/main" val="2938396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2.3. SUCUMBÊNCIA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pt-BR" b="1" dirty="0"/>
              <a:t>Se a denunciante for vencedora na demanda de origem, sendo a denunciação “prejudicada”, em princípio paga verbas de sucumbência ao denunciado  (art. 129, par.)</a:t>
            </a:r>
          </a:p>
          <a:p>
            <a:pPr algn="just"/>
            <a:r>
              <a:rPr lang="pt-BR" b="1" dirty="0"/>
              <a:t>Se a denunciante for derrotada e a denunciação for acolhida</a:t>
            </a:r>
          </a:p>
          <a:p>
            <a:pPr lvl="1" algn="just"/>
            <a:r>
              <a:rPr lang="pt-BR" b="1" dirty="0"/>
              <a:t>mas o denunciado tiver “aceitado” a denunciação, fica eximido de pagar honorários sucumbenciais à denunciante? (Enunciado 122 FPPC)</a:t>
            </a:r>
          </a:p>
          <a:p>
            <a:pPr lvl="1" algn="just"/>
            <a:r>
              <a:rPr lang="pt-BR" b="1" dirty="0"/>
              <a:t>denunciado paga honorários sucumbenciais devidos pela denunciante ao autor?		</a:t>
            </a:r>
          </a:p>
          <a:p>
            <a:pPr marL="0" indent="0" algn="just">
              <a:buNone/>
            </a:pPr>
            <a:r>
              <a:rPr lang="pt-BR" b="1" dirty="0"/>
              <a:t>					</a:t>
            </a:r>
            <a:endParaRPr lang="pt-BR" b="1" u="sng" dirty="0"/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6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3. Amicus </a:t>
            </a:r>
            <a:r>
              <a:rPr lang="pt-BR" sz="2800" dirty="0" err="1"/>
              <a:t>curiae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 fontScale="85000" lnSpcReduction="20000"/>
          </a:bodyPr>
          <a:lstStyle/>
          <a:p>
            <a:pPr algn="just"/>
            <a:r>
              <a:rPr lang="pt-BR" b="1" dirty="0"/>
              <a:t>Figura nova em nosso sistema que se situa entre o assistente e o fiscal da lei.</a:t>
            </a:r>
          </a:p>
          <a:p>
            <a:pPr lvl="1" algn="just"/>
            <a:r>
              <a:rPr lang="pt-BR" b="1" dirty="0"/>
              <a:t>Não defende interesse jurídico próprio, mas interesse jurídico institucional</a:t>
            </a:r>
          </a:p>
          <a:p>
            <a:pPr lvl="1" algn="just"/>
            <a:r>
              <a:rPr lang="pt-BR" b="1" dirty="0"/>
              <a:t>Não busca fiscalizar a correta aplicação da lei, mas ampliar o contraditório a setores organizados da sociedade, a órgãos governamentais e/ou a entes/pessoas que tenham particular conhecimento das questões em jogo. </a:t>
            </a:r>
          </a:p>
          <a:p>
            <a:pPr algn="just"/>
            <a:r>
              <a:rPr lang="pt-BR" b="1" dirty="0"/>
              <a:t>Antes do CPC-15, falta de previsão expressa como modalidade de intervenção de terceiros “genérica”</a:t>
            </a:r>
          </a:p>
          <a:p>
            <a:pPr algn="just"/>
            <a:r>
              <a:rPr lang="pt-BR" b="1" dirty="0"/>
              <a:t>No CPC-15: previsão expressa como modalidade de intervenção de terceiros “genérica”	(art. 138)</a:t>
            </a:r>
          </a:p>
          <a:p>
            <a:pPr algn="just"/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					</a:t>
            </a:r>
            <a:endParaRPr lang="pt-BR" b="1" u="sng" dirty="0"/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B98818AF-A8DD-0F1D-1F9D-2B2B4428D06C}"/>
              </a:ext>
            </a:extLst>
          </p:cNvPr>
          <p:cNvSpPr/>
          <p:nvPr/>
        </p:nvSpPr>
        <p:spPr>
          <a:xfrm>
            <a:off x="8497018" y="1623032"/>
            <a:ext cx="3125451" cy="3830128"/>
          </a:xfrm>
          <a:prstGeom prst="wedgeRectCallout">
            <a:avLst>
              <a:gd name="adj1" fmla="val -80939"/>
              <a:gd name="adj2" fmla="val 1769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Mas era prevista em casos específicos: controle incidental de constitucionalidade (art. 482, § 2º, CPC-73); controle abstrato de constitucionalidade (art. 7º, §2º, Lei 9.868/99); uniformização de jurisprudência nos JE Federais (art. 14, § 7º, in fine, da Lei 10.259/2001); repercussão geral do RE (art. 543-A, § 6º, CPC-73); </a:t>
            </a:r>
          </a:p>
          <a:p>
            <a:pPr algn="ctr"/>
            <a:r>
              <a:rPr lang="pt-BR" sz="1600" dirty="0"/>
              <a:t>edição, revisão e cancelamento de súmula vinculante (art. 3º, § 2º, da Lei n. 11.417/2006); recursos especiais repetitivos (art. 543-C, § 4º, CPC-73)</a:t>
            </a:r>
            <a:r>
              <a:rPr lang="pt-BR" dirty="0"/>
              <a:t> </a:t>
            </a:r>
          </a:p>
        </p:txBody>
      </p:sp>
      <p:sp>
        <p:nvSpPr>
          <p:cNvPr id="7" name="Balão de Fala: Retângulo 6">
            <a:extLst>
              <a:ext uri="{FF2B5EF4-FFF2-40B4-BE49-F238E27FC236}">
                <a16:creationId xmlns:a16="http://schemas.microsoft.com/office/drawing/2014/main" id="{5174FECD-74FD-2F81-776C-0FF14CD95DC9}"/>
              </a:ext>
            </a:extLst>
          </p:cNvPr>
          <p:cNvSpPr/>
          <p:nvPr/>
        </p:nvSpPr>
        <p:spPr>
          <a:xfrm>
            <a:off x="6627680" y="335259"/>
            <a:ext cx="1971387" cy="1160064"/>
          </a:xfrm>
          <a:prstGeom prst="wedgeRectCallout">
            <a:avLst>
              <a:gd name="adj1" fmla="val 7465"/>
              <a:gd name="adj2" fmla="val 97909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Amigo da corte ou da parte?</a:t>
            </a:r>
          </a:p>
        </p:txBody>
      </p:sp>
    </p:spTree>
    <p:extLst>
      <p:ext uri="{BB962C8B-B14F-4D97-AF65-F5344CB8AC3E}">
        <p14:creationId xmlns:p14="http://schemas.microsoft.com/office/powerpoint/2010/main" val="4053788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3. Amicus </a:t>
            </a:r>
            <a:r>
              <a:rPr lang="pt-BR" sz="2800" dirty="0" err="1"/>
              <a:t>curiae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 fontScale="85000" lnSpcReduction="20000"/>
          </a:bodyPr>
          <a:lstStyle/>
          <a:p>
            <a:pPr algn="just"/>
            <a:r>
              <a:rPr lang="pt-BR" b="1" dirty="0"/>
              <a:t>Cabimento:</a:t>
            </a:r>
          </a:p>
          <a:p>
            <a:pPr lvl="1" algn="just"/>
            <a:r>
              <a:rPr lang="pt-BR" b="1" dirty="0"/>
              <a:t>“relevância da matéria” </a:t>
            </a:r>
          </a:p>
          <a:p>
            <a:pPr lvl="1" algn="just"/>
            <a:r>
              <a:rPr lang="pt-BR" b="1" dirty="0"/>
              <a:t>“especificidade do tema objeto da demanda” </a:t>
            </a:r>
            <a:r>
              <a:rPr lang="pt-BR" b="1" u="sng" dirty="0">
                <a:solidFill>
                  <a:schemeClr val="accent1"/>
                </a:solidFill>
              </a:rPr>
              <a:t>ou</a:t>
            </a:r>
            <a:r>
              <a:rPr lang="pt-BR" b="1" dirty="0"/>
              <a:t> </a:t>
            </a:r>
          </a:p>
          <a:p>
            <a:pPr lvl="1" algn="just"/>
            <a:r>
              <a:rPr lang="pt-BR" b="1" dirty="0"/>
              <a:t>“repercussão social da controvérsia”</a:t>
            </a:r>
          </a:p>
          <a:p>
            <a:pPr algn="just"/>
            <a:r>
              <a:rPr lang="pt-BR" b="1" dirty="0"/>
              <a:t>Procedimento:</a:t>
            </a:r>
          </a:p>
          <a:p>
            <a:pPr lvl="1" algn="just"/>
            <a:r>
              <a:rPr lang="pt-BR" b="1" dirty="0"/>
              <a:t>Em 1٥ grau ou grau de recurso (desde que não liberado para julgamento)</a:t>
            </a:r>
          </a:p>
          <a:p>
            <a:pPr lvl="1" algn="just"/>
            <a:r>
              <a:rPr lang="pt-BR" b="1" dirty="0"/>
              <a:t>Decisão irrecorrível </a:t>
            </a:r>
          </a:p>
          <a:p>
            <a:pPr lvl="1" algn="just"/>
            <a:r>
              <a:rPr lang="pt-BR" b="1" dirty="0"/>
              <a:t>De ofício ou a requerimento das partes ou de quem pretenda manifestar-se (espontânea ou provocada), </a:t>
            </a:r>
          </a:p>
          <a:p>
            <a:pPr algn="just"/>
            <a:r>
              <a:rPr lang="pt-BR" b="1" dirty="0"/>
              <a:t>Atributos:</a:t>
            </a:r>
          </a:p>
          <a:p>
            <a:pPr lvl="1" algn="just"/>
            <a:r>
              <a:rPr lang="pt-BR" b="1" dirty="0"/>
              <a:t>pessoa natural ou jurídica ou</a:t>
            </a:r>
          </a:p>
          <a:p>
            <a:pPr lvl="1" algn="just"/>
            <a:r>
              <a:rPr lang="pt-BR" b="1" dirty="0"/>
              <a:t>órgão ou entidade especializada, com representatividade adequada					</a:t>
            </a:r>
            <a:endParaRPr lang="pt-BR" b="1" u="sng" dirty="0"/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CD365B73-83EB-3B6E-D779-BC1EFAA0940A}"/>
              </a:ext>
            </a:extLst>
          </p:cNvPr>
          <p:cNvSpPr/>
          <p:nvPr/>
        </p:nvSpPr>
        <p:spPr>
          <a:xfrm>
            <a:off x="8482454" y="1773244"/>
            <a:ext cx="2924355" cy="2320505"/>
          </a:xfrm>
          <a:prstGeom prst="wedgeRectCallout">
            <a:avLst>
              <a:gd name="adj1" fmla="val -84106"/>
              <a:gd name="adj2" fmla="val 3544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Amicus tem poderes limitados: normalmente apenas manifestação, sustentação oral, oposição de embargos e, em caso de repetitivos, interposição de recursos.</a:t>
            </a:r>
          </a:p>
        </p:txBody>
      </p:sp>
      <p:sp>
        <p:nvSpPr>
          <p:cNvPr id="8" name="Balão de Fala: Retângulo 7">
            <a:extLst>
              <a:ext uri="{FF2B5EF4-FFF2-40B4-BE49-F238E27FC236}">
                <a16:creationId xmlns:a16="http://schemas.microsoft.com/office/drawing/2014/main" id="{7A479751-5FCA-0530-0CD3-98B9CEFFEF09}"/>
              </a:ext>
            </a:extLst>
          </p:cNvPr>
          <p:cNvSpPr/>
          <p:nvPr/>
        </p:nvSpPr>
        <p:spPr>
          <a:xfrm>
            <a:off x="8748138" y="3955399"/>
            <a:ext cx="2309098" cy="1268410"/>
          </a:xfrm>
          <a:prstGeom prst="wedgeRectCallout">
            <a:avLst>
              <a:gd name="adj1" fmla="val -92325"/>
              <a:gd name="adj2" fmla="val 1440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Sujeita-se a alguma estabilidade?</a:t>
            </a:r>
          </a:p>
        </p:txBody>
      </p:sp>
    </p:spTree>
    <p:extLst>
      <p:ext uri="{BB962C8B-B14F-4D97-AF65-F5344CB8AC3E}">
        <p14:creationId xmlns:p14="http://schemas.microsoft.com/office/powerpoint/2010/main" val="4054994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 fontScale="90000"/>
          </a:bodyPr>
          <a:lstStyle/>
          <a:p>
            <a:r>
              <a:rPr lang="pt-BR" sz="2800" dirty="0"/>
              <a:t>4. Incidente de desconsideração da PJ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/>
          </a:bodyPr>
          <a:lstStyle/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8939C000-915E-5E08-3F40-C335C5733DE2}"/>
              </a:ext>
            </a:extLst>
          </p:cNvPr>
          <p:cNvSpPr/>
          <p:nvPr/>
        </p:nvSpPr>
        <p:spPr>
          <a:xfrm>
            <a:off x="8419381" y="422693"/>
            <a:ext cx="2113472" cy="1147689"/>
          </a:xfrm>
          <a:prstGeom prst="wedgeRectCallout">
            <a:avLst>
              <a:gd name="adj1" fmla="val -91954"/>
              <a:gd name="adj2" fmla="val 125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Distinção de personalidades jurídicas é regra (CC, art. 49-A)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8D7DD3BD-3DAE-F107-D6C4-D7608826F603}"/>
              </a:ext>
            </a:extLst>
          </p:cNvPr>
          <p:cNvSpPr txBox="1">
            <a:spLocks/>
          </p:cNvSpPr>
          <p:nvPr/>
        </p:nvSpPr>
        <p:spPr>
          <a:xfrm>
            <a:off x="785191" y="1570383"/>
            <a:ext cx="6828183" cy="4462669"/>
          </a:xfrm>
          <a:prstGeom prst="rect">
            <a:avLst/>
          </a:prstGeom>
        </p:spPr>
        <p:txBody>
          <a:bodyPr vert="horz" lIns="0" tIns="0" rIns="0" bIns="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b="1"/>
              <a:t>ACEPÇÕES DA “DESCONSIDERAÇÃO DA PERSONALIDADE JURÍDICA” </a:t>
            </a:r>
          </a:p>
          <a:p>
            <a:pPr algn="just"/>
            <a:r>
              <a:rPr lang="pt-BR" b="1"/>
              <a:t>Sentido estrito (art. 50 CC)</a:t>
            </a:r>
          </a:p>
          <a:p>
            <a:pPr lvl="1" algn="just"/>
            <a:r>
              <a:rPr lang="pt-BR" b="1"/>
              <a:t>Sócio      Sociedade (direta a inversa)</a:t>
            </a:r>
          </a:p>
          <a:p>
            <a:pPr lvl="1" algn="just"/>
            <a:r>
              <a:rPr lang="pt-BR" b="1"/>
              <a:t>Necessidade de elemento fraudulento </a:t>
            </a:r>
          </a:p>
          <a:p>
            <a:pPr algn="just"/>
            <a:r>
              <a:rPr lang="pt-BR" b="1"/>
              <a:t>Casos de ausência de responsabilidade limitada </a:t>
            </a:r>
          </a:p>
          <a:p>
            <a:pPr lvl="1" algn="just"/>
            <a:r>
              <a:rPr lang="pt-BR" b="1"/>
              <a:t>Casos em que os sócios não pode opor a separação patrimonial aos credores da sociedade (empregados, consumidores etc.)</a:t>
            </a:r>
          </a:p>
          <a:p>
            <a:pPr lvl="1" algn="just"/>
            <a:r>
              <a:rPr lang="pt-BR" b="1"/>
              <a:t>Desnecessidade de elemento fraudulento</a:t>
            </a:r>
          </a:p>
          <a:p>
            <a:pPr algn="just"/>
            <a:r>
              <a:rPr lang="pt-BR" b="1"/>
              <a:t>Outros casos de imputação </a:t>
            </a:r>
          </a:p>
          <a:p>
            <a:pPr lvl="1" algn="just"/>
            <a:r>
              <a:rPr lang="pt-BR" b="1"/>
              <a:t>Sucessão</a:t>
            </a:r>
          </a:p>
          <a:p>
            <a:pPr lvl="1" algn="just"/>
            <a:r>
              <a:rPr lang="pt-BR" b="1"/>
              <a:t>Grupo econômico</a:t>
            </a:r>
          </a:p>
          <a:p>
            <a:pPr lvl="1" algn="just"/>
            <a:endParaRPr lang="pt-BR" b="1"/>
          </a:p>
          <a:p>
            <a:pPr algn="just"/>
            <a:endParaRPr lang="pt-BR" dirty="0"/>
          </a:p>
        </p:txBody>
      </p:sp>
      <p:pic>
        <p:nvPicPr>
          <p:cNvPr id="12" name="Picture 3" descr="Ícone&#10;&#10;Descrição gerada automaticamente">
            <a:extLst>
              <a:ext uri="{FF2B5EF4-FFF2-40B4-BE49-F238E27FC236}">
                <a16:creationId xmlns:a16="http://schemas.microsoft.com/office/drawing/2014/main" id="{991212E0-BD97-30D4-C18A-CEFAE21221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13" name="Balão de Fala: Retângulo 12">
            <a:extLst>
              <a:ext uri="{FF2B5EF4-FFF2-40B4-BE49-F238E27FC236}">
                <a16:creationId xmlns:a16="http://schemas.microsoft.com/office/drawing/2014/main" id="{2EFC7F75-ED13-AB42-B37D-B28AD80CAD09}"/>
              </a:ext>
            </a:extLst>
          </p:cNvPr>
          <p:cNvSpPr/>
          <p:nvPr/>
        </p:nvSpPr>
        <p:spPr>
          <a:xfrm>
            <a:off x="8419381" y="422693"/>
            <a:ext cx="2113472" cy="1147689"/>
          </a:xfrm>
          <a:prstGeom prst="wedgeRectCallout">
            <a:avLst>
              <a:gd name="adj1" fmla="val -91954"/>
              <a:gd name="adj2" fmla="val 125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Distinção de personalidades jurídicas é regra (CC, art. 49-A)</a:t>
            </a:r>
          </a:p>
        </p:txBody>
      </p:sp>
      <p:sp>
        <p:nvSpPr>
          <p:cNvPr id="14" name="Seta: da Esquerda para a Direita 13">
            <a:extLst>
              <a:ext uri="{FF2B5EF4-FFF2-40B4-BE49-F238E27FC236}">
                <a16:creationId xmlns:a16="http://schemas.microsoft.com/office/drawing/2014/main" id="{5C8D30F2-447D-EDA1-70CD-EC9FCD1CBEC6}"/>
              </a:ext>
            </a:extLst>
          </p:cNvPr>
          <p:cNvSpPr/>
          <p:nvPr/>
        </p:nvSpPr>
        <p:spPr>
          <a:xfrm>
            <a:off x="2079152" y="2584619"/>
            <a:ext cx="250166" cy="12076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Balão de Fala: Retângulo 14">
            <a:extLst>
              <a:ext uri="{FF2B5EF4-FFF2-40B4-BE49-F238E27FC236}">
                <a16:creationId xmlns:a16="http://schemas.microsoft.com/office/drawing/2014/main" id="{74ECE44A-CC77-353B-5C1B-4F55587CFC85}"/>
              </a:ext>
            </a:extLst>
          </p:cNvPr>
          <p:cNvSpPr/>
          <p:nvPr/>
        </p:nvSpPr>
        <p:spPr>
          <a:xfrm>
            <a:off x="8660921" y="2225475"/>
            <a:ext cx="2493034" cy="1397619"/>
          </a:xfrm>
          <a:prstGeom prst="wedgeRectCallout">
            <a:avLst>
              <a:gd name="adj1" fmla="val -118411"/>
              <a:gd name="adj2" fmla="val 23671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Insolvência é requisito? STJ, 4ª T., REsp 1.729.554, 8.5.2018; Enunciado 281 CEJCJF)</a:t>
            </a:r>
          </a:p>
        </p:txBody>
      </p:sp>
    </p:spTree>
    <p:extLst>
      <p:ext uri="{BB962C8B-B14F-4D97-AF65-F5344CB8AC3E}">
        <p14:creationId xmlns:p14="http://schemas.microsoft.com/office/powerpoint/2010/main" val="96807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 fontScale="90000"/>
          </a:bodyPr>
          <a:lstStyle/>
          <a:p>
            <a:r>
              <a:rPr lang="pt-BR" sz="2800" dirty="0"/>
              <a:t>4. Incidente de desconsideração da PJ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/>
          </a:bodyPr>
          <a:lstStyle/>
          <a:p>
            <a:pPr algn="just"/>
            <a:r>
              <a:rPr lang="pt-BR" b="1" dirty="0"/>
              <a:t>Cabimento </a:t>
            </a:r>
          </a:p>
          <a:p>
            <a:pPr lvl="1" algn="just"/>
            <a:r>
              <a:rPr lang="pt-BR" b="1" dirty="0"/>
              <a:t>Processo de conhecimento ou execução</a:t>
            </a:r>
          </a:p>
          <a:p>
            <a:pPr algn="just"/>
            <a:r>
              <a:rPr lang="pt-BR" b="1" dirty="0"/>
              <a:t>Momento</a:t>
            </a:r>
          </a:p>
          <a:p>
            <a:pPr lvl="1" algn="just"/>
            <a:r>
              <a:rPr lang="pt-BR" b="1" dirty="0"/>
              <a:t>Na petição inicial – simples capítulo da peça – mesmo a de título extrajudicial?</a:t>
            </a:r>
          </a:p>
          <a:p>
            <a:pPr lvl="1" algn="just"/>
            <a:r>
              <a:rPr lang="pt-BR" b="1" dirty="0"/>
              <a:t>Em qualquer momento no curso do processo - até mesmo em grau de recurso – incidente </a:t>
            </a:r>
          </a:p>
          <a:p>
            <a:pPr algn="just"/>
            <a:r>
              <a:rPr lang="pt-BR" b="1" dirty="0"/>
              <a:t>Legitimidade </a:t>
            </a:r>
          </a:p>
          <a:p>
            <a:pPr lvl="1" algn="just"/>
            <a:r>
              <a:rPr lang="pt-BR" b="1" dirty="0"/>
              <a:t>Parte</a:t>
            </a:r>
          </a:p>
          <a:p>
            <a:pPr lvl="1" algn="just"/>
            <a:r>
              <a:rPr lang="pt-BR" b="1" dirty="0"/>
              <a:t>MP </a:t>
            </a:r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F1D48523-2CDC-621C-63D6-EFF288DFE6E7}"/>
              </a:ext>
            </a:extLst>
          </p:cNvPr>
          <p:cNvSpPr/>
          <p:nvPr/>
        </p:nvSpPr>
        <p:spPr>
          <a:xfrm>
            <a:off x="3723549" y="4416172"/>
            <a:ext cx="1996890" cy="666211"/>
          </a:xfrm>
          <a:prstGeom prst="wedgeRectCallout">
            <a:avLst>
              <a:gd name="adj1" fmla="val -91954"/>
              <a:gd name="adj2" fmla="val 12500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NUNCA de ofício pelo juízo</a:t>
            </a:r>
          </a:p>
        </p:txBody>
      </p:sp>
      <p:sp>
        <p:nvSpPr>
          <p:cNvPr id="7" name="Balão de Fala: Retângulo 6">
            <a:extLst>
              <a:ext uri="{FF2B5EF4-FFF2-40B4-BE49-F238E27FC236}">
                <a16:creationId xmlns:a16="http://schemas.microsoft.com/office/drawing/2014/main" id="{A53C3131-0D4E-B8E2-4DF6-CE2C8524674C}"/>
              </a:ext>
            </a:extLst>
          </p:cNvPr>
          <p:cNvSpPr/>
          <p:nvPr/>
        </p:nvSpPr>
        <p:spPr>
          <a:xfrm>
            <a:off x="6766298" y="4204680"/>
            <a:ext cx="1892935" cy="1828372"/>
          </a:xfrm>
          <a:prstGeom prst="wedgeRectCallout">
            <a:avLst>
              <a:gd name="adj1" fmla="val -108360"/>
              <a:gd name="adj2" fmla="val 25239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Discussão:</a:t>
            </a:r>
          </a:p>
          <a:p>
            <a:pPr algn="ctr"/>
            <a:r>
              <a:rPr lang="pt-BR" dirty="0"/>
              <a:t>a própria sociedade pode pedir que sua PJ seja desconsiderada?</a:t>
            </a:r>
          </a:p>
        </p:txBody>
      </p:sp>
    </p:spTree>
    <p:extLst>
      <p:ext uri="{BB962C8B-B14F-4D97-AF65-F5344CB8AC3E}">
        <p14:creationId xmlns:p14="http://schemas.microsoft.com/office/powerpoint/2010/main" val="474261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 fontScale="90000"/>
          </a:bodyPr>
          <a:lstStyle/>
          <a:p>
            <a:r>
              <a:rPr lang="pt-BR" sz="2800" dirty="0"/>
              <a:t>4. Incidente de desconsideração da PJ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 fontScale="92500" lnSpcReduction="10000"/>
          </a:bodyPr>
          <a:lstStyle/>
          <a:p>
            <a:pPr lvl="1" algn="just"/>
            <a:r>
              <a:rPr lang="pt-BR" b="1" dirty="0"/>
              <a:t>Procedimento</a:t>
            </a:r>
          </a:p>
          <a:p>
            <a:pPr lvl="2" algn="just"/>
            <a:r>
              <a:rPr lang="pt-BR" b="1" dirty="0"/>
              <a:t>Anotação no distribuidor</a:t>
            </a:r>
          </a:p>
          <a:p>
            <a:pPr lvl="2" algn="just"/>
            <a:r>
              <a:rPr lang="pt-BR" b="1" dirty="0"/>
              <a:t>Suspensão do processo – não obrigatória</a:t>
            </a:r>
          </a:p>
          <a:p>
            <a:pPr lvl="2" algn="just"/>
            <a:r>
              <a:rPr lang="pt-BR" b="1" dirty="0"/>
              <a:t>Citação do sócio / da sociedade para contestação em 5 dias</a:t>
            </a:r>
          </a:p>
          <a:p>
            <a:pPr lvl="2" algn="just"/>
            <a:r>
              <a:rPr lang="pt-BR" b="1" dirty="0"/>
              <a:t>Decisão interlocutória passível de agravo de instrumento ou decisão unipessoal do relator passível de agravo interno </a:t>
            </a:r>
          </a:p>
          <a:p>
            <a:pPr lvl="1" algn="just"/>
            <a:r>
              <a:rPr lang="pt-BR" b="1" dirty="0"/>
              <a:t>Dúvidas </a:t>
            </a:r>
          </a:p>
          <a:p>
            <a:pPr lvl="2" algn="just"/>
            <a:r>
              <a:rPr lang="pt-BR" b="1" dirty="0"/>
              <a:t>Autuação?</a:t>
            </a:r>
          </a:p>
          <a:p>
            <a:pPr lvl="2" algn="just"/>
            <a:r>
              <a:rPr lang="pt-BR" b="1" dirty="0"/>
              <a:t>Amplitude da defesa?</a:t>
            </a:r>
          </a:p>
          <a:p>
            <a:pPr lvl="2" algn="just"/>
            <a:r>
              <a:rPr lang="pt-BR" b="1" dirty="0"/>
              <a:t>Honorários Sucumbenciais?</a:t>
            </a:r>
          </a:p>
          <a:p>
            <a:pPr lvl="2" algn="just"/>
            <a:r>
              <a:rPr lang="pt-BR" b="1" dirty="0"/>
              <a:t>Fraude à execução (art. 137 </a:t>
            </a:r>
            <a:r>
              <a:rPr lang="pt-BR" b="1" dirty="0" err="1"/>
              <a:t>c.c</a:t>
            </a:r>
            <a:r>
              <a:rPr lang="pt-BR" b="1" dirty="0"/>
              <a:t>. art. 792, §3º, CPC)?</a:t>
            </a:r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alão de Fala: Retângulo 8">
            <a:extLst>
              <a:ext uri="{FF2B5EF4-FFF2-40B4-BE49-F238E27FC236}">
                <a16:creationId xmlns:a16="http://schemas.microsoft.com/office/drawing/2014/main" id="{095FFCEC-1744-CBED-E811-21CD23D614D3}"/>
              </a:ext>
            </a:extLst>
          </p:cNvPr>
          <p:cNvSpPr/>
          <p:nvPr/>
        </p:nvSpPr>
        <p:spPr>
          <a:xfrm>
            <a:off x="8398564" y="1093201"/>
            <a:ext cx="2695005" cy="1520603"/>
          </a:xfrm>
          <a:prstGeom prst="wedgeRectCallout">
            <a:avLst>
              <a:gd name="adj1" fmla="val -91954"/>
              <a:gd name="adj2" fmla="val 125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Demanda incidental: amplia o objeto do processo; decisão de mérito reveste-se de coisa julgada material</a:t>
            </a:r>
          </a:p>
        </p:txBody>
      </p:sp>
    </p:spTree>
    <p:extLst>
      <p:ext uri="{BB962C8B-B14F-4D97-AF65-F5344CB8AC3E}">
        <p14:creationId xmlns:p14="http://schemas.microsoft.com/office/powerpoint/2010/main" val="402191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1. ASSISTÊNCIA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pt-BR" b="1" dirty="0"/>
              <a:t>Intervenção </a:t>
            </a:r>
            <a:r>
              <a:rPr lang="pt-BR" b="1" u="sng" dirty="0"/>
              <a:t>voluntária,</a:t>
            </a:r>
            <a:r>
              <a:rPr lang="pt-BR" b="1" dirty="0"/>
              <a:t> pela qual terceiro ingressa em processo alheio para </a:t>
            </a:r>
            <a:r>
              <a:rPr lang="pt-BR" b="1" u="sng" dirty="0"/>
              <a:t>coadjuvar (auxiliar)</a:t>
            </a:r>
            <a:r>
              <a:rPr lang="pt-BR" b="1" dirty="0"/>
              <a:t> uma das partes e evitar as consequências negativas que a derrota do assistido produziria sobre sua própria esfera de direitos (CPC, art. 119).</a:t>
            </a:r>
          </a:p>
          <a:p>
            <a:pPr lvl="1" algn="just"/>
            <a:r>
              <a:rPr lang="pt-BR" b="1" dirty="0"/>
              <a:t>Assistente não pede nada para si, nem contra ele nada é pedido </a:t>
            </a:r>
            <a:r>
              <a:rPr lang="pt-BR" b="1" dirty="0">
                <a:sym typeface="Wingdings" panose="05000000000000000000" pitchFamily="2" charset="2"/>
              </a:rPr>
              <a:t> não amplia objeto do processo</a:t>
            </a:r>
            <a:endParaRPr lang="pt-BR" b="1" dirty="0"/>
          </a:p>
          <a:p>
            <a:pPr lvl="1" algn="just"/>
            <a:r>
              <a:rPr lang="pt-BR" b="1" dirty="0"/>
              <a:t>Assistente tem </a:t>
            </a:r>
            <a:r>
              <a:rPr lang="pt-BR" b="1" u="sng" dirty="0"/>
              <a:t>interesse jurídico</a:t>
            </a:r>
            <a:r>
              <a:rPr lang="pt-BR" b="1" dirty="0"/>
              <a:t> na vitória do assistido</a:t>
            </a:r>
          </a:p>
          <a:p>
            <a:pPr lvl="1" algn="just"/>
            <a:r>
              <a:rPr lang="pt-BR" b="1" dirty="0"/>
              <a:t>Duas modalidades diferentes de interesse jurídico </a:t>
            </a:r>
            <a:r>
              <a:rPr lang="pt-BR" b="1" dirty="0">
                <a:sym typeface="Wingdings" panose="05000000000000000000" pitchFamily="2" charset="2"/>
              </a:rPr>
              <a:t> </a:t>
            </a:r>
            <a:r>
              <a:rPr lang="pt-BR" b="1" dirty="0"/>
              <a:t>duas modalidades de assistência: simples e litisconsorcial </a:t>
            </a:r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7C93FBCB-0848-D692-176B-1EFB57EAA01C}"/>
              </a:ext>
            </a:extLst>
          </p:cNvPr>
          <p:cNvSpPr/>
          <p:nvPr/>
        </p:nvSpPr>
        <p:spPr>
          <a:xfrm>
            <a:off x="8094854" y="814121"/>
            <a:ext cx="3395870" cy="1967948"/>
          </a:xfrm>
          <a:prstGeom prst="wedgeRectCallout">
            <a:avLst>
              <a:gd name="adj1" fmla="val -64416"/>
              <a:gd name="adj2" fmla="val 11544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Não basta o simples interesse econômico, fático ou moral</a:t>
            </a:r>
            <a:r>
              <a:rPr lang="pt-BR" sz="1800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 (p.ex., defender o patrimônio do devedor; defender a atividade do prestador de serviços por quem gosto de ser atendido)</a:t>
            </a:r>
            <a:endParaRPr lang="pt-BR" dirty="0">
              <a:latin typeface="Gill Sans Nova" panose="020B0602020104020203" pitchFamily="34" charset="0"/>
            </a:endParaRPr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63BB719A-C961-DC23-A8A7-CAE91831AC21}"/>
              </a:ext>
            </a:extLst>
          </p:cNvPr>
          <p:cNvSpPr/>
          <p:nvPr/>
        </p:nvSpPr>
        <p:spPr>
          <a:xfrm>
            <a:off x="8892206" y="3369366"/>
            <a:ext cx="2842593" cy="1789043"/>
          </a:xfrm>
          <a:prstGeom prst="wedgeRectCallout">
            <a:avLst>
              <a:gd name="adj1" fmla="val -92061"/>
              <a:gd name="adj2" fmla="val -304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Abarca a potencial sujeição ao “precedente” a ser formado no processo do terceiro? </a:t>
            </a:r>
            <a:endParaRPr lang="pt-BR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pPr indent="-457200"/>
            <a:r>
              <a:rPr lang="pt-BR" sz="2800" dirty="0"/>
              <a:t>1.1. ASSISTÊNCIA SIMPLES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849124"/>
            <a:ext cx="6828183" cy="4462669"/>
          </a:xfrm>
        </p:spPr>
        <p:txBody>
          <a:bodyPr anchor="t">
            <a:normAutofit fontScale="92500" lnSpcReduction="20000"/>
          </a:bodyPr>
          <a:lstStyle/>
          <a:p>
            <a:pPr algn="just"/>
            <a:r>
              <a:rPr lang="pt-BR" b="1" dirty="0"/>
              <a:t>assistente simples tem relação jurídica direta apenas com o assistido (não com o adversário dele) e não poderia ter figurado como litisconsorte facultativo. </a:t>
            </a:r>
          </a:p>
          <a:p>
            <a:pPr lvl="1" algn="just"/>
            <a:r>
              <a:rPr lang="pt-BR" b="1" dirty="0"/>
              <a:t>Ex.: sublocatário na ação de despejo movida pelo locador contra o locatário-sublocador; alienante (responsável pela evicção) na reivindicatória movida em face do adquirente; agente causador do dano (responsável em regresso) na indenizatória movida ao Estado. </a:t>
            </a:r>
          </a:p>
          <a:p>
            <a:pPr lvl="1" algn="just"/>
            <a:r>
              <a:rPr lang="pt-BR" b="1" dirty="0"/>
              <a:t>Poderes de auxílio (alegar, impugnar, provar, recorrer etc.) </a:t>
            </a:r>
            <a:r>
              <a:rPr lang="pt-BR" b="1" dirty="0">
                <a:sym typeface="Wingdings" panose="05000000000000000000" pitchFamily="2" charset="2"/>
              </a:rPr>
              <a:t></a:t>
            </a:r>
            <a:r>
              <a:rPr lang="pt-BR" b="1" dirty="0"/>
              <a:t> </a:t>
            </a:r>
            <a:r>
              <a:rPr lang="pt-BR" b="1" u="sng" dirty="0"/>
              <a:t>não</a:t>
            </a:r>
            <a:r>
              <a:rPr lang="pt-BR" b="1" dirty="0"/>
              <a:t> pode dispor do direito nem contrariar atos do assistido</a:t>
            </a:r>
          </a:p>
          <a:p>
            <a:pPr lvl="1" algn="just"/>
            <a:r>
              <a:rPr lang="pt-BR" b="1" dirty="0"/>
              <a:t>Em caso de revelia, atua como substituto processual do assistido</a:t>
            </a:r>
          </a:p>
          <a:p>
            <a:pPr marL="457200" lvl="1" indent="0" algn="just">
              <a:buNone/>
            </a:pPr>
            <a:endParaRPr lang="pt-BR" b="1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alão de Fala: Retângulo 7">
            <a:extLst>
              <a:ext uri="{FF2B5EF4-FFF2-40B4-BE49-F238E27FC236}">
                <a16:creationId xmlns:a16="http://schemas.microsoft.com/office/drawing/2014/main" id="{A563EF19-4BA6-9E6E-3041-6109E5D8003F}"/>
              </a:ext>
            </a:extLst>
          </p:cNvPr>
          <p:cNvSpPr/>
          <p:nvPr/>
        </p:nvSpPr>
        <p:spPr>
          <a:xfrm>
            <a:off x="8242852" y="2872854"/>
            <a:ext cx="3319669" cy="2012674"/>
          </a:xfrm>
          <a:prstGeom prst="wedgeRectCallout">
            <a:avLst>
              <a:gd name="adj1" fmla="val -70770"/>
              <a:gd name="adj2" fmla="val 1674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Gill Sans Nova" panose="020B0602020104020203" pitchFamily="34" charset="0"/>
              </a:rPr>
              <a:t>Não pode: recorrer, se houver renúncia do assistido; invocar convenção arbitral se o assistido tiver respondido sem invocar (silêncio equivale a renúncia)</a:t>
            </a:r>
            <a:endParaRPr lang="pt-BR" dirty="0">
              <a:latin typeface="Gill Sans Nova" panose="020B0602020104020203" pitchFamily="34" charset="0"/>
            </a:endParaRPr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8AAB393B-C004-13F2-64B2-879972828B69}"/>
              </a:ext>
            </a:extLst>
          </p:cNvPr>
          <p:cNvSpPr/>
          <p:nvPr/>
        </p:nvSpPr>
        <p:spPr>
          <a:xfrm>
            <a:off x="8242852" y="1112293"/>
            <a:ext cx="2748550" cy="1489132"/>
          </a:xfrm>
          <a:prstGeom prst="wedgeRectCallout">
            <a:avLst>
              <a:gd name="adj1" fmla="val -77879"/>
              <a:gd name="adj2" fmla="val 6590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Mas, para </a:t>
            </a:r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Heitor Sica (Notas críticas...), o sublocatário legítimo é litisconsorte necessário</a:t>
            </a:r>
            <a:endParaRPr lang="pt-BR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93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1.2. ASSISTÊNCIA litisconsorcial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233" y="1977460"/>
            <a:ext cx="6828183" cy="4462669"/>
          </a:xfrm>
        </p:spPr>
        <p:txBody>
          <a:bodyPr anchor="t">
            <a:normAutofit/>
          </a:bodyPr>
          <a:lstStyle/>
          <a:p>
            <a:pPr algn="just"/>
            <a:r>
              <a:rPr lang="pt-BR" b="1" dirty="0"/>
              <a:t>assistente litisconsorcial tem relação jurídica direta com o adversário do assistido e poderia ter figurado como litisconsorte facultativo (CPC, art. 124).</a:t>
            </a:r>
          </a:p>
          <a:p>
            <a:pPr marL="457200" lvl="1" indent="0" algn="just">
              <a:buNone/>
            </a:pPr>
            <a:r>
              <a:rPr lang="pt-BR" b="1" dirty="0" err="1"/>
              <a:t>Exs</a:t>
            </a:r>
            <a:r>
              <a:rPr lang="pt-BR" b="1" dirty="0"/>
              <a:t>: adquirente do bem litigioso não admitido a ingressar como sucessor do alienante (CPC, art. 109, § 2º); herdeiros quando o espólio é parte, representado pelo inventariante; condômino, na ação reivindicatória movida por outro condômino em favor de todos. </a:t>
            </a:r>
          </a:p>
          <a:p>
            <a:pPr marL="457200" lvl="1" indent="0" algn="just">
              <a:buNone/>
            </a:pPr>
            <a:endParaRPr lang="pt-BR" b="1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7C93FBCB-0848-D692-176B-1EFB57EAA01C}"/>
              </a:ext>
            </a:extLst>
          </p:cNvPr>
          <p:cNvSpPr/>
          <p:nvPr/>
        </p:nvSpPr>
        <p:spPr>
          <a:xfrm>
            <a:off x="8010940" y="1311966"/>
            <a:ext cx="3240156" cy="2117034"/>
          </a:xfrm>
          <a:prstGeom prst="wedgeRectCallout">
            <a:avLst>
              <a:gd name="adj1" fmla="val -58270"/>
              <a:gd name="adj2" fmla="val 8463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Não se confunde com intervenção litisconsorcial voluntária, em que o interveniente pede algo </a:t>
            </a:r>
            <a:r>
              <a:rPr lang="pt-BR" sz="1800" b="1" u="sng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diverso</a:t>
            </a:r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 contra o mesmo réu (pretensão conexa) (Lei MS, art. 10º, § 2º)</a:t>
            </a:r>
            <a:endParaRPr lang="pt-BR" dirty="0">
              <a:latin typeface="Gill Sans Nova" panose="020B0602020104020203" pitchFamily="34" charset="0"/>
            </a:endParaRPr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62BB785A-E560-034C-755B-46B8582ADA85}"/>
              </a:ext>
            </a:extLst>
          </p:cNvPr>
          <p:cNvSpPr/>
          <p:nvPr/>
        </p:nvSpPr>
        <p:spPr>
          <a:xfrm>
            <a:off x="8892207" y="3533361"/>
            <a:ext cx="2607368" cy="1058517"/>
          </a:xfrm>
          <a:prstGeom prst="wedgeRectCallout">
            <a:avLst>
              <a:gd name="adj1" fmla="val -92061"/>
              <a:gd name="adj2" fmla="val -304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E a intervenção do codevedor solidário? </a:t>
            </a:r>
            <a:endParaRPr lang="pt-BR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3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1.2. ASSISTÊNCIA litisconsorcial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878941"/>
            <a:ext cx="6828183" cy="4462669"/>
          </a:xfrm>
        </p:spPr>
        <p:txBody>
          <a:bodyPr anchor="t">
            <a:normAutofit/>
          </a:bodyPr>
          <a:lstStyle/>
          <a:p>
            <a:pPr algn="just"/>
            <a:r>
              <a:rPr lang="pt-BR" b="1" dirty="0"/>
              <a:t>é litisconsorte do assistente (art. 124), não se colocando em posição de dependência </a:t>
            </a:r>
          </a:p>
          <a:p>
            <a:pPr algn="just"/>
            <a:r>
              <a:rPr lang="pt-BR" b="1" dirty="0"/>
              <a:t>nos casos em que o assistente litisconsorcial é o substituído processual (CPC, art. 18), tende a adquirir inclusive posição de primazia sobre o assistido (substituto)</a:t>
            </a:r>
          </a:p>
          <a:p>
            <a:pPr marL="457200" lvl="1" indent="0" algn="just">
              <a:buNone/>
            </a:pPr>
            <a:endParaRPr lang="pt-BR" b="1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0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1.3. ADMISSIBILIDADE E PROCEDIMENTO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839184"/>
            <a:ext cx="6828183" cy="4462669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pt-BR" b="1" dirty="0"/>
              <a:t>admissível em diversos tipos de procedimento (à exceção do JEC e da ADI), </a:t>
            </a:r>
          </a:p>
          <a:p>
            <a:pPr algn="just"/>
            <a:r>
              <a:rPr lang="pt-BR" b="1" dirty="0"/>
              <a:t>em qualquer momento do processo e grau de jurisdição (inclusive perante STJ e STF), </a:t>
            </a:r>
          </a:p>
          <a:p>
            <a:pPr algn="just"/>
            <a:r>
              <a:rPr lang="pt-BR" b="1" dirty="0"/>
              <a:t>parte da doutrina admite inclusive na fase executiva, mas a jurisprudência resiste</a:t>
            </a:r>
          </a:p>
          <a:p>
            <a:pPr algn="just"/>
            <a:r>
              <a:rPr lang="pt-BR" b="1" dirty="0"/>
              <a:t>intervenção da União (e outros entes federais), desloca a competência para a JF (Const., art. 109, I)</a:t>
            </a:r>
          </a:p>
          <a:p>
            <a:pPr algn="just"/>
            <a:r>
              <a:rPr lang="pt-BR" b="1" dirty="0"/>
              <a:t>da decisão de (in)deferimento, cabe AI (CPC, art. 1.105, IX)</a:t>
            </a:r>
          </a:p>
          <a:p>
            <a:pPr marL="457200" lvl="1" indent="0" algn="just">
              <a:buNone/>
            </a:pPr>
            <a:r>
              <a:rPr lang="pt-BR" b="1" dirty="0"/>
              <a:t> </a:t>
            </a:r>
          </a:p>
          <a:p>
            <a:pPr marL="457200" lvl="1" indent="0" algn="just">
              <a:buNone/>
            </a:pPr>
            <a:endParaRPr lang="pt-BR" b="1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7C93FBCB-0848-D692-176B-1EFB57EAA01C}"/>
              </a:ext>
            </a:extLst>
          </p:cNvPr>
          <p:cNvSpPr/>
          <p:nvPr/>
        </p:nvSpPr>
        <p:spPr>
          <a:xfrm>
            <a:off x="8010939" y="1311966"/>
            <a:ext cx="3488635" cy="2012673"/>
          </a:xfrm>
          <a:prstGeom prst="wedgeRectCallout">
            <a:avLst>
              <a:gd name="adj1" fmla="val -58270"/>
              <a:gd name="adj2" fmla="val 8463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/>
              <a:t>Todavia, recebe o processo no estado em que se encontra, não podendo pois realizar atos relativos a fases já superadas (CPC, art. 119)</a:t>
            </a:r>
            <a:endParaRPr lang="pt-BR" sz="2000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79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 fontScale="90000"/>
          </a:bodyPr>
          <a:lstStyle/>
          <a:p>
            <a:r>
              <a:rPr lang="pt-BR" sz="2800" dirty="0"/>
              <a:t>1.4. EFEITOS E ESTABILIDADE DA DECISÃO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839184"/>
            <a:ext cx="6828183" cy="4462669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pt-BR" b="1" dirty="0"/>
              <a:t>em caso de derrota do assistido, o assistente fica sujeito a pagar as despesas relacionadas aos atos de que participou (CPC, art. 94)</a:t>
            </a:r>
          </a:p>
          <a:p>
            <a:pPr algn="just"/>
            <a:r>
              <a:rPr lang="pt-BR" b="1" dirty="0"/>
              <a:t>Estabilidade:</a:t>
            </a:r>
          </a:p>
          <a:p>
            <a:pPr lvl="1" algn="just"/>
            <a:r>
              <a:rPr lang="pt-BR" b="1" dirty="0"/>
              <a:t>assistente litisconsorcial: é litisconsorte e se sujeita à coisa julgada material</a:t>
            </a:r>
          </a:p>
          <a:p>
            <a:pPr lvl="1" algn="just"/>
            <a:r>
              <a:rPr lang="pt-BR" b="1" dirty="0"/>
              <a:t>assistente simples: sujeita-se à eficácia da intervenção</a:t>
            </a:r>
            <a:r>
              <a:rPr lang="pt-BR" b="1" dirty="0">
                <a:sym typeface="Wingdings" panose="05000000000000000000" pitchFamily="2" charset="2"/>
              </a:rPr>
              <a:t> impossibilidade de questionar a justiça da decisão </a:t>
            </a:r>
          </a:p>
          <a:p>
            <a:pPr lvl="2" algn="just"/>
            <a:r>
              <a:rPr lang="pt-BR" b="1" dirty="0">
                <a:sym typeface="Wingdings" panose="05000000000000000000" pitchFamily="2" charset="2"/>
              </a:rPr>
              <a:t>Abarca a impossibilidade de discutir </a:t>
            </a:r>
            <a:r>
              <a:rPr lang="pt-BR" b="1" u="sng" dirty="0">
                <a:sym typeface="Wingdings" panose="05000000000000000000" pitchFamily="2" charset="2"/>
              </a:rPr>
              <a:t>fundamentos </a:t>
            </a:r>
            <a:r>
              <a:rPr lang="pt-BR" b="1" dirty="0">
                <a:sym typeface="Wingdings" panose="05000000000000000000" pitchFamily="2" charset="2"/>
              </a:rPr>
              <a:t>da decisão (não apenas o dispositivo)</a:t>
            </a:r>
            <a:endParaRPr lang="pt-BR" b="1" dirty="0"/>
          </a:p>
          <a:p>
            <a:pPr marL="457200" lvl="1" indent="0" algn="just">
              <a:buNone/>
            </a:pPr>
            <a:r>
              <a:rPr lang="pt-BR" b="1" dirty="0"/>
              <a:t> </a:t>
            </a:r>
          </a:p>
          <a:p>
            <a:pPr marL="457200" lvl="1" indent="0" algn="just">
              <a:buNone/>
            </a:pPr>
            <a:endParaRPr lang="pt-BR" b="1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7C93FBCB-0848-D692-176B-1EFB57EAA01C}"/>
              </a:ext>
            </a:extLst>
          </p:cNvPr>
          <p:cNvSpPr/>
          <p:nvPr/>
        </p:nvSpPr>
        <p:spPr>
          <a:xfrm>
            <a:off x="7951304" y="427383"/>
            <a:ext cx="3366553" cy="2085623"/>
          </a:xfrm>
          <a:prstGeom prst="wedgeRectCallout">
            <a:avLst>
              <a:gd name="adj1" fmla="val -58270"/>
              <a:gd name="adj2" fmla="val 8463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E honorários? Aplica-se a norma do art. 87, que manda repartir os honorários em causas com diversos autores e réus, tanto para receber como para pagar? </a:t>
            </a:r>
            <a:endParaRPr lang="pt-BR" sz="1600" dirty="0">
              <a:latin typeface="Gill Sans Nova" panose="020B0602020104020203" pitchFamily="34" charset="0"/>
            </a:endParaRPr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CC044DC9-9D40-D96C-FEF7-D4D222309855}"/>
              </a:ext>
            </a:extLst>
          </p:cNvPr>
          <p:cNvSpPr/>
          <p:nvPr/>
        </p:nvSpPr>
        <p:spPr>
          <a:xfrm>
            <a:off x="8716616" y="3168098"/>
            <a:ext cx="2842592" cy="1634987"/>
          </a:xfrm>
          <a:prstGeom prst="wedgeRectCallout">
            <a:avLst>
              <a:gd name="adj1" fmla="val -92061"/>
              <a:gd name="adj2" fmla="val -3044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Salvo se provar (</a:t>
            </a:r>
            <a:r>
              <a:rPr lang="pt-BR" b="1" dirty="0">
                <a:latin typeface="Gill Sans Nova" panose="020B0602020104020203" pitchFamily="34" charset="0"/>
                <a:ea typeface="Times New Roman" panose="02020603050405020304" pitchFamily="18" charset="0"/>
              </a:rPr>
              <a:t>no processo seguinte) </a:t>
            </a:r>
            <a:r>
              <a:rPr lang="pt-BR" sz="1800" b="1" dirty="0">
                <a:effectLst/>
                <a:latin typeface="Gill Sans Nova" panose="020B0602020104020203" pitchFamily="34" charset="0"/>
                <a:ea typeface="Times New Roman" panose="02020603050405020304" pitchFamily="18" charset="0"/>
              </a:rPr>
              <a:t>que sua intervenção não foi apta a evitar a má condução do processo pelo assistido</a:t>
            </a:r>
            <a:endParaRPr lang="pt-BR" dirty="0"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4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2. DENUNCIAÇÃO DA LIDE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/>
          </a:bodyPr>
          <a:lstStyle/>
          <a:p>
            <a:pPr algn="just"/>
            <a:r>
              <a:rPr lang="pt-BR" b="1" dirty="0"/>
              <a:t>Intervenção </a:t>
            </a:r>
            <a:r>
              <a:rPr lang="pt-BR" b="1" u="sng" dirty="0"/>
              <a:t>coata</a:t>
            </a:r>
            <a:r>
              <a:rPr lang="pt-BR" b="1" dirty="0"/>
              <a:t> pela qual terceiro propõe, no mesmo processo, </a:t>
            </a:r>
            <a:r>
              <a:rPr lang="pt-BR" b="1" u="sng" dirty="0"/>
              <a:t>demanda eventual de regresso</a:t>
            </a:r>
            <a:r>
              <a:rPr lang="pt-BR" b="1" dirty="0"/>
              <a:t> para, na hipótese de ser vencido na principal, obter </a:t>
            </a:r>
            <a:r>
              <a:rPr lang="pt-BR" b="1" u="sng" dirty="0"/>
              <a:t>na mesma sentença</a:t>
            </a:r>
            <a:r>
              <a:rPr lang="pt-BR" b="1" dirty="0"/>
              <a:t> a condenação do denunciado</a:t>
            </a:r>
          </a:p>
          <a:p>
            <a:pPr marL="0" indent="0" algn="just">
              <a:buNone/>
            </a:pPr>
            <a:r>
              <a:rPr lang="pt-BR" b="1" dirty="0"/>
              <a:t>			</a:t>
            </a:r>
          </a:p>
          <a:p>
            <a:pPr algn="just"/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					</a:t>
            </a:r>
            <a:endParaRPr lang="pt-BR" b="1" u="sng" dirty="0"/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7C93FBCB-0848-D692-176B-1EFB57EAA01C}"/>
              </a:ext>
            </a:extLst>
          </p:cNvPr>
          <p:cNvSpPr/>
          <p:nvPr/>
        </p:nvSpPr>
        <p:spPr>
          <a:xfrm>
            <a:off x="7703656" y="2558161"/>
            <a:ext cx="2710786" cy="1741678"/>
          </a:xfrm>
          <a:prstGeom prst="wedgeRectCallout">
            <a:avLst>
              <a:gd name="adj1" fmla="val -85738"/>
              <a:gd name="adj2" fmla="val 2677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Gill Sans Nova" panose="020B0602020104020203" pitchFamily="34" charset="0"/>
              </a:rPr>
              <a:t>Denunciação pelo réu: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Gill Sans Nova" panose="020B0602020104020203" pitchFamily="34" charset="0"/>
              </a:rPr>
              <a:t>hipótese mais comum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Gill Sans Nova" panose="020B0602020104020203" pitchFamily="34" charset="0"/>
              </a:rPr>
              <a:t>hípica intervenção de terceiros</a:t>
            </a:r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63BB719A-C961-DC23-A8A7-CAE91831AC21}"/>
              </a:ext>
            </a:extLst>
          </p:cNvPr>
          <p:cNvSpPr/>
          <p:nvPr/>
        </p:nvSpPr>
        <p:spPr>
          <a:xfrm>
            <a:off x="6588093" y="4534203"/>
            <a:ext cx="2842593" cy="1789043"/>
          </a:xfrm>
          <a:prstGeom prst="wedgeRectCallout">
            <a:avLst>
              <a:gd name="adj1" fmla="val -92668"/>
              <a:gd name="adj2" fmla="val -2184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Gill Sans Nova" panose="020B0602020104020203" pitchFamily="34" charset="0"/>
              </a:rPr>
              <a:t>Denunciação pela autora: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Gill Sans Nova" panose="020B0602020104020203" pitchFamily="34" charset="0"/>
              </a:rPr>
              <a:t>admissível, mas rara;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Gill Sans Nova" panose="020B0602020104020203" pitchFamily="34" charset="0"/>
              </a:rPr>
              <a:t>não há propriamente intervenção, mas litisconsórcio originário eventual (na inicial)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DB5E37E-903B-6181-F335-33DB27156A99}"/>
              </a:ext>
            </a:extLst>
          </p:cNvPr>
          <p:cNvSpPr/>
          <p:nvPr/>
        </p:nvSpPr>
        <p:spPr>
          <a:xfrm>
            <a:off x="1012853" y="3116556"/>
            <a:ext cx="1371600" cy="4567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Autora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BD9EC4B-5FF3-7AD7-BBA5-494534087D9B}"/>
              </a:ext>
            </a:extLst>
          </p:cNvPr>
          <p:cNvSpPr/>
          <p:nvPr/>
        </p:nvSpPr>
        <p:spPr>
          <a:xfrm>
            <a:off x="2865933" y="3116556"/>
            <a:ext cx="2059276" cy="4567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Réu / Denunciante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E75295-DD36-3524-0547-0E514B40182A}"/>
              </a:ext>
            </a:extLst>
          </p:cNvPr>
          <p:cNvSpPr/>
          <p:nvPr/>
        </p:nvSpPr>
        <p:spPr>
          <a:xfrm>
            <a:off x="2876440" y="3941077"/>
            <a:ext cx="2059276" cy="4567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Denunciada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74BC580E-4BC8-B634-0D8F-F39E5400860C}"/>
              </a:ext>
            </a:extLst>
          </p:cNvPr>
          <p:cNvCxnSpPr/>
          <p:nvPr/>
        </p:nvCxnSpPr>
        <p:spPr>
          <a:xfrm>
            <a:off x="2384453" y="3344943"/>
            <a:ext cx="48148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41BAB8C8-0993-FFCA-E026-3569F3CB20AF}"/>
              </a:ext>
            </a:extLst>
          </p:cNvPr>
          <p:cNvCxnSpPr/>
          <p:nvPr/>
        </p:nvCxnSpPr>
        <p:spPr>
          <a:xfrm>
            <a:off x="3830128" y="3573330"/>
            <a:ext cx="0" cy="36774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>
            <a:extLst>
              <a:ext uri="{FF2B5EF4-FFF2-40B4-BE49-F238E27FC236}">
                <a16:creationId xmlns:a16="http://schemas.microsoft.com/office/drawing/2014/main" id="{76B56A1B-8966-2963-ED54-60ABB9D67DD1}"/>
              </a:ext>
            </a:extLst>
          </p:cNvPr>
          <p:cNvSpPr/>
          <p:nvPr/>
        </p:nvSpPr>
        <p:spPr>
          <a:xfrm>
            <a:off x="1012853" y="4646531"/>
            <a:ext cx="1371600" cy="456774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Autora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D1DEE79A-C2F1-15AB-A651-88EE7814C07D}"/>
              </a:ext>
            </a:extLst>
          </p:cNvPr>
          <p:cNvSpPr/>
          <p:nvPr/>
        </p:nvSpPr>
        <p:spPr>
          <a:xfrm>
            <a:off x="2865933" y="4646531"/>
            <a:ext cx="2059276" cy="456774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Réu / Denunciante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561548C0-9FE7-E2C3-14B4-582DD15D92E6}"/>
              </a:ext>
            </a:extLst>
          </p:cNvPr>
          <p:cNvSpPr/>
          <p:nvPr/>
        </p:nvSpPr>
        <p:spPr>
          <a:xfrm>
            <a:off x="1012853" y="5485540"/>
            <a:ext cx="2059276" cy="456774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Denunciada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633C3279-DFAF-BDE6-3290-D988F3F4C86A}"/>
              </a:ext>
            </a:extLst>
          </p:cNvPr>
          <p:cNvCxnSpPr/>
          <p:nvPr/>
        </p:nvCxnSpPr>
        <p:spPr>
          <a:xfrm>
            <a:off x="2384453" y="4874918"/>
            <a:ext cx="48148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EBBC8555-78C5-8640-C40A-67DFBFF531A7}"/>
              </a:ext>
            </a:extLst>
          </p:cNvPr>
          <p:cNvCxnSpPr/>
          <p:nvPr/>
        </p:nvCxnSpPr>
        <p:spPr>
          <a:xfrm>
            <a:off x="1777041" y="5117793"/>
            <a:ext cx="0" cy="367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823CEF1A-8F6F-1776-4ECA-056A8E2A6594}"/>
              </a:ext>
            </a:extLst>
          </p:cNvPr>
          <p:cNvCxnSpPr>
            <a:cxnSpLocks/>
          </p:cNvCxnSpPr>
          <p:nvPr/>
        </p:nvCxnSpPr>
        <p:spPr>
          <a:xfrm>
            <a:off x="1012853" y="4519054"/>
            <a:ext cx="3922863" cy="15149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alão de Pensamento: Nuvem 31">
            <a:extLst>
              <a:ext uri="{FF2B5EF4-FFF2-40B4-BE49-F238E27FC236}">
                <a16:creationId xmlns:a16="http://schemas.microsoft.com/office/drawing/2014/main" id="{24E6E97F-6B1B-37A4-A321-42C39E39F0D6}"/>
              </a:ext>
            </a:extLst>
          </p:cNvPr>
          <p:cNvSpPr/>
          <p:nvPr/>
        </p:nvSpPr>
        <p:spPr>
          <a:xfrm>
            <a:off x="8246853" y="258792"/>
            <a:ext cx="3088256" cy="1958197"/>
          </a:xfrm>
          <a:prstGeom prst="cloudCallout">
            <a:avLst>
              <a:gd name="adj1" fmla="val -81641"/>
              <a:gd name="adj2" fmla="val -21255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Denuncia-se o processo (“lide”) ao terceiro. NÃO se denuncia o terceiro à lide</a:t>
            </a:r>
          </a:p>
        </p:txBody>
      </p:sp>
    </p:spTree>
    <p:extLst>
      <p:ext uri="{BB962C8B-B14F-4D97-AF65-F5344CB8AC3E}">
        <p14:creationId xmlns:p14="http://schemas.microsoft.com/office/powerpoint/2010/main" val="275248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7">
            <a:extLst>
              <a:ext uri="{FF2B5EF4-FFF2-40B4-BE49-F238E27FC236}">
                <a16:creationId xmlns:a16="http://schemas.microsoft.com/office/drawing/2014/main" id="{D4605347-2613-41EB-8B87-A77912065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367257-FAA2-0B77-EF8A-91395CE7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1" y="556147"/>
            <a:ext cx="6545485" cy="1014236"/>
          </a:xfrm>
        </p:spPr>
        <p:txBody>
          <a:bodyPr anchor="b">
            <a:normAutofit/>
          </a:bodyPr>
          <a:lstStyle/>
          <a:p>
            <a:r>
              <a:rPr lang="pt-BR" sz="2800" dirty="0"/>
              <a:t>2. DENUNCIAÇÃO DA LIDE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8B2CB8-6679-BF7B-BD06-7CB556A0D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1" y="1570383"/>
            <a:ext cx="6828183" cy="4462669"/>
          </a:xfrm>
        </p:spPr>
        <p:txBody>
          <a:bodyPr anchor="t">
            <a:normAutofit/>
          </a:bodyPr>
          <a:lstStyle/>
          <a:p>
            <a:pPr algn="just"/>
            <a:r>
              <a:rPr lang="pt-BR" b="1" dirty="0"/>
              <a:t>Ampliação objetiva do processo:</a:t>
            </a:r>
          </a:p>
          <a:p>
            <a:pPr marL="0" indent="0" algn="just">
              <a:buNone/>
            </a:pPr>
            <a:r>
              <a:rPr lang="pt-BR" b="1" dirty="0"/>
              <a:t>			</a:t>
            </a:r>
          </a:p>
          <a:p>
            <a:pPr algn="just"/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					</a:t>
            </a:r>
            <a:endParaRPr lang="pt-BR" b="1" u="sng" dirty="0"/>
          </a:p>
          <a:p>
            <a:pPr lvl="1" algn="just"/>
            <a:endParaRPr lang="pt-BR" b="1" dirty="0"/>
          </a:p>
          <a:p>
            <a:pPr algn="just"/>
            <a:endParaRPr lang="pt-BR" dirty="0"/>
          </a:p>
        </p:txBody>
      </p:sp>
      <p:pic>
        <p:nvPicPr>
          <p:cNvPr id="4" name="Picture 3" descr="Ícone&#10;&#10;Descrição gerada automaticamente">
            <a:extLst>
              <a:ext uri="{FF2B5EF4-FFF2-40B4-BE49-F238E27FC236}">
                <a16:creationId xmlns:a16="http://schemas.microsoft.com/office/drawing/2014/main" id="{B56730A9-F43B-5829-F18A-AB609A372E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6" r="17942" b="-2"/>
          <a:stretch/>
        </p:blipFill>
        <p:spPr>
          <a:xfrm>
            <a:off x="7812156" y="1"/>
            <a:ext cx="3922643" cy="5745706"/>
          </a:xfrm>
          <a:prstGeom prst="rect">
            <a:avLst/>
          </a:prstGeom>
        </p:spPr>
      </p:pic>
      <p:sp>
        <p:nvSpPr>
          <p:cNvPr id="29" name="Rectangle 19">
            <a:extLst>
              <a:ext uri="{FF2B5EF4-FFF2-40B4-BE49-F238E27FC236}">
                <a16:creationId xmlns:a16="http://schemas.microsoft.com/office/drawing/2014/main" id="{5B03C481-2433-4417-965E-BECB9D12A1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A4786A78-84CD-4AC4-B2E4-2BFDC38D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0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7C93FBCB-0848-D692-176B-1EFB57EAA01C}"/>
              </a:ext>
            </a:extLst>
          </p:cNvPr>
          <p:cNvSpPr/>
          <p:nvPr/>
        </p:nvSpPr>
        <p:spPr>
          <a:xfrm>
            <a:off x="4356248" y="1912508"/>
            <a:ext cx="2298897" cy="1126791"/>
          </a:xfrm>
          <a:prstGeom prst="wedgeRectCallout">
            <a:avLst>
              <a:gd name="adj1" fmla="val -82361"/>
              <a:gd name="adj2" fmla="val 6275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Gill Sans Nova" panose="020B0602020104020203" pitchFamily="34" charset="0"/>
              </a:rPr>
              <a:t>Antes da denunciação, processo apenas com demanda(s) de origem entre Autora e Réu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04DBFE4D-D451-77C0-763D-9969CE7D46D1}"/>
              </a:ext>
            </a:extLst>
          </p:cNvPr>
          <p:cNvSpPr/>
          <p:nvPr/>
        </p:nvSpPr>
        <p:spPr>
          <a:xfrm>
            <a:off x="793924" y="1992959"/>
            <a:ext cx="2751533" cy="288959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84C5CBC-92AB-2F84-A8A5-05BBFACBB697}"/>
              </a:ext>
            </a:extLst>
          </p:cNvPr>
          <p:cNvSpPr/>
          <p:nvPr/>
        </p:nvSpPr>
        <p:spPr>
          <a:xfrm>
            <a:off x="1561528" y="2838154"/>
            <a:ext cx="1233431" cy="118169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Demanda de origem</a:t>
            </a:r>
          </a:p>
        </p:txBody>
      </p:sp>
      <p:sp>
        <p:nvSpPr>
          <p:cNvPr id="16" name="Balão de Fala: Retângulo 15">
            <a:extLst>
              <a:ext uri="{FF2B5EF4-FFF2-40B4-BE49-F238E27FC236}">
                <a16:creationId xmlns:a16="http://schemas.microsoft.com/office/drawing/2014/main" id="{31C2B5D2-ED80-5697-AFF8-5311381EEC7D}"/>
              </a:ext>
            </a:extLst>
          </p:cNvPr>
          <p:cNvSpPr/>
          <p:nvPr/>
        </p:nvSpPr>
        <p:spPr>
          <a:xfrm>
            <a:off x="7354955" y="808959"/>
            <a:ext cx="2611869" cy="1941567"/>
          </a:xfrm>
          <a:prstGeom prst="wedgeRectCallout">
            <a:avLst>
              <a:gd name="adj1" fmla="val -66134"/>
              <a:gd name="adj2" fmla="val 86009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Gill Sans Nova" panose="020B0602020104020203" pitchFamily="34" charset="0"/>
              </a:rPr>
              <a:t>Depois da denunciação, processo também com demanda dependente de regresso (ou garantia) entre Denunciante (Autora ou Réu) e Denunciado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DB78F952-5D11-2715-C07A-A999BEFCF326}"/>
              </a:ext>
            </a:extLst>
          </p:cNvPr>
          <p:cNvSpPr/>
          <p:nvPr/>
        </p:nvSpPr>
        <p:spPr>
          <a:xfrm>
            <a:off x="4308897" y="3455253"/>
            <a:ext cx="2751533" cy="288959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491CFAC1-A70F-2670-F939-88440536F728}"/>
              </a:ext>
            </a:extLst>
          </p:cNvPr>
          <p:cNvSpPr/>
          <p:nvPr/>
        </p:nvSpPr>
        <p:spPr>
          <a:xfrm>
            <a:off x="4579188" y="3970187"/>
            <a:ext cx="1233431" cy="118169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/>
              <a:t>Demanda de origem</a:t>
            </a:r>
            <a:endParaRPr lang="pt-BR" sz="1400" dirty="0"/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23BC5FE-534D-61B4-063F-9FD2379BD425}"/>
              </a:ext>
            </a:extLst>
          </p:cNvPr>
          <p:cNvCxnSpPr/>
          <p:nvPr/>
        </p:nvCxnSpPr>
        <p:spPr>
          <a:xfrm>
            <a:off x="3509456" y="4116086"/>
            <a:ext cx="758871" cy="30192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>
            <a:extLst>
              <a:ext uri="{FF2B5EF4-FFF2-40B4-BE49-F238E27FC236}">
                <a16:creationId xmlns:a16="http://schemas.microsoft.com/office/drawing/2014/main" id="{9760C2C7-BFF6-A6BB-FA4E-5611F1AC7B47}"/>
              </a:ext>
            </a:extLst>
          </p:cNvPr>
          <p:cNvSpPr/>
          <p:nvPr/>
        </p:nvSpPr>
        <p:spPr>
          <a:xfrm>
            <a:off x="5577624" y="4627569"/>
            <a:ext cx="1233431" cy="1181691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Demanda de regresso</a:t>
            </a:r>
          </a:p>
        </p:txBody>
      </p:sp>
      <p:sp>
        <p:nvSpPr>
          <p:cNvPr id="31" name="Balão de Fala: Retângulo 30">
            <a:extLst>
              <a:ext uri="{FF2B5EF4-FFF2-40B4-BE49-F238E27FC236}">
                <a16:creationId xmlns:a16="http://schemas.microsoft.com/office/drawing/2014/main" id="{C49C55A7-A893-7E5F-BE36-509955BFC97B}"/>
              </a:ext>
            </a:extLst>
          </p:cNvPr>
          <p:cNvSpPr/>
          <p:nvPr/>
        </p:nvSpPr>
        <p:spPr>
          <a:xfrm>
            <a:off x="8882101" y="2974114"/>
            <a:ext cx="2715901" cy="3851870"/>
          </a:xfrm>
          <a:prstGeom prst="wedgeRectCallout">
            <a:avLst>
              <a:gd name="adj1" fmla="val -100673"/>
              <a:gd name="adj2" fmla="val -10495"/>
            </a:avLst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Gill Sans Nova" panose="020B0602020104020203" pitchFamily="34" charset="0"/>
              </a:rPr>
              <a:t>Sentença com dois </a:t>
            </a:r>
            <a:r>
              <a:rPr lang="pt-BR" b="1" dirty="0">
                <a:latin typeface="Gill Sans Nova" panose="020B0602020104020203" pitchFamily="34" charset="0"/>
              </a:rPr>
              <a:t>capítulos </a:t>
            </a:r>
            <a:r>
              <a:rPr lang="pt-BR" dirty="0">
                <a:latin typeface="Gill Sans Nova" panose="020B0602020104020203" pitchFamily="34" charset="0"/>
              </a:rPr>
              <a:t>(além das verbas de sucumbência), em relação de antecedência lógica do tipo </a:t>
            </a:r>
            <a:r>
              <a:rPr lang="pt-BR" b="1" dirty="0">
                <a:latin typeface="Gill Sans Nova" panose="020B0602020104020203" pitchFamily="34" charset="0"/>
              </a:rPr>
              <a:t>preliminar: </a:t>
            </a:r>
            <a:r>
              <a:rPr lang="pt-BR" dirty="0">
                <a:latin typeface="Gill Sans Nova" panose="020B0602020104020203" pitchFamily="34" charset="0"/>
              </a:rPr>
              <a:t>se denunciada for vitoriosa na demanda de origem (condicionante), a denunciação (condicionada) </a:t>
            </a:r>
            <a:r>
              <a:rPr lang="pt-BR" b="1" dirty="0">
                <a:latin typeface="Gill Sans Nova" panose="020B0602020104020203" pitchFamily="34" charset="0"/>
              </a:rPr>
              <a:t>não será julgada no mérito </a:t>
            </a:r>
            <a:r>
              <a:rPr lang="pt-BR" dirty="0">
                <a:latin typeface="Gill Sans Nova" panose="020B0602020104020203" pitchFamily="34" charset="0"/>
              </a:rPr>
              <a:t>(fica “prejudicada”)</a:t>
            </a:r>
          </a:p>
        </p:txBody>
      </p:sp>
    </p:spTree>
    <p:extLst>
      <p:ext uri="{BB962C8B-B14F-4D97-AF65-F5344CB8AC3E}">
        <p14:creationId xmlns:p14="http://schemas.microsoft.com/office/powerpoint/2010/main" val="14038570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1960</Words>
  <Application>Microsoft Office PowerPoint</Application>
  <PresentationFormat>Widescreen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Gill Sans Nova</vt:lpstr>
      <vt:lpstr>Wingdings</vt:lpstr>
      <vt:lpstr>GradientRiseVTI</vt:lpstr>
      <vt:lpstr>INTERVENÇÃO DE TERCEIROS</vt:lpstr>
      <vt:lpstr>1. ASSISTÊNCIA </vt:lpstr>
      <vt:lpstr>1.1. ASSISTÊNCIA SIMPLES</vt:lpstr>
      <vt:lpstr>1.2. ASSISTÊNCIA litisconsorcial</vt:lpstr>
      <vt:lpstr>1.2. ASSISTÊNCIA litisconsorcial</vt:lpstr>
      <vt:lpstr>1.3. ADMISSIBILIDADE E PROCEDIMENTO</vt:lpstr>
      <vt:lpstr>1.4. EFEITOS E ESTABILIDADE DA DECISÃO</vt:lpstr>
      <vt:lpstr>2. DENUNCIAÇÃO DA LIDE</vt:lpstr>
      <vt:lpstr>2. DENUNCIAÇÃO DA LIDE</vt:lpstr>
      <vt:lpstr>2.1. hipóteses </vt:lpstr>
      <vt:lpstr>2.2. Posição dA denunciadA</vt:lpstr>
      <vt:lpstr>2.3. SUCUMBÊNCIA </vt:lpstr>
      <vt:lpstr>3. Amicus curiae </vt:lpstr>
      <vt:lpstr>3. Amicus curiae </vt:lpstr>
      <vt:lpstr>4. Incidente de desconsideração da PJ </vt:lpstr>
      <vt:lpstr>4. Incidente de desconsideração da PJ </vt:lpstr>
      <vt:lpstr>4. Incidente de desconsideração da PJ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 e Prova documental: uma distinção ilusória</dc:title>
  <dc:creator>Clarisse Leite</dc:creator>
  <cp:lastModifiedBy>Clarisse Leite</cp:lastModifiedBy>
  <cp:revision>34</cp:revision>
  <dcterms:created xsi:type="dcterms:W3CDTF">2022-11-29T17:36:29Z</dcterms:created>
  <dcterms:modified xsi:type="dcterms:W3CDTF">2024-06-06T11:30:17Z</dcterms:modified>
</cp:coreProperties>
</file>