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3" r:id="rId3"/>
    <p:sldId id="304" r:id="rId4"/>
    <p:sldId id="306" r:id="rId5"/>
    <p:sldId id="308" r:id="rId6"/>
    <p:sldId id="305" r:id="rId7"/>
    <p:sldId id="307" r:id="rId8"/>
    <p:sldId id="309" r:id="rId9"/>
    <p:sldId id="310" r:id="rId10"/>
    <p:sldId id="311" r:id="rId11"/>
    <p:sldId id="315" r:id="rId12"/>
    <p:sldId id="316" r:id="rId13"/>
    <p:sldId id="327" r:id="rId14"/>
    <p:sldId id="328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9" r:id="rId26"/>
    <p:sldId id="330" r:id="rId27"/>
    <p:sldId id="346" r:id="rId28"/>
    <p:sldId id="342" r:id="rId29"/>
    <p:sldId id="333" r:id="rId30"/>
    <p:sldId id="345" r:id="rId31"/>
    <p:sldId id="344" r:id="rId32"/>
    <p:sldId id="343" r:id="rId33"/>
    <p:sldId id="337" r:id="rId34"/>
    <p:sldId id="338" r:id="rId35"/>
    <p:sldId id="339" r:id="rId36"/>
    <p:sldId id="340" r:id="rId37"/>
    <p:sldId id="341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howGuides="1">
      <p:cViewPr>
        <p:scale>
          <a:sx n="50" d="100"/>
          <a:sy n="50" d="100"/>
        </p:scale>
        <p:origin x="1008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Dolar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Plan1!$B$2:$B$30</c:f>
              <c:numCache>
                <c:formatCode>General</c:formatCode>
                <c:ptCount val="29"/>
                <c:pt idx="0">
                  <c:v>2.4500000000000002</c:v>
                </c:pt>
                <c:pt idx="1">
                  <c:v>3.2</c:v>
                </c:pt>
                <c:pt idx="2">
                  <c:v>3.3</c:v>
                </c:pt>
                <c:pt idx="3">
                  <c:v>3.4</c:v>
                </c:pt>
                <c:pt idx="4">
                  <c:v>3.4</c:v>
                </c:pt>
                <c:pt idx="5">
                  <c:v>3.49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3.55</c:v>
                </c:pt>
                <c:pt idx="10">
                  <c:v>3.6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3.71</c:v>
                </c:pt>
                <c:pt idx="16">
                  <c:v>3.72</c:v>
                </c:pt>
                <c:pt idx="17">
                  <c:v>3.75</c:v>
                </c:pt>
                <c:pt idx="18">
                  <c:v>3.75</c:v>
                </c:pt>
                <c:pt idx="19">
                  <c:v>3.75</c:v>
                </c:pt>
                <c:pt idx="20">
                  <c:v>3.77</c:v>
                </c:pt>
                <c:pt idx="21">
                  <c:v>3.77</c:v>
                </c:pt>
                <c:pt idx="22">
                  <c:v>3.8</c:v>
                </c:pt>
                <c:pt idx="23">
                  <c:v>3.8</c:v>
                </c:pt>
                <c:pt idx="24">
                  <c:v>3.8</c:v>
                </c:pt>
                <c:pt idx="25">
                  <c:v>3.8</c:v>
                </c:pt>
                <c:pt idx="26">
                  <c:v>3.85</c:v>
                </c:pt>
                <c:pt idx="27">
                  <c:v>3.89</c:v>
                </c:pt>
                <c:pt idx="28">
                  <c:v>3.98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correto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Plan1!$C$2:$C$30</c:f>
              <c:numCache>
                <c:formatCode>General</c:formatCode>
                <c:ptCount val="29"/>
                <c:pt idx="0">
                  <c:v>3.758</c:v>
                </c:pt>
                <c:pt idx="1">
                  <c:v>3.758</c:v>
                </c:pt>
                <c:pt idx="2">
                  <c:v>3.758</c:v>
                </c:pt>
                <c:pt idx="3">
                  <c:v>3.758</c:v>
                </c:pt>
                <c:pt idx="4">
                  <c:v>3.758</c:v>
                </c:pt>
                <c:pt idx="5">
                  <c:v>3.758</c:v>
                </c:pt>
                <c:pt idx="6">
                  <c:v>3.758</c:v>
                </c:pt>
                <c:pt idx="7">
                  <c:v>3.758</c:v>
                </c:pt>
                <c:pt idx="8">
                  <c:v>3.758</c:v>
                </c:pt>
                <c:pt idx="9">
                  <c:v>3.758</c:v>
                </c:pt>
                <c:pt idx="10">
                  <c:v>3.758</c:v>
                </c:pt>
                <c:pt idx="11">
                  <c:v>3.758</c:v>
                </c:pt>
                <c:pt idx="12">
                  <c:v>3.758</c:v>
                </c:pt>
                <c:pt idx="13">
                  <c:v>3.758</c:v>
                </c:pt>
                <c:pt idx="14">
                  <c:v>3.758</c:v>
                </c:pt>
                <c:pt idx="15">
                  <c:v>3.758</c:v>
                </c:pt>
                <c:pt idx="16">
                  <c:v>3.758</c:v>
                </c:pt>
                <c:pt idx="17">
                  <c:v>3.758</c:v>
                </c:pt>
                <c:pt idx="18">
                  <c:v>3.758</c:v>
                </c:pt>
                <c:pt idx="19">
                  <c:v>3.758</c:v>
                </c:pt>
                <c:pt idx="20">
                  <c:v>3.758</c:v>
                </c:pt>
                <c:pt idx="21">
                  <c:v>3.758</c:v>
                </c:pt>
                <c:pt idx="22">
                  <c:v>3.758</c:v>
                </c:pt>
                <c:pt idx="23">
                  <c:v>3.758</c:v>
                </c:pt>
                <c:pt idx="24">
                  <c:v>3.758</c:v>
                </c:pt>
                <c:pt idx="25">
                  <c:v>3.758</c:v>
                </c:pt>
                <c:pt idx="26">
                  <c:v>3.758</c:v>
                </c:pt>
                <c:pt idx="27">
                  <c:v>3.758</c:v>
                </c:pt>
                <c:pt idx="28">
                  <c:v>3.758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55696"/>
        <c:axId val="170556256"/>
      </c:lineChart>
      <c:catAx>
        <c:axId val="1705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556256"/>
        <c:crosses val="autoZero"/>
        <c:auto val="1"/>
        <c:lblAlgn val="ctr"/>
        <c:lblOffset val="100"/>
        <c:noMultiLvlLbl val="0"/>
      </c:catAx>
      <c:valAx>
        <c:axId val="17055625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5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5330132052821"/>
          <c:y val="7.6738609112709827E-2"/>
          <c:w val="0.85594237695078035"/>
          <c:h val="0.64988009592326135"/>
        </c:manualLayout>
      </c:layout>
      <c:areaChart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PMPP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C000"/>
              </a:solidFill>
              <a:prstDash val="solid"/>
            </a:ln>
          </c:spPr>
          <c:cat>
            <c:numRef>
              <c:f>Sheet1!$A$2:$A$319</c:f>
              <c:numCache>
                <c:formatCode>[$-416]mmm\-yy;@</c:formatCode>
                <c:ptCount val="31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</c:numCache>
            </c:numRef>
          </c:cat>
          <c:val>
            <c:numRef>
              <c:f>Sheet1!$B$2:$B$319</c:f>
              <c:numCache>
                <c:formatCode>0.0%</c:formatCode>
                <c:ptCount val="318"/>
                <c:pt idx="0">
                  <c:v>0.32153310652920658</c:v>
                </c:pt>
                <c:pt idx="1">
                  <c:v>0.32460088742073523</c:v>
                </c:pt>
                <c:pt idx="2">
                  <c:v>0.30755061219070984</c:v>
                </c:pt>
                <c:pt idx="3">
                  <c:v>0.30419667719356502</c:v>
                </c:pt>
                <c:pt idx="4">
                  <c:v>0.29700826352960652</c:v>
                </c:pt>
                <c:pt idx="5">
                  <c:v>0.31419305115475121</c:v>
                </c:pt>
                <c:pt idx="6">
                  <c:v>0.31714575272809242</c:v>
                </c:pt>
                <c:pt idx="7">
                  <c:v>0.31085085170452464</c:v>
                </c:pt>
                <c:pt idx="8">
                  <c:v>0.31211135298059567</c:v>
                </c:pt>
                <c:pt idx="9">
                  <c:v>0.33337102027712134</c:v>
                </c:pt>
                <c:pt idx="10">
                  <c:v>0.32512975874236144</c:v>
                </c:pt>
                <c:pt idx="11">
                  <c:v>0.35011190654538321</c:v>
                </c:pt>
                <c:pt idx="12">
                  <c:v>0.33604818300765499</c:v>
                </c:pt>
                <c:pt idx="13">
                  <c:v>0.33610836689754275</c:v>
                </c:pt>
                <c:pt idx="14">
                  <c:v>0.34002122489907244</c:v>
                </c:pt>
                <c:pt idx="15">
                  <c:v>0.33383107028233083</c:v>
                </c:pt>
                <c:pt idx="16">
                  <c:v>0.33724100742666702</c:v>
                </c:pt>
                <c:pt idx="17">
                  <c:v>0.34532005411888334</c:v>
                </c:pt>
                <c:pt idx="18">
                  <c:v>0.35244516048350188</c:v>
                </c:pt>
                <c:pt idx="19">
                  <c:v>0.34088294033503802</c:v>
                </c:pt>
                <c:pt idx="20">
                  <c:v>0.34308370022732931</c:v>
                </c:pt>
                <c:pt idx="21">
                  <c:v>0.34888414918532346</c:v>
                </c:pt>
                <c:pt idx="22">
                  <c:v>0.34371549862329248</c:v>
                </c:pt>
                <c:pt idx="23">
                  <c:v>0.38602934955173357</c:v>
                </c:pt>
                <c:pt idx="24">
                  <c:v>0.37911334858883738</c:v>
                </c:pt>
                <c:pt idx="25">
                  <c:v>0.36590545005885511</c:v>
                </c:pt>
                <c:pt idx="26">
                  <c:v>0.37264334334243876</c:v>
                </c:pt>
                <c:pt idx="27">
                  <c:v>0.35457570267545113</c:v>
                </c:pt>
                <c:pt idx="28">
                  <c:v>0.35992910288466118</c:v>
                </c:pt>
                <c:pt idx="29">
                  <c:v>0.35665769124277646</c:v>
                </c:pt>
                <c:pt idx="30">
                  <c:v>0.34706407560627361</c:v>
                </c:pt>
                <c:pt idx="31">
                  <c:v>0.36230369642424426</c:v>
                </c:pt>
                <c:pt idx="32">
                  <c:v>0.35261363728616507</c:v>
                </c:pt>
                <c:pt idx="33">
                  <c:v>0.34183337990514107</c:v>
                </c:pt>
                <c:pt idx="34">
                  <c:v>0.34581104660668055</c:v>
                </c:pt>
                <c:pt idx="35">
                  <c:v>0.37374238009673572</c:v>
                </c:pt>
                <c:pt idx="36">
                  <c:v>0.3706563983792972</c:v>
                </c:pt>
                <c:pt idx="37">
                  <c:v>0.37349677753664356</c:v>
                </c:pt>
                <c:pt idx="38">
                  <c:v>0.37710318846061103</c:v>
                </c:pt>
                <c:pt idx="39">
                  <c:v>0.380067917991258</c:v>
                </c:pt>
                <c:pt idx="40">
                  <c:v>0.38437881880037572</c:v>
                </c:pt>
                <c:pt idx="41">
                  <c:v>0.40144728880382852</c:v>
                </c:pt>
                <c:pt idx="42">
                  <c:v>0.40462633787086322</c:v>
                </c:pt>
                <c:pt idx="43">
                  <c:v>0.41406618649683913</c:v>
                </c:pt>
                <c:pt idx="44">
                  <c:v>0.41737625494014402</c:v>
                </c:pt>
                <c:pt idx="45">
                  <c:v>0.40238557903511218</c:v>
                </c:pt>
                <c:pt idx="46">
                  <c:v>0.40529259380389587</c:v>
                </c:pt>
                <c:pt idx="47">
                  <c:v>0.42615785365670167</c:v>
                </c:pt>
                <c:pt idx="48">
                  <c:v>0.41870954508917729</c:v>
                </c:pt>
                <c:pt idx="49">
                  <c:v>0.42117409299372977</c:v>
                </c:pt>
                <c:pt idx="50">
                  <c:v>0.42322714669624195</c:v>
                </c:pt>
                <c:pt idx="51">
                  <c:v>0.41383638224168162</c:v>
                </c:pt>
                <c:pt idx="52">
                  <c:v>0.43003419887495653</c:v>
                </c:pt>
                <c:pt idx="53">
                  <c:v>0.43674030200204195</c:v>
                </c:pt>
                <c:pt idx="54">
                  <c:v>0.44535571779294975</c:v>
                </c:pt>
                <c:pt idx="55">
                  <c:v>0.4679796532193769</c:v>
                </c:pt>
                <c:pt idx="56">
                  <c:v>0.46957655350716282</c:v>
                </c:pt>
                <c:pt idx="57">
                  <c:v>0.46210933720019898</c:v>
                </c:pt>
                <c:pt idx="58">
                  <c:v>0.48539169002445559</c:v>
                </c:pt>
                <c:pt idx="59">
                  <c:v>0.50498076023774641</c:v>
                </c:pt>
                <c:pt idx="60">
                  <c:v>0.4727103463673159</c:v>
                </c:pt>
                <c:pt idx="61">
                  <c:v>0.38583005968246126</c:v>
                </c:pt>
                <c:pt idx="62">
                  <c:v>0.37335608095259282</c:v>
                </c:pt>
                <c:pt idx="63">
                  <c:v>0.37093484874725435</c:v>
                </c:pt>
                <c:pt idx="64">
                  <c:v>0.37058309801290912</c:v>
                </c:pt>
                <c:pt idx="65">
                  <c:v>0.37128113383269851</c:v>
                </c:pt>
                <c:pt idx="66">
                  <c:v>0.37585155786004293</c:v>
                </c:pt>
                <c:pt idx="67">
                  <c:v>0.366688285322119</c:v>
                </c:pt>
                <c:pt idx="68">
                  <c:v>0.36086948080812598</c:v>
                </c:pt>
                <c:pt idx="69">
                  <c:v>0.35674506827535746</c:v>
                </c:pt>
                <c:pt idx="70">
                  <c:v>0.3652556992752638</c:v>
                </c:pt>
                <c:pt idx="71">
                  <c:v>0.38451578975892947</c:v>
                </c:pt>
                <c:pt idx="72">
                  <c:v>0.36969830343644444</c:v>
                </c:pt>
                <c:pt idx="73">
                  <c:v>0.3684540979111855</c:v>
                </c:pt>
                <c:pt idx="74">
                  <c:v>0.36352485363317105</c:v>
                </c:pt>
                <c:pt idx="75">
                  <c:v>0.36109230274567439</c:v>
                </c:pt>
                <c:pt idx="76">
                  <c:v>0.36468563165440504</c:v>
                </c:pt>
                <c:pt idx="77">
                  <c:v>0.36674979258211199</c:v>
                </c:pt>
                <c:pt idx="78">
                  <c:v>0.37038755412311225</c:v>
                </c:pt>
                <c:pt idx="79">
                  <c:v>0.36897624766022225</c:v>
                </c:pt>
                <c:pt idx="80">
                  <c:v>0.37834994531467186</c:v>
                </c:pt>
                <c:pt idx="81">
                  <c:v>0.39661818330597198</c:v>
                </c:pt>
                <c:pt idx="82">
                  <c:v>0.39709293520170441</c:v>
                </c:pt>
                <c:pt idx="83">
                  <c:v>0.41778496969533641</c:v>
                </c:pt>
                <c:pt idx="84">
                  <c:v>0.40466940739524887</c:v>
                </c:pt>
                <c:pt idx="85">
                  <c:v>0.40250182704155424</c:v>
                </c:pt>
                <c:pt idx="86">
                  <c:v>0.39784745392592896</c:v>
                </c:pt>
                <c:pt idx="87">
                  <c:v>0.39223627811707912</c:v>
                </c:pt>
                <c:pt idx="88">
                  <c:v>0.39411502639567986</c:v>
                </c:pt>
                <c:pt idx="89">
                  <c:v>0.39365092422795916</c:v>
                </c:pt>
                <c:pt idx="90">
                  <c:v>0.38633836347849593</c:v>
                </c:pt>
                <c:pt idx="91">
                  <c:v>0.38210915502186921</c:v>
                </c:pt>
                <c:pt idx="92">
                  <c:v>0.38631373745884995</c:v>
                </c:pt>
                <c:pt idx="93">
                  <c:v>0.37921212688763145</c:v>
                </c:pt>
                <c:pt idx="94">
                  <c:v>0.37616627928888624</c:v>
                </c:pt>
                <c:pt idx="95">
                  <c:v>0.39933222738081181</c:v>
                </c:pt>
                <c:pt idx="96">
                  <c:v>0.39508449100231979</c:v>
                </c:pt>
                <c:pt idx="97">
                  <c:v>0.38799049317215728</c:v>
                </c:pt>
                <c:pt idx="98">
                  <c:v>0.38215824778788865</c:v>
                </c:pt>
                <c:pt idx="99">
                  <c:v>0.37803191609876302</c:v>
                </c:pt>
                <c:pt idx="100">
                  <c:v>0.37548759518022862</c:v>
                </c:pt>
                <c:pt idx="101">
                  <c:v>0.37673598702937988</c:v>
                </c:pt>
                <c:pt idx="102">
                  <c:v>0.37089439925403445</c:v>
                </c:pt>
                <c:pt idx="103">
                  <c:v>0.36863819804978715</c:v>
                </c:pt>
                <c:pt idx="104">
                  <c:v>0.36780694036731887</c:v>
                </c:pt>
                <c:pt idx="105">
                  <c:v>0.36288088466844054</c:v>
                </c:pt>
                <c:pt idx="106">
                  <c:v>0.35930761272377337</c:v>
                </c:pt>
                <c:pt idx="107">
                  <c:v>0.37908700848431154</c:v>
                </c:pt>
                <c:pt idx="108">
                  <c:v>0.37160391207526083</c:v>
                </c:pt>
                <c:pt idx="109">
                  <c:v>0.36594203580590168</c:v>
                </c:pt>
                <c:pt idx="110">
                  <c:v>0.35825934376260588</c:v>
                </c:pt>
                <c:pt idx="111">
                  <c:v>0.36052860886736021</c:v>
                </c:pt>
                <c:pt idx="112">
                  <c:v>0.36244025363039406</c:v>
                </c:pt>
                <c:pt idx="113">
                  <c:v>0.36435672887931425</c:v>
                </c:pt>
                <c:pt idx="114">
                  <c:v>0.36308180391578032</c:v>
                </c:pt>
                <c:pt idx="115">
                  <c:v>0.3657527832154529</c:v>
                </c:pt>
                <c:pt idx="116">
                  <c:v>0.36578309008279714</c:v>
                </c:pt>
                <c:pt idx="117">
                  <c:v>0.36983069632898691</c:v>
                </c:pt>
                <c:pt idx="118">
                  <c:v>0.37095929921191351</c:v>
                </c:pt>
                <c:pt idx="119">
                  <c:v>0.38812810491640604</c:v>
                </c:pt>
                <c:pt idx="120">
                  <c:v>0.38016673486351388</c:v>
                </c:pt>
                <c:pt idx="121">
                  <c:v>0.37536541713829652</c:v>
                </c:pt>
                <c:pt idx="122">
                  <c:v>0.37772530125998605</c:v>
                </c:pt>
                <c:pt idx="123">
                  <c:v>0.37156701487881477</c:v>
                </c:pt>
                <c:pt idx="124">
                  <c:v>0.36952021816869401</c:v>
                </c:pt>
                <c:pt idx="125">
                  <c:v>0.36030559203309653</c:v>
                </c:pt>
                <c:pt idx="126">
                  <c:v>0.35846358083012414</c:v>
                </c:pt>
                <c:pt idx="127">
                  <c:v>0.36227919110737006</c:v>
                </c:pt>
                <c:pt idx="128">
                  <c:v>0.36884207582192424</c:v>
                </c:pt>
                <c:pt idx="129">
                  <c:v>0.37576579663786663</c:v>
                </c:pt>
                <c:pt idx="130">
                  <c:v>0.377979107392514</c:v>
                </c:pt>
                <c:pt idx="131">
                  <c:v>0.39502465555622357</c:v>
                </c:pt>
                <c:pt idx="132">
                  <c:v>0.39901537912721335</c:v>
                </c:pt>
                <c:pt idx="133">
                  <c:v>0.39810706638516358</c:v>
                </c:pt>
                <c:pt idx="134">
                  <c:v>0.3901727986740508</c:v>
                </c:pt>
                <c:pt idx="135">
                  <c:v>0.39007580494943245</c:v>
                </c:pt>
                <c:pt idx="136">
                  <c:v>0.39161491379250668</c:v>
                </c:pt>
                <c:pt idx="137">
                  <c:v>0.39201328962211801</c:v>
                </c:pt>
                <c:pt idx="138">
                  <c:v>0.39303726694350605</c:v>
                </c:pt>
                <c:pt idx="139">
                  <c:v>0.39600134816548616</c:v>
                </c:pt>
                <c:pt idx="140">
                  <c:v>0.39785669091554543</c:v>
                </c:pt>
                <c:pt idx="141">
                  <c:v>0.39247927149867307</c:v>
                </c:pt>
                <c:pt idx="142">
                  <c:v>0.3870223903159673</c:v>
                </c:pt>
                <c:pt idx="143">
                  <c:v>0.39702450957390012</c:v>
                </c:pt>
                <c:pt idx="144">
                  <c:v>0.39253631811698481</c:v>
                </c:pt>
                <c:pt idx="145">
                  <c:v>0.38958688901812566</c:v>
                </c:pt>
                <c:pt idx="146">
                  <c:v>0.38377759278470103</c:v>
                </c:pt>
                <c:pt idx="147">
                  <c:v>0.38123222002165996</c:v>
                </c:pt>
                <c:pt idx="148">
                  <c:v>0.37748455605061504</c:v>
                </c:pt>
                <c:pt idx="149">
                  <c:v>0.38310157778030163</c:v>
                </c:pt>
                <c:pt idx="150">
                  <c:v>0.38435735063522991</c:v>
                </c:pt>
                <c:pt idx="151">
                  <c:v>0.38686516026956824</c:v>
                </c:pt>
                <c:pt idx="152">
                  <c:v>0.38088091025509474</c:v>
                </c:pt>
                <c:pt idx="153">
                  <c:v>0.37790969520894413</c:v>
                </c:pt>
                <c:pt idx="154">
                  <c:v>0.38043971778106028</c:v>
                </c:pt>
                <c:pt idx="155">
                  <c:v>0.40135769512054348</c:v>
                </c:pt>
                <c:pt idx="156">
                  <c:v>0.39435231207614729</c:v>
                </c:pt>
                <c:pt idx="157">
                  <c:v>0.38789445065131783</c:v>
                </c:pt>
                <c:pt idx="158">
                  <c:v>0.38067228686469928</c:v>
                </c:pt>
                <c:pt idx="159">
                  <c:v>0.38145221883286651</c:v>
                </c:pt>
                <c:pt idx="160">
                  <c:v>0.38571391987738962</c:v>
                </c:pt>
                <c:pt idx="161">
                  <c:v>0.38560670445587075</c:v>
                </c:pt>
                <c:pt idx="162">
                  <c:v>0.38637682037856058</c:v>
                </c:pt>
                <c:pt idx="163">
                  <c:v>0.38703662757613327</c:v>
                </c:pt>
                <c:pt idx="164">
                  <c:v>0.39038625732711674</c:v>
                </c:pt>
                <c:pt idx="165">
                  <c:v>0.38773601351889414</c:v>
                </c:pt>
                <c:pt idx="166">
                  <c:v>0.38533052836178466</c:v>
                </c:pt>
                <c:pt idx="167">
                  <c:v>0.40049841967105626</c:v>
                </c:pt>
                <c:pt idx="168">
                  <c:v>0.39547942515729334</c:v>
                </c:pt>
                <c:pt idx="169">
                  <c:v>0.39508442151164558</c:v>
                </c:pt>
                <c:pt idx="170">
                  <c:v>0.38353703250103655</c:v>
                </c:pt>
                <c:pt idx="171">
                  <c:v>0.38715850130106733</c:v>
                </c:pt>
                <c:pt idx="172">
                  <c:v>0.38795759187595424</c:v>
                </c:pt>
                <c:pt idx="173">
                  <c:v>0.39171692096883337</c:v>
                </c:pt>
                <c:pt idx="174">
                  <c:v>0.39296613212085008</c:v>
                </c:pt>
                <c:pt idx="175">
                  <c:v>0.39588339872157602</c:v>
                </c:pt>
                <c:pt idx="176">
                  <c:v>0.40074286383802732</c:v>
                </c:pt>
                <c:pt idx="177">
                  <c:v>0.39673879831955716</c:v>
                </c:pt>
                <c:pt idx="178">
                  <c:v>0.39086804767873329</c:v>
                </c:pt>
                <c:pt idx="179">
                  <c:v>0.40117088970405912</c:v>
                </c:pt>
                <c:pt idx="180">
                  <c:v>0.39701362989889061</c:v>
                </c:pt>
                <c:pt idx="181">
                  <c:v>0.39844530199580919</c:v>
                </c:pt>
                <c:pt idx="182">
                  <c:v>0.39157147827121186</c:v>
                </c:pt>
                <c:pt idx="183">
                  <c:v>0.3865753682268171</c:v>
                </c:pt>
                <c:pt idx="184">
                  <c:v>0.39028576281780908</c:v>
                </c:pt>
                <c:pt idx="185">
                  <c:v>0.38717131662269033</c:v>
                </c:pt>
                <c:pt idx="186">
                  <c:v>0.38438261341919755</c:v>
                </c:pt>
                <c:pt idx="187">
                  <c:v>0.38229752909500081</c:v>
                </c:pt>
                <c:pt idx="188">
                  <c:v>0.38781767514099219</c:v>
                </c:pt>
                <c:pt idx="189">
                  <c:v>0.38214221376715379</c:v>
                </c:pt>
                <c:pt idx="190">
                  <c:v>0.37763027126440046</c:v>
                </c:pt>
                <c:pt idx="191">
                  <c:v>0.37653624161487648</c:v>
                </c:pt>
                <c:pt idx="192">
                  <c:v>0.38440016304268249</c:v>
                </c:pt>
                <c:pt idx="193">
                  <c:v>0.39161099354445528</c:v>
                </c:pt>
                <c:pt idx="194">
                  <c:v>0.39259773141645105</c:v>
                </c:pt>
                <c:pt idx="195">
                  <c:v>0.39096603236142846</c:v>
                </c:pt>
                <c:pt idx="196">
                  <c:v>0.39092367337588829</c:v>
                </c:pt>
                <c:pt idx="197">
                  <c:v>0.4002924320836373</c:v>
                </c:pt>
                <c:pt idx="198">
                  <c:v>0.40048781040440318</c:v>
                </c:pt>
                <c:pt idx="199">
                  <c:v>0.40922178308378293</c:v>
                </c:pt>
                <c:pt idx="200">
                  <c:v>0.41303832535086704</c:v>
                </c:pt>
                <c:pt idx="201">
                  <c:v>0.41132885960030824</c:v>
                </c:pt>
                <c:pt idx="202">
                  <c:v>0.4154413714220333</c:v>
                </c:pt>
                <c:pt idx="203">
                  <c:v>0.41500126297598045</c:v>
                </c:pt>
                <c:pt idx="204">
                  <c:v>0.41566219629018225</c:v>
                </c:pt>
                <c:pt idx="205">
                  <c:v>0.42278285128810866</c:v>
                </c:pt>
                <c:pt idx="206">
                  <c:v>0.42207904321832179</c:v>
                </c:pt>
                <c:pt idx="207">
                  <c:v>0.41923447043413492</c:v>
                </c:pt>
                <c:pt idx="208">
                  <c:v>0.42037607851619829</c:v>
                </c:pt>
                <c:pt idx="209">
                  <c:v>0.42020866717121047</c:v>
                </c:pt>
                <c:pt idx="210">
                  <c:v>0.4189478296393413</c:v>
                </c:pt>
                <c:pt idx="211">
                  <c:v>0.42538052968192869</c:v>
                </c:pt>
                <c:pt idx="212">
                  <c:v>0.4292262113019627</c:v>
                </c:pt>
                <c:pt idx="213">
                  <c:v>0.42424468462312581</c:v>
                </c:pt>
                <c:pt idx="214">
                  <c:v>0.42607484827817971</c:v>
                </c:pt>
                <c:pt idx="215">
                  <c:v>0.42955767257844479</c:v>
                </c:pt>
                <c:pt idx="216">
                  <c:v>0.42644767257868099</c:v>
                </c:pt>
                <c:pt idx="217">
                  <c:v>0.42936121354467516</c:v>
                </c:pt>
                <c:pt idx="218">
                  <c:v>0.42615323700932589</c:v>
                </c:pt>
                <c:pt idx="219">
                  <c:v>0.42165821158095868</c:v>
                </c:pt>
                <c:pt idx="220">
                  <c:v>0.42004890986591226</c:v>
                </c:pt>
                <c:pt idx="221">
                  <c:v>0.41997922257681619</c:v>
                </c:pt>
                <c:pt idx="222">
                  <c:v>0.42053805788222681</c:v>
                </c:pt>
                <c:pt idx="223">
                  <c:v>0.42413246131386723</c:v>
                </c:pt>
                <c:pt idx="224">
                  <c:v>0.42716618683282687</c:v>
                </c:pt>
                <c:pt idx="225">
                  <c:v>0.42298209288536637</c:v>
                </c:pt>
                <c:pt idx="226">
                  <c:v>0.42439431325971494</c:v>
                </c:pt>
                <c:pt idx="227">
                  <c:v>0.42769702666712517</c:v>
                </c:pt>
                <c:pt idx="228">
                  <c:v>0.43003221461451602</c:v>
                </c:pt>
                <c:pt idx="229">
                  <c:v>0.43321349894959515</c:v>
                </c:pt>
                <c:pt idx="230">
                  <c:v>0.43139111645012873</c:v>
                </c:pt>
                <c:pt idx="231">
                  <c:v>0.43294248037043442</c:v>
                </c:pt>
                <c:pt idx="232">
                  <c:v>0.43237462391307852</c:v>
                </c:pt>
                <c:pt idx="233">
                  <c:v>0.43518354526824016</c:v>
                </c:pt>
                <c:pt idx="234">
                  <c:v>0.4362436321942848</c:v>
                </c:pt>
                <c:pt idx="235">
                  <c:v>0.4430113852293851</c:v>
                </c:pt>
                <c:pt idx="236">
                  <c:v>0.44958471321702009</c:v>
                </c:pt>
                <c:pt idx="237">
                  <c:v>0.44916503634771077</c:v>
                </c:pt>
                <c:pt idx="238">
                  <c:v>0.45425831515719023</c:v>
                </c:pt>
                <c:pt idx="239">
                  <c:v>0.4600976333155663</c:v>
                </c:pt>
                <c:pt idx="240">
                  <c:v>0.46176375056897578</c:v>
                </c:pt>
                <c:pt idx="241">
                  <c:v>0.46595701895617969</c:v>
                </c:pt>
                <c:pt idx="242">
                  <c:v>0.46532658396981524</c:v>
                </c:pt>
                <c:pt idx="243">
                  <c:v>0.46237676147015244</c:v>
                </c:pt>
                <c:pt idx="244">
                  <c:v>0.46269942544225284</c:v>
                </c:pt>
                <c:pt idx="245">
                  <c:v>0.46331763739658782</c:v>
                </c:pt>
                <c:pt idx="246">
                  <c:v>0.46262801558499966</c:v>
                </c:pt>
                <c:pt idx="247">
                  <c:v>0.47016102536364118</c:v>
                </c:pt>
                <c:pt idx="248">
                  <c:v>0.47409997223817191</c:v>
                </c:pt>
                <c:pt idx="249">
                  <c:v>0.47550866254334578</c:v>
                </c:pt>
                <c:pt idx="250">
                  <c:v>0.4707968510559648</c:v>
                </c:pt>
                <c:pt idx="251">
                  <c:v>0.46518983310789669</c:v>
                </c:pt>
                <c:pt idx="252">
                  <c:v>0.46534226790897354</c:v>
                </c:pt>
                <c:pt idx="253">
                  <c:v>0.46733123829753564</c:v>
                </c:pt>
                <c:pt idx="254">
                  <c:v>0.46739692810344718</c:v>
                </c:pt>
                <c:pt idx="255">
                  <c:v>0.4632308579324802</c:v>
                </c:pt>
                <c:pt idx="256">
                  <c:v>0.46606707722707091</c:v>
                </c:pt>
                <c:pt idx="257">
                  <c:v>0.46124557690764068</c:v>
                </c:pt>
                <c:pt idx="258">
                  <c:v>0.46169097881871141</c:v>
                </c:pt>
                <c:pt idx="259">
                  <c:v>0.47110570238810329</c:v>
                </c:pt>
                <c:pt idx="260">
                  <c:v>0.47796536043350785</c:v>
                </c:pt>
                <c:pt idx="261">
                  <c:v>0.47901098499515093</c:v>
                </c:pt>
                <c:pt idx="262">
                  <c:v>0.47802630372510529</c:v>
                </c:pt>
                <c:pt idx="263">
                  <c:v>0.47849364988232651</c:v>
                </c:pt>
                <c:pt idx="264">
                  <c:v>0.48270580739943741</c:v>
                </c:pt>
                <c:pt idx="265">
                  <c:v>0.48834883198125389</c:v>
                </c:pt>
                <c:pt idx="266">
                  <c:v>0.48563553404338317</c:v>
                </c:pt>
                <c:pt idx="267">
                  <c:v>0.48289978409477641</c:v>
                </c:pt>
                <c:pt idx="268">
                  <c:v>0.48778419501947384</c:v>
                </c:pt>
                <c:pt idx="269">
                  <c:v>0.4935762988221839</c:v>
                </c:pt>
                <c:pt idx="270">
                  <c:v>0.49407975053621123</c:v>
                </c:pt>
                <c:pt idx="271">
                  <c:v>0.50203550184753654</c:v>
                </c:pt>
                <c:pt idx="272">
                  <c:v>0.50341703243961855</c:v>
                </c:pt>
                <c:pt idx="273">
                  <c:v>0.50426126772977142</c:v>
                </c:pt>
                <c:pt idx="274">
                  <c:v>0.50716861037154581</c:v>
                </c:pt>
                <c:pt idx="275">
                  <c:v>0.50611304045346972</c:v>
                </c:pt>
                <c:pt idx="276">
                  <c:v>0.512648613877695</c:v>
                </c:pt>
                <c:pt idx="277">
                  <c:v>0.51521788210898689</c:v>
                </c:pt>
                <c:pt idx="278">
                  <c:v>0.52504951987303716</c:v>
                </c:pt>
                <c:pt idx="279">
                  <c:v>0.52872256918913418</c:v>
                </c:pt>
                <c:pt idx="280">
                  <c:v>0.53209508154104734</c:v>
                </c:pt>
                <c:pt idx="281">
                  <c:v>0.53834877830006767</c:v>
                </c:pt>
                <c:pt idx="282">
                  <c:v>0.537473828735611</c:v>
                </c:pt>
                <c:pt idx="283">
                  <c:v>0.54530685969252668</c:v>
                </c:pt>
                <c:pt idx="284">
                  <c:v>0.54793726908187212</c:v>
                </c:pt>
                <c:pt idx="285">
                  <c:v>0.55776616095867904</c:v>
                </c:pt>
                <c:pt idx="286">
                  <c:v>0.55749410182784964</c:v>
                </c:pt>
                <c:pt idx="287">
                  <c:v>0.55505950895306955</c:v>
                </c:pt>
                <c:pt idx="288">
                  <c:v>0.55818598582815171</c:v>
                </c:pt>
                <c:pt idx="289">
                  <c:v>0.56126086897319316</c:v>
                </c:pt>
                <c:pt idx="290">
                  <c:v>0.56532473948623663</c:v>
                </c:pt>
                <c:pt idx="291">
                  <c:v>0.56387205124057482</c:v>
                </c:pt>
                <c:pt idx="292">
                  <c:v>0.56423529102930881</c:v>
                </c:pt>
                <c:pt idx="293">
                  <c:v>0.56857559434345084</c:v>
                </c:pt>
                <c:pt idx="294">
                  <c:v>0.56234439527593816</c:v>
                </c:pt>
                <c:pt idx="295">
                  <c:v>0.56405375957351067</c:v>
                </c:pt>
                <c:pt idx="296">
                  <c:v>0.56989160033474884</c:v>
                </c:pt>
                <c:pt idx="297">
                  <c:v>0.56195381681863121</c:v>
                </c:pt>
                <c:pt idx="298">
                  <c:v>0.56159414071714298</c:v>
                </c:pt>
                <c:pt idx="299">
                  <c:v>0.56025111467272781</c:v>
                </c:pt>
                <c:pt idx="300">
                  <c:v>0.56667045667852023</c:v>
                </c:pt>
                <c:pt idx="301">
                  <c:v>0.57157549461772006</c:v>
                </c:pt>
                <c:pt idx="302">
                  <c:v>0.56919347131067599</c:v>
                </c:pt>
                <c:pt idx="303">
                  <c:v>0.56666591265761568</c:v>
                </c:pt>
                <c:pt idx="304">
                  <c:v>0.56815250473797274</c:v>
                </c:pt>
                <c:pt idx="305">
                  <c:v>0.56957484171596051</c:v>
                </c:pt>
                <c:pt idx="306">
                  <c:v>0.56822790462191786</c:v>
                </c:pt>
                <c:pt idx="307">
                  <c:v>0.57364079796265155</c:v>
                </c:pt>
                <c:pt idx="308">
                  <c:v>0.57613679039497312</c:v>
                </c:pt>
                <c:pt idx="309">
                  <c:v>0.57235918790804552</c:v>
                </c:pt>
                <c:pt idx="310">
                  <c:v>0.57089656942038802</c:v>
                </c:pt>
                <c:pt idx="311">
                  <c:v>0.56477523859939449</c:v>
                </c:pt>
                <c:pt idx="312">
                  <c:v>0.57473807029037804</c:v>
                </c:pt>
                <c:pt idx="313">
                  <c:v>0.57417444139548302</c:v>
                </c:pt>
                <c:pt idx="314">
                  <c:v>0.57220453490532552</c:v>
                </c:pt>
                <c:pt idx="315">
                  <c:v>0.56602311958232443</c:v>
                </c:pt>
                <c:pt idx="316">
                  <c:v>0.56759200049620961</c:v>
                </c:pt>
                <c:pt idx="317">
                  <c:v>0.56863355666036275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FF"/>
              </a:solidFill>
              <a:prstDash val="solid"/>
            </a:ln>
          </c:spPr>
          <c:cat>
            <c:numRef>
              <c:f>Sheet1!$A$2:$A$319</c:f>
              <c:numCache>
                <c:formatCode>[$-416]mmm\-yy;@</c:formatCode>
                <c:ptCount val="31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</c:numCache>
            </c:numRef>
          </c:cat>
          <c:val>
            <c:numRef>
              <c:f>Sheet1!$C$2:$C$319</c:f>
              <c:numCache>
                <c:formatCode>0.0%</c:formatCode>
                <c:ptCount val="318"/>
                <c:pt idx="0">
                  <c:v>0.67846689347079336</c:v>
                </c:pt>
                <c:pt idx="1">
                  <c:v>0.67539911257926477</c:v>
                </c:pt>
                <c:pt idx="2">
                  <c:v>0.69244938780929022</c:v>
                </c:pt>
                <c:pt idx="3">
                  <c:v>0.69580332280643509</c:v>
                </c:pt>
                <c:pt idx="4">
                  <c:v>0.70299173647039492</c:v>
                </c:pt>
                <c:pt idx="5">
                  <c:v>0.68580694884524884</c:v>
                </c:pt>
                <c:pt idx="6">
                  <c:v>0.68285424727191135</c:v>
                </c:pt>
                <c:pt idx="7">
                  <c:v>0.68914914829547858</c:v>
                </c:pt>
                <c:pt idx="8">
                  <c:v>0.68788864701939967</c:v>
                </c:pt>
                <c:pt idx="9">
                  <c:v>0.66662897970402668</c:v>
                </c:pt>
                <c:pt idx="10">
                  <c:v>0.67487024125763984</c:v>
                </c:pt>
                <c:pt idx="11">
                  <c:v>0.6498880934546194</c:v>
                </c:pt>
                <c:pt idx="12">
                  <c:v>0.66395181699234496</c:v>
                </c:pt>
                <c:pt idx="13">
                  <c:v>0.66389163310245725</c:v>
                </c:pt>
                <c:pt idx="14">
                  <c:v>0.65997877510753455</c:v>
                </c:pt>
                <c:pt idx="15">
                  <c:v>0.6661689297176705</c:v>
                </c:pt>
                <c:pt idx="16">
                  <c:v>0.66275899257754334</c:v>
                </c:pt>
                <c:pt idx="17">
                  <c:v>0.65467994588424927</c:v>
                </c:pt>
                <c:pt idx="18">
                  <c:v>0.64755483951394743</c:v>
                </c:pt>
                <c:pt idx="19">
                  <c:v>0.65911705966496414</c:v>
                </c:pt>
                <c:pt idx="20">
                  <c:v>0.65691630126453526</c:v>
                </c:pt>
                <c:pt idx="21">
                  <c:v>0.65111585081467649</c:v>
                </c:pt>
                <c:pt idx="22">
                  <c:v>0.65628450137670535</c:v>
                </c:pt>
                <c:pt idx="23">
                  <c:v>0.61397065044826638</c:v>
                </c:pt>
                <c:pt idx="24">
                  <c:v>0.62088665141116262</c:v>
                </c:pt>
                <c:pt idx="25">
                  <c:v>0.63409454994114578</c:v>
                </c:pt>
                <c:pt idx="26">
                  <c:v>0.62735665665756069</c:v>
                </c:pt>
                <c:pt idx="27">
                  <c:v>0.64542429716885463</c:v>
                </c:pt>
                <c:pt idx="28">
                  <c:v>0.64007089711533882</c:v>
                </c:pt>
                <c:pt idx="29">
                  <c:v>0.64334230875722553</c:v>
                </c:pt>
                <c:pt idx="30">
                  <c:v>0.65293592439372627</c:v>
                </c:pt>
                <c:pt idx="31">
                  <c:v>0.63769630357575569</c:v>
                </c:pt>
                <c:pt idx="32">
                  <c:v>0.64738636271383498</c:v>
                </c:pt>
                <c:pt idx="33">
                  <c:v>0.65816662009485893</c:v>
                </c:pt>
                <c:pt idx="34">
                  <c:v>0.65418901284440756</c:v>
                </c:pt>
                <c:pt idx="35">
                  <c:v>0.62625761990326423</c:v>
                </c:pt>
                <c:pt idx="36">
                  <c:v>0.6293436016207028</c:v>
                </c:pt>
                <c:pt idx="37">
                  <c:v>0.62650322246335655</c:v>
                </c:pt>
                <c:pt idx="38">
                  <c:v>0.62289681153938914</c:v>
                </c:pt>
                <c:pt idx="39">
                  <c:v>0.61993208200874206</c:v>
                </c:pt>
                <c:pt idx="40">
                  <c:v>0.61562118119962428</c:v>
                </c:pt>
                <c:pt idx="41">
                  <c:v>0.59855271119617159</c:v>
                </c:pt>
                <c:pt idx="42">
                  <c:v>0.59537366212913678</c:v>
                </c:pt>
                <c:pt idx="43">
                  <c:v>0.58593381350316087</c:v>
                </c:pt>
                <c:pt idx="44">
                  <c:v>0.58262374505985604</c:v>
                </c:pt>
                <c:pt idx="45">
                  <c:v>0.59761442096488782</c:v>
                </c:pt>
                <c:pt idx="46">
                  <c:v>0.59470740619610407</c:v>
                </c:pt>
                <c:pt idx="47">
                  <c:v>0.57384214634329833</c:v>
                </c:pt>
                <c:pt idx="48">
                  <c:v>0.58129045491082276</c:v>
                </c:pt>
                <c:pt idx="49">
                  <c:v>0.57882590700627023</c:v>
                </c:pt>
                <c:pt idx="50">
                  <c:v>0.57677285330375805</c:v>
                </c:pt>
                <c:pt idx="51">
                  <c:v>0.58616361775831849</c:v>
                </c:pt>
                <c:pt idx="52">
                  <c:v>0.56996580112504358</c:v>
                </c:pt>
                <c:pt idx="53">
                  <c:v>0.56325969799795805</c:v>
                </c:pt>
                <c:pt idx="54">
                  <c:v>0.55464428220705031</c:v>
                </c:pt>
                <c:pt idx="55">
                  <c:v>0.53202034678062304</c:v>
                </c:pt>
                <c:pt idx="56">
                  <c:v>0.53042348769683612</c:v>
                </c:pt>
                <c:pt idx="57">
                  <c:v>0.53789066279980091</c:v>
                </c:pt>
                <c:pt idx="58">
                  <c:v>0.51460830997554441</c:v>
                </c:pt>
                <c:pt idx="59">
                  <c:v>0.49501923976225348</c:v>
                </c:pt>
                <c:pt idx="60">
                  <c:v>0.5272896536326841</c:v>
                </c:pt>
                <c:pt idx="61">
                  <c:v>0.61416994031753869</c:v>
                </c:pt>
                <c:pt idx="62">
                  <c:v>0.62664391904740724</c:v>
                </c:pt>
                <c:pt idx="63">
                  <c:v>0.62906515125274576</c:v>
                </c:pt>
                <c:pt idx="64">
                  <c:v>0.62941690198709099</c:v>
                </c:pt>
                <c:pt idx="65">
                  <c:v>0.62871886616730166</c:v>
                </c:pt>
                <c:pt idx="66">
                  <c:v>0.62414844213995702</c:v>
                </c:pt>
                <c:pt idx="67">
                  <c:v>0.63331171467788105</c:v>
                </c:pt>
                <c:pt idx="68">
                  <c:v>0.63913051919187414</c:v>
                </c:pt>
                <c:pt idx="69">
                  <c:v>0.64325493172464254</c:v>
                </c:pt>
                <c:pt idx="70">
                  <c:v>0.63474430072473642</c:v>
                </c:pt>
                <c:pt idx="71">
                  <c:v>0.61548421024107058</c:v>
                </c:pt>
                <c:pt idx="72">
                  <c:v>0.6303016965635555</c:v>
                </c:pt>
                <c:pt idx="73">
                  <c:v>0.63154590208881456</c:v>
                </c:pt>
                <c:pt idx="74">
                  <c:v>0.636475146366829</c:v>
                </c:pt>
                <c:pt idx="75">
                  <c:v>0.63890769725432561</c:v>
                </c:pt>
                <c:pt idx="76">
                  <c:v>0.63531436834559496</c:v>
                </c:pt>
                <c:pt idx="77">
                  <c:v>0.63325020741788796</c:v>
                </c:pt>
                <c:pt idx="78">
                  <c:v>0.62961244587688769</c:v>
                </c:pt>
                <c:pt idx="79">
                  <c:v>0.63102375233977781</c:v>
                </c:pt>
                <c:pt idx="80">
                  <c:v>0.62165005468532819</c:v>
                </c:pt>
                <c:pt idx="81">
                  <c:v>0.60338181669402802</c:v>
                </c:pt>
                <c:pt idx="82">
                  <c:v>0.6029070647982957</c:v>
                </c:pt>
                <c:pt idx="83">
                  <c:v>0.58221503030466348</c:v>
                </c:pt>
                <c:pt idx="84">
                  <c:v>0.59533059260475119</c:v>
                </c:pt>
                <c:pt idx="85">
                  <c:v>0.59749817295844576</c:v>
                </c:pt>
                <c:pt idx="86">
                  <c:v>0.60215254607407109</c:v>
                </c:pt>
                <c:pt idx="87">
                  <c:v>0.60776372188292094</c:v>
                </c:pt>
                <c:pt idx="88">
                  <c:v>0.60588497360432003</c:v>
                </c:pt>
                <c:pt idx="89">
                  <c:v>0.60634907577204078</c:v>
                </c:pt>
                <c:pt idx="90">
                  <c:v>0.61366163652150418</c:v>
                </c:pt>
                <c:pt idx="91">
                  <c:v>0.61789084497813085</c:v>
                </c:pt>
                <c:pt idx="92">
                  <c:v>0.61368626254115</c:v>
                </c:pt>
                <c:pt idx="93">
                  <c:v>0.62078789350120356</c:v>
                </c:pt>
                <c:pt idx="94">
                  <c:v>0.62383372071111376</c:v>
                </c:pt>
                <c:pt idx="95">
                  <c:v>0.60066777261918813</c:v>
                </c:pt>
                <c:pt idx="96">
                  <c:v>0.60491550899768021</c:v>
                </c:pt>
                <c:pt idx="97">
                  <c:v>0.61200950682784283</c:v>
                </c:pt>
                <c:pt idx="98">
                  <c:v>0.61784175221211124</c:v>
                </c:pt>
                <c:pt idx="99">
                  <c:v>0.62196808390123692</c:v>
                </c:pt>
                <c:pt idx="100">
                  <c:v>0.62451240481977133</c:v>
                </c:pt>
                <c:pt idx="101">
                  <c:v>0.62326403125434404</c:v>
                </c:pt>
                <c:pt idx="102">
                  <c:v>0.62910560074596555</c:v>
                </c:pt>
                <c:pt idx="103">
                  <c:v>0.63136180195021296</c:v>
                </c:pt>
                <c:pt idx="104">
                  <c:v>0.63219305963268124</c:v>
                </c:pt>
                <c:pt idx="105">
                  <c:v>0.6371191153315594</c:v>
                </c:pt>
                <c:pt idx="106">
                  <c:v>0.64069238727622668</c:v>
                </c:pt>
                <c:pt idx="107">
                  <c:v>0.62091299151568846</c:v>
                </c:pt>
                <c:pt idx="108">
                  <c:v>0.628396087924739</c:v>
                </c:pt>
                <c:pt idx="109">
                  <c:v>0.63405796419409832</c:v>
                </c:pt>
                <c:pt idx="110">
                  <c:v>0.64174065623739407</c:v>
                </c:pt>
                <c:pt idx="111">
                  <c:v>0.639471406215806</c:v>
                </c:pt>
                <c:pt idx="112">
                  <c:v>0.63755976148288207</c:v>
                </c:pt>
                <c:pt idx="113">
                  <c:v>0.63564327112068575</c:v>
                </c:pt>
                <c:pt idx="114">
                  <c:v>0.63691821064626408</c:v>
                </c:pt>
                <c:pt idx="115">
                  <c:v>0.63424721678454699</c:v>
                </c:pt>
                <c:pt idx="116">
                  <c:v>0.63421690991720281</c:v>
                </c:pt>
                <c:pt idx="117">
                  <c:v>0.63016930367101309</c:v>
                </c:pt>
                <c:pt idx="118">
                  <c:v>0.62904070078808649</c:v>
                </c:pt>
                <c:pt idx="119">
                  <c:v>0.61187189508359408</c:v>
                </c:pt>
                <c:pt idx="120">
                  <c:v>0.61983326513648596</c:v>
                </c:pt>
                <c:pt idx="121">
                  <c:v>0.62463458286170348</c:v>
                </c:pt>
                <c:pt idx="122">
                  <c:v>0.62227469874001395</c:v>
                </c:pt>
                <c:pt idx="123">
                  <c:v>0.62843298512118517</c:v>
                </c:pt>
                <c:pt idx="124">
                  <c:v>0.63047978183130593</c:v>
                </c:pt>
                <c:pt idx="125">
                  <c:v>0.63969440796690347</c:v>
                </c:pt>
                <c:pt idx="126">
                  <c:v>0.64153641916987592</c:v>
                </c:pt>
                <c:pt idx="127">
                  <c:v>0.63772080889263005</c:v>
                </c:pt>
                <c:pt idx="128">
                  <c:v>0.6311579241780757</c:v>
                </c:pt>
                <c:pt idx="129">
                  <c:v>0.62423419225238064</c:v>
                </c:pt>
                <c:pt idx="130">
                  <c:v>0.62202089260748605</c:v>
                </c:pt>
                <c:pt idx="131">
                  <c:v>0.60497534444377643</c:v>
                </c:pt>
                <c:pt idx="132">
                  <c:v>0.6009846208727867</c:v>
                </c:pt>
                <c:pt idx="133">
                  <c:v>0.6018929444949408</c:v>
                </c:pt>
                <c:pt idx="134">
                  <c:v>0.60982720132594914</c:v>
                </c:pt>
                <c:pt idx="135">
                  <c:v>0.6099241950505675</c:v>
                </c:pt>
                <c:pt idx="136">
                  <c:v>0.60838508620749332</c:v>
                </c:pt>
                <c:pt idx="137">
                  <c:v>0.60798672208779048</c:v>
                </c:pt>
                <c:pt idx="138">
                  <c:v>0.60696273305649406</c:v>
                </c:pt>
                <c:pt idx="139">
                  <c:v>0.60399864017218263</c:v>
                </c:pt>
                <c:pt idx="140">
                  <c:v>0.60214330908445468</c:v>
                </c:pt>
                <c:pt idx="141">
                  <c:v>0.60752072850132699</c:v>
                </c:pt>
                <c:pt idx="142">
                  <c:v>0.6129776096840327</c:v>
                </c:pt>
                <c:pt idx="143">
                  <c:v>0.60297548089249842</c:v>
                </c:pt>
                <c:pt idx="144">
                  <c:v>0.60746367214994035</c:v>
                </c:pt>
                <c:pt idx="145">
                  <c:v>0.61041310101126678</c:v>
                </c:pt>
                <c:pt idx="146">
                  <c:v>0.61622240721529897</c:v>
                </c:pt>
                <c:pt idx="147">
                  <c:v>0.61876778995952197</c:v>
                </c:pt>
                <c:pt idx="148">
                  <c:v>0.62251544394938485</c:v>
                </c:pt>
                <c:pt idx="149">
                  <c:v>0.61689841260041822</c:v>
                </c:pt>
                <c:pt idx="150">
                  <c:v>0.61564264936476998</c:v>
                </c:pt>
                <c:pt idx="151">
                  <c:v>0.61313483973043181</c:v>
                </c:pt>
                <c:pt idx="152">
                  <c:v>0.61911908061032472</c:v>
                </c:pt>
                <c:pt idx="153">
                  <c:v>0.62209030479105598</c:v>
                </c:pt>
                <c:pt idx="154">
                  <c:v>0.61956028221893966</c:v>
                </c:pt>
                <c:pt idx="155">
                  <c:v>0.5986423127454561</c:v>
                </c:pt>
                <c:pt idx="156">
                  <c:v>0.60564768792385282</c:v>
                </c:pt>
                <c:pt idx="157">
                  <c:v>0.61210554106075687</c:v>
                </c:pt>
                <c:pt idx="158">
                  <c:v>0.61932771313530066</c:v>
                </c:pt>
                <c:pt idx="159">
                  <c:v>0.61854778116713349</c:v>
                </c:pt>
                <c:pt idx="160">
                  <c:v>0.61428608012261021</c:v>
                </c:pt>
                <c:pt idx="161">
                  <c:v>0.61439329554412925</c:v>
                </c:pt>
                <c:pt idx="162">
                  <c:v>0.61362317962143942</c:v>
                </c:pt>
                <c:pt idx="163">
                  <c:v>0.61296337242386678</c:v>
                </c:pt>
                <c:pt idx="164">
                  <c:v>0.60961374267288337</c:v>
                </c:pt>
                <c:pt idx="165">
                  <c:v>0.61226397829506018</c:v>
                </c:pt>
                <c:pt idx="166">
                  <c:v>0.61466947163821528</c:v>
                </c:pt>
                <c:pt idx="167">
                  <c:v>0.59950158032894385</c:v>
                </c:pt>
                <c:pt idx="168">
                  <c:v>0.60452057484270671</c:v>
                </c:pt>
                <c:pt idx="169">
                  <c:v>0.60491557089730408</c:v>
                </c:pt>
                <c:pt idx="170">
                  <c:v>0.61646296749896345</c:v>
                </c:pt>
                <c:pt idx="171">
                  <c:v>0.61284149869893267</c:v>
                </c:pt>
                <c:pt idx="172">
                  <c:v>0.61204240812404564</c:v>
                </c:pt>
                <c:pt idx="173">
                  <c:v>0.60828308650519403</c:v>
                </c:pt>
                <c:pt idx="174">
                  <c:v>0.60703386787914992</c:v>
                </c:pt>
                <c:pt idx="175">
                  <c:v>0.60411660127842393</c:v>
                </c:pt>
                <c:pt idx="176">
                  <c:v>0.59925713616197263</c:v>
                </c:pt>
                <c:pt idx="177">
                  <c:v>0.60326120168044284</c:v>
                </c:pt>
                <c:pt idx="178">
                  <c:v>0.6091319523212666</c:v>
                </c:pt>
                <c:pt idx="179">
                  <c:v>0.59882911029594088</c:v>
                </c:pt>
                <c:pt idx="180">
                  <c:v>0.60298637010110934</c:v>
                </c:pt>
                <c:pt idx="181">
                  <c:v>0.60155469800419081</c:v>
                </c:pt>
                <c:pt idx="182">
                  <c:v>0.60842852172878814</c:v>
                </c:pt>
                <c:pt idx="183">
                  <c:v>0.61342463177318296</c:v>
                </c:pt>
                <c:pt idx="184">
                  <c:v>0.60971423718219087</c:v>
                </c:pt>
                <c:pt idx="185">
                  <c:v>0.61282868337730956</c:v>
                </c:pt>
                <c:pt idx="186">
                  <c:v>0.61561738658080234</c:v>
                </c:pt>
                <c:pt idx="187">
                  <c:v>0.61770247090499919</c:v>
                </c:pt>
                <c:pt idx="188">
                  <c:v>0.61218232485900792</c:v>
                </c:pt>
                <c:pt idx="189">
                  <c:v>0.61785778623284626</c:v>
                </c:pt>
                <c:pt idx="190">
                  <c:v>0.62236972873559959</c:v>
                </c:pt>
                <c:pt idx="191">
                  <c:v>0.62346375363475581</c:v>
                </c:pt>
                <c:pt idx="192">
                  <c:v>0.61559983695731757</c:v>
                </c:pt>
                <c:pt idx="193">
                  <c:v>0.60838900645554461</c:v>
                </c:pt>
                <c:pt idx="194">
                  <c:v>0.60740226319279722</c:v>
                </c:pt>
                <c:pt idx="195">
                  <c:v>0.60903396763857154</c:v>
                </c:pt>
                <c:pt idx="196">
                  <c:v>0.60907632662411182</c:v>
                </c:pt>
                <c:pt idx="197">
                  <c:v>0.59970756791636259</c:v>
                </c:pt>
                <c:pt idx="198">
                  <c:v>0.59951218959559682</c:v>
                </c:pt>
                <c:pt idx="199">
                  <c:v>0.59077821691621701</c:v>
                </c:pt>
                <c:pt idx="200">
                  <c:v>0.58696167464913307</c:v>
                </c:pt>
                <c:pt idx="201">
                  <c:v>0.58867114039969171</c:v>
                </c:pt>
                <c:pt idx="202">
                  <c:v>0.5845586285779667</c:v>
                </c:pt>
                <c:pt idx="203">
                  <c:v>0.58499873702401961</c:v>
                </c:pt>
                <c:pt idx="204">
                  <c:v>0.58433779892576365</c:v>
                </c:pt>
                <c:pt idx="205">
                  <c:v>0.57721715374075666</c:v>
                </c:pt>
                <c:pt idx="206">
                  <c:v>0.57792095163592005</c:v>
                </c:pt>
                <c:pt idx="207">
                  <c:v>0.58076552956586514</c:v>
                </c:pt>
                <c:pt idx="208">
                  <c:v>0.57962392148380171</c:v>
                </c:pt>
                <c:pt idx="209">
                  <c:v>0.57979133782008907</c:v>
                </c:pt>
                <c:pt idx="210">
                  <c:v>0.5810521703606587</c:v>
                </c:pt>
                <c:pt idx="211">
                  <c:v>0.57461947031807126</c:v>
                </c:pt>
                <c:pt idx="212">
                  <c:v>0.57077378869803741</c:v>
                </c:pt>
                <c:pt idx="213">
                  <c:v>0.57575531537687419</c:v>
                </c:pt>
                <c:pt idx="214">
                  <c:v>0.57392515172182035</c:v>
                </c:pt>
                <c:pt idx="215">
                  <c:v>0.57044232326211863</c:v>
                </c:pt>
                <c:pt idx="216">
                  <c:v>0.57355232742131901</c:v>
                </c:pt>
                <c:pt idx="217">
                  <c:v>0.57063878645532473</c:v>
                </c:pt>
                <c:pt idx="218">
                  <c:v>0.57384676299067416</c:v>
                </c:pt>
                <c:pt idx="219">
                  <c:v>0.57834179278181941</c:v>
                </c:pt>
                <c:pt idx="220">
                  <c:v>0.57995109013408763</c:v>
                </c:pt>
                <c:pt idx="221">
                  <c:v>0.58002077742318381</c:v>
                </c:pt>
                <c:pt idx="222">
                  <c:v>0.57946194630936321</c:v>
                </c:pt>
                <c:pt idx="223">
                  <c:v>0.57586753868613272</c:v>
                </c:pt>
                <c:pt idx="224">
                  <c:v>0.57283381316717319</c:v>
                </c:pt>
                <c:pt idx="225">
                  <c:v>0.57701790711463352</c:v>
                </c:pt>
                <c:pt idx="226">
                  <c:v>0.57560568674028501</c:v>
                </c:pt>
                <c:pt idx="227">
                  <c:v>0.57230297333287483</c:v>
                </c:pt>
                <c:pt idx="228">
                  <c:v>0.56996778911356993</c:v>
                </c:pt>
                <c:pt idx="229">
                  <c:v>0.56678650105040485</c:v>
                </c:pt>
                <c:pt idx="230">
                  <c:v>0.5686088875076698</c:v>
                </c:pt>
                <c:pt idx="231">
                  <c:v>0.56705751962956552</c:v>
                </c:pt>
                <c:pt idx="232">
                  <c:v>0.56762537208408581</c:v>
                </c:pt>
                <c:pt idx="233">
                  <c:v>0.56481645473175979</c:v>
                </c:pt>
                <c:pt idx="234">
                  <c:v>0.56375636780571514</c:v>
                </c:pt>
                <c:pt idx="235">
                  <c:v>0.5569886147706149</c:v>
                </c:pt>
                <c:pt idx="236">
                  <c:v>0.55041528678297991</c:v>
                </c:pt>
                <c:pt idx="237">
                  <c:v>0.55083496365228934</c:v>
                </c:pt>
                <c:pt idx="238">
                  <c:v>0.54574168484280983</c:v>
                </c:pt>
                <c:pt idx="239">
                  <c:v>0.53990236311926132</c:v>
                </c:pt>
                <c:pt idx="240">
                  <c:v>0.53823624571835538</c:v>
                </c:pt>
                <c:pt idx="241">
                  <c:v>0.53404298104382031</c:v>
                </c:pt>
                <c:pt idx="242">
                  <c:v>0.53467341991634176</c:v>
                </c:pt>
                <c:pt idx="243">
                  <c:v>0.53762323852984761</c:v>
                </c:pt>
                <c:pt idx="244">
                  <c:v>0.53730057455774705</c:v>
                </c:pt>
                <c:pt idx="245">
                  <c:v>0.53668236260341218</c:v>
                </c:pt>
                <c:pt idx="246">
                  <c:v>0.53737198813863385</c:v>
                </c:pt>
                <c:pt idx="247">
                  <c:v>0.52983897463635865</c:v>
                </c:pt>
                <c:pt idx="248">
                  <c:v>0.52590002776182809</c:v>
                </c:pt>
                <c:pt idx="249">
                  <c:v>0.52449133745665422</c:v>
                </c:pt>
                <c:pt idx="250">
                  <c:v>0.52920315253948036</c:v>
                </c:pt>
                <c:pt idx="251">
                  <c:v>0.53481016689210326</c:v>
                </c:pt>
                <c:pt idx="252">
                  <c:v>0.53465773209102641</c:v>
                </c:pt>
                <c:pt idx="253">
                  <c:v>0.53266876170246436</c:v>
                </c:pt>
                <c:pt idx="254">
                  <c:v>0.53260307189655287</c:v>
                </c:pt>
                <c:pt idx="255">
                  <c:v>0.53676914551331689</c:v>
                </c:pt>
                <c:pt idx="256">
                  <c:v>0.53393291933197518</c:v>
                </c:pt>
                <c:pt idx="257">
                  <c:v>0.53875441971619453</c:v>
                </c:pt>
                <c:pt idx="258">
                  <c:v>0.53830902118128843</c:v>
                </c:pt>
                <c:pt idx="259">
                  <c:v>0.52889429761189677</c:v>
                </c:pt>
                <c:pt idx="260">
                  <c:v>0.52203463956649221</c:v>
                </c:pt>
                <c:pt idx="261">
                  <c:v>0.52098901830991606</c:v>
                </c:pt>
                <c:pt idx="262">
                  <c:v>0.52197369627489476</c:v>
                </c:pt>
                <c:pt idx="263">
                  <c:v>0.52150634716766153</c:v>
                </c:pt>
                <c:pt idx="264">
                  <c:v>0.51729419260056264</c:v>
                </c:pt>
                <c:pt idx="265">
                  <c:v>0.51165116481217798</c:v>
                </c:pt>
                <c:pt idx="266">
                  <c:v>0.51436446595661689</c:v>
                </c:pt>
                <c:pt idx="267">
                  <c:v>0.51710021590522359</c:v>
                </c:pt>
                <c:pt idx="268">
                  <c:v>0.51221580498052632</c:v>
                </c:pt>
                <c:pt idx="269">
                  <c:v>0.5064237011778161</c:v>
                </c:pt>
                <c:pt idx="270">
                  <c:v>0.50592024622639409</c:v>
                </c:pt>
                <c:pt idx="271">
                  <c:v>0.49796449815246357</c:v>
                </c:pt>
                <c:pt idx="272">
                  <c:v>0.49658296756038156</c:v>
                </c:pt>
                <c:pt idx="273">
                  <c:v>0.49573872911620231</c:v>
                </c:pt>
                <c:pt idx="274">
                  <c:v>0.49283138962845419</c:v>
                </c:pt>
                <c:pt idx="275">
                  <c:v>0.49388695954653034</c:v>
                </c:pt>
                <c:pt idx="276">
                  <c:v>0.48735138612230511</c:v>
                </c:pt>
                <c:pt idx="277">
                  <c:v>0.48478211789101316</c:v>
                </c:pt>
                <c:pt idx="278">
                  <c:v>0.47495048012696278</c:v>
                </c:pt>
                <c:pt idx="279">
                  <c:v>0.47127743081086582</c:v>
                </c:pt>
                <c:pt idx="280">
                  <c:v>0.46790491845895271</c:v>
                </c:pt>
                <c:pt idx="281">
                  <c:v>0.46165122169993228</c:v>
                </c:pt>
                <c:pt idx="282">
                  <c:v>0.462526171264389</c:v>
                </c:pt>
                <c:pt idx="283">
                  <c:v>0.45469314030747338</c:v>
                </c:pt>
                <c:pt idx="284">
                  <c:v>0.4520627275591082</c:v>
                </c:pt>
                <c:pt idx="285">
                  <c:v>0.44223384234472579</c:v>
                </c:pt>
                <c:pt idx="286">
                  <c:v>0.44250589817215041</c:v>
                </c:pt>
                <c:pt idx="287">
                  <c:v>0.44494049405583258</c:v>
                </c:pt>
                <c:pt idx="288">
                  <c:v>0.44181401417184829</c:v>
                </c:pt>
                <c:pt idx="289">
                  <c:v>0.43873913102680667</c:v>
                </c:pt>
                <c:pt idx="290">
                  <c:v>0.43467526051376354</c:v>
                </c:pt>
                <c:pt idx="291">
                  <c:v>0.43612794875942518</c:v>
                </c:pt>
                <c:pt idx="292">
                  <c:v>0.43576470566786341</c:v>
                </c:pt>
                <c:pt idx="293">
                  <c:v>0.43142440899947443</c:v>
                </c:pt>
                <c:pt idx="294">
                  <c:v>0.43765560801102699</c:v>
                </c:pt>
                <c:pt idx="295">
                  <c:v>0.43594624042648922</c:v>
                </c:pt>
                <c:pt idx="296">
                  <c:v>0.43010839966525122</c:v>
                </c:pt>
                <c:pt idx="297">
                  <c:v>0.43804618639219717</c:v>
                </c:pt>
                <c:pt idx="298">
                  <c:v>0.43840585928285714</c:v>
                </c:pt>
                <c:pt idx="299">
                  <c:v>0.43974888239377058</c:v>
                </c:pt>
                <c:pt idx="300">
                  <c:v>0.4333295402479988</c:v>
                </c:pt>
                <c:pt idx="301">
                  <c:v>0.42842450538227989</c:v>
                </c:pt>
                <c:pt idx="302">
                  <c:v>0.43080652547664061</c:v>
                </c:pt>
                <c:pt idx="303">
                  <c:v>0.43333408416314734</c:v>
                </c:pt>
                <c:pt idx="304">
                  <c:v>0.43184749846143083</c:v>
                </c:pt>
                <c:pt idx="305">
                  <c:v>0.43042515828403954</c:v>
                </c:pt>
                <c:pt idx="306">
                  <c:v>0.43177209537808214</c:v>
                </c:pt>
                <c:pt idx="307">
                  <c:v>0.42635920203734839</c:v>
                </c:pt>
                <c:pt idx="308">
                  <c:v>0.42386320960502688</c:v>
                </c:pt>
                <c:pt idx="309">
                  <c:v>0.42764081209195448</c:v>
                </c:pt>
                <c:pt idx="310">
                  <c:v>0.42910343057961198</c:v>
                </c:pt>
                <c:pt idx="311">
                  <c:v>0.4352247641937898</c:v>
                </c:pt>
                <c:pt idx="312">
                  <c:v>0.42526192970962196</c:v>
                </c:pt>
                <c:pt idx="313">
                  <c:v>0.42582555560397434</c:v>
                </c:pt>
                <c:pt idx="314">
                  <c:v>0.42779546509467453</c:v>
                </c:pt>
                <c:pt idx="315">
                  <c:v>0.43397688041767557</c:v>
                </c:pt>
                <c:pt idx="316">
                  <c:v>0.4324079964888583</c:v>
                </c:pt>
                <c:pt idx="317">
                  <c:v>0.43136644333963736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959616"/>
        <c:axId val="364959056"/>
      </c:areaChart>
      <c:dateAx>
        <c:axId val="364959616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4959056"/>
        <c:crosses val="autoZero"/>
        <c:auto val="1"/>
        <c:lblOffset val="100"/>
        <c:baseTimeUnit val="months"/>
        <c:majorUnit val="12"/>
      </c:dateAx>
      <c:valAx>
        <c:axId val="36495905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4959616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4465786314526"/>
          <c:y val="7.6738609112709827E-2"/>
          <c:w val="0.87755102040816324"/>
          <c:h val="0.64988009592326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Sheet1!$A$2:$A$362</c:f>
              <c:numCache>
                <c:formatCode>[$-416]mmm\-yy;@</c:formatCode>
                <c:ptCount val="361"/>
                <c:pt idx="0">
                  <c:v>32325</c:v>
                </c:pt>
                <c:pt idx="1">
                  <c:v>32356</c:v>
                </c:pt>
                <c:pt idx="2">
                  <c:v>32387</c:v>
                </c:pt>
                <c:pt idx="3">
                  <c:v>32417</c:v>
                </c:pt>
                <c:pt idx="4">
                  <c:v>32448</c:v>
                </c:pt>
                <c:pt idx="5">
                  <c:v>32478</c:v>
                </c:pt>
                <c:pt idx="6">
                  <c:v>32509</c:v>
                </c:pt>
                <c:pt idx="7">
                  <c:v>32540</c:v>
                </c:pt>
                <c:pt idx="8">
                  <c:v>32568</c:v>
                </c:pt>
                <c:pt idx="9">
                  <c:v>32599</c:v>
                </c:pt>
                <c:pt idx="10">
                  <c:v>32629</c:v>
                </c:pt>
                <c:pt idx="11">
                  <c:v>32660</c:v>
                </c:pt>
                <c:pt idx="12">
                  <c:v>32690</c:v>
                </c:pt>
                <c:pt idx="13">
                  <c:v>32721</c:v>
                </c:pt>
                <c:pt idx="14">
                  <c:v>32752</c:v>
                </c:pt>
                <c:pt idx="15">
                  <c:v>32782</c:v>
                </c:pt>
                <c:pt idx="16">
                  <c:v>32813</c:v>
                </c:pt>
                <c:pt idx="17">
                  <c:v>32843</c:v>
                </c:pt>
                <c:pt idx="18">
                  <c:v>32874</c:v>
                </c:pt>
                <c:pt idx="19">
                  <c:v>32905</c:v>
                </c:pt>
                <c:pt idx="20">
                  <c:v>32933</c:v>
                </c:pt>
                <c:pt idx="21">
                  <c:v>32964</c:v>
                </c:pt>
                <c:pt idx="22">
                  <c:v>32994</c:v>
                </c:pt>
                <c:pt idx="23">
                  <c:v>33025</c:v>
                </c:pt>
                <c:pt idx="24">
                  <c:v>33055</c:v>
                </c:pt>
                <c:pt idx="25">
                  <c:v>33086</c:v>
                </c:pt>
                <c:pt idx="26">
                  <c:v>33117</c:v>
                </c:pt>
                <c:pt idx="27">
                  <c:v>33147</c:v>
                </c:pt>
                <c:pt idx="28">
                  <c:v>33178</c:v>
                </c:pt>
                <c:pt idx="29">
                  <c:v>33208</c:v>
                </c:pt>
                <c:pt idx="30">
                  <c:v>33239</c:v>
                </c:pt>
                <c:pt idx="31">
                  <c:v>33270</c:v>
                </c:pt>
                <c:pt idx="32">
                  <c:v>33298</c:v>
                </c:pt>
                <c:pt idx="33">
                  <c:v>33329</c:v>
                </c:pt>
                <c:pt idx="34">
                  <c:v>33359</c:v>
                </c:pt>
                <c:pt idx="35">
                  <c:v>33390</c:v>
                </c:pt>
                <c:pt idx="36">
                  <c:v>33420</c:v>
                </c:pt>
                <c:pt idx="37">
                  <c:v>33451</c:v>
                </c:pt>
                <c:pt idx="38">
                  <c:v>33482</c:v>
                </c:pt>
                <c:pt idx="39">
                  <c:v>33512</c:v>
                </c:pt>
                <c:pt idx="40">
                  <c:v>33543</c:v>
                </c:pt>
                <c:pt idx="41">
                  <c:v>33573</c:v>
                </c:pt>
                <c:pt idx="42">
                  <c:v>33604</c:v>
                </c:pt>
                <c:pt idx="43">
                  <c:v>33635</c:v>
                </c:pt>
                <c:pt idx="44">
                  <c:v>33664</c:v>
                </c:pt>
                <c:pt idx="45">
                  <c:v>33695</c:v>
                </c:pt>
                <c:pt idx="46">
                  <c:v>33725</c:v>
                </c:pt>
                <c:pt idx="47">
                  <c:v>33756</c:v>
                </c:pt>
                <c:pt idx="48">
                  <c:v>33786</c:v>
                </c:pt>
                <c:pt idx="49">
                  <c:v>33817</c:v>
                </c:pt>
                <c:pt idx="50">
                  <c:v>33848</c:v>
                </c:pt>
                <c:pt idx="51">
                  <c:v>33878</c:v>
                </c:pt>
                <c:pt idx="52">
                  <c:v>33909</c:v>
                </c:pt>
                <c:pt idx="53">
                  <c:v>33939</c:v>
                </c:pt>
                <c:pt idx="54">
                  <c:v>33970</c:v>
                </c:pt>
                <c:pt idx="55">
                  <c:v>34001</c:v>
                </c:pt>
                <c:pt idx="56">
                  <c:v>34029</c:v>
                </c:pt>
                <c:pt idx="57">
                  <c:v>34060</c:v>
                </c:pt>
                <c:pt idx="58">
                  <c:v>34090</c:v>
                </c:pt>
                <c:pt idx="59">
                  <c:v>34121</c:v>
                </c:pt>
                <c:pt idx="60">
                  <c:v>34151</c:v>
                </c:pt>
                <c:pt idx="61">
                  <c:v>34182</c:v>
                </c:pt>
                <c:pt idx="62">
                  <c:v>34213</c:v>
                </c:pt>
                <c:pt idx="63">
                  <c:v>34243</c:v>
                </c:pt>
                <c:pt idx="64">
                  <c:v>34274</c:v>
                </c:pt>
                <c:pt idx="65">
                  <c:v>34304</c:v>
                </c:pt>
                <c:pt idx="66">
                  <c:v>34335</c:v>
                </c:pt>
                <c:pt idx="67">
                  <c:v>34366</c:v>
                </c:pt>
                <c:pt idx="68">
                  <c:v>34394</c:v>
                </c:pt>
                <c:pt idx="69">
                  <c:v>34425</c:v>
                </c:pt>
                <c:pt idx="70">
                  <c:v>34455</c:v>
                </c:pt>
                <c:pt idx="71">
                  <c:v>34486</c:v>
                </c:pt>
                <c:pt idx="72">
                  <c:v>34516</c:v>
                </c:pt>
                <c:pt idx="73">
                  <c:v>34547</c:v>
                </c:pt>
                <c:pt idx="74">
                  <c:v>34578</c:v>
                </c:pt>
                <c:pt idx="75">
                  <c:v>34608</c:v>
                </c:pt>
                <c:pt idx="76">
                  <c:v>34639</c:v>
                </c:pt>
                <c:pt idx="77">
                  <c:v>34669</c:v>
                </c:pt>
                <c:pt idx="78">
                  <c:v>34700</c:v>
                </c:pt>
                <c:pt idx="79">
                  <c:v>34731</c:v>
                </c:pt>
                <c:pt idx="80">
                  <c:v>34759</c:v>
                </c:pt>
                <c:pt idx="81">
                  <c:v>34790</c:v>
                </c:pt>
                <c:pt idx="82">
                  <c:v>34820</c:v>
                </c:pt>
                <c:pt idx="83">
                  <c:v>34851</c:v>
                </c:pt>
                <c:pt idx="84">
                  <c:v>34881</c:v>
                </c:pt>
                <c:pt idx="85">
                  <c:v>34912</c:v>
                </c:pt>
                <c:pt idx="86">
                  <c:v>34943</c:v>
                </c:pt>
                <c:pt idx="87">
                  <c:v>34973</c:v>
                </c:pt>
                <c:pt idx="88">
                  <c:v>35004</c:v>
                </c:pt>
                <c:pt idx="89">
                  <c:v>35034</c:v>
                </c:pt>
                <c:pt idx="90">
                  <c:v>35065</c:v>
                </c:pt>
                <c:pt idx="91">
                  <c:v>35096</c:v>
                </c:pt>
                <c:pt idx="92">
                  <c:v>35125</c:v>
                </c:pt>
                <c:pt idx="93">
                  <c:v>35156</c:v>
                </c:pt>
                <c:pt idx="94">
                  <c:v>35186</c:v>
                </c:pt>
                <c:pt idx="95">
                  <c:v>35217</c:v>
                </c:pt>
                <c:pt idx="96">
                  <c:v>35247</c:v>
                </c:pt>
                <c:pt idx="97">
                  <c:v>35278</c:v>
                </c:pt>
                <c:pt idx="98">
                  <c:v>35309</c:v>
                </c:pt>
                <c:pt idx="99">
                  <c:v>35339</c:v>
                </c:pt>
                <c:pt idx="100">
                  <c:v>35370</c:v>
                </c:pt>
                <c:pt idx="101">
                  <c:v>35400</c:v>
                </c:pt>
                <c:pt idx="102">
                  <c:v>35431</c:v>
                </c:pt>
                <c:pt idx="103">
                  <c:v>35462</c:v>
                </c:pt>
                <c:pt idx="104">
                  <c:v>35490</c:v>
                </c:pt>
                <c:pt idx="105">
                  <c:v>35521</c:v>
                </c:pt>
                <c:pt idx="106">
                  <c:v>35551</c:v>
                </c:pt>
                <c:pt idx="107">
                  <c:v>35582</c:v>
                </c:pt>
                <c:pt idx="108">
                  <c:v>35612</c:v>
                </c:pt>
                <c:pt idx="109">
                  <c:v>35643</c:v>
                </c:pt>
                <c:pt idx="110">
                  <c:v>35674</c:v>
                </c:pt>
                <c:pt idx="111">
                  <c:v>35704</c:v>
                </c:pt>
                <c:pt idx="112">
                  <c:v>35735</c:v>
                </c:pt>
                <c:pt idx="113">
                  <c:v>35765</c:v>
                </c:pt>
                <c:pt idx="114">
                  <c:v>35796</c:v>
                </c:pt>
                <c:pt idx="115">
                  <c:v>35827</c:v>
                </c:pt>
                <c:pt idx="116">
                  <c:v>35855</c:v>
                </c:pt>
                <c:pt idx="117">
                  <c:v>35886</c:v>
                </c:pt>
                <c:pt idx="118">
                  <c:v>35916</c:v>
                </c:pt>
                <c:pt idx="119">
                  <c:v>35947</c:v>
                </c:pt>
                <c:pt idx="120">
                  <c:v>35977</c:v>
                </c:pt>
                <c:pt idx="121">
                  <c:v>36008</c:v>
                </c:pt>
                <c:pt idx="122">
                  <c:v>36039</c:v>
                </c:pt>
                <c:pt idx="123">
                  <c:v>36069</c:v>
                </c:pt>
                <c:pt idx="124">
                  <c:v>36100</c:v>
                </c:pt>
                <c:pt idx="125">
                  <c:v>36130</c:v>
                </c:pt>
                <c:pt idx="126">
                  <c:v>36161</c:v>
                </c:pt>
                <c:pt idx="127">
                  <c:v>36192</c:v>
                </c:pt>
                <c:pt idx="128">
                  <c:v>36220</c:v>
                </c:pt>
                <c:pt idx="129">
                  <c:v>36251</c:v>
                </c:pt>
                <c:pt idx="130">
                  <c:v>36281</c:v>
                </c:pt>
                <c:pt idx="131">
                  <c:v>36312</c:v>
                </c:pt>
                <c:pt idx="132">
                  <c:v>36342</c:v>
                </c:pt>
                <c:pt idx="133">
                  <c:v>36373</c:v>
                </c:pt>
                <c:pt idx="134">
                  <c:v>36404</c:v>
                </c:pt>
                <c:pt idx="135">
                  <c:v>36434</c:v>
                </c:pt>
                <c:pt idx="136">
                  <c:v>36465</c:v>
                </c:pt>
                <c:pt idx="137">
                  <c:v>36495</c:v>
                </c:pt>
                <c:pt idx="138">
                  <c:v>36526</c:v>
                </c:pt>
                <c:pt idx="139">
                  <c:v>36557</c:v>
                </c:pt>
                <c:pt idx="140">
                  <c:v>36586</c:v>
                </c:pt>
                <c:pt idx="141">
                  <c:v>36617</c:v>
                </c:pt>
                <c:pt idx="142">
                  <c:v>36647</c:v>
                </c:pt>
                <c:pt idx="143">
                  <c:v>36678</c:v>
                </c:pt>
                <c:pt idx="144">
                  <c:v>36708</c:v>
                </c:pt>
                <c:pt idx="145">
                  <c:v>36739</c:v>
                </c:pt>
                <c:pt idx="146">
                  <c:v>36770</c:v>
                </c:pt>
                <c:pt idx="147">
                  <c:v>36800</c:v>
                </c:pt>
                <c:pt idx="148">
                  <c:v>36831</c:v>
                </c:pt>
                <c:pt idx="149">
                  <c:v>36861</c:v>
                </c:pt>
                <c:pt idx="150">
                  <c:v>36892</c:v>
                </c:pt>
                <c:pt idx="151">
                  <c:v>36923</c:v>
                </c:pt>
                <c:pt idx="152">
                  <c:v>36951</c:v>
                </c:pt>
                <c:pt idx="153">
                  <c:v>36982</c:v>
                </c:pt>
                <c:pt idx="154">
                  <c:v>37012</c:v>
                </c:pt>
                <c:pt idx="155">
                  <c:v>37043</c:v>
                </c:pt>
                <c:pt idx="156">
                  <c:v>37073</c:v>
                </c:pt>
                <c:pt idx="157">
                  <c:v>37104</c:v>
                </c:pt>
                <c:pt idx="158">
                  <c:v>37135</c:v>
                </c:pt>
                <c:pt idx="159">
                  <c:v>37165</c:v>
                </c:pt>
                <c:pt idx="160">
                  <c:v>37196</c:v>
                </c:pt>
                <c:pt idx="161">
                  <c:v>37226</c:v>
                </c:pt>
                <c:pt idx="162">
                  <c:v>37257</c:v>
                </c:pt>
                <c:pt idx="163">
                  <c:v>37288</c:v>
                </c:pt>
                <c:pt idx="164">
                  <c:v>37316</c:v>
                </c:pt>
                <c:pt idx="165">
                  <c:v>37347</c:v>
                </c:pt>
                <c:pt idx="166">
                  <c:v>37377</c:v>
                </c:pt>
                <c:pt idx="167">
                  <c:v>37408</c:v>
                </c:pt>
                <c:pt idx="168">
                  <c:v>37438</c:v>
                </c:pt>
                <c:pt idx="169">
                  <c:v>37469</c:v>
                </c:pt>
                <c:pt idx="170">
                  <c:v>37500</c:v>
                </c:pt>
                <c:pt idx="171">
                  <c:v>37530</c:v>
                </c:pt>
                <c:pt idx="172">
                  <c:v>37561</c:v>
                </c:pt>
                <c:pt idx="173">
                  <c:v>37591</c:v>
                </c:pt>
                <c:pt idx="174">
                  <c:v>37622</c:v>
                </c:pt>
                <c:pt idx="175">
                  <c:v>37653</c:v>
                </c:pt>
                <c:pt idx="176">
                  <c:v>37681</c:v>
                </c:pt>
                <c:pt idx="177">
                  <c:v>37712</c:v>
                </c:pt>
                <c:pt idx="178">
                  <c:v>37742</c:v>
                </c:pt>
                <c:pt idx="179">
                  <c:v>37773</c:v>
                </c:pt>
                <c:pt idx="180">
                  <c:v>37803</c:v>
                </c:pt>
                <c:pt idx="181">
                  <c:v>37834</c:v>
                </c:pt>
                <c:pt idx="182">
                  <c:v>37865</c:v>
                </c:pt>
                <c:pt idx="183">
                  <c:v>37895</c:v>
                </c:pt>
                <c:pt idx="184">
                  <c:v>37926</c:v>
                </c:pt>
                <c:pt idx="185">
                  <c:v>37956</c:v>
                </c:pt>
                <c:pt idx="186">
                  <c:v>37987</c:v>
                </c:pt>
                <c:pt idx="187">
                  <c:v>38018</c:v>
                </c:pt>
                <c:pt idx="188">
                  <c:v>38047</c:v>
                </c:pt>
                <c:pt idx="189">
                  <c:v>38078</c:v>
                </c:pt>
                <c:pt idx="190">
                  <c:v>38108</c:v>
                </c:pt>
                <c:pt idx="191">
                  <c:v>38139</c:v>
                </c:pt>
                <c:pt idx="192">
                  <c:v>38169</c:v>
                </c:pt>
                <c:pt idx="193">
                  <c:v>38200</c:v>
                </c:pt>
                <c:pt idx="194">
                  <c:v>38231</c:v>
                </c:pt>
                <c:pt idx="195">
                  <c:v>38261</c:v>
                </c:pt>
                <c:pt idx="196">
                  <c:v>38292</c:v>
                </c:pt>
                <c:pt idx="197">
                  <c:v>38322</c:v>
                </c:pt>
                <c:pt idx="198">
                  <c:v>38353</c:v>
                </c:pt>
                <c:pt idx="199">
                  <c:v>38384</c:v>
                </c:pt>
                <c:pt idx="200">
                  <c:v>38412</c:v>
                </c:pt>
                <c:pt idx="201">
                  <c:v>38443</c:v>
                </c:pt>
                <c:pt idx="202">
                  <c:v>38473</c:v>
                </c:pt>
                <c:pt idx="203">
                  <c:v>38504</c:v>
                </c:pt>
                <c:pt idx="204">
                  <c:v>38534</c:v>
                </c:pt>
                <c:pt idx="205">
                  <c:v>38565</c:v>
                </c:pt>
                <c:pt idx="206">
                  <c:v>38596</c:v>
                </c:pt>
                <c:pt idx="207">
                  <c:v>38626</c:v>
                </c:pt>
                <c:pt idx="208">
                  <c:v>38657</c:v>
                </c:pt>
                <c:pt idx="209">
                  <c:v>38687</c:v>
                </c:pt>
                <c:pt idx="210">
                  <c:v>38718</c:v>
                </c:pt>
                <c:pt idx="211">
                  <c:v>38749</c:v>
                </c:pt>
                <c:pt idx="212">
                  <c:v>38777</c:v>
                </c:pt>
                <c:pt idx="213">
                  <c:v>38808</c:v>
                </c:pt>
                <c:pt idx="214">
                  <c:v>38838</c:v>
                </c:pt>
                <c:pt idx="215">
                  <c:v>38869</c:v>
                </c:pt>
                <c:pt idx="216">
                  <c:v>38899</c:v>
                </c:pt>
                <c:pt idx="217">
                  <c:v>38930</c:v>
                </c:pt>
                <c:pt idx="218">
                  <c:v>38961</c:v>
                </c:pt>
                <c:pt idx="219">
                  <c:v>38991</c:v>
                </c:pt>
                <c:pt idx="220">
                  <c:v>39022</c:v>
                </c:pt>
                <c:pt idx="221">
                  <c:v>39052</c:v>
                </c:pt>
                <c:pt idx="222">
                  <c:v>39083</c:v>
                </c:pt>
                <c:pt idx="223">
                  <c:v>39114</c:v>
                </c:pt>
                <c:pt idx="224">
                  <c:v>39142</c:v>
                </c:pt>
                <c:pt idx="225">
                  <c:v>39173</c:v>
                </c:pt>
                <c:pt idx="226">
                  <c:v>39203</c:v>
                </c:pt>
                <c:pt idx="227">
                  <c:v>39234</c:v>
                </c:pt>
                <c:pt idx="228">
                  <c:v>39264</c:v>
                </c:pt>
                <c:pt idx="229">
                  <c:v>39295</c:v>
                </c:pt>
                <c:pt idx="230">
                  <c:v>39326</c:v>
                </c:pt>
                <c:pt idx="231">
                  <c:v>39356</c:v>
                </c:pt>
                <c:pt idx="232">
                  <c:v>39387</c:v>
                </c:pt>
                <c:pt idx="233">
                  <c:v>39417</c:v>
                </c:pt>
                <c:pt idx="234">
                  <c:v>39448</c:v>
                </c:pt>
                <c:pt idx="235">
                  <c:v>39479</c:v>
                </c:pt>
                <c:pt idx="236">
                  <c:v>39508</c:v>
                </c:pt>
                <c:pt idx="237">
                  <c:v>39539</c:v>
                </c:pt>
                <c:pt idx="238">
                  <c:v>39569</c:v>
                </c:pt>
                <c:pt idx="239">
                  <c:v>39600</c:v>
                </c:pt>
                <c:pt idx="240">
                  <c:v>39630</c:v>
                </c:pt>
                <c:pt idx="241">
                  <c:v>39661</c:v>
                </c:pt>
                <c:pt idx="242">
                  <c:v>39692</c:v>
                </c:pt>
                <c:pt idx="243">
                  <c:v>39722</c:v>
                </c:pt>
                <c:pt idx="244">
                  <c:v>39753</c:v>
                </c:pt>
                <c:pt idx="245">
                  <c:v>39783</c:v>
                </c:pt>
                <c:pt idx="246">
                  <c:v>39814</c:v>
                </c:pt>
                <c:pt idx="247">
                  <c:v>39845</c:v>
                </c:pt>
                <c:pt idx="248">
                  <c:v>39873</c:v>
                </c:pt>
                <c:pt idx="249">
                  <c:v>39904</c:v>
                </c:pt>
                <c:pt idx="250">
                  <c:v>39934</c:v>
                </c:pt>
                <c:pt idx="251">
                  <c:v>39965</c:v>
                </c:pt>
                <c:pt idx="252">
                  <c:v>39995</c:v>
                </c:pt>
                <c:pt idx="253">
                  <c:v>40026</c:v>
                </c:pt>
                <c:pt idx="254">
                  <c:v>40057</c:v>
                </c:pt>
                <c:pt idx="255">
                  <c:v>40087</c:v>
                </c:pt>
                <c:pt idx="256">
                  <c:v>40118</c:v>
                </c:pt>
                <c:pt idx="257">
                  <c:v>40148</c:v>
                </c:pt>
                <c:pt idx="258">
                  <c:v>40179</c:v>
                </c:pt>
                <c:pt idx="259">
                  <c:v>40210</c:v>
                </c:pt>
                <c:pt idx="260">
                  <c:v>40238</c:v>
                </c:pt>
                <c:pt idx="261">
                  <c:v>40269</c:v>
                </c:pt>
                <c:pt idx="262">
                  <c:v>40299</c:v>
                </c:pt>
                <c:pt idx="263">
                  <c:v>40330</c:v>
                </c:pt>
                <c:pt idx="264">
                  <c:v>40360</c:v>
                </c:pt>
                <c:pt idx="265">
                  <c:v>40391</c:v>
                </c:pt>
                <c:pt idx="266">
                  <c:v>40422</c:v>
                </c:pt>
                <c:pt idx="267">
                  <c:v>40452</c:v>
                </c:pt>
                <c:pt idx="268">
                  <c:v>40483</c:v>
                </c:pt>
                <c:pt idx="269">
                  <c:v>40513</c:v>
                </c:pt>
                <c:pt idx="270">
                  <c:v>40544</c:v>
                </c:pt>
                <c:pt idx="271">
                  <c:v>40575</c:v>
                </c:pt>
                <c:pt idx="272">
                  <c:v>40603</c:v>
                </c:pt>
                <c:pt idx="273">
                  <c:v>40634</c:v>
                </c:pt>
                <c:pt idx="274">
                  <c:v>40664</c:v>
                </c:pt>
                <c:pt idx="275">
                  <c:v>40695</c:v>
                </c:pt>
                <c:pt idx="276">
                  <c:v>40725</c:v>
                </c:pt>
                <c:pt idx="277">
                  <c:v>40756</c:v>
                </c:pt>
                <c:pt idx="278">
                  <c:v>40787</c:v>
                </c:pt>
                <c:pt idx="279">
                  <c:v>40817</c:v>
                </c:pt>
                <c:pt idx="280">
                  <c:v>40848</c:v>
                </c:pt>
                <c:pt idx="281">
                  <c:v>40878</c:v>
                </c:pt>
                <c:pt idx="282">
                  <c:v>40909</c:v>
                </c:pt>
                <c:pt idx="283">
                  <c:v>40940</c:v>
                </c:pt>
                <c:pt idx="284">
                  <c:v>40969</c:v>
                </c:pt>
                <c:pt idx="285">
                  <c:v>41000</c:v>
                </c:pt>
                <c:pt idx="286">
                  <c:v>41030</c:v>
                </c:pt>
                <c:pt idx="287">
                  <c:v>41061</c:v>
                </c:pt>
                <c:pt idx="288">
                  <c:v>41091</c:v>
                </c:pt>
                <c:pt idx="289">
                  <c:v>41122</c:v>
                </c:pt>
                <c:pt idx="290">
                  <c:v>41153</c:v>
                </c:pt>
                <c:pt idx="291">
                  <c:v>41183</c:v>
                </c:pt>
                <c:pt idx="292">
                  <c:v>41214</c:v>
                </c:pt>
                <c:pt idx="293">
                  <c:v>41244</c:v>
                </c:pt>
                <c:pt idx="294">
                  <c:v>41275</c:v>
                </c:pt>
                <c:pt idx="295">
                  <c:v>41306</c:v>
                </c:pt>
                <c:pt idx="296">
                  <c:v>41334</c:v>
                </c:pt>
                <c:pt idx="297">
                  <c:v>41365</c:v>
                </c:pt>
                <c:pt idx="298">
                  <c:v>41395</c:v>
                </c:pt>
                <c:pt idx="299">
                  <c:v>41426</c:v>
                </c:pt>
                <c:pt idx="300">
                  <c:v>41456</c:v>
                </c:pt>
                <c:pt idx="301">
                  <c:v>41487</c:v>
                </c:pt>
                <c:pt idx="302">
                  <c:v>41518</c:v>
                </c:pt>
                <c:pt idx="303">
                  <c:v>41548</c:v>
                </c:pt>
                <c:pt idx="304">
                  <c:v>41579</c:v>
                </c:pt>
                <c:pt idx="305">
                  <c:v>41609</c:v>
                </c:pt>
                <c:pt idx="306">
                  <c:v>41640</c:v>
                </c:pt>
                <c:pt idx="307">
                  <c:v>41671</c:v>
                </c:pt>
                <c:pt idx="308">
                  <c:v>41699</c:v>
                </c:pt>
                <c:pt idx="309">
                  <c:v>41730</c:v>
                </c:pt>
                <c:pt idx="310">
                  <c:v>41760</c:v>
                </c:pt>
                <c:pt idx="311">
                  <c:v>41791</c:v>
                </c:pt>
                <c:pt idx="312">
                  <c:v>41821</c:v>
                </c:pt>
                <c:pt idx="313">
                  <c:v>41852</c:v>
                </c:pt>
                <c:pt idx="314">
                  <c:v>41883</c:v>
                </c:pt>
                <c:pt idx="315">
                  <c:v>41913</c:v>
                </c:pt>
                <c:pt idx="316">
                  <c:v>41944</c:v>
                </c:pt>
                <c:pt idx="317">
                  <c:v>41974</c:v>
                </c:pt>
                <c:pt idx="318">
                  <c:v>42005</c:v>
                </c:pt>
                <c:pt idx="319">
                  <c:v>42036</c:v>
                </c:pt>
                <c:pt idx="320">
                  <c:v>42064</c:v>
                </c:pt>
                <c:pt idx="321">
                  <c:v>42095</c:v>
                </c:pt>
                <c:pt idx="322">
                  <c:v>42125</c:v>
                </c:pt>
                <c:pt idx="323">
                  <c:v>42156</c:v>
                </c:pt>
                <c:pt idx="324">
                  <c:v>42186</c:v>
                </c:pt>
                <c:pt idx="325">
                  <c:v>42217</c:v>
                </c:pt>
                <c:pt idx="326">
                  <c:v>42248</c:v>
                </c:pt>
                <c:pt idx="327">
                  <c:v>42278</c:v>
                </c:pt>
                <c:pt idx="328">
                  <c:v>42309</c:v>
                </c:pt>
                <c:pt idx="329">
                  <c:v>42339</c:v>
                </c:pt>
                <c:pt idx="330">
                  <c:v>42370</c:v>
                </c:pt>
                <c:pt idx="331">
                  <c:v>42401</c:v>
                </c:pt>
                <c:pt idx="332">
                  <c:v>42430</c:v>
                </c:pt>
                <c:pt idx="333">
                  <c:v>42461</c:v>
                </c:pt>
                <c:pt idx="334">
                  <c:v>42491</c:v>
                </c:pt>
                <c:pt idx="335">
                  <c:v>42522</c:v>
                </c:pt>
                <c:pt idx="336">
                  <c:v>42552</c:v>
                </c:pt>
                <c:pt idx="337">
                  <c:v>42583</c:v>
                </c:pt>
                <c:pt idx="338">
                  <c:v>42614</c:v>
                </c:pt>
                <c:pt idx="339">
                  <c:v>42644</c:v>
                </c:pt>
                <c:pt idx="340">
                  <c:v>42675</c:v>
                </c:pt>
                <c:pt idx="341">
                  <c:v>42705</c:v>
                </c:pt>
                <c:pt idx="342">
                  <c:v>42736</c:v>
                </c:pt>
                <c:pt idx="343">
                  <c:v>42767</c:v>
                </c:pt>
                <c:pt idx="344">
                  <c:v>42795</c:v>
                </c:pt>
                <c:pt idx="345">
                  <c:v>42826</c:v>
                </c:pt>
                <c:pt idx="346">
                  <c:v>42856</c:v>
                </c:pt>
                <c:pt idx="347">
                  <c:v>42887</c:v>
                </c:pt>
                <c:pt idx="348">
                  <c:v>42917</c:v>
                </c:pt>
                <c:pt idx="349">
                  <c:v>42948</c:v>
                </c:pt>
                <c:pt idx="350">
                  <c:v>42979</c:v>
                </c:pt>
                <c:pt idx="351">
                  <c:v>43009</c:v>
                </c:pt>
                <c:pt idx="352">
                  <c:v>43040</c:v>
                </c:pt>
                <c:pt idx="353">
                  <c:v>43070</c:v>
                </c:pt>
                <c:pt idx="354">
                  <c:v>43101</c:v>
                </c:pt>
                <c:pt idx="355">
                  <c:v>43132</c:v>
                </c:pt>
                <c:pt idx="356">
                  <c:v>43160</c:v>
                </c:pt>
                <c:pt idx="357">
                  <c:v>43191</c:v>
                </c:pt>
                <c:pt idx="358">
                  <c:v>43221</c:v>
                </c:pt>
                <c:pt idx="359">
                  <c:v>43252</c:v>
                </c:pt>
                <c:pt idx="360">
                  <c:v>43282</c:v>
                </c:pt>
              </c:numCache>
            </c:numRef>
          </c:cat>
          <c:val>
            <c:numRef>
              <c:f>Sheet1!$B$2:$B$362</c:f>
              <c:numCache>
                <c:formatCode>#,##0.0000</c:formatCode>
                <c:ptCount val="361"/>
                <c:pt idx="0">
                  <c:v>77.257494136280116</c:v>
                </c:pt>
                <c:pt idx="1">
                  <c:v>70.616577552964685</c:v>
                </c:pt>
                <c:pt idx="2">
                  <c:v>70.604673193716678</c:v>
                </c:pt>
                <c:pt idx="3">
                  <c:v>74.390660345386749</c:v>
                </c:pt>
                <c:pt idx="4">
                  <c:v>69.904208294321151</c:v>
                </c:pt>
                <c:pt idx="5">
                  <c:v>81.761883942890421</c:v>
                </c:pt>
                <c:pt idx="6">
                  <c:v>72.527408049268075</c:v>
                </c:pt>
                <c:pt idx="7">
                  <c:v>65.20802406060956</c:v>
                </c:pt>
                <c:pt idx="8">
                  <c:v>66.928194853198619</c:v>
                </c:pt>
                <c:pt idx="9">
                  <c:v>92.675816981309239</c:v>
                </c:pt>
                <c:pt idx="10">
                  <c:v>75.158024438841466</c:v>
                </c:pt>
                <c:pt idx="11">
                  <c:v>66.303244165870311</c:v>
                </c:pt>
                <c:pt idx="12">
                  <c:v>57.415162091414601</c:v>
                </c:pt>
                <c:pt idx="13">
                  <c:v>49.922680911120608</c:v>
                </c:pt>
                <c:pt idx="14">
                  <c:v>49.510645854488473</c:v>
                </c:pt>
                <c:pt idx="15">
                  <c:v>48.23763474970405</c:v>
                </c:pt>
                <c:pt idx="16">
                  <c:v>45.989186149076751</c:v>
                </c:pt>
                <c:pt idx="17">
                  <c:v>58.539704932154407</c:v>
                </c:pt>
                <c:pt idx="18">
                  <c:v>39.632956343414719</c:v>
                </c:pt>
                <c:pt idx="19">
                  <c:v>43.266608017583387</c:v>
                </c:pt>
                <c:pt idx="20">
                  <c:v>69.767679857853508</c:v>
                </c:pt>
                <c:pt idx="21">
                  <c:v>81.86796032762777</c:v>
                </c:pt>
                <c:pt idx="22">
                  <c:v>103.50466818123006</c:v>
                </c:pt>
                <c:pt idx="23">
                  <c:v>92.139953009311625</c:v>
                </c:pt>
                <c:pt idx="24">
                  <c:v>81.55715290753389</c:v>
                </c:pt>
                <c:pt idx="25">
                  <c:v>78.948599070692765</c:v>
                </c:pt>
                <c:pt idx="26">
                  <c:v>79.131726166371379</c:v>
                </c:pt>
                <c:pt idx="27">
                  <c:v>69.344921653322757</c:v>
                </c:pt>
                <c:pt idx="28">
                  <c:v>70.790518707335437</c:v>
                </c:pt>
                <c:pt idx="29">
                  <c:v>82.852275225088661</c:v>
                </c:pt>
                <c:pt idx="30">
                  <c:v>58.443192905366601</c:v>
                </c:pt>
                <c:pt idx="31">
                  <c:v>74.809810195094258</c:v>
                </c:pt>
                <c:pt idx="32">
                  <c:v>69.895235633816853</c:v>
                </c:pt>
                <c:pt idx="33">
                  <c:v>67.780230751066526</c:v>
                </c:pt>
                <c:pt idx="34">
                  <c:v>69.472270398940537</c:v>
                </c:pt>
                <c:pt idx="35">
                  <c:v>70.986003382372544</c:v>
                </c:pt>
                <c:pt idx="36">
                  <c:v>62.986560230023272</c:v>
                </c:pt>
                <c:pt idx="37">
                  <c:v>62.159889418971197</c:v>
                </c:pt>
                <c:pt idx="38">
                  <c:v>68.173061695477941</c:v>
                </c:pt>
                <c:pt idx="39">
                  <c:v>53.331666827692622</c:v>
                </c:pt>
                <c:pt idx="40">
                  <c:v>52.368388111803938</c:v>
                </c:pt>
                <c:pt idx="41">
                  <c:v>62.308773463929541</c:v>
                </c:pt>
                <c:pt idx="42">
                  <c:v>46.953782658206244</c:v>
                </c:pt>
                <c:pt idx="43">
                  <c:v>50.858090210849575</c:v>
                </c:pt>
                <c:pt idx="44">
                  <c:v>42.422751411887539</c:v>
                </c:pt>
                <c:pt idx="45">
                  <c:v>44.791321018009597</c:v>
                </c:pt>
                <c:pt idx="46">
                  <c:v>41.360899990624056</c:v>
                </c:pt>
                <c:pt idx="47">
                  <c:v>44.230125220042751</c:v>
                </c:pt>
                <c:pt idx="48">
                  <c:v>41.366632659312145</c:v>
                </c:pt>
                <c:pt idx="49">
                  <c:v>43.642238241963057</c:v>
                </c:pt>
                <c:pt idx="50">
                  <c:v>42.936324283464934</c:v>
                </c:pt>
                <c:pt idx="51">
                  <c:v>40.326802524400115</c:v>
                </c:pt>
                <c:pt idx="52">
                  <c:v>46.346288563058415</c:v>
                </c:pt>
                <c:pt idx="53">
                  <c:v>49.436654562584614</c:v>
                </c:pt>
                <c:pt idx="54">
                  <c:v>38.078421667736649</c:v>
                </c:pt>
                <c:pt idx="55">
                  <c:v>41.916434582121695</c:v>
                </c:pt>
                <c:pt idx="56">
                  <c:v>36.982750458107049</c:v>
                </c:pt>
                <c:pt idx="57">
                  <c:v>40.326178924468536</c:v>
                </c:pt>
                <c:pt idx="58">
                  <c:v>40.690118261835842</c:v>
                </c:pt>
                <c:pt idx="59">
                  <c:v>36.903976711598311</c:v>
                </c:pt>
                <c:pt idx="60">
                  <c:v>37.180291958545226</c:v>
                </c:pt>
                <c:pt idx="61">
                  <c:v>34.923662837241267</c:v>
                </c:pt>
                <c:pt idx="62">
                  <c:v>33.749832053878642</c:v>
                </c:pt>
                <c:pt idx="63">
                  <c:v>32.093737614549987</c:v>
                </c:pt>
                <c:pt idx="64">
                  <c:v>37.2154146946772</c:v>
                </c:pt>
                <c:pt idx="65">
                  <c:v>42.765922988000007</c:v>
                </c:pt>
                <c:pt idx="66">
                  <c:v>36.197012909850173</c:v>
                </c:pt>
                <c:pt idx="67">
                  <c:v>39.560039641867256</c:v>
                </c:pt>
                <c:pt idx="68">
                  <c:v>34.356860600200498</c:v>
                </c:pt>
                <c:pt idx="69">
                  <c:v>35.129036826411877</c:v>
                </c:pt>
                <c:pt idx="70">
                  <c:v>36.595956791064921</c:v>
                </c:pt>
                <c:pt idx="71">
                  <c:v>43.932310350313195</c:v>
                </c:pt>
                <c:pt idx="72">
                  <c:v>58.859677706243922</c:v>
                </c:pt>
                <c:pt idx="73">
                  <c:v>69.758409219889174</c:v>
                </c:pt>
                <c:pt idx="74">
                  <c:v>84.377417736962116</c:v>
                </c:pt>
                <c:pt idx="75">
                  <c:v>86.848070188774358</c:v>
                </c:pt>
                <c:pt idx="76">
                  <c:v>89.976580864444585</c:v>
                </c:pt>
                <c:pt idx="77">
                  <c:v>113.01555658013103</c:v>
                </c:pt>
                <c:pt idx="78">
                  <c:v>88.897742591812246</c:v>
                </c:pt>
                <c:pt idx="79">
                  <c:v>96.05827502346115</c:v>
                </c:pt>
                <c:pt idx="80">
                  <c:v>81.257447161786757</c:v>
                </c:pt>
                <c:pt idx="81">
                  <c:v>79.606574777010607</c:v>
                </c:pt>
                <c:pt idx="82">
                  <c:v>72.723686192819486</c:v>
                </c:pt>
                <c:pt idx="83">
                  <c:v>77.946593934341138</c:v>
                </c:pt>
                <c:pt idx="84">
                  <c:v>77.260047938527435</c:v>
                </c:pt>
                <c:pt idx="85">
                  <c:v>76.060432149358306</c:v>
                </c:pt>
                <c:pt idx="86">
                  <c:v>80.793265001142316</c:v>
                </c:pt>
                <c:pt idx="87">
                  <c:v>82.535925602027547</c:v>
                </c:pt>
                <c:pt idx="88">
                  <c:v>90.223542645504125</c:v>
                </c:pt>
                <c:pt idx="89">
                  <c:v>115.51827995417246</c:v>
                </c:pt>
                <c:pt idx="90">
                  <c:v>93.943295834086754</c:v>
                </c:pt>
                <c:pt idx="91">
                  <c:v>91.454607709566744</c:v>
                </c:pt>
                <c:pt idx="92">
                  <c:v>90.702385867970435</c:v>
                </c:pt>
                <c:pt idx="93">
                  <c:v>90.707247852556279</c:v>
                </c:pt>
                <c:pt idx="94">
                  <c:v>87.632590119885535</c:v>
                </c:pt>
                <c:pt idx="95">
                  <c:v>89.461400173218493</c:v>
                </c:pt>
                <c:pt idx="96">
                  <c:v>86.950996830443984</c:v>
                </c:pt>
                <c:pt idx="97">
                  <c:v>87.956206513554051</c:v>
                </c:pt>
                <c:pt idx="98">
                  <c:v>94.057119213707281</c:v>
                </c:pt>
                <c:pt idx="99">
                  <c:v>86.420141065514258</c:v>
                </c:pt>
                <c:pt idx="100">
                  <c:v>90.650677925799286</c:v>
                </c:pt>
                <c:pt idx="101">
                  <c:v>110.29800746323465</c:v>
                </c:pt>
                <c:pt idx="102">
                  <c:v>121.13973013721154</c:v>
                </c:pt>
                <c:pt idx="103">
                  <c:v>131.86528408116979</c:v>
                </c:pt>
                <c:pt idx="104">
                  <c:v>135.58315883198165</c:v>
                </c:pt>
                <c:pt idx="105">
                  <c:v>130.27149270171319</c:v>
                </c:pt>
                <c:pt idx="106">
                  <c:v>131.75080324361591</c:v>
                </c:pt>
                <c:pt idx="107">
                  <c:v>134.5316534468547</c:v>
                </c:pt>
                <c:pt idx="108">
                  <c:v>127.37013544390531</c:v>
                </c:pt>
                <c:pt idx="109">
                  <c:v>134.027773370001</c:v>
                </c:pt>
                <c:pt idx="110">
                  <c:v>138.7028924164259</c:v>
                </c:pt>
                <c:pt idx="111">
                  <c:v>138.97796852037308</c:v>
                </c:pt>
                <c:pt idx="112">
                  <c:v>141.35408857519326</c:v>
                </c:pt>
                <c:pt idx="113">
                  <c:v>166.55700167318713</c:v>
                </c:pt>
                <c:pt idx="114">
                  <c:v>148.82115860834531</c:v>
                </c:pt>
                <c:pt idx="115">
                  <c:v>145.71492870337426</c:v>
                </c:pt>
                <c:pt idx="116">
                  <c:v>145.22161409534274</c:v>
                </c:pt>
                <c:pt idx="117">
                  <c:v>146.0934447471347</c:v>
                </c:pt>
                <c:pt idx="118">
                  <c:v>146.14765594205903</c:v>
                </c:pt>
                <c:pt idx="119">
                  <c:v>151.47499537395217</c:v>
                </c:pt>
                <c:pt idx="120">
                  <c:v>151.38728255215142</c:v>
                </c:pt>
                <c:pt idx="121">
                  <c:v>153.2927797679535</c:v>
                </c:pt>
                <c:pt idx="122">
                  <c:v>152.33197452487525</c:v>
                </c:pt>
                <c:pt idx="123">
                  <c:v>149.17355502779782</c:v>
                </c:pt>
                <c:pt idx="124">
                  <c:v>160.06457532904912</c:v>
                </c:pt>
                <c:pt idx="125">
                  <c:v>175.41542658507751</c:v>
                </c:pt>
                <c:pt idx="126">
                  <c:v>171.61898691678755</c:v>
                </c:pt>
                <c:pt idx="127">
                  <c:v>162.5605630336494</c:v>
                </c:pt>
                <c:pt idx="128">
                  <c:v>152.99006016337032</c:v>
                </c:pt>
                <c:pt idx="129">
                  <c:v>147.38516370701666</c:v>
                </c:pt>
                <c:pt idx="130">
                  <c:v>146.86579160914164</c:v>
                </c:pt>
                <c:pt idx="131">
                  <c:v>152.86795540279033</c:v>
                </c:pt>
                <c:pt idx="132">
                  <c:v>158.04038368063323</c:v>
                </c:pt>
                <c:pt idx="133">
                  <c:v>155.51552165792157</c:v>
                </c:pt>
                <c:pt idx="134">
                  <c:v>153.33758783681259</c:v>
                </c:pt>
                <c:pt idx="135">
                  <c:v>156.666919349712</c:v>
                </c:pt>
                <c:pt idx="136">
                  <c:v>164.77425476442761</c:v>
                </c:pt>
                <c:pt idx="137">
                  <c:v>199.2444873639397</c:v>
                </c:pt>
                <c:pt idx="138">
                  <c:v>178.73022846005719</c:v>
                </c:pt>
                <c:pt idx="139">
                  <c:v>170.31832542442629</c:v>
                </c:pt>
                <c:pt idx="140">
                  <c:v>167.48303482095497</c:v>
                </c:pt>
                <c:pt idx="141">
                  <c:v>168.07627426817322</c:v>
                </c:pt>
                <c:pt idx="142">
                  <c:v>165.89121515540901</c:v>
                </c:pt>
                <c:pt idx="143">
                  <c:v>170.88569856424422</c:v>
                </c:pt>
                <c:pt idx="144">
                  <c:v>175.49899011790669</c:v>
                </c:pt>
                <c:pt idx="145">
                  <c:v>171.85946315147615</c:v>
                </c:pt>
                <c:pt idx="146">
                  <c:v>180.01951862642488</c:v>
                </c:pt>
                <c:pt idx="147">
                  <c:v>181.93029168760265</c:v>
                </c:pt>
                <c:pt idx="148">
                  <c:v>190.04978936902489</c:v>
                </c:pt>
                <c:pt idx="149">
                  <c:v>222.79461512666097</c:v>
                </c:pt>
                <c:pt idx="150">
                  <c:v>198.28138703156986</c:v>
                </c:pt>
                <c:pt idx="151">
                  <c:v>202.59544734782406</c:v>
                </c:pt>
                <c:pt idx="152">
                  <c:v>195.10095813520604</c:v>
                </c:pt>
                <c:pt idx="153">
                  <c:v>193.32697483857982</c:v>
                </c:pt>
                <c:pt idx="154">
                  <c:v>191.51421876156147</c:v>
                </c:pt>
                <c:pt idx="155">
                  <c:v>193.24023547552142</c:v>
                </c:pt>
                <c:pt idx="156">
                  <c:v>193.38375024688773</c:v>
                </c:pt>
                <c:pt idx="157">
                  <c:v>192.73355489584242</c:v>
                </c:pt>
                <c:pt idx="158">
                  <c:v>194.79553530763681</c:v>
                </c:pt>
                <c:pt idx="159">
                  <c:v>190.48019071641392</c:v>
                </c:pt>
                <c:pt idx="160">
                  <c:v>196.75281604025679</c:v>
                </c:pt>
                <c:pt idx="161">
                  <c:v>232.94906077586953</c:v>
                </c:pt>
                <c:pt idx="162">
                  <c:v>206.73127744775203</c:v>
                </c:pt>
                <c:pt idx="163">
                  <c:v>203.96808250404669</c:v>
                </c:pt>
                <c:pt idx="164">
                  <c:v>200.76864696943377</c:v>
                </c:pt>
                <c:pt idx="165">
                  <c:v>203.37738334585538</c:v>
                </c:pt>
                <c:pt idx="166">
                  <c:v>200.30684624961521</c:v>
                </c:pt>
                <c:pt idx="167">
                  <c:v>215.36477748387478</c:v>
                </c:pt>
                <c:pt idx="168">
                  <c:v>221.12439285611393</c:v>
                </c:pt>
                <c:pt idx="169">
                  <c:v>226.96728791766378</c:v>
                </c:pt>
                <c:pt idx="170">
                  <c:v>232.37460552420353</c:v>
                </c:pt>
                <c:pt idx="171">
                  <c:v>231.0446829768984</c:v>
                </c:pt>
                <c:pt idx="172">
                  <c:v>232.16458853673237</c:v>
                </c:pt>
                <c:pt idx="173">
                  <c:v>266.70745398641031</c:v>
                </c:pt>
                <c:pt idx="174">
                  <c:v>223.60466256710524</c:v>
                </c:pt>
                <c:pt idx="175">
                  <c:v>216.62777835216647</c:v>
                </c:pt>
                <c:pt idx="176">
                  <c:v>204.90005436847923</c:v>
                </c:pt>
                <c:pt idx="177">
                  <c:v>196.8598738609424</c:v>
                </c:pt>
                <c:pt idx="178">
                  <c:v>192.96509044163412</c:v>
                </c:pt>
                <c:pt idx="179">
                  <c:v>198.5684450995067</c:v>
                </c:pt>
                <c:pt idx="180">
                  <c:v>195.02286040852826</c:v>
                </c:pt>
                <c:pt idx="181">
                  <c:v>194.53489367639543</c:v>
                </c:pt>
                <c:pt idx="182">
                  <c:v>195.4202404439645</c:v>
                </c:pt>
                <c:pt idx="183">
                  <c:v>195.18802949064442</c:v>
                </c:pt>
                <c:pt idx="184">
                  <c:v>209.46335037738282</c:v>
                </c:pt>
                <c:pt idx="185">
                  <c:v>248.09122594426535</c:v>
                </c:pt>
                <c:pt idx="186">
                  <c:v>220.23189485852666</c:v>
                </c:pt>
                <c:pt idx="187">
                  <c:v>222.16369599259335</c:v>
                </c:pt>
                <c:pt idx="188">
                  <c:v>217.0951799710316</c:v>
                </c:pt>
                <c:pt idx="189">
                  <c:v>216.72647082179759</c:v>
                </c:pt>
                <c:pt idx="190">
                  <c:v>223.00456685800845</c:v>
                </c:pt>
                <c:pt idx="191">
                  <c:v>224.08162681446706</c:v>
                </c:pt>
                <c:pt idx="192">
                  <c:v>223.64188339889691</c:v>
                </c:pt>
                <c:pt idx="193">
                  <c:v>227.66053115507154</c:v>
                </c:pt>
                <c:pt idx="194">
                  <c:v>235.63249599923464</c:v>
                </c:pt>
                <c:pt idx="195">
                  <c:v>234.53637585089982</c:v>
                </c:pt>
                <c:pt idx="196">
                  <c:v>240.52867652759969</c:v>
                </c:pt>
                <c:pt idx="197">
                  <c:v>269.04627998785287</c:v>
                </c:pt>
                <c:pt idx="198">
                  <c:v>248.43912083077552</c:v>
                </c:pt>
                <c:pt idx="199">
                  <c:v>244.76972082225069</c:v>
                </c:pt>
                <c:pt idx="200">
                  <c:v>241.27508584962348</c:v>
                </c:pt>
                <c:pt idx="201">
                  <c:v>232.80924175175281</c:v>
                </c:pt>
                <c:pt idx="202">
                  <c:v>235.94239552843834</c:v>
                </c:pt>
                <c:pt idx="203">
                  <c:v>238.35159521712708</c:v>
                </c:pt>
                <c:pt idx="204">
                  <c:v>237.38776707152732</c:v>
                </c:pt>
                <c:pt idx="205">
                  <c:v>237.48973167024133</c:v>
                </c:pt>
                <c:pt idx="206">
                  <c:v>237.52354684461002</c:v>
                </c:pt>
                <c:pt idx="207">
                  <c:v>240.2452339146584</c:v>
                </c:pt>
                <c:pt idx="208">
                  <c:v>252.60747406853477</c:v>
                </c:pt>
                <c:pt idx="209">
                  <c:v>288.05224509580341</c:v>
                </c:pt>
                <c:pt idx="210">
                  <c:v>257.03550693290356</c:v>
                </c:pt>
                <c:pt idx="211">
                  <c:v>258.31928906493226</c:v>
                </c:pt>
                <c:pt idx="212">
                  <c:v>252.53086577713145</c:v>
                </c:pt>
                <c:pt idx="213">
                  <c:v>249.58411577374156</c:v>
                </c:pt>
                <c:pt idx="214">
                  <c:v>255.87176043171394</c:v>
                </c:pt>
                <c:pt idx="215">
                  <c:v>258.7590889456842</c:v>
                </c:pt>
                <c:pt idx="216">
                  <c:v>261.20780777419276</c:v>
                </c:pt>
                <c:pt idx="217">
                  <c:v>266.51980622346224</c:v>
                </c:pt>
                <c:pt idx="218">
                  <c:v>279.06739081399388</c:v>
                </c:pt>
                <c:pt idx="219">
                  <c:v>281.9370318224951</c:v>
                </c:pt>
                <c:pt idx="220">
                  <c:v>294.37370268080656</c:v>
                </c:pt>
                <c:pt idx="221">
                  <c:v>336.3139774825338</c:v>
                </c:pt>
                <c:pt idx="222">
                  <c:v>298.8956650332222</c:v>
                </c:pt>
                <c:pt idx="223">
                  <c:v>293.86234871465285</c:v>
                </c:pt>
                <c:pt idx="224">
                  <c:v>296.38807144361527</c:v>
                </c:pt>
                <c:pt idx="225">
                  <c:v>297.34352925936338</c:v>
                </c:pt>
                <c:pt idx="226">
                  <c:v>299.21378420310828</c:v>
                </c:pt>
                <c:pt idx="227">
                  <c:v>310.24286757379616</c:v>
                </c:pt>
                <c:pt idx="228">
                  <c:v>314.6261349233161</c:v>
                </c:pt>
                <c:pt idx="229">
                  <c:v>319.03897304939426</c:v>
                </c:pt>
                <c:pt idx="230">
                  <c:v>327.42483255831513</c:v>
                </c:pt>
                <c:pt idx="231">
                  <c:v>332.58084873099892</c:v>
                </c:pt>
                <c:pt idx="232">
                  <c:v>349.36172663650677</c:v>
                </c:pt>
                <c:pt idx="233">
                  <c:v>427.3794905087604</c:v>
                </c:pt>
                <c:pt idx="234">
                  <c:v>349.49960790554803</c:v>
                </c:pt>
                <c:pt idx="235">
                  <c:v>336.42208052139449</c:v>
                </c:pt>
                <c:pt idx="236">
                  <c:v>334.43070231657941</c:v>
                </c:pt>
                <c:pt idx="237">
                  <c:v>337.94509052313032</c:v>
                </c:pt>
                <c:pt idx="238">
                  <c:v>328.92752558419562</c:v>
                </c:pt>
                <c:pt idx="239">
                  <c:v>331.79951864055732</c:v>
                </c:pt>
                <c:pt idx="240">
                  <c:v>329.42552205837336</c:v>
                </c:pt>
                <c:pt idx="241">
                  <c:v>329.89476589250665</c:v>
                </c:pt>
                <c:pt idx="242">
                  <c:v>343.37580429225414</c:v>
                </c:pt>
                <c:pt idx="243">
                  <c:v>332.84841870010405</c:v>
                </c:pt>
                <c:pt idx="244">
                  <c:v>346.24156217448814</c:v>
                </c:pt>
                <c:pt idx="245">
                  <c:v>389.62612419663583</c:v>
                </c:pt>
                <c:pt idx="246">
                  <c:v>340.29883357606121</c:v>
                </c:pt>
                <c:pt idx="247">
                  <c:v>335.44128090193072</c:v>
                </c:pt>
                <c:pt idx="248">
                  <c:v>331.18121735925723</c:v>
                </c:pt>
                <c:pt idx="249">
                  <c:v>333.34353891729506</c:v>
                </c:pt>
                <c:pt idx="250">
                  <c:v>334.00946303289066</c:v>
                </c:pt>
                <c:pt idx="251">
                  <c:v>343.8098917149473</c:v>
                </c:pt>
                <c:pt idx="252">
                  <c:v>336.22726168364812</c:v>
                </c:pt>
                <c:pt idx="253">
                  <c:v>343.06340122881949</c:v>
                </c:pt>
                <c:pt idx="254">
                  <c:v>354.19158499307065</c:v>
                </c:pt>
                <c:pt idx="255">
                  <c:v>353.30901748672596</c:v>
                </c:pt>
                <c:pt idx="256">
                  <c:v>369.89406356112653</c:v>
                </c:pt>
                <c:pt idx="257">
                  <c:v>418.31288904937378</c:v>
                </c:pt>
                <c:pt idx="258">
                  <c:v>377.43599735465199</c:v>
                </c:pt>
                <c:pt idx="259">
                  <c:v>370.53893215493827</c:v>
                </c:pt>
                <c:pt idx="260">
                  <c:v>375.56206815149392</c:v>
                </c:pt>
                <c:pt idx="261">
                  <c:v>372.40110746131938</c:v>
                </c:pt>
                <c:pt idx="262">
                  <c:v>374.93015355626</c:v>
                </c:pt>
                <c:pt idx="263">
                  <c:v>380.62279246614634</c:v>
                </c:pt>
                <c:pt idx="264">
                  <c:v>382.40339397881098</c:v>
                </c:pt>
                <c:pt idx="265">
                  <c:v>393.45244979934392</c:v>
                </c:pt>
                <c:pt idx="266">
                  <c:v>401.35976388139932</c:v>
                </c:pt>
                <c:pt idx="267">
                  <c:v>399.92873469412081</c:v>
                </c:pt>
                <c:pt idx="268">
                  <c:v>411.64949012742295</c:v>
                </c:pt>
                <c:pt idx="269">
                  <c:v>444.91884494792379</c:v>
                </c:pt>
                <c:pt idx="270">
                  <c:v>403.01662158648475</c:v>
                </c:pt>
                <c:pt idx="271">
                  <c:v>395.21018014109967</c:v>
                </c:pt>
                <c:pt idx="272">
                  <c:v>388.05615096690758</c:v>
                </c:pt>
                <c:pt idx="273">
                  <c:v>379.68328261295454</c:v>
                </c:pt>
                <c:pt idx="274">
                  <c:v>379.83042137399008</c:v>
                </c:pt>
                <c:pt idx="275">
                  <c:v>385.74111761578524</c:v>
                </c:pt>
                <c:pt idx="276">
                  <c:v>383.26638263540121</c:v>
                </c:pt>
                <c:pt idx="277">
                  <c:v>375.46783167849912</c:v>
                </c:pt>
                <c:pt idx="278">
                  <c:v>383.47522853869475</c:v>
                </c:pt>
                <c:pt idx="279">
                  <c:v>378.51117318043617</c:v>
                </c:pt>
                <c:pt idx="280">
                  <c:v>389.04305240430489</c:v>
                </c:pt>
                <c:pt idx="281">
                  <c:v>422.93964769911832</c:v>
                </c:pt>
                <c:pt idx="282">
                  <c:v>382.93881970475553</c:v>
                </c:pt>
                <c:pt idx="283">
                  <c:v>376.93313313999511</c:v>
                </c:pt>
                <c:pt idx="284">
                  <c:v>377.04204059631218</c:v>
                </c:pt>
                <c:pt idx="285">
                  <c:v>376.56731835305953</c:v>
                </c:pt>
                <c:pt idx="286">
                  <c:v>376.21021807553001</c:v>
                </c:pt>
                <c:pt idx="287">
                  <c:v>384.29188947404907</c:v>
                </c:pt>
                <c:pt idx="288">
                  <c:v>382.96138480185266</c:v>
                </c:pt>
                <c:pt idx="289">
                  <c:v>383.80066314763502</c:v>
                </c:pt>
                <c:pt idx="290">
                  <c:v>392.51757957871041</c:v>
                </c:pt>
                <c:pt idx="291">
                  <c:v>387.75893957491058</c:v>
                </c:pt>
                <c:pt idx="292">
                  <c:v>406.59586761517761</c:v>
                </c:pt>
                <c:pt idx="293">
                  <c:v>455.15526319851438</c:v>
                </c:pt>
                <c:pt idx="294">
                  <c:v>399.17014233768555</c:v>
                </c:pt>
                <c:pt idx="295">
                  <c:v>396.11309979840996</c:v>
                </c:pt>
                <c:pt idx="296">
                  <c:v>402.84665642592074</c:v>
                </c:pt>
                <c:pt idx="297">
                  <c:v>393.11102115507151</c:v>
                </c:pt>
                <c:pt idx="298">
                  <c:v>399.59937303022974</c:v>
                </c:pt>
                <c:pt idx="299">
                  <c:v>408.35825867774872</c:v>
                </c:pt>
                <c:pt idx="300">
                  <c:v>400.34004018430846</c:v>
                </c:pt>
                <c:pt idx="301">
                  <c:v>403.80928647479055</c:v>
                </c:pt>
                <c:pt idx="302">
                  <c:v>406.45688926175779</c:v>
                </c:pt>
                <c:pt idx="303">
                  <c:v>399.54323401804646</c:v>
                </c:pt>
                <c:pt idx="304">
                  <c:v>420.12726020617305</c:v>
                </c:pt>
                <c:pt idx="305">
                  <c:v>455.48591281648794</c:v>
                </c:pt>
                <c:pt idx="306">
                  <c:v>411.73821755972705</c:v>
                </c:pt>
                <c:pt idx="307">
                  <c:v>412.98417499365263</c:v>
                </c:pt>
                <c:pt idx="308">
                  <c:v>401.04647968415321</c:v>
                </c:pt>
                <c:pt idx="309">
                  <c:v>397.47295917743361</c:v>
                </c:pt>
                <c:pt idx="310">
                  <c:v>388.5694149217436</c:v>
                </c:pt>
                <c:pt idx="311">
                  <c:v>389.75440176337082</c:v>
                </c:pt>
                <c:pt idx="312">
                  <c:v>385.19114374069727</c:v>
                </c:pt>
                <c:pt idx="313">
                  <c:v>389.53375420329053</c:v>
                </c:pt>
                <c:pt idx="314">
                  <c:v>396.80699375878498</c:v>
                </c:pt>
                <c:pt idx="315">
                  <c:v>393.69356893916279</c:v>
                </c:pt>
                <c:pt idx="316">
                  <c:v>408.63458118505048</c:v>
                </c:pt>
                <c:pt idx="317">
                  <c:v>436.873940853742</c:v>
                </c:pt>
                <c:pt idx="318">
                  <c:v>394.81778639205538</c:v>
                </c:pt>
                <c:pt idx="319">
                  <c:v>386.73057172358955</c:v>
                </c:pt>
                <c:pt idx="320">
                  <c:v>377.39592231933392</c:v>
                </c:pt>
                <c:pt idx="321">
                  <c:v>364.6535467507012</c:v>
                </c:pt>
                <c:pt idx="322">
                  <c:v>360.79222208590659</c:v>
                </c:pt>
                <c:pt idx="323">
                  <c:v>358.08152843351183</c:v>
                </c:pt>
                <c:pt idx="324">
                  <c:v>348.22678357655553</c:v>
                </c:pt>
                <c:pt idx="325">
                  <c:v>345.07933390145143</c:v>
                </c:pt>
                <c:pt idx="326">
                  <c:v>341.45644824873136</c:v>
                </c:pt>
                <c:pt idx="327">
                  <c:v>342.55177378435957</c:v>
                </c:pt>
                <c:pt idx="328">
                  <c:v>352.83670277670257</c:v>
                </c:pt>
                <c:pt idx="329">
                  <c:v>375.44866090080285</c:v>
                </c:pt>
                <c:pt idx="330">
                  <c:v>342.75215746170414</c:v>
                </c:pt>
                <c:pt idx="331">
                  <c:v>336.79904024864692</c:v>
                </c:pt>
                <c:pt idx="332">
                  <c:v>328.32369772871118</c:v>
                </c:pt>
                <c:pt idx="333">
                  <c:v>328.80683764672199</c:v>
                </c:pt>
                <c:pt idx="334">
                  <c:v>323.48456966676116</c:v>
                </c:pt>
                <c:pt idx="335">
                  <c:v>323.54400525957936</c:v>
                </c:pt>
                <c:pt idx="336">
                  <c:v>320.79995701291693</c:v>
                </c:pt>
                <c:pt idx="337">
                  <c:v>318.0178879444984</c:v>
                </c:pt>
                <c:pt idx="338">
                  <c:v>327.5341755964082</c:v>
                </c:pt>
                <c:pt idx="339">
                  <c:v>327.44781981574818</c:v>
                </c:pt>
                <c:pt idx="340">
                  <c:v>336.58495035486072</c:v>
                </c:pt>
                <c:pt idx="341">
                  <c:v>367.38502362266928</c:v>
                </c:pt>
                <c:pt idx="342">
                  <c:v>328.56298556636301</c:v>
                </c:pt>
                <c:pt idx="343">
                  <c:v>334.4708095758516</c:v>
                </c:pt>
                <c:pt idx="344">
                  <c:v>323.27650556044586</c:v>
                </c:pt>
                <c:pt idx="345">
                  <c:v>325.12693848523389</c:v>
                </c:pt>
                <c:pt idx="346">
                  <c:v>322.29986695270037</c:v>
                </c:pt>
                <c:pt idx="347">
                  <c:v>330.11051575042779</c:v>
                </c:pt>
                <c:pt idx="348">
                  <c:v>329.29003602159185</c:v>
                </c:pt>
                <c:pt idx="349">
                  <c:v>323.8810370772664</c:v>
                </c:pt>
                <c:pt idx="350">
                  <c:v>328.64197893941878</c:v>
                </c:pt>
                <c:pt idx="351">
                  <c:v>326.55522005482874</c:v>
                </c:pt>
                <c:pt idx="352">
                  <c:v>340.4370889971301</c:v>
                </c:pt>
                <c:pt idx="353">
                  <c:v>374.23124127138254</c:v>
                </c:pt>
                <c:pt idx="354">
                  <c:v>337.13759359503194</c:v>
                </c:pt>
                <c:pt idx="355">
                  <c:v>337.06854807265222</c:v>
                </c:pt>
                <c:pt idx="356">
                  <c:v>340.7893360793426</c:v>
                </c:pt>
                <c:pt idx="357">
                  <c:v>338.58924590288564</c:v>
                </c:pt>
                <c:pt idx="358">
                  <c:v>335.73813096667124</c:v>
                </c:pt>
                <c:pt idx="359">
                  <c:v>334.40084161300803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338272"/>
        <c:axId val="211336592"/>
      </c:lineChart>
      <c:dateAx>
        <c:axId val="211338272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336592"/>
        <c:crosses val="autoZero"/>
        <c:auto val="1"/>
        <c:lblOffset val="100"/>
        <c:baseTimeUnit val="months"/>
        <c:majorUnit val="18"/>
        <c:minorUnit val="1"/>
      </c:dateAx>
      <c:valAx>
        <c:axId val="211336592"/>
        <c:scaling>
          <c:orientation val="minMax"/>
          <c:max val="4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33827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4465786314526"/>
          <c:y val="7.6738609112709827E-2"/>
          <c:w val="0.87755102040816324"/>
          <c:h val="0.64988009592326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Sheet1!$A$2:$A$362</c:f>
              <c:numCache>
                <c:formatCode>[$-416]mmm\-yy;@</c:formatCode>
                <c:ptCount val="361"/>
                <c:pt idx="0">
                  <c:v>32325</c:v>
                </c:pt>
                <c:pt idx="1">
                  <c:v>32356</c:v>
                </c:pt>
                <c:pt idx="2">
                  <c:v>32387</c:v>
                </c:pt>
                <c:pt idx="3">
                  <c:v>32417</c:v>
                </c:pt>
                <c:pt idx="4">
                  <c:v>32448</c:v>
                </c:pt>
                <c:pt idx="5">
                  <c:v>32478</c:v>
                </c:pt>
                <c:pt idx="6">
                  <c:v>32509</c:v>
                </c:pt>
                <c:pt idx="7">
                  <c:v>32540</c:v>
                </c:pt>
                <c:pt idx="8">
                  <c:v>32568</c:v>
                </c:pt>
                <c:pt idx="9">
                  <c:v>32599</c:v>
                </c:pt>
                <c:pt idx="10">
                  <c:v>32629</c:v>
                </c:pt>
                <c:pt idx="11">
                  <c:v>32660</c:v>
                </c:pt>
                <c:pt idx="12">
                  <c:v>32690</c:v>
                </c:pt>
                <c:pt idx="13">
                  <c:v>32721</c:v>
                </c:pt>
                <c:pt idx="14">
                  <c:v>32752</c:v>
                </c:pt>
                <c:pt idx="15">
                  <c:v>32782</c:v>
                </c:pt>
                <c:pt idx="16">
                  <c:v>32813</c:v>
                </c:pt>
                <c:pt idx="17">
                  <c:v>32843</c:v>
                </c:pt>
                <c:pt idx="18">
                  <c:v>32874</c:v>
                </c:pt>
                <c:pt idx="19">
                  <c:v>32905</c:v>
                </c:pt>
                <c:pt idx="20">
                  <c:v>32933</c:v>
                </c:pt>
                <c:pt idx="21">
                  <c:v>32964</c:v>
                </c:pt>
                <c:pt idx="22">
                  <c:v>32994</c:v>
                </c:pt>
                <c:pt idx="23">
                  <c:v>33025</c:v>
                </c:pt>
                <c:pt idx="24">
                  <c:v>33055</c:v>
                </c:pt>
                <c:pt idx="25">
                  <c:v>33086</c:v>
                </c:pt>
                <c:pt idx="26">
                  <c:v>33117</c:v>
                </c:pt>
                <c:pt idx="27">
                  <c:v>33147</c:v>
                </c:pt>
                <c:pt idx="28">
                  <c:v>33178</c:v>
                </c:pt>
                <c:pt idx="29">
                  <c:v>33208</c:v>
                </c:pt>
                <c:pt idx="30">
                  <c:v>33239</c:v>
                </c:pt>
                <c:pt idx="31">
                  <c:v>33270</c:v>
                </c:pt>
                <c:pt idx="32">
                  <c:v>33298</c:v>
                </c:pt>
                <c:pt idx="33">
                  <c:v>33329</c:v>
                </c:pt>
                <c:pt idx="34">
                  <c:v>33359</c:v>
                </c:pt>
                <c:pt idx="35">
                  <c:v>33390</c:v>
                </c:pt>
                <c:pt idx="36">
                  <c:v>33420</c:v>
                </c:pt>
                <c:pt idx="37">
                  <c:v>33451</c:v>
                </c:pt>
                <c:pt idx="38">
                  <c:v>33482</c:v>
                </c:pt>
                <c:pt idx="39">
                  <c:v>33512</c:v>
                </c:pt>
                <c:pt idx="40">
                  <c:v>33543</c:v>
                </c:pt>
                <c:pt idx="41">
                  <c:v>33573</c:v>
                </c:pt>
                <c:pt idx="42">
                  <c:v>33604</c:v>
                </c:pt>
                <c:pt idx="43">
                  <c:v>33635</c:v>
                </c:pt>
                <c:pt idx="44">
                  <c:v>33664</c:v>
                </c:pt>
                <c:pt idx="45">
                  <c:v>33695</c:v>
                </c:pt>
                <c:pt idx="46">
                  <c:v>33725</c:v>
                </c:pt>
                <c:pt idx="47">
                  <c:v>33756</c:v>
                </c:pt>
                <c:pt idx="48">
                  <c:v>33786</c:v>
                </c:pt>
                <c:pt idx="49">
                  <c:v>33817</c:v>
                </c:pt>
                <c:pt idx="50">
                  <c:v>33848</c:v>
                </c:pt>
                <c:pt idx="51">
                  <c:v>33878</c:v>
                </c:pt>
                <c:pt idx="52">
                  <c:v>33909</c:v>
                </c:pt>
                <c:pt idx="53">
                  <c:v>33939</c:v>
                </c:pt>
                <c:pt idx="54">
                  <c:v>33970</c:v>
                </c:pt>
                <c:pt idx="55">
                  <c:v>34001</c:v>
                </c:pt>
                <c:pt idx="56">
                  <c:v>34029</c:v>
                </c:pt>
                <c:pt idx="57">
                  <c:v>34060</c:v>
                </c:pt>
                <c:pt idx="58">
                  <c:v>34090</c:v>
                </c:pt>
                <c:pt idx="59">
                  <c:v>34121</c:v>
                </c:pt>
                <c:pt idx="60">
                  <c:v>34151</c:v>
                </c:pt>
                <c:pt idx="61">
                  <c:v>34182</c:v>
                </c:pt>
                <c:pt idx="62">
                  <c:v>34213</c:v>
                </c:pt>
                <c:pt idx="63">
                  <c:v>34243</c:v>
                </c:pt>
                <c:pt idx="64">
                  <c:v>34274</c:v>
                </c:pt>
                <c:pt idx="65">
                  <c:v>34304</c:v>
                </c:pt>
                <c:pt idx="66">
                  <c:v>34335</c:v>
                </c:pt>
                <c:pt idx="67">
                  <c:v>34366</c:v>
                </c:pt>
                <c:pt idx="68">
                  <c:v>34394</c:v>
                </c:pt>
                <c:pt idx="69">
                  <c:v>34425</c:v>
                </c:pt>
                <c:pt idx="70">
                  <c:v>34455</c:v>
                </c:pt>
                <c:pt idx="71">
                  <c:v>34486</c:v>
                </c:pt>
                <c:pt idx="72">
                  <c:v>34516</c:v>
                </c:pt>
                <c:pt idx="73">
                  <c:v>34547</c:v>
                </c:pt>
                <c:pt idx="74">
                  <c:v>34578</c:v>
                </c:pt>
                <c:pt idx="75">
                  <c:v>34608</c:v>
                </c:pt>
                <c:pt idx="76">
                  <c:v>34639</c:v>
                </c:pt>
                <c:pt idx="77">
                  <c:v>34669</c:v>
                </c:pt>
                <c:pt idx="78">
                  <c:v>34700</c:v>
                </c:pt>
                <c:pt idx="79">
                  <c:v>34731</c:v>
                </c:pt>
                <c:pt idx="80">
                  <c:v>34759</c:v>
                </c:pt>
                <c:pt idx="81">
                  <c:v>34790</c:v>
                </c:pt>
                <c:pt idx="82">
                  <c:v>34820</c:v>
                </c:pt>
                <c:pt idx="83">
                  <c:v>34851</c:v>
                </c:pt>
                <c:pt idx="84">
                  <c:v>34881</c:v>
                </c:pt>
                <c:pt idx="85">
                  <c:v>34912</c:v>
                </c:pt>
                <c:pt idx="86">
                  <c:v>34943</c:v>
                </c:pt>
                <c:pt idx="87">
                  <c:v>34973</c:v>
                </c:pt>
                <c:pt idx="88">
                  <c:v>35004</c:v>
                </c:pt>
                <c:pt idx="89">
                  <c:v>35034</c:v>
                </c:pt>
                <c:pt idx="90">
                  <c:v>35065</c:v>
                </c:pt>
                <c:pt idx="91">
                  <c:v>35096</c:v>
                </c:pt>
                <c:pt idx="92">
                  <c:v>35125</c:v>
                </c:pt>
                <c:pt idx="93">
                  <c:v>35156</c:v>
                </c:pt>
                <c:pt idx="94">
                  <c:v>35186</c:v>
                </c:pt>
                <c:pt idx="95">
                  <c:v>35217</c:v>
                </c:pt>
                <c:pt idx="96">
                  <c:v>35247</c:v>
                </c:pt>
                <c:pt idx="97">
                  <c:v>35278</c:v>
                </c:pt>
                <c:pt idx="98">
                  <c:v>35309</c:v>
                </c:pt>
                <c:pt idx="99">
                  <c:v>35339</c:v>
                </c:pt>
                <c:pt idx="100">
                  <c:v>35370</c:v>
                </c:pt>
                <c:pt idx="101">
                  <c:v>35400</c:v>
                </c:pt>
                <c:pt idx="102">
                  <c:v>35431</c:v>
                </c:pt>
                <c:pt idx="103">
                  <c:v>35462</c:v>
                </c:pt>
                <c:pt idx="104">
                  <c:v>35490</c:v>
                </c:pt>
                <c:pt idx="105">
                  <c:v>35521</c:v>
                </c:pt>
                <c:pt idx="106">
                  <c:v>35551</c:v>
                </c:pt>
                <c:pt idx="107">
                  <c:v>35582</c:v>
                </c:pt>
                <c:pt idx="108">
                  <c:v>35612</c:v>
                </c:pt>
                <c:pt idx="109">
                  <c:v>35643</c:v>
                </c:pt>
                <c:pt idx="110">
                  <c:v>35674</c:v>
                </c:pt>
                <c:pt idx="111">
                  <c:v>35704</c:v>
                </c:pt>
                <c:pt idx="112">
                  <c:v>35735</c:v>
                </c:pt>
                <c:pt idx="113">
                  <c:v>35765</c:v>
                </c:pt>
                <c:pt idx="114">
                  <c:v>35796</c:v>
                </c:pt>
                <c:pt idx="115">
                  <c:v>35827</c:v>
                </c:pt>
                <c:pt idx="116">
                  <c:v>35855</c:v>
                </c:pt>
                <c:pt idx="117">
                  <c:v>35886</c:v>
                </c:pt>
                <c:pt idx="118">
                  <c:v>35916</c:v>
                </c:pt>
                <c:pt idx="119">
                  <c:v>35947</c:v>
                </c:pt>
                <c:pt idx="120">
                  <c:v>35977</c:v>
                </c:pt>
                <c:pt idx="121">
                  <c:v>36008</c:v>
                </c:pt>
                <c:pt idx="122">
                  <c:v>36039</c:v>
                </c:pt>
                <c:pt idx="123">
                  <c:v>36069</c:v>
                </c:pt>
                <c:pt idx="124">
                  <c:v>36100</c:v>
                </c:pt>
                <c:pt idx="125">
                  <c:v>36130</c:v>
                </c:pt>
                <c:pt idx="126">
                  <c:v>36161</c:v>
                </c:pt>
                <c:pt idx="127">
                  <c:v>36192</c:v>
                </c:pt>
                <c:pt idx="128">
                  <c:v>36220</c:v>
                </c:pt>
                <c:pt idx="129">
                  <c:v>36251</c:v>
                </c:pt>
                <c:pt idx="130">
                  <c:v>36281</c:v>
                </c:pt>
                <c:pt idx="131">
                  <c:v>36312</c:v>
                </c:pt>
                <c:pt idx="132">
                  <c:v>36342</c:v>
                </c:pt>
                <c:pt idx="133">
                  <c:v>36373</c:v>
                </c:pt>
                <c:pt idx="134">
                  <c:v>36404</c:v>
                </c:pt>
                <c:pt idx="135">
                  <c:v>36434</c:v>
                </c:pt>
                <c:pt idx="136">
                  <c:v>36465</c:v>
                </c:pt>
                <c:pt idx="137">
                  <c:v>36495</c:v>
                </c:pt>
                <c:pt idx="138">
                  <c:v>36526</c:v>
                </c:pt>
                <c:pt idx="139">
                  <c:v>36557</c:v>
                </c:pt>
                <c:pt idx="140">
                  <c:v>36586</c:v>
                </c:pt>
                <c:pt idx="141">
                  <c:v>36617</c:v>
                </c:pt>
                <c:pt idx="142">
                  <c:v>36647</c:v>
                </c:pt>
                <c:pt idx="143">
                  <c:v>36678</c:v>
                </c:pt>
                <c:pt idx="144">
                  <c:v>36708</c:v>
                </c:pt>
                <c:pt idx="145">
                  <c:v>36739</c:v>
                </c:pt>
                <c:pt idx="146">
                  <c:v>36770</c:v>
                </c:pt>
                <c:pt idx="147">
                  <c:v>36800</c:v>
                </c:pt>
                <c:pt idx="148">
                  <c:v>36831</c:v>
                </c:pt>
                <c:pt idx="149">
                  <c:v>36861</c:v>
                </c:pt>
                <c:pt idx="150">
                  <c:v>36892</c:v>
                </c:pt>
                <c:pt idx="151">
                  <c:v>36923</c:v>
                </c:pt>
                <c:pt idx="152">
                  <c:v>36951</c:v>
                </c:pt>
                <c:pt idx="153">
                  <c:v>36982</c:v>
                </c:pt>
                <c:pt idx="154">
                  <c:v>37012</c:v>
                </c:pt>
                <c:pt idx="155">
                  <c:v>37043</c:v>
                </c:pt>
                <c:pt idx="156">
                  <c:v>37073</c:v>
                </c:pt>
                <c:pt idx="157">
                  <c:v>37104</c:v>
                </c:pt>
                <c:pt idx="158">
                  <c:v>37135</c:v>
                </c:pt>
                <c:pt idx="159">
                  <c:v>37165</c:v>
                </c:pt>
                <c:pt idx="160">
                  <c:v>37196</c:v>
                </c:pt>
                <c:pt idx="161">
                  <c:v>37226</c:v>
                </c:pt>
                <c:pt idx="162">
                  <c:v>37257</c:v>
                </c:pt>
                <c:pt idx="163">
                  <c:v>37288</c:v>
                </c:pt>
                <c:pt idx="164">
                  <c:v>37316</c:v>
                </c:pt>
                <c:pt idx="165">
                  <c:v>37347</c:v>
                </c:pt>
                <c:pt idx="166">
                  <c:v>37377</c:v>
                </c:pt>
                <c:pt idx="167">
                  <c:v>37408</c:v>
                </c:pt>
                <c:pt idx="168">
                  <c:v>37438</c:v>
                </c:pt>
                <c:pt idx="169">
                  <c:v>37469</c:v>
                </c:pt>
                <c:pt idx="170">
                  <c:v>37500</c:v>
                </c:pt>
                <c:pt idx="171">
                  <c:v>37530</c:v>
                </c:pt>
                <c:pt idx="172">
                  <c:v>37561</c:v>
                </c:pt>
                <c:pt idx="173">
                  <c:v>37591</c:v>
                </c:pt>
                <c:pt idx="174">
                  <c:v>37622</c:v>
                </c:pt>
                <c:pt idx="175">
                  <c:v>37653</c:v>
                </c:pt>
                <c:pt idx="176">
                  <c:v>37681</c:v>
                </c:pt>
                <c:pt idx="177">
                  <c:v>37712</c:v>
                </c:pt>
                <c:pt idx="178">
                  <c:v>37742</c:v>
                </c:pt>
                <c:pt idx="179">
                  <c:v>37773</c:v>
                </c:pt>
                <c:pt idx="180">
                  <c:v>37803</c:v>
                </c:pt>
                <c:pt idx="181">
                  <c:v>37834</c:v>
                </c:pt>
                <c:pt idx="182">
                  <c:v>37865</c:v>
                </c:pt>
                <c:pt idx="183">
                  <c:v>37895</c:v>
                </c:pt>
                <c:pt idx="184">
                  <c:v>37926</c:v>
                </c:pt>
                <c:pt idx="185">
                  <c:v>37956</c:v>
                </c:pt>
                <c:pt idx="186">
                  <c:v>37987</c:v>
                </c:pt>
                <c:pt idx="187">
                  <c:v>38018</c:v>
                </c:pt>
                <c:pt idx="188">
                  <c:v>38047</c:v>
                </c:pt>
                <c:pt idx="189">
                  <c:v>38078</c:v>
                </c:pt>
                <c:pt idx="190">
                  <c:v>38108</c:v>
                </c:pt>
                <c:pt idx="191">
                  <c:v>38139</c:v>
                </c:pt>
                <c:pt idx="192">
                  <c:v>38169</c:v>
                </c:pt>
                <c:pt idx="193">
                  <c:v>38200</c:v>
                </c:pt>
                <c:pt idx="194">
                  <c:v>38231</c:v>
                </c:pt>
                <c:pt idx="195">
                  <c:v>38261</c:v>
                </c:pt>
                <c:pt idx="196">
                  <c:v>38292</c:v>
                </c:pt>
                <c:pt idx="197">
                  <c:v>38322</c:v>
                </c:pt>
                <c:pt idx="198">
                  <c:v>38353</c:v>
                </c:pt>
                <c:pt idx="199">
                  <c:v>38384</c:v>
                </c:pt>
                <c:pt idx="200">
                  <c:v>38412</c:v>
                </c:pt>
                <c:pt idx="201">
                  <c:v>38443</c:v>
                </c:pt>
                <c:pt idx="202">
                  <c:v>38473</c:v>
                </c:pt>
                <c:pt idx="203">
                  <c:v>38504</c:v>
                </c:pt>
                <c:pt idx="204">
                  <c:v>38534</c:v>
                </c:pt>
                <c:pt idx="205">
                  <c:v>38565</c:v>
                </c:pt>
                <c:pt idx="206">
                  <c:v>38596</c:v>
                </c:pt>
                <c:pt idx="207">
                  <c:v>38626</c:v>
                </c:pt>
                <c:pt idx="208">
                  <c:v>38657</c:v>
                </c:pt>
                <c:pt idx="209">
                  <c:v>38687</c:v>
                </c:pt>
                <c:pt idx="210">
                  <c:v>38718</c:v>
                </c:pt>
                <c:pt idx="211">
                  <c:v>38749</c:v>
                </c:pt>
                <c:pt idx="212">
                  <c:v>38777</c:v>
                </c:pt>
                <c:pt idx="213">
                  <c:v>38808</c:v>
                </c:pt>
                <c:pt idx="214">
                  <c:v>38838</c:v>
                </c:pt>
                <c:pt idx="215">
                  <c:v>38869</c:v>
                </c:pt>
                <c:pt idx="216">
                  <c:v>38899</c:v>
                </c:pt>
                <c:pt idx="217">
                  <c:v>38930</c:v>
                </c:pt>
                <c:pt idx="218">
                  <c:v>38961</c:v>
                </c:pt>
                <c:pt idx="219">
                  <c:v>38991</c:v>
                </c:pt>
                <c:pt idx="220">
                  <c:v>39022</c:v>
                </c:pt>
                <c:pt idx="221">
                  <c:v>39052</c:v>
                </c:pt>
                <c:pt idx="222">
                  <c:v>39083</c:v>
                </c:pt>
                <c:pt idx="223">
                  <c:v>39114</c:v>
                </c:pt>
                <c:pt idx="224">
                  <c:v>39142</c:v>
                </c:pt>
                <c:pt idx="225">
                  <c:v>39173</c:v>
                </c:pt>
                <c:pt idx="226">
                  <c:v>39203</c:v>
                </c:pt>
                <c:pt idx="227">
                  <c:v>39234</c:v>
                </c:pt>
                <c:pt idx="228">
                  <c:v>39264</c:v>
                </c:pt>
                <c:pt idx="229">
                  <c:v>39295</c:v>
                </c:pt>
                <c:pt idx="230">
                  <c:v>39326</c:v>
                </c:pt>
                <c:pt idx="231">
                  <c:v>39356</c:v>
                </c:pt>
                <c:pt idx="232">
                  <c:v>39387</c:v>
                </c:pt>
                <c:pt idx="233">
                  <c:v>39417</c:v>
                </c:pt>
                <c:pt idx="234">
                  <c:v>39448</c:v>
                </c:pt>
                <c:pt idx="235">
                  <c:v>39479</c:v>
                </c:pt>
                <c:pt idx="236">
                  <c:v>39508</c:v>
                </c:pt>
                <c:pt idx="237">
                  <c:v>39539</c:v>
                </c:pt>
                <c:pt idx="238">
                  <c:v>39569</c:v>
                </c:pt>
                <c:pt idx="239">
                  <c:v>39600</c:v>
                </c:pt>
                <c:pt idx="240">
                  <c:v>39630</c:v>
                </c:pt>
                <c:pt idx="241">
                  <c:v>39661</c:v>
                </c:pt>
                <c:pt idx="242">
                  <c:v>39692</c:v>
                </c:pt>
                <c:pt idx="243">
                  <c:v>39722</c:v>
                </c:pt>
                <c:pt idx="244">
                  <c:v>39753</c:v>
                </c:pt>
                <c:pt idx="245">
                  <c:v>39783</c:v>
                </c:pt>
                <c:pt idx="246">
                  <c:v>39814</c:v>
                </c:pt>
                <c:pt idx="247">
                  <c:v>39845</c:v>
                </c:pt>
                <c:pt idx="248">
                  <c:v>39873</c:v>
                </c:pt>
                <c:pt idx="249">
                  <c:v>39904</c:v>
                </c:pt>
                <c:pt idx="250">
                  <c:v>39934</c:v>
                </c:pt>
                <c:pt idx="251">
                  <c:v>39965</c:v>
                </c:pt>
                <c:pt idx="252">
                  <c:v>39995</c:v>
                </c:pt>
                <c:pt idx="253">
                  <c:v>40026</c:v>
                </c:pt>
                <c:pt idx="254">
                  <c:v>40057</c:v>
                </c:pt>
                <c:pt idx="255">
                  <c:v>40087</c:v>
                </c:pt>
                <c:pt idx="256">
                  <c:v>40118</c:v>
                </c:pt>
                <c:pt idx="257">
                  <c:v>40148</c:v>
                </c:pt>
                <c:pt idx="258">
                  <c:v>40179</c:v>
                </c:pt>
                <c:pt idx="259">
                  <c:v>40210</c:v>
                </c:pt>
                <c:pt idx="260">
                  <c:v>40238</c:v>
                </c:pt>
                <c:pt idx="261">
                  <c:v>40269</c:v>
                </c:pt>
                <c:pt idx="262">
                  <c:v>40299</c:v>
                </c:pt>
                <c:pt idx="263">
                  <c:v>40330</c:v>
                </c:pt>
                <c:pt idx="264">
                  <c:v>40360</c:v>
                </c:pt>
                <c:pt idx="265">
                  <c:v>40391</c:v>
                </c:pt>
                <c:pt idx="266">
                  <c:v>40422</c:v>
                </c:pt>
                <c:pt idx="267">
                  <c:v>40452</c:v>
                </c:pt>
                <c:pt idx="268">
                  <c:v>40483</c:v>
                </c:pt>
                <c:pt idx="269">
                  <c:v>40513</c:v>
                </c:pt>
                <c:pt idx="270">
                  <c:v>40544</c:v>
                </c:pt>
                <c:pt idx="271">
                  <c:v>40575</c:v>
                </c:pt>
                <c:pt idx="272">
                  <c:v>40603</c:v>
                </c:pt>
                <c:pt idx="273">
                  <c:v>40634</c:v>
                </c:pt>
                <c:pt idx="274">
                  <c:v>40664</c:v>
                </c:pt>
                <c:pt idx="275">
                  <c:v>40695</c:v>
                </c:pt>
                <c:pt idx="276">
                  <c:v>40725</c:v>
                </c:pt>
                <c:pt idx="277">
                  <c:v>40756</c:v>
                </c:pt>
                <c:pt idx="278">
                  <c:v>40787</c:v>
                </c:pt>
                <c:pt idx="279">
                  <c:v>40817</c:v>
                </c:pt>
                <c:pt idx="280">
                  <c:v>40848</c:v>
                </c:pt>
                <c:pt idx="281">
                  <c:v>40878</c:v>
                </c:pt>
                <c:pt idx="282">
                  <c:v>40909</c:v>
                </c:pt>
                <c:pt idx="283">
                  <c:v>40940</c:v>
                </c:pt>
                <c:pt idx="284">
                  <c:v>40969</c:v>
                </c:pt>
                <c:pt idx="285">
                  <c:v>41000</c:v>
                </c:pt>
                <c:pt idx="286">
                  <c:v>41030</c:v>
                </c:pt>
                <c:pt idx="287">
                  <c:v>41061</c:v>
                </c:pt>
                <c:pt idx="288">
                  <c:v>41091</c:v>
                </c:pt>
                <c:pt idx="289">
                  <c:v>41122</c:v>
                </c:pt>
                <c:pt idx="290">
                  <c:v>41153</c:v>
                </c:pt>
                <c:pt idx="291">
                  <c:v>41183</c:v>
                </c:pt>
                <c:pt idx="292">
                  <c:v>41214</c:v>
                </c:pt>
                <c:pt idx="293">
                  <c:v>41244</c:v>
                </c:pt>
                <c:pt idx="294">
                  <c:v>41275</c:v>
                </c:pt>
                <c:pt idx="295">
                  <c:v>41306</c:v>
                </c:pt>
                <c:pt idx="296">
                  <c:v>41334</c:v>
                </c:pt>
                <c:pt idx="297">
                  <c:v>41365</c:v>
                </c:pt>
                <c:pt idx="298">
                  <c:v>41395</c:v>
                </c:pt>
                <c:pt idx="299">
                  <c:v>41426</c:v>
                </c:pt>
                <c:pt idx="300">
                  <c:v>41456</c:v>
                </c:pt>
                <c:pt idx="301">
                  <c:v>41487</c:v>
                </c:pt>
                <c:pt idx="302">
                  <c:v>41518</c:v>
                </c:pt>
                <c:pt idx="303">
                  <c:v>41548</c:v>
                </c:pt>
                <c:pt idx="304">
                  <c:v>41579</c:v>
                </c:pt>
                <c:pt idx="305">
                  <c:v>41609</c:v>
                </c:pt>
                <c:pt idx="306">
                  <c:v>41640</c:v>
                </c:pt>
                <c:pt idx="307">
                  <c:v>41671</c:v>
                </c:pt>
                <c:pt idx="308">
                  <c:v>41699</c:v>
                </c:pt>
                <c:pt idx="309">
                  <c:v>41730</c:v>
                </c:pt>
                <c:pt idx="310">
                  <c:v>41760</c:v>
                </c:pt>
                <c:pt idx="311">
                  <c:v>41791</c:v>
                </c:pt>
                <c:pt idx="312">
                  <c:v>41821</c:v>
                </c:pt>
                <c:pt idx="313">
                  <c:v>41852</c:v>
                </c:pt>
                <c:pt idx="314">
                  <c:v>41883</c:v>
                </c:pt>
                <c:pt idx="315">
                  <c:v>41913</c:v>
                </c:pt>
                <c:pt idx="316">
                  <c:v>41944</c:v>
                </c:pt>
                <c:pt idx="317">
                  <c:v>41974</c:v>
                </c:pt>
                <c:pt idx="318">
                  <c:v>42005</c:v>
                </c:pt>
                <c:pt idx="319">
                  <c:v>42036</c:v>
                </c:pt>
                <c:pt idx="320">
                  <c:v>42064</c:v>
                </c:pt>
                <c:pt idx="321">
                  <c:v>42095</c:v>
                </c:pt>
                <c:pt idx="322">
                  <c:v>42125</c:v>
                </c:pt>
                <c:pt idx="323">
                  <c:v>42156</c:v>
                </c:pt>
                <c:pt idx="324">
                  <c:v>42186</c:v>
                </c:pt>
                <c:pt idx="325">
                  <c:v>42217</c:v>
                </c:pt>
                <c:pt idx="326">
                  <c:v>42248</c:v>
                </c:pt>
                <c:pt idx="327">
                  <c:v>42278</c:v>
                </c:pt>
                <c:pt idx="328">
                  <c:v>42309</c:v>
                </c:pt>
                <c:pt idx="329">
                  <c:v>42339</c:v>
                </c:pt>
                <c:pt idx="330">
                  <c:v>42370</c:v>
                </c:pt>
                <c:pt idx="331">
                  <c:v>42401</c:v>
                </c:pt>
                <c:pt idx="332">
                  <c:v>42430</c:v>
                </c:pt>
                <c:pt idx="333">
                  <c:v>42461</c:v>
                </c:pt>
                <c:pt idx="334">
                  <c:v>42491</c:v>
                </c:pt>
                <c:pt idx="335">
                  <c:v>42522</c:v>
                </c:pt>
                <c:pt idx="336">
                  <c:v>42552</c:v>
                </c:pt>
                <c:pt idx="337">
                  <c:v>42583</c:v>
                </c:pt>
                <c:pt idx="338">
                  <c:v>42614</c:v>
                </c:pt>
                <c:pt idx="339">
                  <c:v>42644</c:v>
                </c:pt>
                <c:pt idx="340">
                  <c:v>42675</c:v>
                </c:pt>
                <c:pt idx="341">
                  <c:v>42705</c:v>
                </c:pt>
                <c:pt idx="342">
                  <c:v>42736</c:v>
                </c:pt>
                <c:pt idx="343">
                  <c:v>42767</c:v>
                </c:pt>
                <c:pt idx="344">
                  <c:v>42795</c:v>
                </c:pt>
                <c:pt idx="345">
                  <c:v>42826</c:v>
                </c:pt>
                <c:pt idx="346">
                  <c:v>42856</c:v>
                </c:pt>
                <c:pt idx="347">
                  <c:v>42887</c:v>
                </c:pt>
                <c:pt idx="348">
                  <c:v>42917</c:v>
                </c:pt>
                <c:pt idx="349">
                  <c:v>42948</c:v>
                </c:pt>
                <c:pt idx="350">
                  <c:v>42979</c:v>
                </c:pt>
                <c:pt idx="351">
                  <c:v>43009</c:v>
                </c:pt>
                <c:pt idx="352">
                  <c:v>43040</c:v>
                </c:pt>
                <c:pt idx="353">
                  <c:v>43070</c:v>
                </c:pt>
                <c:pt idx="354">
                  <c:v>43101</c:v>
                </c:pt>
                <c:pt idx="355">
                  <c:v>43132</c:v>
                </c:pt>
                <c:pt idx="356">
                  <c:v>43160</c:v>
                </c:pt>
                <c:pt idx="357">
                  <c:v>43191</c:v>
                </c:pt>
                <c:pt idx="358">
                  <c:v>43221</c:v>
                </c:pt>
                <c:pt idx="359">
                  <c:v>43252</c:v>
                </c:pt>
                <c:pt idx="360">
                  <c:v>43282</c:v>
                </c:pt>
              </c:numCache>
            </c:numRef>
          </c:cat>
          <c:val>
            <c:numRef>
              <c:f>Sheet1!$B$2:$B$362</c:f>
              <c:numCache>
                <c:formatCode>#,##0.0000</c:formatCode>
                <c:ptCount val="361"/>
                <c:pt idx="0">
                  <c:v>77.257494136280116</c:v>
                </c:pt>
                <c:pt idx="1">
                  <c:v>70.616577552964685</c:v>
                </c:pt>
                <c:pt idx="2">
                  <c:v>70.604673193716678</c:v>
                </c:pt>
                <c:pt idx="3">
                  <c:v>74.390660345386749</c:v>
                </c:pt>
                <c:pt idx="4">
                  <c:v>69.904208294321151</c:v>
                </c:pt>
                <c:pt idx="5">
                  <c:v>81.761883942890421</c:v>
                </c:pt>
                <c:pt idx="6">
                  <c:v>72.527408049268075</c:v>
                </c:pt>
                <c:pt idx="7">
                  <c:v>65.20802406060956</c:v>
                </c:pt>
                <c:pt idx="8">
                  <c:v>66.928194853198619</c:v>
                </c:pt>
                <c:pt idx="9">
                  <c:v>92.675816981309239</c:v>
                </c:pt>
                <c:pt idx="10">
                  <c:v>75.158024438841466</c:v>
                </c:pt>
                <c:pt idx="11">
                  <c:v>66.303244165870311</c:v>
                </c:pt>
                <c:pt idx="12">
                  <c:v>57.415162091414601</c:v>
                </c:pt>
                <c:pt idx="13">
                  <c:v>49.922680911120608</c:v>
                </c:pt>
                <c:pt idx="14">
                  <c:v>49.510645854488473</c:v>
                </c:pt>
                <c:pt idx="15">
                  <c:v>48.23763474970405</c:v>
                </c:pt>
                <c:pt idx="16">
                  <c:v>45.989186149076751</c:v>
                </c:pt>
                <c:pt idx="17">
                  <c:v>58.539704932154407</c:v>
                </c:pt>
                <c:pt idx="18">
                  <c:v>39.632956343414719</c:v>
                </c:pt>
                <c:pt idx="19">
                  <c:v>43.266608017583387</c:v>
                </c:pt>
                <c:pt idx="20">
                  <c:v>69.767679857853508</c:v>
                </c:pt>
                <c:pt idx="21">
                  <c:v>81.86796032762777</c:v>
                </c:pt>
                <c:pt idx="22">
                  <c:v>103.50466818123006</c:v>
                </c:pt>
                <c:pt idx="23">
                  <c:v>92.139953009311625</c:v>
                </c:pt>
                <c:pt idx="24">
                  <c:v>81.55715290753389</c:v>
                </c:pt>
                <c:pt idx="25">
                  <c:v>78.948599070692765</c:v>
                </c:pt>
                <c:pt idx="26">
                  <c:v>79.131726166371379</c:v>
                </c:pt>
                <c:pt idx="27">
                  <c:v>69.344921653322757</c:v>
                </c:pt>
                <c:pt idx="28">
                  <c:v>70.790518707335437</c:v>
                </c:pt>
                <c:pt idx="29">
                  <c:v>82.852275225088661</c:v>
                </c:pt>
                <c:pt idx="30">
                  <c:v>58.443192905366601</c:v>
                </c:pt>
                <c:pt idx="31">
                  <c:v>74.809810195094258</c:v>
                </c:pt>
                <c:pt idx="32">
                  <c:v>69.895235633816853</c:v>
                </c:pt>
                <c:pt idx="33">
                  <c:v>67.780230751066526</c:v>
                </c:pt>
                <c:pt idx="34">
                  <c:v>69.472270398940537</c:v>
                </c:pt>
                <c:pt idx="35">
                  <c:v>70.986003382372544</c:v>
                </c:pt>
                <c:pt idx="36">
                  <c:v>62.986560230023272</c:v>
                </c:pt>
                <c:pt idx="37">
                  <c:v>62.159889418971197</c:v>
                </c:pt>
                <c:pt idx="38">
                  <c:v>68.173061695477941</c:v>
                </c:pt>
                <c:pt idx="39">
                  <c:v>53.331666827692622</c:v>
                </c:pt>
                <c:pt idx="40">
                  <c:v>52.368388111803938</c:v>
                </c:pt>
                <c:pt idx="41">
                  <c:v>62.308773463929541</c:v>
                </c:pt>
                <c:pt idx="42">
                  <c:v>46.953782658206244</c:v>
                </c:pt>
                <c:pt idx="43">
                  <c:v>50.858090210849575</c:v>
                </c:pt>
                <c:pt idx="44">
                  <c:v>42.422751411887539</c:v>
                </c:pt>
                <c:pt idx="45">
                  <c:v>44.791321018009597</c:v>
                </c:pt>
                <c:pt idx="46">
                  <c:v>41.360899990624056</c:v>
                </c:pt>
                <c:pt idx="47">
                  <c:v>44.230125220042751</c:v>
                </c:pt>
                <c:pt idx="48">
                  <c:v>41.366632659312145</c:v>
                </c:pt>
                <c:pt idx="49">
                  <c:v>43.642238241963057</c:v>
                </c:pt>
                <c:pt idx="50">
                  <c:v>42.936324283464934</c:v>
                </c:pt>
                <c:pt idx="51">
                  <c:v>40.326802524400115</c:v>
                </c:pt>
                <c:pt idx="52">
                  <c:v>46.346288563058415</c:v>
                </c:pt>
                <c:pt idx="53">
                  <c:v>49.436654562584614</c:v>
                </c:pt>
                <c:pt idx="54">
                  <c:v>38.078421667736649</c:v>
                </c:pt>
                <c:pt idx="55">
                  <c:v>41.916434582121695</c:v>
                </c:pt>
                <c:pt idx="56">
                  <c:v>36.982750458107049</c:v>
                </c:pt>
                <c:pt idx="57">
                  <c:v>40.326178924468536</c:v>
                </c:pt>
                <c:pt idx="58">
                  <c:v>40.690118261835842</c:v>
                </c:pt>
                <c:pt idx="59">
                  <c:v>36.903976711598311</c:v>
                </c:pt>
                <c:pt idx="60">
                  <c:v>37.180291958545226</c:v>
                </c:pt>
                <c:pt idx="61">
                  <c:v>34.923662837241267</c:v>
                </c:pt>
                <c:pt idx="62">
                  <c:v>33.749832053878642</c:v>
                </c:pt>
                <c:pt idx="63">
                  <c:v>32.093737614549987</c:v>
                </c:pt>
                <c:pt idx="64">
                  <c:v>37.2154146946772</c:v>
                </c:pt>
                <c:pt idx="65">
                  <c:v>42.765922988000007</c:v>
                </c:pt>
                <c:pt idx="66">
                  <c:v>36.197012909850173</c:v>
                </c:pt>
                <c:pt idx="67">
                  <c:v>39.560039641867256</c:v>
                </c:pt>
                <c:pt idx="68">
                  <c:v>34.356860600200498</c:v>
                </c:pt>
                <c:pt idx="69">
                  <c:v>35.129036826411877</c:v>
                </c:pt>
                <c:pt idx="70">
                  <c:v>36.595956791064921</c:v>
                </c:pt>
                <c:pt idx="71">
                  <c:v>43.932310350313195</c:v>
                </c:pt>
                <c:pt idx="72">
                  <c:v>58.859677706243922</c:v>
                </c:pt>
                <c:pt idx="73">
                  <c:v>69.758409219889174</c:v>
                </c:pt>
                <c:pt idx="74">
                  <c:v>84.377417736962116</c:v>
                </c:pt>
                <c:pt idx="75">
                  <c:v>86.848070188774358</c:v>
                </c:pt>
                <c:pt idx="76">
                  <c:v>89.976580864444585</c:v>
                </c:pt>
                <c:pt idx="77">
                  <c:v>113.01555658013103</c:v>
                </c:pt>
                <c:pt idx="78">
                  <c:v>88.897742591812246</c:v>
                </c:pt>
                <c:pt idx="79">
                  <c:v>96.05827502346115</c:v>
                </c:pt>
                <c:pt idx="80">
                  <c:v>81.257447161786757</c:v>
                </c:pt>
                <c:pt idx="81">
                  <c:v>79.606574777010607</c:v>
                </c:pt>
                <c:pt idx="82">
                  <c:v>72.723686192819486</c:v>
                </c:pt>
                <c:pt idx="83">
                  <c:v>77.946593934341138</c:v>
                </c:pt>
                <c:pt idx="84">
                  <c:v>77.260047938527435</c:v>
                </c:pt>
                <c:pt idx="85">
                  <c:v>76.060432149358306</c:v>
                </c:pt>
                <c:pt idx="86">
                  <c:v>80.793265001142316</c:v>
                </c:pt>
                <c:pt idx="87">
                  <c:v>82.535925602027547</c:v>
                </c:pt>
                <c:pt idx="88">
                  <c:v>90.223542645504125</c:v>
                </c:pt>
                <c:pt idx="89">
                  <c:v>115.51827995417246</c:v>
                </c:pt>
                <c:pt idx="90">
                  <c:v>93.943295834086754</c:v>
                </c:pt>
                <c:pt idx="91">
                  <c:v>91.454607709566744</c:v>
                </c:pt>
                <c:pt idx="92">
                  <c:v>90.702385867970435</c:v>
                </c:pt>
                <c:pt idx="93">
                  <c:v>90.707247852556279</c:v>
                </c:pt>
                <c:pt idx="94">
                  <c:v>87.632590119885535</c:v>
                </c:pt>
                <c:pt idx="95">
                  <c:v>89.461400173218493</c:v>
                </c:pt>
                <c:pt idx="96">
                  <c:v>86.950996830443984</c:v>
                </c:pt>
                <c:pt idx="97">
                  <c:v>87.956206513554051</c:v>
                </c:pt>
                <c:pt idx="98">
                  <c:v>94.057119213707281</c:v>
                </c:pt>
                <c:pt idx="99">
                  <c:v>86.420141065514258</c:v>
                </c:pt>
                <c:pt idx="100">
                  <c:v>90.650677925799286</c:v>
                </c:pt>
                <c:pt idx="101">
                  <c:v>110.29800746323465</c:v>
                </c:pt>
                <c:pt idx="102">
                  <c:v>121.13973013721154</c:v>
                </c:pt>
                <c:pt idx="103">
                  <c:v>131.86528408116979</c:v>
                </c:pt>
                <c:pt idx="104">
                  <c:v>135.58315883198165</c:v>
                </c:pt>
                <c:pt idx="105">
                  <c:v>130.27149270171319</c:v>
                </c:pt>
                <c:pt idx="106">
                  <c:v>131.75080324361591</c:v>
                </c:pt>
                <c:pt idx="107">
                  <c:v>134.5316534468547</c:v>
                </c:pt>
                <c:pt idx="108">
                  <c:v>127.37013544390531</c:v>
                </c:pt>
                <c:pt idx="109">
                  <c:v>134.027773370001</c:v>
                </c:pt>
                <c:pt idx="110">
                  <c:v>138.7028924164259</c:v>
                </c:pt>
                <c:pt idx="111">
                  <c:v>138.97796852037308</c:v>
                </c:pt>
                <c:pt idx="112">
                  <c:v>141.35408857519326</c:v>
                </c:pt>
                <c:pt idx="113">
                  <c:v>166.55700167318713</c:v>
                </c:pt>
                <c:pt idx="114">
                  <c:v>148.82115860834531</c:v>
                </c:pt>
                <c:pt idx="115">
                  <c:v>145.71492870337426</c:v>
                </c:pt>
                <c:pt idx="116">
                  <c:v>145.22161409534274</c:v>
                </c:pt>
                <c:pt idx="117">
                  <c:v>146.0934447471347</c:v>
                </c:pt>
                <c:pt idx="118">
                  <c:v>146.14765594205903</c:v>
                </c:pt>
                <c:pt idx="119">
                  <c:v>151.47499537395217</c:v>
                </c:pt>
                <c:pt idx="120">
                  <c:v>151.38728255215142</c:v>
                </c:pt>
                <c:pt idx="121">
                  <c:v>153.2927797679535</c:v>
                </c:pt>
                <c:pt idx="122">
                  <c:v>152.33197452487525</c:v>
                </c:pt>
                <c:pt idx="123">
                  <c:v>149.17355502779782</c:v>
                </c:pt>
                <c:pt idx="124">
                  <c:v>160.06457532904912</c:v>
                </c:pt>
                <c:pt idx="125">
                  <c:v>175.41542658507751</c:v>
                </c:pt>
                <c:pt idx="126">
                  <c:v>171.61898691678755</c:v>
                </c:pt>
                <c:pt idx="127">
                  <c:v>162.5605630336494</c:v>
                </c:pt>
                <c:pt idx="128">
                  <c:v>152.99006016337032</c:v>
                </c:pt>
                <c:pt idx="129">
                  <c:v>147.38516370701666</c:v>
                </c:pt>
                <c:pt idx="130">
                  <c:v>146.86579160914164</c:v>
                </c:pt>
                <c:pt idx="131">
                  <c:v>152.86795540279033</c:v>
                </c:pt>
                <c:pt idx="132">
                  <c:v>158.04038368063323</c:v>
                </c:pt>
                <c:pt idx="133">
                  <c:v>155.51552165792157</c:v>
                </c:pt>
                <c:pt idx="134">
                  <c:v>153.33758783681259</c:v>
                </c:pt>
                <c:pt idx="135">
                  <c:v>156.666919349712</c:v>
                </c:pt>
                <c:pt idx="136">
                  <c:v>164.77425476442761</c:v>
                </c:pt>
                <c:pt idx="137">
                  <c:v>199.2444873639397</c:v>
                </c:pt>
                <c:pt idx="138">
                  <c:v>178.73022846005719</c:v>
                </c:pt>
                <c:pt idx="139">
                  <c:v>170.31832542442629</c:v>
                </c:pt>
                <c:pt idx="140">
                  <c:v>167.48303482095497</c:v>
                </c:pt>
                <c:pt idx="141">
                  <c:v>168.07627426817322</c:v>
                </c:pt>
                <c:pt idx="142">
                  <c:v>165.89121515540901</c:v>
                </c:pt>
                <c:pt idx="143">
                  <c:v>170.88569856424422</c:v>
                </c:pt>
                <c:pt idx="144">
                  <c:v>175.49899011790669</c:v>
                </c:pt>
                <c:pt idx="145">
                  <c:v>171.85946315147615</c:v>
                </c:pt>
                <c:pt idx="146">
                  <c:v>180.01951862642488</c:v>
                </c:pt>
                <c:pt idx="147">
                  <c:v>181.93029168760265</c:v>
                </c:pt>
                <c:pt idx="148">
                  <c:v>190.04978936902489</c:v>
                </c:pt>
                <c:pt idx="149">
                  <c:v>222.79461512666097</c:v>
                </c:pt>
                <c:pt idx="150">
                  <c:v>198.28138703156986</c:v>
                </c:pt>
                <c:pt idx="151">
                  <c:v>202.59544734782406</c:v>
                </c:pt>
                <c:pt idx="152">
                  <c:v>195.10095813520604</c:v>
                </c:pt>
                <c:pt idx="153">
                  <c:v>193.32697483857982</c:v>
                </c:pt>
                <c:pt idx="154">
                  <c:v>191.51421876156147</c:v>
                </c:pt>
                <c:pt idx="155">
                  <c:v>193.24023547552142</c:v>
                </c:pt>
                <c:pt idx="156">
                  <c:v>193.38375024688773</c:v>
                </c:pt>
                <c:pt idx="157">
                  <c:v>192.73355489584242</c:v>
                </c:pt>
                <c:pt idx="158">
                  <c:v>194.79553530763681</c:v>
                </c:pt>
                <c:pt idx="159">
                  <c:v>190.48019071641392</c:v>
                </c:pt>
                <c:pt idx="160">
                  <c:v>196.75281604025679</c:v>
                </c:pt>
                <c:pt idx="161">
                  <c:v>232.94906077586953</c:v>
                </c:pt>
                <c:pt idx="162">
                  <c:v>206.73127744775203</c:v>
                </c:pt>
                <c:pt idx="163">
                  <c:v>203.96808250404669</c:v>
                </c:pt>
                <c:pt idx="164">
                  <c:v>200.76864696943377</c:v>
                </c:pt>
                <c:pt idx="165">
                  <c:v>203.37738334585538</c:v>
                </c:pt>
                <c:pt idx="166">
                  <c:v>200.30684624961521</c:v>
                </c:pt>
                <c:pt idx="167">
                  <c:v>215.36477748387478</c:v>
                </c:pt>
                <c:pt idx="168">
                  <c:v>221.12439285611393</c:v>
                </c:pt>
                <c:pt idx="169">
                  <c:v>226.96728791766378</c:v>
                </c:pt>
                <c:pt idx="170">
                  <c:v>232.37460552420353</c:v>
                </c:pt>
                <c:pt idx="171">
                  <c:v>231.0446829768984</c:v>
                </c:pt>
                <c:pt idx="172">
                  <c:v>232.16458853673237</c:v>
                </c:pt>
                <c:pt idx="173">
                  <c:v>266.70745398641031</c:v>
                </c:pt>
                <c:pt idx="174">
                  <c:v>223.60466256710524</c:v>
                </c:pt>
                <c:pt idx="175">
                  <c:v>216.62777835216647</c:v>
                </c:pt>
                <c:pt idx="176">
                  <c:v>204.90005436847923</c:v>
                </c:pt>
                <c:pt idx="177">
                  <c:v>196.8598738609424</c:v>
                </c:pt>
                <c:pt idx="178">
                  <c:v>192.96509044163412</c:v>
                </c:pt>
                <c:pt idx="179">
                  <c:v>198.5684450995067</c:v>
                </c:pt>
                <c:pt idx="180">
                  <c:v>195.02286040852826</c:v>
                </c:pt>
                <c:pt idx="181">
                  <c:v>194.53489367639543</c:v>
                </c:pt>
                <c:pt idx="182">
                  <c:v>195.4202404439645</c:v>
                </c:pt>
                <c:pt idx="183">
                  <c:v>195.18802949064442</c:v>
                </c:pt>
                <c:pt idx="184">
                  <c:v>209.46335037738282</c:v>
                </c:pt>
                <c:pt idx="185">
                  <c:v>248.09122594426535</c:v>
                </c:pt>
                <c:pt idx="186">
                  <c:v>220.23189485852666</c:v>
                </c:pt>
                <c:pt idx="187">
                  <c:v>222.16369599259335</c:v>
                </c:pt>
                <c:pt idx="188">
                  <c:v>217.0951799710316</c:v>
                </c:pt>
                <c:pt idx="189">
                  <c:v>216.72647082179759</c:v>
                </c:pt>
                <c:pt idx="190">
                  <c:v>223.00456685800845</c:v>
                </c:pt>
                <c:pt idx="191">
                  <c:v>224.08162681446706</c:v>
                </c:pt>
                <c:pt idx="192">
                  <c:v>223.64188339889691</c:v>
                </c:pt>
                <c:pt idx="193">
                  <c:v>227.66053115507154</c:v>
                </c:pt>
                <c:pt idx="194">
                  <c:v>235.63249599923464</c:v>
                </c:pt>
                <c:pt idx="195">
                  <c:v>234.53637585089982</c:v>
                </c:pt>
                <c:pt idx="196">
                  <c:v>240.52867652759969</c:v>
                </c:pt>
                <c:pt idx="197">
                  <c:v>269.04627998785287</c:v>
                </c:pt>
                <c:pt idx="198">
                  <c:v>248.43912083077552</c:v>
                </c:pt>
                <c:pt idx="199">
                  <c:v>244.76972082225069</c:v>
                </c:pt>
                <c:pt idx="200">
                  <c:v>241.27508584962348</c:v>
                </c:pt>
                <c:pt idx="201">
                  <c:v>232.80924175175281</c:v>
                </c:pt>
                <c:pt idx="202">
                  <c:v>235.94239552843834</c:v>
                </c:pt>
                <c:pt idx="203">
                  <c:v>238.35159521712708</c:v>
                </c:pt>
                <c:pt idx="204">
                  <c:v>237.38776707152732</c:v>
                </c:pt>
                <c:pt idx="205">
                  <c:v>237.48973167024133</c:v>
                </c:pt>
                <c:pt idx="206">
                  <c:v>237.52354684461002</c:v>
                </c:pt>
                <c:pt idx="207">
                  <c:v>240.2452339146584</c:v>
                </c:pt>
                <c:pt idx="208">
                  <c:v>252.60747406853477</c:v>
                </c:pt>
                <c:pt idx="209">
                  <c:v>288.05224509580341</c:v>
                </c:pt>
                <c:pt idx="210">
                  <c:v>257.03550693290356</c:v>
                </c:pt>
                <c:pt idx="211">
                  <c:v>258.31928906493226</c:v>
                </c:pt>
                <c:pt idx="212">
                  <c:v>252.53086577713145</c:v>
                </c:pt>
                <c:pt idx="213">
                  <c:v>249.58411577374156</c:v>
                </c:pt>
                <c:pt idx="214">
                  <c:v>255.87176043171394</c:v>
                </c:pt>
                <c:pt idx="215">
                  <c:v>258.7590889456842</c:v>
                </c:pt>
                <c:pt idx="216">
                  <c:v>261.20780777419276</c:v>
                </c:pt>
                <c:pt idx="217">
                  <c:v>266.51980622346224</c:v>
                </c:pt>
                <c:pt idx="218">
                  <c:v>279.06739081399388</c:v>
                </c:pt>
                <c:pt idx="219">
                  <c:v>281.9370318224951</c:v>
                </c:pt>
                <c:pt idx="220">
                  <c:v>294.37370268080656</c:v>
                </c:pt>
                <c:pt idx="221">
                  <c:v>336.3139774825338</c:v>
                </c:pt>
                <c:pt idx="222">
                  <c:v>298.8956650332222</c:v>
                </c:pt>
                <c:pt idx="223">
                  <c:v>293.86234871465285</c:v>
                </c:pt>
                <c:pt idx="224">
                  <c:v>296.38807144361527</c:v>
                </c:pt>
                <c:pt idx="225">
                  <c:v>297.34352925936338</c:v>
                </c:pt>
                <c:pt idx="226">
                  <c:v>299.21378420310828</c:v>
                </c:pt>
                <c:pt idx="227">
                  <c:v>310.24286757379616</c:v>
                </c:pt>
                <c:pt idx="228">
                  <c:v>314.6261349233161</c:v>
                </c:pt>
                <c:pt idx="229">
                  <c:v>319.03897304939426</c:v>
                </c:pt>
                <c:pt idx="230">
                  <c:v>327.42483255831513</c:v>
                </c:pt>
                <c:pt idx="231">
                  <c:v>332.58084873099892</c:v>
                </c:pt>
                <c:pt idx="232">
                  <c:v>349.36172663650677</c:v>
                </c:pt>
                <c:pt idx="233">
                  <c:v>427.3794905087604</c:v>
                </c:pt>
                <c:pt idx="234">
                  <c:v>349.49960790554803</c:v>
                </c:pt>
                <c:pt idx="235">
                  <c:v>336.42208052139449</c:v>
                </c:pt>
                <c:pt idx="236">
                  <c:v>334.43070231657941</c:v>
                </c:pt>
                <c:pt idx="237">
                  <c:v>337.94509052313032</c:v>
                </c:pt>
                <c:pt idx="238">
                  <c:v>328.92752558419562</c:v>
                </c:pt>
                <c:pt idx="239">
                  <c:v>331.79951864055732</c:v>
                </c:pt>
                <c:pt idx="240">
                  <c:v>329.42552205837336</c:v>
                </c:pt>
                <c:pt idx="241">
                  <c:v>329.89476589250665</c:v>
                </c:pt>
                <c:pt idx="242">
                  <c:v>343.37580429225414</c:v>
                </c:pt>
                <c:pt idx="243">
                  <c:v>332.84841870010405</c:v>
                </c:pt>
                <c:pt idx="244">
                  <c:v>346.24156217448814</c:v>
                </c:pt>
                <c:pt idx="245">
                  <c:v>389.62612419663583</c:v>
                </c:pt>
                <c:pt idx="246">
                  <c:v>340.29883357606121</c:v>
                </c:pt>
                <c:pt idx="247">
                  <c:v>335.44128090193072</c:v>
                </c:pt>
                <c:pt idx="248">
                  <c:v>331.18121735925723</c:v>
                </c:pt>
                <c:pt idx="249">
                  <c:v>333.34353891729506</c:v>
                </c:pt>
                <c:pt idx="250">
                  <c:v>334.00946303289066</c:v>
                </c:pt>
                <c:pt idx="251">
                  <c:v>343.8098917149473</c:v>
                </c:pt>
                <c:pt idx="252">
                  <c:v>336.22726168364812</c:v>
                </c:pt>
                <c:pt idx="253">
                  <c:v>343.06340122881949</c:v>
                </c:pt>
                <c:pt idx="254">
                  <c:v>354.19158499307065</c:v>
                </c:pt>
                <c:pt idx="255">
                  <c:v>353.30901748672596</c:v>
                </c:pt>
                <c:pt idx="256">
                  <c:v>369.89406356112653</c:v>
                </c:pt>
                <c:pt idx="257">
                  <c:v>418.31288904937378</c:v>
                </c:pt>
                <c:pt idx="258">
                  <c:v>377.43599735465199</c:v>
                </c:pt>
                <c:pt idx="259">
                  <c:v>370.53893215493827</c:v>
                </c:pt>
                <c:pt idx="260">
                  <c:v>375.56206815149392</c:v>
                </c:pt>
                <c:pt idx="261">
                  <c:v>372.40110746131938</c:v>
                </c:pt>
                <c:pt idx="262">
                  <c:v>374.93015355626</c:v>
                </c:pt>
                <c:pt idx="263">
                  <c:v>380.62279246614634</c:v>
                </c:pt>
                <c:pt idx="264">
                  <c:v>382.40339397881098</c:v>
                </c:pt>
                <c:pt idx="265">
                  <c:v>393.45244979934392</c:v>
                </c:pt>
                <c:pt idx="266">
                  <c:v>401.35976388139932</c:v>
                </c:pt>
                <c:pt idx="267">
                  <c:v>399.92873469412081</c:v>
                </c:pt>
                <c:pt idx="268">
                  <c:v>411.64949012742295</c:v>
                </c:pt>
                <c:pt idx="269">
                  <c:v>444.91884494792379</c:v>
                </c:pt>
                <c:pt idx="270">
                  <c:v>403.01662158648475</c:v>
                </c:pt>
                <c:pt idx="271">
                  <c:v>395.21018014109967</c:v>
                </c:pt>
                <c:pt idx="272">
                  <c:v>388.05615096690758</c:v>
                </c:pt>
                <c:pt idx="273">
                  <c:v>379.68328261295454</c:v>
                </c:pt>
                <c:pt idx="274">
                  <c:v>379.83042137399008</c:v>
                </c:pt>
                <c:pt idx="275">
                  <c:v>385.74111761578524</c:v>
                </c:pt>
                <c:pt idx="276">
                  <c:v>383.26638263540121</c:v>
                </c:pt>
                <c:pt idx="277">
                  <c:v>375.46783167849912</c:v>
                </c:pt>
                <c:pt idx="278">
                  <c:v>383.47522853869475</c:v>
                </c:pt>
                <c:pt idx="279">
                  <c:v>378.51117318043617</c:v>
                </c:pt>
                <c:pt idx="280">
                  <c:v>389.04305240430489</c:v>
                </c:pt>
                <c:pt idx="281">
                  <c:v>422.93964769911832</c:v>
                </c:pt>
                <c:pt idx="282">
                  <c:v>382.93881970475553</c:v>
                </c:pt>
                <c:pt idx="283">
                  <c:v>376.93313313999511</c:v>
                </c:pt>
                <c:pt idx="284">
                  <c:v>377.04204059631218</c:v>
                </c:pt>
                <c:pt idx="285">
                  <c:v>376.56731835305953</c:v>
                </c:pt>
                <c:pt idx="286">
                  <c:v>376.21021807553001</c:v>
                </c:pt>
                <c:pt idx="287">
                  <c:v>384.29188947404907</c:v>
                </c:pt>
                <c:pt idx="288">
                  <c:v>382.96138480185266</c:v>
                </c:pt>
                <c:pt idx="289">
                  <c:v>383.80066314763502</c:v>
                </c:pt>
                <c:pt idx="290">
                  <c:v>392.51757957871041</c:v>
                </c:pt>
                <c:pt idx="291">
                  <c:v>387.75893957491058</c:v>
                </c:pt>
                <c:pt idx="292">
                  <c:v>406.59586761517761</c:v>
                </c:pt>
                <c:pt idx="293">
                  <c:v>455.15526319851438</c:v>
                </c:pt>
                <c:pt idx="294">
                  <c:v>399.17014233768555</c:v>
                </c:pt>
                <c:pt idx="295">
                  <c:v>396.11309979840996</c:v>
                </c:pt>
                <c:pt idx="296">
                  <c:v>402.84665642592074</c:v>
                </c:pt>
                <c:pt idx="297">
                  <c:v>393.11102115507151</c:v>
                </c:pt>
                <c:pt idx="298">
                  <c:v>399.59937303022974</c:v>
                </c:pt>
                <c:pt idx="299">
                  <c:v>408.35825867774872</c:v>
                </c:pt>
                <c:pt idx="300">
                  <c:v>400.34004018430846</c:v>
                </c:pt>
                <c:pt idx="301">
                  <c:v>403.80928647479055</c:v>
                </c:pt>
                <c:pt idx="302">
                  <c:v>406.45688926175779</c:v>
                </c:pt>
                <c:pt idx="303">
                  <c:v>399.54323401804646</c:v>
                </c:pt>
                <c:pt idx="304">
                  <c:v>420.12726020617305</c:v>
                </c:pt>
                <c:pt idx="305">
                  <c:v>455.48591281648794</c:v>
                </c:pt>
                <c:pt idx="306">
                  <c:v>411.73821755972705</c:v>
                </c:pt>
                <c:pt idx="307">
                  <c:v>412.98417499365263</c:v>
                </c:pt>
                <c:pt idx="308">
                  <c:v>401.04647968415321</c:v>
                </c:pt>
                <c:pt idx="309">
                  <c:v>397.47295917743361</c:v>
                </c:pt>
                <c:pt idx="310">
                  <c:v>388.5694149217436</c:v>
                </c:pt>
                <c:pt idx="311">
                  <c:v>389.75440176337082</c:v>
                </c:pt>
                <c:pt idx="312">
                  <c:v>385.19114374069727</c:v>
                </c:pt>
                <c:pt idx="313">
                  <c:v>389.53375420329053</c:v>
                </c:pt>
                <c:pt idx="314">
                  <c:v>396.80699375878498</c:v>
                </c:pt>
                <c:pt idx="315">
                  <c:v>393.69356893916279</c:v>
                </c:pt>
                <c:pt idx="316">
                  <c:v>408.63458118505048</c:v>
                </c:pt>
                <c:pt idx="317">
                  <c:v>436.873940853742</c:v>
                </c:pt>
                <c:pt idx="318">
                  <c:v>394.81778639205538</c:v>
                </c:pt>
                <c:pt idx="319">
                  <c:v>386.73057172358955</c:v>
                </c:pt>
                <c:pt idx="320">
                  <c:v>377.39592231933392</c:v>
                </c:pt>
                <c:pt idx="321">
                  <c:v>364.6535467507012</c:v>
                </c:pt>
                <c:pt idx="322">
                  <c:v>360.79222208590659</c:v>
                </c:pt>
                <c:pt idx="323">
                  <c:v>358.08152843351183</c:v>
                </c:pt>
                <c:pt idx="324">
                  <c:v>348.22678357655553</c:v>
                </c:pt>
                <c:pt idx="325">
                  <c:v>345.07933390145143</c:v>
                </c:pt>
                <c:pt idx="326">
                  <c:v>341.45644824873136</c:v>
                </c:pt>
                <c:pt idx="327">
                  <c:v>342.55177378435957</c:v>
                </c:pt>
                <c:pt idx="328">
                  <c:v>352.83670277670257</c:v>
                </c:pt>
                <c:pt idx="329">
                  <c:v>375.44866090080285</c:v>
                </c:pt>
                <c:pt idx="330">
                  <c:v>342.75215746170414</c:v>
                </c:pt>
                <c:pt idx="331">
                  <c:v>336.79904024864692</c:v>
                </c:pt>
                <c:pt idx="332">
                  <c:v>328.32369772871118</c:v>
                </c:pt>
                <c:pt idx="333">
                  <c:v>328.80683764672199</c:v>
                </c:pt>
                <c:pt idx="334">
                  <c:v>323.48456966676116</c:v>
                </c:pt>
                <c:pt idx="335">
                  <c:v>323.54400525957936</c:v>
                </c:pt>
                <c:pt idx="336">
                  <c:v>320.79995701291693</c:v>
                </c:pt>
                <c:pt idx="337">
                  <c:v>318.0178879444984</c:v>
                </c:pt>
                <c:pt idx="338">
                  <c:v>327.5341755964082</c:v>
                </c:pt>
                <c:pt idx="339">
                  <c:v>327.44781981574818</c:v>
                </c:pt>
                <c:pt idx="340">
                  <c:v>336.58495035486072</c:v>
                </c:pt>
                <c:pt idx="341">
                  <c:v>367.38502362266928</c:v>
                </c:pt>
                <c:pt idx="342">
                  <c:v>328.56298556636301</c:v>
                </c:pt>
                <c:pt idx="343">
                  <c:v>334.4708095758516</c:v>
                </c:pt>
                <c:pt idx="344">
                  <c:v>323.27650556044586</c:v>
                </c:pt>
                <c:pt idx="345">
                  <c:v>325.12693848523389</c:v>
                </c:pt>
                <c:pt idx="346">
                  <c:v>322.29986695270037</c:v>
                </c:pt>
                <c:pt idx="347">
                  <c:v>330.11051575042779</c:v>
                </c:pt>
                <c:pt idx="348">
                  <c:v>329.29003602159185</c:v>
                </c:pt>
                <c:pt idx="349">
                  <c:v>323.8810370772664</c:v>
                </c:pt>
                <c:pt idx="350">
                  <c:v>328.64197893941878</c:v>
                </c:pt>
                <c:pt idx="351">
                  <c:v>326.55522005482874</c:v>
                </c:pt>
                <c:pt idx="352">
                  <c:v>340.4370889971301</c:v>
                </c:pt>
                <c:pt idx="353">
                  <c:v>374.23124127138254</c:v>
                </c:pt>
                <c:pt idx="354">
                  <c:v>337.13759359503194</c:v>
                </c:pt>
                <c:pt idx="355">
                  <c:v>337.06854807265222</c:v>
                </c:pt>
                <c:pt idx="356">
                  <c:v>340.7893360793426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M2</c:v>
                </c:pt>
              </c:strCache>
            </c:strRef>
          </c:tx>
          <c:spPr>
            <a:ln w="12700">
              <a:solidFill>
                <a:schemeClr val="tx2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Sheet1!$A$2:$A$362</c:f>
              <c:numCache>
                <c:formatCode>[$-416]mmm\-yy;@</c:formatCode>
                <c:ptCount val="361"/>
                <c:pt idx="0">
                  <c:v>32325</c:v>
                </c:pt>
                <c:pt idx="1">
                  <c:v>32356</c:v>
                </c:pt>
                <c:pt idx="2">
                  <c:v>32387</c:v>
                </c:pt>
                <c:pt idx="3">
                  <c:v>32417</c:v>
                </c:pt>
                <c:pt idx="4">
                  <c:v>32448</c:v>
                </c:pt>
                <c:pt idx="5">
                  <c:v>32478</c:v>
                </c:pt>
                <c:pt idx="6">
                  <c:v>32509</c:v>
                </c:pt>
                <c:pt idx="7">
                  <c:v>32540</c:v>
                </c:pt>
                <c:pt idx="8">
                  <c:v>32568</c:v>
                </c:pt>
                <c:pt idx="9">
                  <c:v>32599</c:v>
                </c:pt>
                <c:pt idx="10">
                  <c:v>32629</c:v>
                </c:pt>
                <c:pt idx="11">
                  <c:v>32660</c:v>
                </c:pt>
                <c:pt idx="12">
                  <c:v>32690</c:v>
                </c:pt>
                <c:pt idx="13">
                  <c:v>32721</c:v>
                </c:pt>
                <c:pt idx="14">
                  <c:v>32752</c:v>
                </c:pt>
                <c:pt idx="15">
                  <c:v>32782</c:v>
                </c:pt>
                <c:pt idx="16">
                  <c:v>32813</c:v>
                </c:pt>
                <c:pt idx="17">
                  <c:v>32843</c:v>
                </c:pt>
                <c:pt idx="18">
                  <c:v>32874</c:v>
                </c:pt>
                <c:pt idx="19">
                  <c:v>32905</c:v>
                </c:pt>
                <c:pt idx="20">
                  <c:v>32933</c:v>
                </c:pt>
                <c:pt idx="21">
                  <c:v>32964</c:v>
                </c:pt>
                <c:pt idx="22">
                  <c:v>32994</c:v>
                </c:pt>
                <c:pt idx="23">
                  <c:v>33025</c:v>
                </c:pt>
                <c:pt idx="24">
                  <c:v>33055</c:v>
                </c:pt>
                <c:pt idx="25">
                  <c:v>33086</c:v>
                </c:pt>
                <c:pt idx="26">
                  <c:v>33117</c:v>
                </c:pt>
                <c:pt idx="27">
                  <c:v>33147</c:v>
                </c:pt>
                <c:pt idx="28">
                  <c:v>33178</c:v>
                </c:pt>
                <c:pt idx="29">
                  <c:v>33208</c:v>
                </c:pt>
                <c:pt idx="30">
                  <c:v>33239</c:v>
                </c:pt>
                <c:pt idx="31">
                  <c:v>33270</c:v>
                </c:pt>
                <c:pt idx="32">
                  <c:v>33298</c:v>
                </c:pt>
                <c:pt idx="33">
                  <c:v>33329</c:v>
                </c:pt>
                <c:pt idx="34">
                  <c:v>33359</c:v>
                </c:pt>
                <c:pt idx="35">
                  <c:v>33390</c:v>
                </c:pt>
                <c:pt idx="36">
                  <c:v>33420</c:v>
                </c:pt>
                <c:pt idx="37">
                  <c:v>33451</c:v>
                </c:pt>
                <c:pt idx="38">
                  <c:v>33482</c:v>
                </c:pt>
                <c:pt idx="39">
                  <c:v>33512</c:v>
                </c:pt>
                <c:pt idx="40">
                  <c:v>33543</c:v>
                </c:pt>
                <c:pt idx="41">
                  <c:v>33573</c:v>
                </c:pt>
                <c:pt idx="42">
                  <c:v>33604</c:v>
                </c:pt>
                <c:pt idx="43">
                  <c:v>33635</c:v>
                </c:pt>
                <c:pt idx="44">
                  <c:v>33664</c:v>
                </c:pt>
                <c:pt idx="45">
                  <c:v>33695</c:v>
                </c:pt>
                <c:pt idx="46">
                  <c:v>33725</c:v>
                </c:pt>
                <c:pt idx="47">
                  <c:v>33756</c:v>
                </c:pt>
                <c:pt idx="48">
                  <c:v>33786</c:v>
                </c:pt>
                <c:pt idx="49">
                  <c:v>33817</c:v>
                </c:pt>
                <c:pt idx="50">
                  <c:v>33848</c:v>
                </c:pt>
                <c:pt idx="51">
                  <c:v>33878</c:v>
                </c:pt>
                <c:pt idx="52">
                  <c:v>33909</c:v>
                </c:pt>
                <c:pt idx="53">
                  <c:v>33939</c:v>
                </c:pt>
                <c:pt idx="54">
                  <c:v>33970</c:v>
                </c:pt>
                <c:pt idx="55">
                  <c:v>34001</c:v>
                </c:pt>
                <c:pt idx="56">
                  <c:v>34029</c:v>
                </c:pt>
                <c:pt idx="57">
                  <c:v>34060</c:v>
                </c:pt>
                <c:pt idx="58">
                  <c:v>34090</c:v>
                </c:pt>
                <c:pt idx="59">
                  <c:v>34121</c:v>
                </c:pt>
                <c:pt idx="60">
                  <c:v>34151</c:v>
                </c:pt>
                <c:pt idx="61">
                  <c:v>34182</c:v>
                </c:pt>
                <c:pt idx="62">
                  <c:v>34213</c:v>
                </c:pt>
                <c:pt idx="63">
                  <c:v>34243</c:v>
                </c:pt>
                <c:pt idx="64">
                  <c:v>34274</c:v>
                </c:pt>
                <c:pt idx="65">
                  <c:v>34304</c:v>
                </c:pt>
                <c:pt idx="66">
                  <c:v>34335</c:v>
                </c:pt>
                <c:pt idx="67">
                  <c:v>34366</c:v>
                </c:pt>
                <c:pt idx="68">
                  <c:v>34394</c:v>
                </c:pt>
                <c:pt idx="69">
                  <c:v>34425</c:v>
                </c:pt>
                <c:pt idx="70">
                  <c:v>34455</c:v>
                </c:pt>
                <c:pt idx="71">
                  <c:v>34486</c:v>
                </c:pt>
                <c:pt idx="72">
                  <c:v>34516</c:v>
                </c:pt>
                <c:pt idx="73">
                  <c:v>34547</c:v>
                </c:pt>
                <c:pt idx="74">
                  <c:v>34578</c:v>
                </c:pt>
                <c:pt idx="75">
                  <c:v>34608</c:v>
                </c:pt>
                <c:pt idx="76">
                  <c:v>34639</c:v>
                </c:pt>
                <c:pt idx="77">
                  <c:v>34669</c:v>
                </c:pt>
                <c:pt idx="78">
                  <c:v>34700</c:v>
                </c:pt>
                <c:pt idx="79">
                  <c:v>34731</c:v>
                </c:pt>
                <c:pt idx="80">
                  <c:v>34759</c:v>
                </c:pt>
                <c:pt idx="81">
                  <c:v>34790</c:v>
                </c:pt>
                <c:pt idx="82">
                  <c:v>34820</c:v>
                </c:pt>
                <c:pt idx="83">
                  <c:v>34851</c:v>
                </c:pt>
                <c:pt idx="84">
                  <c:v>34881</c:v>
                </c:pt>
                <c:pt idx="85">
                  <c:v>34912</c:v>
                </c:pt>
                <c:pt idx="86">
                  <c:v>34943</c:v>
                </c:pt>
                <c:pt idx="87">
                  <c:v>34973</c:v>
                </c:pt>
                <c:pt idx="88">
                  <c:v>35004</c:v>
                </c:pt>
                <c:pt idx="89">
                  <c:v>35034</c:v>
                </c:pt>
                <c:pt idx="90">
                  <c:v>35065</c:v>
                </c:pt>
                <c:pt idx="91">
                  <c:v>35096</c:v>
                </c:pt>
                <c:pt idx="92">
                  <c:v>35125</c:v>
                </c:pt>
                <c:pt idx="93">
                  <c:v>35156</c:v>
                </c:pt>
                <c:pt idx="94">
                  <c:v>35186</c:v>
                </c:pt>
                <c:pt idx="95">
                  <c:v>35217</c:v>
                </c:pt>
                <c:pt idx="96">
                  <c:v>35247</c:v>
                </c:pt>
                <c:pt idx="97">
                  <c:v>35278</c:v>
                </c:pt>
                <c:pt idx="98">
                  <c:v>35309</c:v>
                </c:pt>
                <c:pt idx="99">
                  <c:v>35339</c:v>
                </c:pt>
                <c:pt idx="100">
                  <c:v>35370</c:v>
                </c:pt>
                <c:pt idx="101">
                  <c:v>35400</c:v>
                </c:pt>
                <c:pt idx="102">
                  <c:v>35431</c:v>
                </c:pt>
                <c:pt idx="103">
                  <c:v>35462</c:v>
                </c:pt>
                <c:pt idx="104">
                  <c:v>35490</c:v>
                </c:pt>
                <c:pt idx="105">
                  <c:v>35521</c:v>
                </c:pt>
                <c:pt idx="106">
                  <c:v>35551</c:v>
                </c:pt>
                <c:pt idx="107">
                  <c:v>35582</c:v>
                </c:pt>
                <c:pt idx="108">
                  <c:v>35612</c:v>
                </c:pt>
                <c:pt idx="109">
                  <c:v>35643</c:v>
                </c:pt>
                <c:pt idx="110">
                  <c:v>35674</c:v>
                </c:pt>
                <c:pt idx="111">
                  <c:v>35704</c:v>
                </c:pt>
                <c:pt idx="112">
                  <c:v>35735</c:v>
                </c:pt>
                <c:pt idx="113">
                  <c:v>35765</c:v>
                </c:pt>
                <c:pt idx="114">
                  <c:v>35796</c:v>
                </c:pt>
                <c:pt idx="115">
                  <c:v>35827</c:v>
                </c:pt>
                <c:pt idx="116">
                  <c:v>35855</c:v>
                </c:pt>
                <c:pt idx="117">
                  <c:v>35886</c:v>
                </c:pt>
                <c:pt idx="118">
                  <c:v>35916</c:v>
                </c:pt>
                <c:pt idx="119">
                  <c:v>35947</c:v>
                </c:pt>
                <c:pt idx="120">
                  <c:v>35977</c:v>
                </c:pt>
                <c:pt idx="121">
                  <c:v>36008</c:v>
                </c:pt>
                <c:pt idx="122">
                  <c:v>36039</c:v>
                </c:pt>
                <c:pt idx="123">
                  <c:v>36069</c:v>
                </c:pt>
                <c:pt idx="124">
                  <c:v>36100</c:v>
                </c:pt>
                <c:pt idx="125">
                  <c:v>36130</c:v>
                </c:pt>
                <c:pt idx="126">
                  <c:v>36161</c:v>
                </c:pt>
                <c:pt idx="127">
                  <c:v>36192</c:v>
                </c:pt>
                <c:pt idx="128">
                  <c:v>36220</c:v>
                </c:pt>
                <c:pt idx="129">
                  <c:v>36251</c:v>
                </c:pt>
                <c:pt idx="130">
                  <c:v>36281</c:v>
                </c:pt>
                <c:pt idx="131">
                  <c:v>36312</c:v>
                </c:pt>
                <c:pt idx="132">
                  <c:v>36342</c:v>
                </c:pt>
                <c:pt idx="133">
                  <c:v>36373</c:v>
                </c:pt>
                <c:pt idx="134">
                  <c:v>36404</c:v>
                </c:pt>
                <c:pt idx="135">
                  <c:v>36434</c:v>
                </c:pt>
                <c:pt idx="136">
                  <c:v>36465</c:v>
                </c:pt>
                <c:pt idx="137">
                  <c:v>36495</c:v>
                </c:pt>
                <c:pt idx="138">
                  <c:v>36526</c:v>
                </c:pt>
                <c:pt idx="139">
                  <c:v>36557</c:v>
                </c:pt>
                <c:pt idx="140">
                  <c:v>36586</c:v>
                </c:pt>
                <c:pt idx="141">
                  <c:v>36617</c:v>
                </c:pt>
                <c:pt idx="142">
                  <c:v>36647</c:v>
                </c:pt>
                <c:pt idx="143">
                  <c:v>36678</c:v>
                </c:pt>
                <c:pt idx="144">
                  <c:v>36708</c:v>
                </c:pt>
                <c:pt idx="145">
                  <c:v>36739</c:v>
                </c:pt>
                <c:pt idx="146">
                  <c:v>36770</c:v>
                </c:pt>
                <c:pt idx="147">
                  <c:v>36800</c:v>
                </c:pt>
                <c:pt idx="148">
                  <c:v>36831</c:v>
                </c:pt>
                <c:pt idx="149">
                  <c:v>36861</c:v>
                </c:pt>
                <c:pt idx="150">
                  <c:v>36892</c:v>
                </c:pt>
                <c:pt idx="151">
                  <c:v>36923</c:v>
                </c:pt>
                <c:pt idx="152">
                  <c:v>36951</c:v>
                </c:pt>
                <c:pt idx="153">
                  <c:v>36982</c:v>
                </c:pt>
                <c:pt idx="154">
                  <c:v>37012</c:v>
                </c:pt>
                <c:pt idx="155">
                  <c:v>37043</c:v>
                </c:pt>
                <c:pt idx="156">
                  <c:v>37073</c:v>
                </c:pt>
                <c:pt idx="157">
                  <c:v>37104</c:v>
                </c:pt>
                <c:pt idx="158">
                  <c:v>37135</c:v>
                </c:pt>
                <c:pt idx="159">
                  <c:v>37165</c:v>
                </c:pt>
                <c:pt idx="160">
                  <c:v>37196</c:v>
                </c:pt>
                <c:pt idx="161">
                  <c:v>37226</c:v>
                </c:pt>
                <c:pt idx="162">
                  <c:v>37257</c:v>
                </c:pt>
                <c:pt idx="163">
                  <c:v>37288</c:v>
                </c:pt>
                <c:pt idx="164">
                  <c:v>37316</c:v>
                </c:pt>
                <c:pt idx="165">
                  <c:v>37347</c:v>
                </c:pt>
                <c:pt idx="166">
                  <c:v>37377</c:v>
                </c:pt>
                <c:pt idx="167">
                  <c:v>37408</c:v>
                </c:pt>
                <c:pt idx="168">
                  <c:v>37438</c:v>
                </c:pt>
                <c:pt idx="169">
                  <c:v>37469</c:v>
                </c:pt>
                <c:pt idx="170">
                  <c:v>37500</c:v>
                </c:pt>
                <c:pt idx="171">
                  <c:v>37530</c:v>
                </c:pt>
                <c:pt idx="172">
                  <c:v>37561</c:v>
                </c:pt>
                <c:pt idx="173">
                  <c:v>37591</c:v>
                </c:pt>
                <c:pt idx="174">
                  <c:v>37622</c:v>
                </c:pt>
                <c:pt idx="175">
                  <c:v>37653</c:v>
                </c:pt>
                <c:pt idx="176">
                  <c:v>37681</c:v>
                </c:pt>
                <c:pt idx="177">
                  <c:v>37712</c:v>
                </c:pt>
                <c:pt idx="178">
                  <c:v>37742</c:v>
                </c:pt>
                <c:pt idx="179">
                  <c:v>37773</c:v>
                </c:pt>
                <c:pt idx="180">
                  <c:v>37803</c:v>
                </c:pt>
                <c:pt idx="181">
                  <c:v>37834</c:v>
                </c:pt>
                <c:pt idx="182">
                  <c:v>37865</c:v>
                </c:pt>
                <c:pt idx="183">
                  <c:v>37895</c:v>
                </c:pt>
                <c:pt idx="184">
                  <c:v>37926</c:v>
                </c:pt>
                <c:pt idx="185">
                  <c:v>37956</c:v>
                </c:pt>
                <c:pt idx="186">
                  <c:v>37987</c:v>
                </c:pt>
                <c:pt idx="187">
                  <c:v>38018</c:v>
                </c:pt>
                <c:pt idx="188">
                  <c:v>38047</c:v>
                </c:pt>
                <c:pt idx="189">
                  <c:v>38078</c:v>
                </c:pt>
                <c:pt idx="190">
                  <c:v>38108</c:v>
                </c:pt>
                <c:pt idx="191">
                  <c:v>38139</c:v>
                </c:pt>
                <c:pt idx="192">
                  <c:v>38169</c:v>
                </c:pt>
                <c:pt idx="193">
                  <c:v>38200</c:v>
                </c:pt>
                <c:pt idx="194">
                  <c:v>38231</c:v>
                </c:pt>
                <c:pt idx="195">
                  <c:v>38261</c:v>
                </c:pt>
                <c:pt idx="196">
                  <c:v>38292</c:v>
                </c:pt>
                <c:pt idx="197">
                  <c:v>38322</c:v>
                </c:pt>
                <c:pt idx="198">
                  <c:v>38353</c:v>
                </c:pt>
                <c:pt idx="199">
                  <c:v>38384</c:v>
                </c:pt>
                <c:pt idx="200">
                  <c:v>38412</c:v>
                </c:pt>
                <c:pt idx="201">
                  <c:v>38443</c:v>
                </c:pt>
                <c:pt idx="202">
                  <c:v>38473</c:v>
                </c:pt>
                <c:pt idx="203">
                  <c:v>38504</c:v>
                </c:pt>
                <c:pt idx="204">
                  <c:v>38534</c:v>
                </c:pt>
                <c:pt idx="205">
                  <c:v>38565</c:v>
                </c:pt>
                <c:pt idx="206">
                  <c:v>38596</c:v>
                </c:pt>
                <c:pt idx="207">
                  <c:v>38626</c:v>
                </c:pt>
                <c:pt idx="208">
                  <c:v>38657</c:v>
                </c:pt>
                <c:pt idx="209">
                  <c:v>38687</c:v>
                </c:pt>
                <c:pt idx="210">
                  <c:v>38718</c:v>
                </c:pt>
                <c:pt idx="211">
                  <c:v>38749</c:v>
                </c:pt>
                <c:pt idx="212">
                  <c:v>38777</c:v>
                </c:pt>
                <c:pt idx="213">
                  <c:v>38808</c:v>
                </c:pt>
                <c:pt idx="214">
                  <c:v>38838</c:v>
                </c:pt>
                <c:pt idx="215">
                  <c:v>38869</c:v>
                </c:pt>
                <c:pt idx="216">
                  <c:v>38899</c:v>
                </c:pt>
                <c:pt idx="217">
                  <c:v>38930</c:v>
                </c:pt>
                <c:pt idx="218">
                  <c:v>38961</c:v>
                </c:pt>
                <c:pt idx="219">
                  <c:v>38991</c:v>
                </c:pt>
                <c:pt idx="220">
                  <c:v>39022</c:v>
                </c:pt>
                <c:pt idx="221">
                  <c:v>39052</c:v>
                </c:pt>
                <c:pt idx="222">
                  <c:v>39083</c:v>
                </c:pt>
                <c:pt idx="223">
                  <c:v>39114</c:v>
                </c:pt>
                <c:pt idx="224">
                  <c:v>39142</c:v>
                </c:pt>
                <c:pt idx="225">
                  <c:v>39173</c:v>
                </c:pt>
                <c:pt idx="226">
                  <c:v>39203</c:v>
                </c:pt>
                <c:pt idx="227">
                  <c:v>39234</c:v>
                </c:pt>
                <c:pt idx="228">
                  <c:v>39264</c:v>
                </c:pt>
                <c:pt idx="229">
                  <c:v>39295</c:v>
                </c:pt>
                <c:pt idx="230">
                  <c:v>39326</c:v>
                </c:pt>
                <c:pt idx="231">
                  <c:v>39356</c:v>
                </c:pt>
                <c:pt idx="232">
                  <c:v>39387</c:v>
                </c:pt>
                <c:pt idx="233">
                  <c:v>39417</c:v>
                </c:pt>
                <c:pt idx="234">
                  <c:v>39448</c:v>
                </c:pt>
                <c:pt idx="235">
                  <c:v>39479</c:v>
                </c:pt>
                <c:pt idx="236">
                  <c:v>39508</c:v>
                </c:pt>
                <c:pt idx="237">
                  <c:v>39539</c:v>
                </c:pt>
                <c:pt idx="238">
                  <c:v>39569</c:v>
                </c:pt>
                <c:pt idx="239">
                  <c:v>39600</c:v>
                </c:pt>
                <c:pt idx="240">
                  <c:v>39630</c:v>
                </c:pt>
                <c:pt idx="241">
                  <c:v>39661</c:v>
                </c:pt>
                <c:pt idx="242">
                  <c:v>39692</c:v>
                </c:pt>
                <c:pt idx="243">
                  <c:v>39722</c:v>
                </c:pt>
                <c:pt idx="244">
                  <c:v>39753</c:v>
                </c:pt>
                <c:pt idx="245">
                  <c:v>39783</c:v>
                </c:pt>
                <c:pt idx="246">
                  <c:v>39814</c:v>
                </c:pt>
                <c:pt idx="247">
                  <c:v>39845</c:v>
                </c:pt>
                <c:pt idx="248">
                  <c:v>39873</c:v>
                </c:pt>
                <c:pt idx="249">
                  <c:v>39904</c:v>
                </c:pt>
                <c:pt idx="250">
                  <c:v>39934</c:v>
                </c:pt>
                <c:pt idx="251">
                  <c:v>39965</c:v>
                </c:pt>
                <c:pt idx="252">
                  <c:v>39995</c:v>
                </c:pt>
                <c:pt idx="253">
                  <c:v>40026</c:v>
                </c:pt>
                <c:pt idx="254">
                  <c:v>40057</c:v>
                </c:pt>
                <c:pt idx="255">
                  <c:v>40087</c:v>
                </c:pt>
                <c:pt idx="256">
                  <c:v>40118</c:v>
                </c:pt>
                <c:pt idx="257">
                  <c:v>40148</c:v>
                </c:pt>
                <c:pt idx="258">
                  <c:v>40179</c:v>
                </c:pt>
                <c:pt idx="259">
                  <c:v>40210</c:v>
                </c:pt>
                <c:pt idx="260">
                  <c:v>40238</c:v>
                </c:pt>
                <c:pt idx="261">
                  <c:v>40269</c:v>
                </c:pt>
                <c:pt idx="262">
                  <c:v>40299</c:v>
                </c:pt>
                <c:pt idx="263">
                  <c:v>40330</c:v>
                </c:pt>
                <c:pt idx="264">
                  <c:v>40360</c:v>
                </c:pt>
                <c:pt idx="265">
                  <c:v>40391</c:v>
                </c:pt>
                <c:pt idx="266">
                  <c:v>40422</c:v>
                </c:pt>
                <c:pt idx="267">
                  <c:v>40452</c:v>
                </c:pt>
                <c:pt idx="268">
                  <c:v>40483</c:v>
                </c:pt>
                <c:pt idx="269">
                  <c:v>40513</c:v>
                </c:pt>
                <c:pt idx="270">
                  <c:v>40544</c:v>
                </c:pt>
                <c:pt idx="271">
                  <c:v>40575</c:v>
                </c:pt>
                <c:pt idx="272">
                  <c:v>40603</c:v>
                </c:pt>
                <c:pt idx="273">
                  <c:v>40634</c:v>
                </c:pt>
                <c:pt idx="274">
                  <c:v>40664</c:v>
                </c:pt>
                <c:pt idx="275">
                  <c:v>40695</c:v>
                </c:pt>
                <c:pt idx="276">
                  <c:v>40725</c:v>
                </c:pt>
                <c:pt idx="277">
                  <c:v>40756</c:v>
                </c:pt>
                <c:pt idx="278">
                  <c:v>40787</c:v>
                </c:pt>
                <c:pt idx="279">
                  <c:v>40817</c:v>
                </c:pt>
                <c:pt idx="280">
                  <c:v>40848</c:v>
                </c:pt>
                <c:pt idx="281">
                  <c:v>40878</c:v>
                </c:pt>
                <c:pt idx="282">
                  <c:v>40909</c:v>
                </c:pt>
                <c:pt idx="283">
                  <c:v>40940</c:v>
                </c:pt>
                <c:pt idx="284">
                  <c:v>40969</c:v>
                </c:pt>
                <c:pt idx="285">
                  <c:v>41000</c:v>
                </c:pt>
                <c:pt idx="286">
                  <c:v>41030</c:v>
                </c:pt>
                <c:pt idx="287">
                  <c:v>41061</c:v>
                </c:pt>
                <c:pt idx="288">
                  <c:v>41091</c:v>
                </c:pt>
                <c:pt idx="289">
                  <c:v>41122</c:v>
                </c:pt>
                <c:pt idx="290">
                  <c:v>41153</c:v>
                </c:pt>
                <c:pt idx="291">
                  <c:v>41183</c:v>
                </c:pt>
                <c:pt idx="292">
                  <c:v>41214</c:v>
                </c:pt>
                <c:pt idx="293">
                  <c:v>41244</c:v>
                </c:pt>
                <c:pt idx="294">
                  <c:v>41275</c:v>
                </c:pt>
                <c:pt idx="295">
                  <c:v>41306</c:v>
                </c:pt>
                <c:pt idx="296">
                  <c:v>41334</c:v>
                </c:pt>
                <c:pt idx="297">
                  <c:v>41365</c:v>
                </c:pt>
                <c:pt idx="298">
                  <c:v>41395</c:v>
                </c:pt>
                <c:pt idx="299">
                  <c:v>41426</c:v>
                </c:pt>
                <c:pt idx="300">
                  <c:v>41456</c:v>
                </c:pt>
                <c:pt idx="301">
                  <c:v>41487</c:v>
                </c:pt>
                <c:pt idx="302">
                  <c:v>41518</c:v>
                </c:pt>
                <c:pt idx="303">
                  <c:v>41548</c:v>
                </c:pt>
                <c:pt idx="304">
                  <c:v>41579</c:v>
                </c:pt>
                <c:pt idx="305">
                  <c:v>41609</c:v>
                </c:pt>
                <c:pt idx="306">
                  <c:v>41640</c:v>
                </c:pt>
                <c:pt idx="307">
                  <c:v>41671</c:v>
                </c:pt>
                <c:pt idx="308">
                  <c:v>41699</c:v>
                </c:pt>
                <c:pt idx="309">
                  <c:v>41730</c:v>
                </c:pt>
                <c:pt idx="310">
                  <c:v>41760</c:v>
                </c:pt>
                <c:pt idx="311">
                  <c:v>41791</c:v>
                </c:pt>
                <c:pt idx="312">
                  <c:v>41821</c:v>
                </c:pt>
                <c:pt idx="313">
                  <c:v>41852</c:v>
                </c:pt>
                <c:pt idx="314">
                  <c:v>41883</c:v>
                </c:pt>
                <c:pt idx="315">
                  <c:v>41913</c:v>
                </c:pt>
                <c:pt idx="316">
                  <c:v>41944</c:v>
                </c:pt>
                <c:pt idx="317">
                  <c:v>41974</c:v>
                </c:pt>
                <c:pt idx="318">
                  <c:v>42005</c:v>
                </c:pt>
                <c:pt idx="319">
                  <c:v>42036</c:v>
                </c:pt>
                <c:pt idx="320">
                  <c:v>42064</c:v>
                </c:pt>
                <c:pt idx="321">
                  <c:v>42095</c:v>
                </c:pt>
                <c:pt idx="322">
                  <c:v>42125</c:v>
                </c:pt>
                <c:pt idx="323">
                  <c:v>42156</c:v>
                </c:pt>
                <c:pt idx="324">
                  <c:v>42186</c:v>
                </c:pt>
                <c:pt idx="325">
                  <c:v>42217</c:v>
                </c:pt>
                <c:pt idx="326">
                  <c:v>42248</c:v>
                </c:pt>
                <c:pt idx="327">
                  <c:v>42278</c:v>
                </c:pt>
                <c:pt idx="328">
                  <c:v>42309</c:v>
                </c:pt>
                <c:pt idx="329">
                  <c:v>42339</c:v>
                </c:pt>
                <c:pt idx="330">
                  <c:v>42370</c:v>
                </c:pt>
                <c:pt idx="331">
                  <c:v>42401</c:v>
                </c:pt>
                <c:pt idx="332">
                  <c:v>42430</c:v>
                </c:pt>
                <c:pt idx="333">
                  <c:v>42461</c:v>
                </c:pt>
                <c:pt idx="334">
                  <c:v>42491</c:v>
                </c:pt>
                <c:pt idx="335">
                  <c:v>42522</c:v>
                </c:pt>
                <c:pt idx="336">
                  <c:v>42552</c:v>
                </c:pt>
                <c:pt idx="337">
                  <c:v>42583</c:v>
                </c:pt>
                <c:pt idx="338">
                  <c:v>42614</c:v>
                </c:pt>
                <c:pt idx="339">
                  <c:v>42644</c:v>
                </c:pt>
                <c:pt idx="340">
                  <c:v>42675</c:v>
                </c:pt>
                <c:pt idx="341">
                  <c:v>42705</c:v>
                </c:pt>
                <c:pt idx="342">
                  <c:v>42736</c:v>
                </c:pt>
                <c:pt idx="343">
                  <c:v>42767</c:v>
                </c:pt>
                <c:pt idx="344">
                  <c:v>42795</c:v>
                </c:pt>
                <c:pt idx="345">
                  <c:v>42826</c:v>
                </c:pt>
                <c:pt idx="346">
                  <c:v>42856</c:v>
                </c:pt>
                <c:pt idx="347">
                  <c:v>42887</c:v>
                </c:pt>
                <c:pt idx="348">
                  <c:v>42917</c:v>
                </c:pt>
                <c:pt idx="349">
                  <c:v>42948</c:v>
                </c:pt>
                <c:pt idx="350">
                  <c:v>42979</c:v>
                </c:pt>
                <c:pt idx="351">
                  <c:v>43009</c:v>
                </c:pt>
                <c:pt idx="352">
                  <c:v>43040</c:v>
                </c:pt>
                <c:pt idx="353">
                  <c:v>43070</c:v>
                </c:pt>
                <c:pt idx="354">
                  <c:v>43101</c:v>
                </c:pt>
                <c:pt idx="355">
                  <c:v>43132</c:v>
                </c:pt>
                <c:pt idx="356">
                  <c:v>43160</c:v>
                </c:pt>
                <c:pt idx="357">
                  <c:v>43191</c:v>
                </c:pt>
                <c:pt idx="358">
                  <c:v>43221</c:v>
                </c:pt>
                <c:pt idx="359">
                  <c:v>43252</c:v>
                </c:pt>
                <c:pt idx="360">
                  <c:v>43282</c:v>
                </c:pt>
              </c:numCache>
            </c:numRef>
          </c:cat>
          <c:val>
            <c:numRef>
              <c:f>Sheet1!$C$2:$C$362</c:f>
              <c:numCache>
                <c:formatCode>#,##0.0000</c:formatCode>
                <c:ptCount val="361"/>
                <c:pt idx="0">
                  <c:v>540.79498607470362</c:v>
                </c:pt>
                <c:pt idx="1">
                  <c:v>541.10500410439965</c:v>
                </c:pt>
                <c:pt idx="2">
                  <c:v>527.34019101971899</c:v>
                </c:pt>
                <c:pt idx="3">
                  <c:v>532.87332859811477</c:v>
                </c:pt>
                <c:pt idx="4">
                  <c:v>524.7231422268535</c:v>
                </c:pt>
                <c:pt idx="5">
                  <c:v>546.28599903841621</c:v>
                </c:pt>
                <c:pt idx="6">
                  <c:v>461.1729189235682</c:v>
                </c:pt>
                <c:pt idx="7">
                  <c:v>443.02149680044295</c:v>
                </c:pt>
                <c:pt idx="8">
                  <c:v>483.75855764955304</c:v>
                </c:pt>
                <c:pt idx="9">
                  <c:v>528.50691389430028</c:v>
                </c:pt>
                <c:pt idx="10">
                  <c:v>479.98488642876174</c:v>
                </c:pt>
                <c:pt idx="11">
                  <c:v>443.98777740205196</c:v>
                </c:pt>
                <c:pt idx="12">
                  <c:v>426.67801211569298</c:v>
                </c:pt>
                <c:pt idx="13">
                  <c:v>409.76366267539015</c:v>
                </c:pt>
                <c:pt idx="14">
                  <c:v>391.1406806750532</c:v>
                </c:pt>
                <c:pt idx="15">
                  <c:v>379.52934960278003</c:v>
                </c:pt>
                <c:pt idx="16">
                  <c:v>351.16042089520494</c:v>
                </c:pt>
                <c:pt idx="17">
                  <c:v>373.68110055716437</c:v>
                </c:pt>
                <c:pt idx="18">
                  <c:v>326.98655213193712</c:v>
                </c:pt>
                <c:pt idx="19">
                  <c:v>350.49085463058663</c:v>
                </c:pt>
                <c:pt idx="20">
                  <c:v>280.26128442614578</c:v>
                </c:pt>
                <c:pt idx="21">
                  <c:v>228.8705995922225</c:v>
                </c:pt>
                <c:pt idx="22">
                  <c:v>239.50376094816949</c:v>
                </c:pt>
                <c:pt idx="23">
                  <c:v>240.91681358523633</c:v>
                </c:pt>
                <c:pt idx="24">
                  <c:v>238.70458263157616</c:v>
                </c:pt>
                <c:pt idx="25">
                  <c:v>244.22620732622181</c:v>
                </c:pt>
                <c:pt idx="26">
                  <c:v>252.15225794056465</c:v>
                </c:pt>
                <c:pt idx="27">
                  <c:v>250.44711645542654</c:v>
                </c:pt>
                <c:pt idx="28">
                  <c:v>248.95000892995458</c:v>
                </c:pt>
                <c:pt idx="29">
                  <c:v>256.19148919300551</c:v>
                </c:pt>
                <c:pt idx="30">
                  <c:v>237.7666574473036</c:v>
                </c:pt>
                <c:pt idx="31">
                  <c:v>230.57286520856979</c:v>
                </c:pt>
                <c:pt idx="32">
                  <c:v>239.46311418278765</c:v>
                </c:pt>
                <c:pt idx="33">
                  <c:v>250.20779569697996</c:v>
                </c:pt>
                <c:pt idx="34">
                  <c:v>262.99264255215058</c:v>
                </c:pt>
                <c:pt idx="35">
                  <c:v>267.26592083591061</c:v>
                </c:pt>
                <c:pt idx="36">
                  <c:v>268.64220890104508</c:v>
                </c:pt>
                <c:pt idx="37">
                  <c:v>268.68354771114087</c:v>
                </c:pt>
                <c:pt idx="38">
                  <c:v>277.63261552514956</c:v>
                </c:pt>
                <c:pt idx="39">
                  <c:v>272.48441240006895</c:v>
                </c:pt>
                <c:pt idx="40">
                  <c:v>280.12162070143057</c:v>
                </c:pt>
                <c:pt idx="41">
                  <c:v>306.55023185043439</c:v>
                </c:pt>
                <c:pt idx="42">
                  <c:v>305.7721863478385</c:v>
                </c:pt>
                <c:pt idx="43">
                  <c:v>323.16411706715633</c:v>
                </c:pt>
                <c:pt idx="44">
                  <c:v>333.91699314762269</c:v>
                </c:pt>
                <c:pt idx="45">
                  <c:v>346.48679390287947</c:v>
                </c:pt>
                <c:pt idx="46">
                  <c:v>347.55658427757703</c:v>
                </c:pt>
                <c:pt idx="47">
                  <c:v>368.50673318148108</c:v>
                </c:pt>
                <c:pt idx="48">
                  <c:v>381.4304533500121</c:v>
                </c:pt>
                <c:pt idx="49">
                  <c:v>399.78182863142587</c:v>
                </c:pt>
                <c:pt idx="50">
                  <c:v>403.69390318308893</c:v>
                </c:pt>
                <c:pt idx="51">
                  <c:v>404.44315571297778</c:v>
                </c:pt>
                <c:pt idx="52">
                  <c:v>412.51534488050316</c:v>
                </c:pt>
                <c:pt idx="53">
                  <c:v>432.57189461458404</c:v>
                </c:pt>
                <c:pt idx="54">
                  <c:v>422.05799511058859</c:v>
                </c:pt>
                <c:pt idx="55">
                  <c:v>417.30140581214073</c:v>
                </c:pt>
                <c:pt idx="56">
                  <c:v>419.76380057548545</c:v>
                </c:pt>
                <c:pt idx="57">
                  <c:v>425.5484776933078</c:v>
                </c:pt>
                <c:pt idx="58">
                  <c:v>433.07812057847138</c:v>
                </c:pt>
                <c:pt idx="59">
                  <c:v>438.1157377007894</c:v>
                </c:pt>
                <c:pt idx="60">
                  <c:v>443.31952287862322</c:v>
                </c:pt>
                <c:pt idx="61">
                  <c:v>451.49441696926374</c:v>
                </c:pt>
                <c:pt idx="62">
                  <c:v>446.48443072693169</c:v>
                </c:pt>
                <c:pt idx="63">
                  <c:v>463.46857428819698</c:v>
                </c:pt>
                <c:pt idx="64">
                  <c:v>480.59792549355575</c:v>
                </c:pt>
                <c:pt idx="65">
                  <c:v>515.69466886923408</c:v>
                </c:pt>
                <c:pt idx="66">
                  <c:v>521.52895518747403</c:v>
                </c:pt>
                <c:pt idx="67">
                  <c:v>512.28162823078071</c:v>
                </c:pt>
                <c:pt idx="68">
                  <c:v>516.07544650751811</c:v>
                </c:pt>
                <c:pt idx="69">
                  <c:v>522.00014332057231</c:v>
                </c:pt>
                <c:pt idx="70">
                  <c:v>543.90783978570448</c:v>
                </c:pt>
                <c:pt idx="71">
                  <c:v>552.88544615326919</c:v>
                </c:pt>
                <c:pt idx="72">
                  <c:v>554.58734750633789</c:v>
                </c:pt>
                <c:pt idx="73">
                  <c:v>577.70266277573774</c:v>
                </c:pt>
                <c:pt idx="74">
                  <c:v>595.17132990283346</c:v>
                </c:pt>
                <c:pt idx="75">
                  <c:v>616.82099109900628</c:v>
                </c:pt>
                <c:pt idx="76">
                  <c:v>628.05500627245169</c:v>
                </c:pt>
                <c:pt idx="77">
                  <c:v>657.8535640767368</c:v>
                </c:pt>
                <c:pt idx="78">
                  <c:v>682.45404504697512</c:v>
                </c:pt>
                <c:pt idx="79">
                  <c:v>694.70990849341183</c:v>
                </c:pt>
                <c:pt idx="80">
                  <c:v>694.24446037291</c:v>
                </c:pt>
                <c:pt idx="81">
                  <c:v>684.05106238564224</c:v>
                </c:pt>
                <c:pt idx="82">
                  <c:v>666.40801277723187</c:v>
                </c:pt>
                <c:pt idx="83">
                  <c:v>669.22556564701335</c:v>
                </c:pt>
                <c:pt idx="84">
                  <c:v>674.25513341039959</c:v>
                </c:pt>
                <c:pt idx="85">
                  <c:v>693.67551036748341</c:v>
                </c:pt>
                <c:pt idx="86">
                  <c:v>703.1324516373835</c:v>
                </c:pt>
                <c:pt idx="87">
                  <c:v>704.5394736843084</c:v>
                </c:pt>
                <c:pt idx="88">
                  <c:v>707.6596159938631</c:v>
                </c:pt>
                <c:pt idx="89">
                  <c:v>724.72528590502202</c:v>
                </c:pt>
                <c:pt idx="90">
                  <c:v>700.2692247495703</c:v>
                </c:pt>
                <c:pt idx="91">
                  <c:v>692.3177698642379</c:v>
                </c:pt>
                <c:pt idx="92">
                  <c:v>692.07939081235304</c:v>
                </c:pt>
                <c:pt idx="93">
                  <c:v>676.70732698273389</c:v>
                </c:pt>
                <c:pt idx="94">
                  <c:v>663.08468717679773</c:v>
                </c:pt>
                <c:pt idx="95">
                  <c:v>660.01427339694669</c:v>
                </c:pt>
                <c:pt idx="96">
                  <c:v>648.79695374432424</c:v>
                </c:pt>
                <c:pt idx="97">
                  <c:v>648.17368672050395</c:v>
                </c:pt>
                <c:pt idx="98">
                  <c:v>662.11141421537229</c:v>
                </c:pt>
                <c:pt idx="99">
                  <c:v>668.29457362114067</c:v>
                </c:pt>
                <c:pt idx="100">
                  <c:v>677.2383251299043</c:v>
                </c:pt>
                <c:pt idx="101">
                  <c:v>698.38545899071937</c:v>
                </c:pt>
                <c:pt idx="102">
                  <c:v>692.22737287924429</c:v>
                </c:pt>
                <c:pt idx="103">
                  <c:v>701.96756060467851</c:v>
                </c:pt>
                <c:pt idx="104">
                  <c:v>708.65423052154711</c:v>
                </c:pt>
                <c:pt idx="105">
                  <c:v>702.9064127263988</c:v>
                </c:pt>
                <c:pt idx="106">
                  <c:v>708.5847323254261</c:v>
                </c:pt>
                <c:pt idx="107">
                  <c:v>729.46689685471415</c:v>
                </c:pt>
                <c:pt idx="108">
                  <c:v>724.71059395704845</c:v>
                </c:pt>
                <c:pt idx="109">
                  <c:v>743.98769324776674</c:v>
                </c:pt>
                <c:pt idx="110">
                  <c:v>769.67257297260585</c:v>
                </c:pt>
                <c:pt idx="111">
                  <c:v>787.71329857736464</c:v>
                </c:pt>
                <c:pt idx="112">
                  <c:v>814.78290259198172</c:v>
                </c:pt>
                <c:pt idx="113">
                  <c:v>843.20683264119612</c:v>
                </c:pt>
                <c:pt idx="114">
                  <c:v>844.19119401342243</c:v>
                </c:pt>
                <c:pt idx="115">
                  <c:v>849.59543074151134</c:v>
                </c:pt>
                <c:pt idx="116">
                  <c:v>846.71914455291642</c:v>
                </c:pt>
                <c:pt idx="117">
                  <c:v>836.97376114916347</c:v>
                </c:pt>
                <c:pt idx="118">
                  <c:v>837.69278602931524</c:v>
                </c:pt>
                <c:pt idx="119">
                  <c:v>850.19920757685873</c:v>
                </c:pt>
                <c:pt idx="120">
                  <c:v>852.43128942099838</c:v>
                </c:pt>
                <c:pt idx="121">
                  <c:v>858.57502820836282</c:v>
                </c:pt>
                <c:pt idx="122">
                  <c:v>852.17056525374858</c:v>
                </c:pt>
                <c:pt idx="123">
                  <c:v>857.04793061699797</c:v>
                </c:pt>
                <c:pt idx="124">
                  <c:v>872.26417834231609</c:v>
                </c:pt>
                <c:pt idx="125">
                  <c:v>882.02665829494651</c:v>
                </c:pt>
                <c:pt idx="126">
                  <c:v>875.77608613864265</c:v>
                </c:pt>
                <c:pt idx="127">
                  <c:v>882.43304405244055</c:v>
                </c:pt>
                <c:pt idx="128">
                  <c:v>877.30396084833137</c:v>
                </c:pt>
                <c:pt idx="129">
                  <c:v>859.63024000210225</c:v>
                </c:pt>
                <c:pt idx="130">
                  <c:v>861.28851853316621</c:v>
                </c:pt>
                <c:pt idx="131">
                  <c:v>868.40839036477598</c:v>
                </c:pt>
                <c:pt idx="132">
                  <c:v>855.97876912608535</c:v>
                </c:pt>
                <c:pt idx="133">
                  <c:v>848.41834039989021</c:v>
                </c:pt>
                <c:pt idx="134">
                  <c:v>840.10654209975689</c:v>
                </c:pt>
                <c:pt idx="135">
                  <c:v>837.27800454207852</c:v>
                </c:pt>
                <c:pt idx="136">
                  <c:v>839.38884353942592</c:v>
                </c:pt>
                <c:pt idx="137">
                  <c:v>872.54300888780119</c:v>
                </c:pt>
                <c:pt idx="138">
                  <c:v>851.57615609598281</c:v>
                </c:pt>
                <c:pt idx="139">
                  <c:v>824.18252035009277</c:v>
                </c:pt>
                <c:pt idx="140">
                  <c:v>822.16309907835989</c:v>
                </c:pt>
                <c:pt idx="141">
                  <c:v>813.6055405116623</c:v>
                </c:pt>
                <c:pt idx="142">
                  <c:v>813.70277811040955</c:v>
                </c:pt>
                <c:pt idx="143">
                  <c:v>812.6059353906802</c:v>
                </c:pt>
                <c:pt idx="144">
                  <c:v>807.63801943209262</c:v>
                </c:pt>
                <c:pt idx="145">
                  <c:v>801.53341859686793</c:v>
                </c:pt>
                <c:pt idx="146">
                  <c:v>801.69373283290417</c:v>
                </c:pt>
                <c:pt idx="147">
                  <c:v>803.39219119350696</c:v>
                </c:pt>
                <c:pt idx="148">
                  <c:v>818.69517499060726</c:v>
                </c:pt>
                <c:pt idx="149">
                  <c:v>850.35142747310022</c:v>
                </c:pt>
                <c:pt idx="150">
                  <c:v>823.81799170056786</c:v>
                </c:pt>
                <c:pt idx="151">
                  <c:v>829.72777365901948</c:v>
                </c:pt>
                <c:pt idx="152">
                  <c:v>822.49834616390592</c:v>
                </c:pt>
                <c:pt idx="153">
                  <c:v>821.34128818908812</c:v>
                </c:pt>
                <c:pt idx="154">
                  <c:v>829.33892009642955</c:v>
                </c:pt>
                <c:pt idx="155">
                  <c:v>841.28754650318649</c:v>
                </c:pt>
                <c:pt idx="156">
                  <c:v>834.28986969106541</c:v>
                </c:pt>
                <c:pt idx="157">
                  <c:v>843.18837868665651</c:v>
                </c:pt>
                <c:pt idx="158">
                  <c:v>843.55445342214364</c:v>
                </c:pt>
                <c:pt idx="159">
                  <c:v>834.70869241416131</c:v>
                </c:pt>
                <c:pt idx="160">
                  <c:v>845.76886220644769</c:v>
                </c:pt>
                <c:pt idx="161">
                  <c:v>895.02094835392381</c:v>
                </c:pt>
                <c:pt idx="162">
                  <c:v>870.74991638313361</c:v>
                </c:pt>
                <c:pt idx="163">
                  <c:v>872.23438305442289</c:v>
                </c:pt>
                <c:pt idx="164">
                  <c:v>888.38367834703013</c:v>
                </c:pt>
                <c:pt idx="165">
                  <c:v>877.77540644537919</c:v>
                </c:pt>
                <c:pt idx="166">
                  <c:v>881.02505930162204</c:v>
                </c:pt>
                <c:pt idx="167">
                  <c:v>924.61657894568191</c:v>
                </c:pt>
                <c:pt idx="168">
                  <c:v>944.41332987743021</c:v>
                </c:pt>
                <c:pt idx="169">
                  <c:v>979.96697080590366</c:v>
                </c:pt>
                <c:pt idx="170">
                  <c:v>990.59864205338056</c:v>
                </c:pt>
                <c:pt idx="171">
                  <c:v>994.15532308094839</c:v>
                </c:pt>
                <c:pt idx="172">
                  <c:v>973.65371374666506</c:v>
                </c:pt>
                <c:pt idx="173">
                  <c:v>983.04117657639551</c:v>
                </c:pt>
                <c:pt idx="174">
                  <c:v>939.64598254022678</c:v>
                </c:pt>
                <c:pt idx="175">
                  <c:v>931.29991472453662</c:v>
                </c:pt>
                <c:pt idx="176">
                  <c:v>906.19142935002742</c:v>
                </c:pt>
                <c:pt idx="177">
                  <c:v>910.20764200459985</c:v>
                </c:pt>
                <c:pt idx="178">
                  <c:v>892.34598404523297</c:v>
                </c:pt>
                <c:pt idx="179">
                  <c:v>888.76992979616864</c:v>
                </c:pt>
                <c:pt idx="180">
                  <c:v>892.61039955323497</c:v>
                </c:pt>
                <c:pt idx="181">
                  <c:v>894.0548873599148</c:v>
                </c:pt>
                <c:pt idx="182">
                  <c:v>888.24715158293134</c:v>
                </c:pt>
                <c:pt idx="183">
                  <c:v>880.94584821875287</c:v>
                </c:pt>
                <c:pt idx="184">
                  <c:v>906.16648109856806</c:v>
                </c:pt>
                <c:pt idx="185">
                  <c:v>934.21851124192528</c:v>
                </c:pt>
                <c:pt idx="186">
                  <c:v>909.57052734917181</c:v>
                </c:pt>
                <c:pt idx="187">
                  <c:v>910.84244666335996</c:v>
                </c:pt>
                <c:pt idx="188">
                  <c:v>910.27548723383904</c:v>
                </c:pt>
                <c:pt idx="189">
                  <c:v>909.62103107343535</c:v>
                </c:pt>
                <c:pt idx="190">
                  <c:v>941.9653535815205</c:v>
                </c:pt>
                <c:pt idx="191">
                  <c:v>954.3655140950832</c:v>
                </c:pt>
                <c:pt idx="192">
                  <c:v>957.53747000748297</c:v>
                </c:pt>
                <c:pt idx="193">
                  <c:v>968.9337405873946</c:v>
                </c:pt>
                <c:pt idx="194">
                  <c:v>980.79304382350688</c:v>
                </c:pt>
                <c:pt idx="195">
                  <c:v>988.77053557819283</c:v>
                </c:pt>
                <c:pt idx="196">
                  <c:v>998.46634929928075</c:v>
                </c:pt>
                <c:pt idx="197">
                  <c:v>1037.7272232015657</c:v>
                </c:pt>
                <c:pt idx="198">
                  <c:v>1022.4513766834133</c:v>
                </c:pt>
                <c:pt idx="199">
                  <c:v>1023.8718266600468</c:v>
                </c:pt>
                <c:pt idx="200">
                  <c:v>1038.2012469696667</c:v>
                </c:pt>
                <c:pt idx="201">
                  <c:v>1030.3700544750905</c:v>
                </c:pt>
                <c:pt idx="202">
                  <c:v>1027.7770175247133</c:v>
                </c:pt>
                <c:pt idx="203">
                  <c:v>1044.6644513007257</c:v>
                </c:pt>
                <c:pt idx="204">
                  <c:v>1053.4441810096378</c:v>
                </c:pt>
                <c:pt idx="205">
                  <c:v>1069.0324418995287</c:v>
                </c:pt>
                <c:pt idx="206">
                  <c:v>1077.0837380460982</c:v>
                </c:pt>
                <c:pt idx="207">
                  <c:v>1082.5464385539046</c:v>
                </c:pt>
                <c:pt idx="208">
                  <c:v>1097.2023377707801</c:v>
                </c:pt>
                <c:pt idx="209">
                  <c:v>1158.8760100225841</c:v>
                </c:pt>
                <c:pt idx="210">
                  <c:v>1121.9920900310074</c:v>
                </c:pt>
                <c:pt idx="211">
                  <c:v>1132.3841144749492</c:v>
                </c:pt>
                <c:pt idx="212">
                  <c:v>1135.264373879269</c:v>
                </c:pt>
                <c:pt idx="213">
                  <c:v>1134.5731737375786</c:v>
                </c:pt>
                <c:pt idx="214">
                  <c:v>1161.4465416826433</c:v>
                </c:pt>
                <c:pt idx="215">
                  <c:v>1176.5528683898788</c:v>
                </c:pt>
                <c:pt idx="216">
                  <c:v>1182.8702050778045</c:v>
                </c:pt>
                <c:pt idx="217">
                  <c:v>1186.6184513917699</c:v>
                </c:pt>
                <c:pt idx="218">
                  <c:v>1193.5764340773785</c:v>
                </c:pt>
                <c:pt idx="219">
                  <c:v>1210.1349253175692</c:v>
                </c:pt>
                <c:pt idx="220">
                  <c:v>1236.0794405378704</c:v>
                </c:pt>
                <c:pt idx="221">
                  <c:v>1276.0400371758474</c:v>
                </c:pt>
                <c:pt idx="222">
                  <c:v>1240.2031017256563</c:v>
                </c:pt>
                <c:pt idx="223">
                  <c:v>1237.0910890944915</c:v>
                </c:pt>
                <c:pt idx="224">
                  <c:v>1239.7092736475672</c:v>
                </c:pt>
                <c:pt idx="225">
                  <c:v>1248.7722297146054</c:v>
                </c:pt>
                <c:pt idx="226">
                  <c:v>1258.1157281526484</c:v>
                </c:pt>
                <c:pt idx="227">
                  <c:v>1279.777105797406</c:v>
                </c:pt>
                <c:pt idx="228">
                  <c:v>1286.8734516750642</c:v>
                </c:pt>
                <c:pt idx="229">
                  <c:v>1309.8917497644445</c:v>
                </c:pt>
                <c:pt idx="230">
                  <c:v>1333.0458424225885</c:v>
                </c:pt>
                <c:pt idx="231">
                  <c:v>1348.9401132197358</c:v>
                </c:pt>
                <c:pt idx="232">
                  <c:v>1367.7155545226751</c:v>
                </c:pt>
                <c:pt idx="233">
                  <c:v>1442.7833871396974</c:v>
                </c:pt>
                <c:pt idx="234">
                  <c:v>1388.6089072651828</c:v>
                </c:pt>
                <c:pt idx="235">
                  <c:v>1386.2293919264087</c:v>
                </c:pt>
                <c:pt idx="236">
                  <c:v>1416.0580170106957</c:v>
                </c:pt>
                <c:pt idx="237">
                  <c:v>1469.6068793276693</c:v>
                </c:pt>
                <c:pt idx="238">
                  <c:v>1508.9625489518137</c:v>
                </c:pt>
                <c:pt idx="239">
                  <c:v>1540.248218836025</c:v>
                </c:pt>
                <c:pt idx="240">
                  <c:v>1605.2688242070019</c:v>
                </c:pt>
                <c:pt idx="241">
                  <c:v>1678.7241063732345</c:v>
                </c:pt>
                <c:pt idx="242">
                  <c:v>1742.7153280801663</c:v>
                </c:pt>
                <c:pt idx="243">
                  <c:v>1778.6099467854149</c:v>
                </c:pt>
                <c:pt idx="244">
                  <c:v>1808.7416234145342</c:v>
                </c:pt>
                <c:pt idx="245">
                  <c:v>1871.032573472052</c:v>
                </c:pt>
                <c:pt idx="246">
                  <c:v>1829.6357422350402</c:v>
                </c:pt>
                <c:pt idx="247">
                  <c:v>1829.8737477673683</c:v>
                </c:pt>
                <c:pt idx="248">
                  <c:v>1822.4329358971991</c:v>
                </c:pt>
                <c:pt idx="249">
                  <c:v>1820.7473080579553</c:v>
                </c:pt>
                <c:pt idx="250">
                  <c:v>1834.0089693523673</c:v>
                </c:pt>
                <c:pt idx="251">
                  <c:v>1861.8843338013012</c:v>
                </c:pt>
                <c:pt idx="252">
                  <c:v>1863.3134597857725</c:v>
                </c:pt>
                <c:pt idx="253">
                  <c:v>1870.855653518928</c:v>
                </c:pt>
                <c:pt idx="254">
                  <c:v>1894.210597470124</c:v>
                </c:pt>
                <c:pt idx="255">
                  <c:v>1881.8109857980085</c:v>
                </c:pt>
                <c:pt idx="256">
                  <c:v>1899.346169189927</c:v>
                </c:pt>
                <c:pt idx="257">
                  <c:v>1951.565709471671</c:v>
                </c:pt>
                <c:pt idx="258">
                  <c:v>1902.2021942564947</c:v>
                </c:pt>
                <c:pt idx="259">
                  <c:v>1893.3095140600731</c:v>
                </c:pt>
                <c:pt idx="260">
                  <c:v>1904.2719587687491</c:v>
                </c:pt>
                <c:pt idx="261">
                  <c:v>1886.7479636321068</c:v>
                </c:pt>
                <c:pt idx="262">
                  <c:v>1900.9722941354278</c:v>
                </c:pt>
                <c:pt idx="263">
                  <c:v>1931.6058191375364</c:v>
                </c:pt>
                <c:pt idx="264">
                  <c:v>1949.0141458599121</c:v>
                </c:pt>
                <c:pt idx="265">
                  <c:v>1987.9083388579536</c:v>
                </c:pt>
                <c:pt idx="266">
                  <c:v>2026.0301460664109</c:v>
                </c:pt>
                <c:pt idx="267">
                  <c:v>2031.2048206316394</c:v>
                </c:pt>
                <c:pt idx="268">
                  <c:v>2065.3141944781605</c:v>
                </c:pt>
                <c:pt idx="269">
                  <c:v>2150.4230017866639</c:v>
                </c:pt>
                <c:pt idx="270">
                  <c:v>2110.2420739443955</c:v>
                </c:pt>
                <c:pt idx="271">
                  <c:v>2123.7803453591041</c:v>
                </c:pt>
                <c:pt idx="272">
                  <c:v>2147.8224687974503</c:v>
                </c:pt>
                <c:pt idx="273">
                  <c:v>2143.4598049070678</c:v>
                </c:pt>
                <c:pt idx="274">
                  <c:v>2172.0166257290093</c:v>
                </c:pt>
                <c:pt idx="275">
                  <c:v>2209.5264357747524</c:v>
                </c:pt>
                <c:pt idx="276">
                  <c:v>2237.3218847357484</c:v>
                </c:pt>
                <c:pt idx="277">
                  <c:v>2268.6715232177539</c:v>
                </c:pt>
                <c:pt idx="278">
                  <c:v>2302.1991834010164</c:v>
                </c:pt>
                <c:pt idx="279">
                  <c:v>2302.710735380087</c:v>
                </c:pt>
                <c:pt idx="280">
                  <c:v>2336.9866973324492</c:v>
                </c:pt>
                <c:pt idx="281">
                  <c:v>2397.1674974525654</c:v>
                </c:pt>
                <c:pt idx="282">
                  <c:v>2345.9766731230784</c:v>
                </c:pt>
                <c:pt idx="283">
                  <c:v>2346.9812188491442</c:v>
                </c:pt>
                <c:pt idx="284">
                  <c:v>2363.582417471529</c:v>
                </c:pt>
                <c:pt idx="285">
                  <c:v>2343.4746791922616</c:v>
                </c:pt>
                <c:pt idx="286">
                  <c:v>2373.1277104385017</c:v>
                </c:pt>
                <c:pt idx="287">
                  <c:v>2404.8781160304939</c:v>
                </c:pt>
                <c:pt idx="288">
                  <c:v>2406.3550213293825</c:v>
                </c:pt>
                <c:pt idx="289">
                  <c:v>2421.0095599962133</c:v>
                </c:pt>
                <c:pt idx="290">
                  <c:v>2431.1789437585435</c:v>
                </c:pt>
                <c:pt idx="291">
                  <c:v>2423.4791106584876</c:v>
                </c:pt>
                <c:pt idx="292">
                  <c:v>2434.0593816340906</c:v>
                </c:pt>
                <c:pt idx="293">
                  <c:v>2471.0003178773395</c:v>
                </c:pt>
                <c:pt idx="294">
                  <c:v>2390.4750436952249</c:v>
                </c:pt>
                <c:pt idx="295">
                  <c:v>2376.7887415861719</c:v>
                </c:pt>
                <c:pt idx="296">
                  <c:v>2412.0340659095436</c:v>
                </c:pt>
                <c:pt idx="297">
                  <c:v>2393.8862900436388</c:v>
                </c:pt>
                <c:pt idx="298">
                  <c:v>2423.0404424387566</c:v>
                </c:pt>
                <c:pt idx="299">
                  <c:v>2466.8779983786435</c:v>
                </c:pt>
                <c:pt idx="300">
                  <c:v>2473.9764448874403</c:v>
                </c:pt>
                <c:pt idx="301">
                  <c:v>2497.0438501543481</c:v>
                </c:pt>
                <c:pt idx="302">
                  <c:v>2510.8846759954777</c:v>
                </c:pt>
                <c:pt idx="303">
                  <c:v>2510.795095183787</c:v>
                </c:pt>
                <c:pt idx="304">
                  <c:v>2547.3106724554632</c:v>
                </c:pt>
                <c:pt idx="305">
                  <c:v>2587.2037706117148</c:v>
                </c:pt>
                <c:pt idx="306">
                  <c:v>2553.1906298166027</c:v>
                </c:pt>
                <c:pt idx="307">
                  <c:v>2560.4814860609581</c:v>
                </c:pt>
                <c:pt idx="308">
                  <c:v>2552.4615875722925</c:v>
                </c:pt>
                <c:pt idx="309">
                  <c:v>2549.4705992101799</c:v>
                </c:pt>
                <c:pt idx="310">
                  <c:v>2562.0566852361503</c:v>
                </c:pt>
                <c:pt idx="311">
                  <c:v>2577.9462301500143</c:v>
                </c:pt>
                <c:pt idx="312">
                  <c:v>2588.7439711620004</c:v>
                </c:pt>
                <c:pt idx="313">
                  <c:v>2603.4029501076234</c:v>
                </c:pt>
                <c:pt idx="314">
                  <c:v>2619.1976351243256</c:v>
                </c:pt>
                <c:pt idx="315">
                  <c:v>2619.1525584473516</c:v>
                </c:pt>
                <c:pt idx="316">
                  <c:v>2639.0431528033259</c:v>
                </c:pt>
                <c:pt idx="317">
                  <c:v>2672.2688849705769</c:v>
                </c:pt>
                <c:pt idx="318">
                  <c:v>2610.8298492405597</c:v>
                </c:pt>
                <c:pt idx="319">
                  <c:v>2583.5714089868557</c:v>
                </c:pt>
                <c:pt idx="320">
                  <c:v>2545.5707677870746</c:v>
                </c:pt>
                <c:pt idx="321">
                  <c:v>2538.0520413833542</c:v>
                </c:pt>
                <c:pt idx="322">
                  <c:v>2538.2213332829542</c:v>
                </c:pt>
                <c:pt idx="323">
                  <c:v>2521.1035186074982</c:v>
                </c:pt>
                <c:pt idx="324">
                  <c:v>2514.5136301522284</c:v>
                </c:pt>
                <c:pt idx="325">
                  <c:v>2510.7186477253749</c:v>
                </c:pt>
                <c:pt idx="326">
                  <c:v>2501.9183092813923</c:v>
                </c:pt>
                <c:pt idx="327">
                  <c:v>2519.8015318625621</c:v>
                </c:pt>
                <c:pt idx="328">
                  <c:v>2516.6312203796783</c:v>
                </c:pt>
                <c:pt idx="329">
                  <c:v>2566.1748259033338</c:v>
                </c:pt>
                <c:pt idx="330">
                  <c:v>2493.1671721469079</c:v>
                </c:pt>
                <c:pt idx="331">
                  <c:v>2469.5416076887032</c:v>
                </c:pt>
                <c:pt idx="332">
                  <c:v>2456.5008209725538</c:v>
                </c:pt>
                <c:pt idx="333">
                  <c:v>2437.4415968179942</c:v>
                </c:pt>
                <c:pt idx="334">
                  <c:v>2431.7895206889434</c:v>
                </c:pt>
                <c:pt idx="335">
                  <c:v>2437.6205411553592</c:v>
                </c:pt>
                <c:pt idx="336">
                  <c:v>2429.2966632299854</c:v>
                </c:pt>
                <c:pt idx="337">
                  <c:v>2430.2178569349439</c:v>
                </c:pt>
                <c:pt idx="338">
                  <c:v>2428.3551042189179</c:v>
                </c:pt>
                <c:pt idx="339">
                  <c:v>2426.7159041442214</c:v>
                </c:pt>
                <c:pt idx="340">
                  <c:v>2451.626681989078</c:v>
                </c:pt>
                <c:pt idx="341">
                  <c:v>2505.1234936241976</c:v>
                </c:pt>
                <c:pt idx="342">
                  <c:v>2434.3483279333063</c:v>
                </c:pt>
                <c:pt idx="343">
                  <c:v>2434.9367686013638</c:v>
                </c:pt>
                <c:pt idx="344">
                  <c:v>2437.2427807950198</c:v>
                </c:pt>
                <c:pt idx="345">
                  <c:v>2448.8968369602831</c:v>
                </c:pt>
                <c:pt idx="346">
                  <c:v>2473.2761830568797</c:v>
                </c:pt>
                <c:pt idx="347">
                  <c:v>2514.0936125761777</c:v>
                </c:pt>
                <c:pt idx="348">
                  <c:v>2500.1869771515221</c:v>
                </c:pt>
                <c:pt idx="349">
                  <c:v>2512.6435324605955</c:v>
                </c:pt>
                <c:pt idx="350">
                  <c:v>2524.6961546503835</c:v>
                </c:pt>
                <c:pt idx="351">
                  <c:v>2501.1405270501004</c:v>
                </c:pt>
                <c:pt idx="352">
                  <c:v>2520.2314025024302</c:v>
                </c:pt>
                <c:pt idx="353">
                  <c:v>2550.2947917470669</c:v>
                </c:pt>
                <c:pt idx="354">
                  <c:v>2501.7291374479546</c:v>
                </c:pt>
                <c:pt idx="355">
                  <c:v>2508.5868458360851</c:v>
                </c:pt>
                <c:pt idx="356">
                  <c:v>2558.3971178231668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M3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Sheet1!$A$2:$A$362</c:f>
              <c:numCache>
                <c:formatCode>[$-416]mmm\-yy;@</c:formatCode>
                <c:ptCount val="361"/>
                <c:pt idx="0">
                  <c:v>32325</c:v>
                </c:pt>
                <c:pt idx="1">
                  <c:v>32356</c:v>
                </c:pt>
                <c:pt idx="2">
                  <c:v>32387</c:v>
                </c:pt>
                <c:pt idx="3">
                  <c:v>32417</c:v>
                </c:pt>
                <c:pt idx="4">
                  <c:v>32448</c:v>
                </c:pt>
                <c:pt idx="5">
                  <c:v>32478</c:v>
                </c:pt>
                <c:pt idx="6">
                  <c:v>32509</c:v>
                </c:pt>
                <c:pt idx="7">
                  <c:v>32540</c:v>
                </c:pt>
                <c:pt idx="8">
                  <c:v>32568</c:v>
                </c:pt>
                <c:pt idx="9">
                  <c:v>32599</c:v>
                </c:pt>
                <c:pt idx="10">
                  <c:v>32629</c:v>
                </c:pt>
                <c:pt idx="11">
                  <c:v>32660</c:v>
                </c:pt>
                <c:pt idx="12">
                  <c:v>32690</c:v>
                </c:pt>
                <c:pt idx="13">
                  <c:v>32721</c:v>
                </c:pt>
                <c:pt idx="14">
                  <c:v>32752</c:v>
                </c:pt>
                <c:pt idx="15">
                  <c:v>32782</c:v>
                </c:pt>
                <c:pt idx="16">
                  <c:v>32813</c:v>
                </c:pt>
                <c:pt idx="17">
                  <c:v>32843</c:v>
                </c:pt>
                <c:pt idx="18">
                  <c:v>32874</c:v>
                </c:pt>
                <c:pt idx="19">
                  <c:v>32905</c:v>
                </c:pt>
                <c:pt idx="20">
                  <c:v>32933</c:v>
                </c:pt>
                <c:pt idx="21">
                  <c:v>32964</c:v>
                </c:pt>
                <c:pt idx="22">
                  <c:v>32994</c:v>
                </c:pt>
                <c:pt idx="23">
                  <c:v>33025</c:v>
                </c:pt>
                <c:pt idx="24">
                  <c:v>33055</c:v>
                </c:pt>
                <c:pt idx="25">
                  <c:v>33086</c:v>
                </c:pt>
                <c:pt idx="26">
                  <c:v>33117</c:v>
                </c:pt>
                <c:pt idx="27">
                  <c:v>33147</c:v>
                </c:pt>
                <c:pt idx="28">
                  <c:v>33178</c:v>
                </c:pt>
                <c:pt idx="29">
                  <c:v>33208</c:v>
                </c:pt>
                <c:pt idx="30">
                  <c:v>33239</c:v>
                </c:pt>
                <c:pt idx="31">
                  <c:v>33270</c:v>
                </c:pt>
                <c:pt idx="32">
                  <c:v>33298</c:v>
                </c:pt>
                <c:pt idx="33">
                  <c:v>33329</c:v>
                </c:pt>
                <c:pt idx="34">
                  <c:v>33359</c:v>
                </c:pt>
                <c:pt idx="35">
                  <c:v>33390</c:v>
                </c:pt>
                <c:pt idx="36">
                  <c:v>33420</c:v>
                </c:pt>
                <c:pt idx="37">
                  <c:v>33451</c:v>
                </c:pt>
                <c:pt idx="38">
                  <c:v>33482</c:v>
                </c:pt>
                <c:pt idx="39">
                  <c:v>33512</c:v>
                </c:pt>
                <c:pt idx="40">
                  <c:v>33543</c:v>
                </c:pt>
                <c:pt idx="41">
                  <c:v>33573</c:v>
                </c:pt>
                <c:pt idx="42">
                  <c:v>33604</c:v>
                </c:pt>
                <c:pt idx="43">
                  <c:v>33635</c:v>
                </c:pt>
                <c:pt idx="44">
                  <c:v>33664</c:v>
                </c:pt>
                <c:pt idx="45">
                  <c:v>33695</c:v>
                </c:pt>
                <c:pt idx="46">
                  <c:v>33725</c:v>
                </c:pt>
                <c:pt idx="47">
                  <c:v>33756</c:v>
                </c:pt>
                <c:pt idx="48">
                  <c:v>33786</c:v>
                </c:pt>
                <c:pt idx="49">
                  <c:v>33817</c:v>
                </c:pt>
                <c:pt idx="50">
                  <c:v>33848</c:v>
                </c:pt>
                <c:pt idx="51">
                  <c:v>33878</c:v>
                </c:pt>
                <c:pt idx="52">
                  <c:v>33909</c:v>
                </c:pt>
                <c:pt idx="53">
                  <c:v>33939</c:v>
                </c:pt>
                <c:pt idx="54">
                  <c:v>33970</c:v>
                </c:pt>
                <c:pt idx="55">
                  <c:v>34001</c:v>
                </c:pt>
                <c:pt idx="56">
                  <c:v>34029</c:v>
                </c:pt>
                <c:pt idx="57">
                  <c:v>34060</c:v>
                </c:pt>
                <c:pt idx="58">
                  <c:v>34090</c:v>
                </c:pt>
                <c:pt idx="59">
                  <c:v>34121</c:v>
                </c:pt>
                <c:pt idx="60">
                  <c:v>34151</c:v>
                </c:pt>
                <c:pt idx="61">
                  <c:v>34182</c:v>
                </c:pt>
                <c:pt idx="62">
                  <c:v>34213</c:v>
                </c:pt>
                <c:pt idx="63">
                  <c:v>34243</c:v>
                </c:pt>
                <c:pt idx="64">
                  <c:v>34274</c:v>
                </c:pt>
                <c:pt idx="65">
                  <c:v>34304</c:v>
                </c:pt>
                <c:pt idx="66">
                  <c:v>34335</c:v>
                </c:pt>
                <c:pt idx="67">
                  <c:v>34366</c:v>
                </c:pt>
                <c:pt idx="68">
                  <c:v>34394</c:v>
                </c:pt>
                <c:pt idx="69">
                  <c:v>34425</c:v>
                </c:pt>
                <c:pt idx="70">
                  <c:v>34455</c:v>
                </c:pt>
                <c:pt idx="71">
                  <c:v>34486</c:v>
                </c:pt>
                <c:pt idx="72">
                  <c:v>34516</c:v>
                </c:pt>
                <c:pt idx="73">
                  <c:v>34547</c:v>
                </c:pt>
                <c:pt idx="74">
                  <c:v>34578</c:v>
                </c:pt>
                <c:pt idx="75">
                  <c:v>34608</c:v>
                </c:pt>
                <c:pt idx="76">
                  <c:v>34639</c:v>
                </c:pt>
                <c:pt idx="77">
                  <c:v>34669</c:v>
                </c:pt>
                <c:pt idx="78">
                  <c:v>34700</c:v>
                </c:pt>
                <c:pt idx="79">
                  <c:v>34731</c:v>
                </c:pt>
                <c:pt idx="80">
                  <c:v>34759</c:v>
                </c:pt>
                <c:pt idx="81">
                  <c:v>34790</c:v>
                </c:pt>
                <c:pt idx="82">
                  <c:v>34820</c:v>
                </c:pt>
                <c:pt idx="83">
                  <c:v>34851</c:v>
                </c:pt>
                <c:pt idx="84">
                  <c:v>34881</c:v>
                </c:pt>
                <c:pt idx="85">
                  <c:v>34912</c:v>
                </c:pt>
                <c:pt idx="86">
                  <c:v>34943</c:v>
                </c:pt>
                <c:pt idx="87">
                  <c:v>34973</c:v>
                </c:pt>
                <c:pt idx="88">
                  <c:v>35004</c:v>
                </c:pt>
                <c:pt idx="89">
                  <c:v>35034</c:v>
                </c:pt>
                <c:pt idx="90">
                  <c:v>35065</c:v>
                </c:pt>
                <c:pt idx="91">
                  <c:v>35096</c:v>
                </c:pt>
                <c:pt idx="92">
                  <c:v>35125</c:v>
                </c:pt>
                <c:pt idx="93">
                  <c:v>35156</c:v>
                </c:pt>
                <c:pt idx="94">
                  <c:v>35186</c:v>
                </c:pt>
                <c:pt idx="95">
                  <c:v>35217</c:v>
                </c:pt>
                <c:pt idx="96">
                  <c:v>35247</c:v>
                </c:pt>
                <c:pt idx="97">
                  <c:v>35278</c:v>
                </c:pt>
                <c:pt idx="98">
                  <c:v>35309</c:v>
                </c:pt>
                <c:pt idx="99">
                  <c:v>35339</c:v>
                </c:pt>
                <c:pt idx="100">
                  <c:v>35370</c:v>
                </c:pt>
                <c:pt idx="101">
                  <c:v>35400</c:v>
                </c:pt>
                <c:pt idx="102">
                  <c:v>35431</c:v>
                </c:pt>
                <c:pt idx="103">
                  <c:v>35462</c:v>
                </c:pt>
                <c:pt idx="104">
                  <c:v>35490</c:v>
                </c:pt>
                <c:pt idx="105">
                  <c:v>35521</c:v>
                </c:pt>
                <c:pt idx="106">
                  <c:v>35551</c:v>
                </c:pt>
                <c:pt idx="107">
                  <c:v>35582</c:v>
                </c:pt>
                <c:pt idx="108">
                  <c:v>35612</c:v>
                </c:pt>
                <c:pt idx="109">
                  <c:v>35643</c:v>
                </c:pt>
                <c:pt idx="110">
                  <c:v>35674</c:v>
                </c:pt>
                <c:pt idx="111">
                  <c:v>35704</c:v>
                </c:pt>
                <c:pt idx="112">
                  <c:v>35735</c:v>
                </c:pt>
                <c:pt idx="113">
                  <c:v>35765</c:v>
                </c:pt>
                <c:pt idx="114">
                  <c:v>35796</c:v>
                </c:pt>
                <c:pt idx="115">
                  <c:v>35827</c:v>
                </c:pt>
                <c:pt idx="116">
                  <c:v>35855</c:v>
                </c:pt>
                <c:pt idx="117">
                  <c:v>35886</c:v>
                </c:pt>
                <c:pt idx="118">
                  <c:v>35916</c:v>
                </c:pt>
                <c:pt idx="119">
                  <c:v>35947</c:v>
                </c:pt>
                <c:pt idx="120">
                  <c:v>35977</c:v>
                </c:pt>
                <c:pt idx="121">
                  <c:v>36008</c:v>
                </c:pt>
                <c:pt idx="122">
                  <c:v>36039</c:v>
                </c:pt>
                <c:pt idx="123">
                  <c:v>36069</c:v>
                </c:pt>
                <c:pt idx="124">
                  <c:v>36100</c:v>
                </c:pt>
                <c:pt idx="125">
                  <c:v>36130</c:v>
                </c:pt>
                <c:pt idx="126">
                  <c:v>36161</c:v>
                </c:pt>
                <c:pt idx="127">
                  <c:v>36192</c:v>
                </c:pt>
                <c:pt idx="128">
                  <c:v>36220</c:v>
                </c:pt>
                <c:pt idx="129">
                  <c:v>36251</c:v>
                </c:pt>
                <c:pt idx="130">
                  <c:v>36281</c:v>
                </c:pt>
                <c:pt idx="131">
                  <c:v>36312</c:v>
                </c:pt>
                <c:pt idx="132">
                  <c:v>36342</c:v>
                </c:pt>
                <c:pt idx="133">
                  <c:v>36373</c:v>
                </c:pt>
                <c:pt idx="134">
                  <c:v>36404</c:v>
                </c:pt>
                <c:pt idx="135">
                  <c:v>36434</c:v>
                </c:pt>
                <c:pt idx="136">
                  <c:v>36465</c:v>
                </c:pt>
                <c:pt idx="137">
                  <c:v>36495</c:v>
                </c:pt>
                <c:pt idx="138">
                  <c:v>36526</c:v>
                </c:pt>
                <c:pt idx="139">
                  <c:v>36557</c:v>
                </c:pt>
                <c:pt idx="140">
                  <c:v>36586</c:v>
                </c:pt>
                <c:pt idx="141">
                  <c:v>36617</c:v>
                </c:pt>
                <c:pt idx="142">
                  <c:v>36647</c:v>
                </c:pt>
                <c:pt idx="143">
                  <c:v>36678</c:v>
                </c:pt>
                <c:pt idx="144">
                  <c:v>36708</c:v>
                </c:pt>
                <c:pt idx="145">
                  <c:v>36739</c:v>
                </c:pt>
                <c:pt idx="146">
                  <c:v>36770</c:v>
                </c:pt>
                <c:pt idx="147">
                  <c:v>36800</c:v>
                </c:pt>
                <c:pt idx="148">
                  <c:v>36831</c:v>
                </c:pt>
                <c:pt idx="149">
                  <c:v>36861</c:v>
                </c:pt>
                <c:pt idx="150">
                  <c:v>36892</c:v>
                </c:pt>
                <c:pt idx="151">
                  <c:v>36923</c:v>
                </c:pt>
                <c:pt idx="152">
                  <c:v>36951</c:v>
                </c:pt>
                <c:pt idx="153">
                  <c:v>36982</c:v>
                </c:pt>
                <c:pt idx="154">
                  <c:v>37012</c:v>
                </c:pt>
                <c:pt idx="155">
                  <c:v>37043</c:v>
                </c:pt>
                <c:pt idx="156">
                  <c:v>37073</c:v>
                </c:pt>
                <c:pt idx="157">
                  <c:v>37104</c:v>
                </c:pt>
                <c:pt idx="158">
                  <c:v>37135</c:v>
                </c:pt>
                <c:pt idx="159">
                  <c:v>37165</c:v>
                </c:pt>
                <c:pt idx="160">
                  <c:v>37196</c:v>
                </c:pt>
                <c:pt idx="161">
                  <c:v>37226</c:v>
                </c:pt>
                <c:pt idx="162">
                  <c:v>37257</c:v>
                </c:pt>
                <c:pt idx="163">
                  <c:v>37288</c:v>
                </c:pt>
                <c:pt idx="164">
                  <c:v>37316</c:v>
                </c:pt>
                <c:pt idx="165">
                  <c:v>37347</c:v>
                </c:pt>
                <c:pt idx="166">
                  <c:v>37377</c:v>
                </c:pt>
                <c:pt idx="167">
                  <c:v>37408</c:v>
                </c:pt>
                <c:pt idx="168">
                  <c:v>37438</c:v>
                </c:pt>
                <c:pt idx="169">
                  <c:v>37469</c:v>
                </c:pt>
                <c:pt idx="170">
                  <c:v>37500</c:v>
                </c:pt>
                <c:pt idx="171">
                  <c:v>37530</c:v>
                </c:pt>
                <c:pt idx="172">
                  <c:v>37561</c:v>
                </c:pt>
                <c:pt idx="173">
                  <c:v>37591</c:v>
                </c:pt>
                <c:pt idx="174">
                  <c:v>37622</c:v>
                </c:pt>
                <c:pt idx="175">
                  <c:v>37653</c:v>
                </c:pt>
                <c:pt idx="176">
                  <c:v>37681</c:v>
                </c:pt>
                <c:pt idx="177">
                  <c:v>37712</c:v>
                </c:pt>
                <c:pt idx="178">
                  <c:v>37742</c:v>
                </c:pt>
                <c:pt idx="179">
                  <c:v>37773</c:v>
                </c:pt>
                <c:pt idx="180">
                  <c:v>37803</c:v>
                </c:pt>
                <c:pt idx="181">
                  <c:v>37834</c:v>
                </c:pt>
                <c:pt idx="182">
                  <c:v>37865</c:v>
                </c:pt>
                <c:pt idx="183">
                  <c:v>37895</c:v>
                </c:pt>
                <c:pt idx="184">
                  <c:v>37926</c:v>
                </c:pt>
                <c:pt idx="185">
                  <c:v>37956</c:v>
                </c:pt>
                <c:pt idx="186">
                  <c:v>37987</c:v>
                </c:pt>
                <c:pt idx="187">
                  <c:v>38018</c:v>
                </c:pt>
                <c:pt idx="188">
                  <c:v>38047</c:v>
                </c:pt>
                <c:pt idx="189">
                  <c:v>38078</c:v>
                </c:pt>
                <c:pt idx="190">
                  <c:v>38108</c:v>
                </c:pt>
                <c:pt idx="191">
                  <c:v>38139</c:v>
                </c:pt>
                <c:pt idx="192">
                  <c:v>38169</c:v>
                </c:pt>
                <c:pt idx="193">
                  <c:v>38200</c:v>
                </c:pt>
                <c:pt idx="194">
                  <c:v>38231</c:v>
                </c:pt>
                <c:pt idx="195">
                  <c:v>38261</c:v>
                </c:pt>
                <c:pt idx="196">
                  <c:v>38292</c:v>
                </c:pt>
                <c:pt idx="197">
                  <c:v>38322</c:v>
                </c:pt>
                <c:pt idx="198">
                  <c:v>38353</c:v>
                </c:pt>
                <c:pt idx="199">
                  <c:v>38384</c:v>
                </c:pt>
                <c:pt idx="200">
                  <c:v>38412</c:v>
                </c:pt>
                <c:pt idx="201">
                  <c:v>38443</c:v>
                </c:pt>
                <c:pt idx="202">
                  <c:v>38473</c:v>
                </c:pt>
                <c:pt idx="203">
                  <c:v>38504</c:v>
                </c:pt>
                <c:pt idx="204">
                  <c:v>38534</c:v>
                </c:pt>
                <c:pt idx="205">
                  <c:v>38565</c:v>
                </c:pt>
                <c:pt idx="206">
                  <c:v>38596</c:v>
                </c:pt>
                <c:pt idx="207">
                  <c:v>38626</c:v>
                </c:pt>
                <c:pt idx="208">
                  <c:v>38657</c:v>
                </c:pt>
                <c:pt idx="209">
                  <c:v>38687</c:v>
                </c:pt>
                <c:pt idx="210">
                  <c:v>38718</c:v>
                </c:pt>
                <c:pt idx="211">
                  <c:v>38749</c:v>
                </c:pt>
                <c:pt idx="212">
                  <c:v>38777</c:v>
                </c:pt>
                <c:pt idx="213">
                  <c:v>38808</c:v>
                </c:pt>
                <c:pt idx="214">
                  <c:v>38838</c:v>
                </c:pt>
                <c:pt idx="215">
                  <c:v>38869</c:v>
                </c:pt>
                <c:pt idx="216">
                  <c:v>38899</c:v>
                </c:pt>
                <c:pt idx="217">
                  <c:v>38930</c:v>
                </c:pt>
                <c:pt idx="218">
                  <c:v>38961</c:v>
                </c:pt>
                <c:pt idx="219">
                  <c:v>38991</c:v>
                </c:pt>
                <c:pt idx="220">
                  <c:v>39022</c:v>
                </c:pt>
                <c:pt idx="221">
                  <c:v>39052</c:v>
                </c:pt>
                <c:pt idx="222">
                  <c:v>39083</c:v>
                </c:pt>
                <c:pt idx="223">
                  <c:v>39114</c:v>
                </c:pt>
                <c:pt idx="224">
                  <c:v>39142</c:v>
                </c:pt>
                <c:pt idx="225">
                  <c:v>39173</c:v>
                </c:pt>
                <c:pt idx="226">
                  <c:v>39203</c:v>
                </c:pt>
                <c:pt idx="227">
                  <c:v>39234</c:v>
                </c:pt>
                <c:pt idx="228">
                  <c:v>39264</c:v>
                </c:pt>
                <c:pt idx="229">
                  <c:v>39295</c:v>
                </c:pt>
                <c:pt idx="230">
                  <c:v>39326</c:v>
                </c:pt>
                <c:pt idx="231">
                  <c:v>39356</c:v>
                </c:pt>
                <c:pt idx="232">
                  <c:v>39387</c:v>
                </c:pt>
                <c:pt idx="233">
                  <c:v>39417</c:v>
                </c:pt>
                <c:pt idx="234">
                  <c:v>39448</c:v>
                </c:pt>
                <c:pt idx="235">
                  <c:v>39479</c:v>
                </c:pt>
                <c:pt idx="236">
                  <c:v>39508</c:v>
                </c:pt>
                <c:pt idx="237">
                  <c:v>39539</c:v>
                </c:pt>
                <c:pt idx="238">
                  <c:v>39569</c:v>
                </c:pt>
                <c:pt idx="239">
                  <c:v>39600</c:v>
                </c:pt>
                <c:pt idx="240">
                  <c:v>39630</c:v>
                </c:pt>
                <c:pt idx="241">
                  <c:v>39661</c:v>
                </c:pt>
                <c:pt idx="242">
                  <c:v>39692</c:v>
                </c:pt>
                <c:pt idx="243">
                  <c:v>39722</c:v>
                </c:pt>
                <c:pt idx="244">
                  <c:v>39753</c:v>
                </c:pt>
                <c:pt idx="245">
                  <c:v>39783</c:v>
                </c:pt>
                <c:pt idx="246">
                  <c:v>39814</c:v>
                </c:pt>
                <c:pt idx="247">
                  <c:v>39845</c:v>
                </c:pt>
                <c:pt idx="248">
                  <c:v>39873</c:v>
                </c:pt>
                <c:pt idx="249">
                  <c:v>39904</c:v>
                </c:pt>
                <c:pt idx="250">
                  <c:v>39934</c:v>
                </c:pt>
                <c:pt idx="251">
                  <c:v>39965</c:v>
                </c:pt>
                <c:pt idx="252">
                  <c:v>39995</c:v>
                </c:pt>
                <c:pt idx="253">
                  <c:v>40026</c:v>
                </c:pt>
                <c:pt idx="254">
                  <c:v>40057</c:v>
                </c:pt>
                <c:pt idx="255">
                  <c:v>40087</c:v>
                </c:pt>
                <c:pt idx="256">
                  <c:v>40118</c:v>
                </c:pt>
                <c:pt idx="257">
                  <c:v>40148</c:v>
                </c:pt>
                <c:pt idx="258">
                  <c:v>40179</c:v>
                </c:pt>
                <c:pt idx="259">
                  <c:v>40210</c:v>
                </c:pt>
                <c:pt idx="260">
                  <c:v>40238</c:v>
                </c:pt>
                <c:pt idx="261">
                  <c:v>40269</c:v>
                </c:pt>
                <c:pt idx="262">
                  <c:v>40299</c:v>
                </c:pt>
                <c:pt idx="263">
                  <c:v>40330</c:v>
                </c:pt>
                <c:pt idx="264">
                  <c:v>40360</c:v>
                </c:pt>
                <c:pt idx="265">
                  <c:v>40391</c:v>
                </c:pt>
                <c:pt idx="266">
                  <c:v>40422</c:v>
                </c:pt>
                <c:pt idx="267">
                  <c:v>40452</c:v>
                </c:pt>
                <c:pt idx="268">
                  <c:v>40483</c:v>
                </c:pt>
                <c:pt idx="269">
                  <c:v>40513</c:v>
                </c:pt>
                <c:pt idx="270">
                  <c:v>40544</c:v>
                </c:pt>
                <c:pt idx="271">
                  <c:v>40575</c:v>
                </c:pt>
                <c:pt idx="272">
                  <c:v>40603</c:v>
                </c:pt>
                <c:pt idx="273">
                  <c:v>40634</c:v>
                </c:pt>
                <c:pt idx="274">
                  <c:v>40664</c:v>
                </c:pt>
                <c:pt idx="275">
                  <c:v>40695</c:v>
                </c:pt>
                <c:pt idx="276">
                  <c:v>40725</c:v>
                </c:pt>
                <c:pt idx="277">
                  <c:v>40756</c:v>
                </c:pt>
                <c:pt idx="278">
                  <c:v>40787</c:v>
                </c:pt>
                <c:pt idx="279">
                  <c:v>40817</c:v>
                </c:pt>
                <c:pt idx="280">
                  <c:v>40848</c:v>
                </c:pt>
                <c:pt idx="281">
                  <c:v>40878</c:v>
                </c:pt>
                <c:pt idx="282">
                  <c:v>40909</c:v>
                </c:pt>
                <c:pt idx="283">
                  <c:v>40940</c:v>
                </c:pt>
                <c:pt idx="284">
                  <c:v>40969</c:v>
                </c:pt>
                <c:pt idx="285">
                  <c:v>41000</c:v>
                </c:pt>
                <c:pt idx="286">
                  <c:v>41030</c:v>
                </c:pt>
                <c:pt idx="287">
                  <c:v>41061</c:v>
                </c:pt>
                <c:pt idx="288">
                  <c:v>41091</c:v>
                </c:pt>
                <c:pt idx="289">
                  <c:v>41122</c:v>
                </c:pt>
                <c:pt idx="290">
                  <c:v>41153</c:v>
                </c:pt>
                <c:pt idx="291">
                  <c:v>41183</c:v>
                </c:pt>
                <c:pt idx="292">
                  <c:v>41214</c:v>
                </c:pt>
                <c:pt idx="293">
                  <c:v>41244</c:v>
                </c:pt>
                <c:pt idx="294">
                  <c:v>41275</c:v>
                </c:pt>
                <c:pt idx="295">
                  <c:v>41306</c:v>
                </c:pt>
                <c:pt idx="296">
                  <c:v>41334</c:v>
                </c:pt>
                <c:pt idx="297">
                  <c:v>41365</c:v>
                </c:pt>
                <c:pt idx="298">
                  <c:v>41395</c:v>
                </c:pt>
                <c:pt idx="299">
                  <c:v>41426</c:v>
                </c:pt>
                <c:pt idx="300">
                  <c:v>41456</c:v>
                </c:pt>
                <c:pt idx="301">
                  <c:v>41487</c:v>
                </c:pt>
                <c:pt idx="302">
                  <c:v>41518</c:v>
                </c:pt>
                <c:pt idx="303">
                  <c:v>41548</c:v>
                </c:pt>
                <c:pt idx="304">
                  <c:v>41579</c:v>
                </c:pt>
                <c:pt idx="305">
                  <c:v>41609</c:v>
                </c:pt>
                <c:pt idx="306">
                  <c:v>41640</c:v>
                </c:pt>
                <c:pt idx="307">
                  <c:v>41671</c:v>
                </c:pt>
                <c:pt idx="308">
                  <c:v>41699</c:v>
                </c:pt>
                <c:pt idx="309">
                  <c:v>41730</c:v>
                </c:pt>
                <c:pt idx="310">
                  <c:v>41760</c:v>
                </c:pt>
                <c:pt idx="311">
                  <c:v>41791</c:v>
                </c:pt>
                <c:pt idx="312">
                  <c:v>41821</c:v>
                </c:pt>
                <c:pt idx="313">
                  <c:v>41852</c:v>
                </c:pt>
                <c:pt idx="314">
                  <c:v>41883</c:v>
                </c:pt>
                <c:pt idx="315">
                  <c:v>41913</c:v>
                </c:pt>
                <c:pt idx="316">
                  <c:v>41944</c:v>
                </c:pt>
                <c:pt idx="317">
                  <c:v>41974</c:v>
                </c:pt>
                <c:pt idx="318">
                  <c:v>42005</c:v>
                </c:pt>
                <c:pt idx="319">
                  <c:v>42036</c:v>
                </c:pt>
                <c:pt idx="320">
                  <c:v>42064</c:v>
                </c:pt>
                <c:pt idx="321">
                  <c:v>42095</c:v>
                </c:pt>
                <c:pt idx="322">
                  <c:v>42125</c:v>
                </c:pt>
                <c:pt idx="323">
                  <c:v>42156</c:v>
                </c:pt>
                <c:pt idx="324">
                  <c:v>42186</c:v>
                </c:pt>
                <c:pt idx="325">
                  <c:v>42217</c:v>
                </c:pt>
                <c:pt idx="326">
                  <c:v>42248</c:v>
                </c:pt>
                <c:pt idx="327">
                  <c:v>42278</c:v>
                </c:pt>
                <c:pt idx="328">
                  <c:v>42309</c:v>
                </c:pt>
                <c:pt idx="329">
                  <c:v>42339</c:v>
                </c:pt>
                <c:pt idx="330">
                  <c:v>42370</c:v>
                </c:pt>
                <c:pt idx="331">
                  <c:v>42401</c:v>
                </c:pt>
                <c:pt idx="332">
                  <c:v>42430</c:v>
                </c:pt>
                <c:pt idx="333">
                  <c:v>42461</c:v>
                </c:pt>
                <c:pt idx="334">
                  <c:v>42491</c:v>
                </c:pt>
                <c:pt idx="335">
                  <c:v>42522</c:v>
                </c:pt>
                <c:pt idx="336">
                  <c:v>42552</c:v>
                </c:pt>
                <c:pt idx="337">
                  <c:v>42583</c:v>
                </c:pt>
                <c:pt idx="338">
                  <c:v>42614</c:v>
                </c:pt>
                <c:pt idx="339">
                  <c:v>42644</c:v>
                </c:pt>
                <c:pt idx="340">
                  <c:v>42675</c:v>
                </c:pt>
                <c:pt idx="341">
                  <c:v>42705</c:v>
                </c:pt>
                <c:pt idx="342">
                  <c:v>42736</c:v>
                </c:pt>
                <c:pt idx="343">
                  <c:v>42767</c:v>
                </c:pt>
                <c:pt idx="344">
                  <c:v>42795</c:v>
                </c:pt>
                <c:pt idx="345">
                  <c:v>42826</c:v>
                </c:pt>
                <c:pt idx="346">
                  <c:v>42856</c:v>
                </c:pt>
                <c:pt idx="347">
                  <c:v>42887</c:v>
                </c:pt>
                <c:pt idx="348">
                  <c:v>42917</c:v>
                </c:pt>
                <c:pt idx="349">
                  <c:v>42948</c:v>
                </c:pt>
                <c:pt idx="350">
                  <c:v>42979</c:v>
                </c:pt>
                <c:pt idx="351">
                  <c:v>43009</c:v>
                </c:pt>
                <c:pt idx="352">
                  <c:v>43040</c:v>
                </c:pt>
                <c:pt idx="353">
                  <c:v>43070</c:v>
                </c:pt>
                <c:pt idx="354">
                  <c:v>43101</c:v>
                </c:pt>
                <c:pt idx="355">
                  <c:v>43132</c:v>
                </c:pt>
                <c:pt idx="356">
                  <c:v>43160</c:v>
                </c:pt>
                <c:pt idx="357">
                  <c:v>43191</c:v>
                </c:pt>
                <c:pt idx="358">
                  <c:v>43221</c:v>
                </c:pt>
                <c:pt idx="359">
                  <c:v>43252</c:v>
                </c:pt>
                <c:pt idx="360">
                  <c:v>43282</c:v>
                </c:pt>
              </c:numCache>
            </c:numRef>
          </c:cat>
          <c:val>
            <c:numRef>
              <c:f>Sheet1!$D$2:$D$362</c:f>
              <c:numCache>
                <c:formatCode>#,##0.0000</c:formatCode>
                <c:ptCount val="361"/>
                <c:pt idx="0">
                  <c:v>540.79498607470362</c:v>
                </c:pt>
                <c:pt idx="1">
                  <c:v>541.10500410439965</c:v>
                </c:pt>
                <c:pt idx="2">
                  <c:v>527.34019101971899</c:v>
                </c:pt>
                <c:pt idx="3">
                  <c:v>532.87332859811477</c:v>
                </c:pt>
                <c:pt idx="4">
                  <c:v>524.7231422268535</c:v>
                </c:pt>
                <c:pt idx="5">
                  <c:v>546.28599903841621</c:v>
                </c:pt>
                <c:pt idx="6">
                  <c:v>461.1729189235682</c:v>
                </c:pt>
                <c:pt idx="7">
                  <c:v>443.02149680044295</c:v>
                </c:pt>
                <c:pt idx="8">
                  <c:v>483.75855764955304</c:v>
                </c:pt>
                <c:pt idx="9">
                  <c:v>528.50691389430028</c:v>
                </c:pt>
                <c:pt idx="10">
                  <c:v>479.98488642876174</c:v>
                </c:pt>
                <c:pt idx="11">
                  <c:v>443.98777740205196</c:v>
                </c:pt>
                <c:pt idx="12">
                  <c:v>426.67801211569298</c:v>
                </c:pt>
                <c:pt idx="13">
                  <c:v>409.76366267539015</c:v>
                </c:pt>
                <c:pt idx="14">
                  <c:v>391.1406806750532</c:v>
                </c:pt>
                <c:pt idx="15">
                  <c:v>379.52934960278003</c:v>
                </c:pt>
                <c:pt idx="16">
                  <c:v>351.16042089520494</c:v>
                </c:pt>
                <c:pt idx="17">
                  <c:v>373.68110055716437</c:v>
                </c:pt>
                <c:pt idx="18">
                  <c:v>326.98655213193712</c:v>
                </c:pt>
                <c:pt idx="19">
                  <c:v>350.49085463058663</c:v>
                </c:pt>
                <c:pt idx="20">
                  <c:v>280.26128442614578</c:v>
                </c:pt>
                <c:pt idx="21">
                  <c:v>228.8705995922225</c:v>
                </c:pt>
                <c:pt idx="22">
                  <c:v>239.50376094816949</c:v>
                </c:pt>
                <c:pt idx="23">
                  <c:v>240.91681358523633</c:v>
                </c:pt>
                <c:pt idx="24">
                  <c:v>238.70458263157616</c:v>
                </c:pt>
                <c:pt idx="25">
                  <c:v>244.22620732622181</c:v>
                </c:pt>
                <c:pt idx="26">
                  <c:v>252.15225794056465</c:v>
                </c:pt>
                <c:pt idx="27">
                  <c:v>250.44711645542654</c:v>
                </c:pt>
                <c:pt idx="28">
                  <c:v>248.95000892995458</c:v>
                </c:pt>
                <c:pt idx="29">
                  <c:v>256.19148919300551</c:v>
                </c:pt>
                <c:pt idx="30">
                  <c:v>237.7666574473036</c:v>
                </c:pt>
                <c:pt idx="31">
                  <c:v>230.57286520856979</c:v>
                </c:pt>
                <c:pt idx="32">
                  <c:v>271.26702445557055</c:v>
                </c:pt>
                <c:pt idx="33">
                  <c:v>284.2041113826063</c:v>
                </c:pt>
                <c:pt idx="34">
                  <c:v>295.92223893780294</c:v>
                </c:pt>
                <c:pt idx="35">
                  <c:v>300.77865751891153</c:v>
                </c:pt>
                <c:pt idx="36">
                  <c:v>302.34556012531567</c:v>
                </c:pt>
                <c:pt idx="37">
                  <c:v>302.84579226876258</c:v>
                </c:pt>
                <c:pt idx="38">
                  <c:v>311.90162610231226</c:v>
                </c:pt>
                <c:pt idx="39">
                  <c:v>306.41430012594998</c:v>
                </c:pt>
                <c:pt idx="40">
                  <c:v>317.91547298439326</c:v>
                </c:pt>
                <c:pt idx="41">
                  <c:v>350.08396755605474</c:v>
                </c:pt>
                <c:pt idx="42">
                  <c:v>354.63067271344175</c:v>
                </c:pt>
                <c:pt idx="43">
                  <c:v>375.91601401472695</c:v>
                </c:pt>
                <c:pt idx="44">
                  <c:v>393.89249737085134</c:v>
                </c:pt>
                <c:pt idx="45">
                  <c:v>408.97253473319569</c:v>
                </c:pt>
                <c:pt idx="46">
                  <c:v>409.46336434286695</c:v>
                </c:pt>
                <c:pt idx="47">
                  <c:v>426.25359481553579</c:v>
                </c:pt>
                <c:pt idx="48">
                  <c:v>440.62846268965399</c:v>
                </c:pt>
                <c:pt idx="49">
                  <c:v>457.56571688229906</c:v>
                </c:pt>
                <c:pt idx="50">
                  <c:v>466.34669796321077</c:v>
                </c:pt>
                <c:pt idx="51">
                  <c:v>471.99108150354186</c:v>
                </c:pt>
                <c:pt idx="52">
                  <c:v>494.17901981259445</c:v>
                </c:pt>
                <c:pt idx="53">
                  <c:v>506.85177261744263</c:v>
                </c:pt>
                <c:pt idx="54">
                  <c:v>490.58380777780496</c:v>
                </c:pt>
                <c:pt idx="55">
                  <c:v>498.5954246610429</c:v>
                </c:pt>
                <c:pt idx="56">
                  <c:v>491.3397771879151</c:v>
                </c:pt>
                <c:pt idx="57">
                  <c:v>495.67368482049443</c:v>
                </c:pt>
                <c:pt idx="58">
                  <c:v>504.54133527250065</c:v>
                </c:pt>
                <c:pt idx="59">
                  <c:v>511.42625444425585</c:v>
                </c:pt>
                <c:pt idx="60">
                  <c:v>523.32754620077606</c:v>
                </c:pt>
                <c:pt idx="61">
                  <c:v>540.06114015951653</c:v>
                </c:pt>
                <c:pt idx="62">
                  <c:v>525.32460018275776</c:v>
                </c:pt>
                <c:pt idx="63">
                  <c:v>546.54371590306539</c:v>
                </c:pt>
                <c:pt idx="64">
                  <c:v>568.79753434354541</c:v>
                </c:pt>
                <c:pt idx="65">
                  <c:v>593.19377177170725</c:v>
                </c:pt>
                <c:pt idx="66">
                  <c:v>599.94465929843568</c:v>
                </c:pt>
                <c:pt idx="67">
                  <c:v>601.6554431603098</c:v>
                </c:pt>
                <c:pt idx="68">
                  <c:v>603.60235078086203</c:v>
                </c:pt>
                <c:pt idx="69">
                  <c:v>619.38236663961243</c:v>
                </c:pt>
                <c:pt idx="70">
                  <c:v>640.56928926267472</c:v>
                </c:pt>
                <c:pt idx="71">
                  <c:v>654.10771502592365</c:v>
                </c:pt>
                <c:pt idx="72">
                  <c:v>658.23799460819066</c:v>
                </c:pt>
                <c:pt idx="73">
                  <c:v>683.16392337361322</c:v>
                </c:pt>
                <c:pt idx="74">
                  <c:v>712.48522008905888</c:v>
                </c:pt>
                <c:pt idx="75">
                  <c:v>726.92043286186038</c:v>
                </c:pt>
                <c:pt idx="76">
                  <c:v>733.67182590882271</c:v>
                </c:pt>
                <c:pt idx="77">
                  <c:v>766.96465315466139</c:v>
                </c:pt>
                <c:pt idx="78">
                  <c:v>786.20015191521156</c:v>
                </c:pt>
                <c:pt idx="79">
                  <c:v>807.14577040367294</c:v>
                </c:pt>
                <c:pt idx="80">
                  <c:v>790.67663295811747</c:v>
                </c:pt>
                <c:pt idx="81">
                  <c:v>784.0418597545472</c:v>
                </c:pt>
                <c:pt idx="82">
                  <c:v>774.61390462293525</c:v>
                </c:pt>
                <c:pt idx="83">
                  <c:v>776.00268271158916</c:v>
                </c:pt>
                <c:pt idx="84">
                  <c:v>790.66198322449452</c:v>
                </c:pt>
                <c:pt idx="85">
                  <c:v>825.38562108103554</c:v>
                </c:pt>
                <c:pt idx="86">
                  <c:v>840.51146092783131</c:v>
                </c:pt>
                <c:pt idx="87">
                  <c:v>858.7767569577519</c:v>
                </c:pt>
                <c:pt idx="88">
                  <c:v>880.43607284324651</c:v>
                </c:pt>
                <c:pt idx="89">
                  <c:v>912.24590157147725</c:v>
                </c:pt>
                <c:pt idx="90">
                  <c:v>918.03308934088739</c:v>
                </c:pt>
                <c:pt idx="91">
                  <c:v>929.45883038788224</c:v>
                </c:pt>
                <c:pt idx="92">
                  <c:v>940.82401674621633</c:v>
                </c:pt>
                <c:pt idx="93">
                  <c:v>943.88616094333042</c:v>
                </c:pt>
                <c:pt idx="94">
                  <c:v>944.50977245913271</c:v>
                </c:pt>
                <c:pt idx="95">
                  <c:v>946.21485367044738</c:v>
                </c:pt>
                <c:pt idx="96">
                  <c:v>948.33818453448248</c:v>
                </c:pt>
                <c:pt idx="97">
                  <c:v>961.38204542688447</c:v>
                </c:pt>
                <c:pt idx="98">
                  <c:v>986.09276211255894</c:v>
                </c:pt>
                <c:pt idx="99">
                  <c:v>997.38441431905869</c:v>
                </c:pt>
                <c:pt idx="100">
                  <c:v>1024.4611384593056</c:v>
                </c:pt>
                <c:pt idx="101">
                  <c:v>1058.083001897586</c:v>
                </c:pt>
                <c:pt idx="102">
                  <c:v>1081.0422730421794</c:v>
                </c:pt>
                <c:pt idx="103">
                  <c:v>1087.1040576955891</c:v>
                </c:pt>
                <c:pt idx="104">
                  <c:v>1093.8485601445927</c:v>
                </c:pt>
                <c:pt idx="105">
                  <c:v>1091.5709302591756</c:v>
                </c:pt>
                <c:pt idx="106">
                  <c:v>1096.017610404049</c:v>
                </c:pt>
                <c:pt idx="107">
                  <c:v>1109.9254961925135</c:v>
                </c:pt>
                <c:pt idx="108">
                  <c:v>1119.4667883871089</c:v>
                </c:pt>
                <c:pt idx="109">
                  <c:v>1136.7485745480635</c:v>
                </c:pt>
                <c:pt idx="110">
                  <c:v>1163.1732684160033</c:v>
                </c:pt>
                <c:pt idx="111">
                  <c:v>1179.5146120457932</c:v>
                </c:pt>
                <c:pt idx="112">
                  <c:v>1184.81984402428</c:v>
                </c:pt>
                <c:pt idx="113">
                  <c:v>1196.3897372009299</c:v>
                </c:pt>
                <c:pt idx="114">
                  <c:v>1195.3217926934528</c:v>
                </c:pt>
                <c:pt idx="115">
                  <c:v>1234.1406570149227</c:v>
                </c:pt>
                <c:pt idx="116">
                  <c:v>1229.9625016269431</c:v>
                </c:pt>
                <c:pt idx="117">
                  <c:v>1233.4269771580607</c:v>
                </c:pt>
                <c:pt idx="118">
                  <c:v>1240.6551131222377</c:v>
                </c:pt>
                <c:pt idx="119">
                  <c:v>1257.6886726325281</c:v>
                </c:pt>
                <c:pt idx="120">
                  <c:v>1276.2037252168757</c:v>
                </c:pt>
                <c:pt idx="121">
                  <c:v>1287.1956913062468</c:v>
                </c:pt>
                <c:pt idx="122">
                  <c:v>1256.5858858024169</c:v>
                </c:pt>
                <c:pt idx="123">
                  <c:v>1254.1500406291475</c:v>
                </c:pt>
                <c:pt idx="124">
                  <c:v>1284.0528586257271</c:v>
                </c:pt>
                <c:pt idx="125">
                  <c:v>1301.1337319164284</c:v>
                </c:pt>
                <c:pt idx="126">
                  <c:v>1314.7960802620187</c:v>
                </c:pt>
                <c:pt idx="127">
                  <c:v>1328.5104830589539</c:v>
                </c:pt>
                <c:pt idx="128">
                  <c:v>1330.563185641485</c:v>
                </c:pt>
                <c:pt idx="129">
                  <c:v>1334.2437027083313</c:v>
                </c:pt>
                <c:pt idx="130">
                  <c:v>1343.315488729342</c:v>
                </c:pt>
                <c:pt idx="131">
                  <c:v>1363.4470631708657</c:v>
                </c:pt>
                <c:pt idx="132">
                  <c:v>1370.9283628410342</c:v>
                </c:pt>
                <c:pt idx="133">
                  <c:v>1375.4475624461797</c:v>
                </c:pt>
                <c:pt idx="134">
                  <c:v>1405.618136016062</c:v>
                </c:pt>
                <c:pt idx="135">
                  <c:v>1413.349099049726</c:v>
                </c:pt>
                <c:pt idx="136">
                  <c:v>1424.8021492632129</c:v>
                </c:pt>
                <c:pt idx="137">
                  <c:v>1488.5478552298678</c:v>
                </c:pt>
                <c:pt idx="138">
                  <c:v>1501.5556997581307</c:v>
                </c:pt>
                <c:pt idx="139">
                  <c:v>1531.2752449525183</c:v>
                </c:pt>
                <c:pt idx="140">
                  <c:v>1537.1652872435172</c:v>
                </c:pt>
                <c:pt idx="141">
                  <c:v>1542.7644215582648</c:v>
                </c:pt>
                <c:pt idx="142">
                  <c:v>1566.575353432389</c:v>
                </c:pt>
                <c:pt idx="143">
                  <c:v>1628.7614944694819</c:v>
                </c:pt>
                <c:pt idx="144">
                  <c:v>1610.3310341291287</c:v>
                </c:pt>
                <c:pt idx="145">
                  <c:v>1598.74023671904</c:v>
                </c:pt>
                <c:pt idx="146">
                  <c:v>1611.3565244711817</c:v>
                </c:pt>
                <c:pt idx="147">
                  <c:v>1633.1523887150718</c:v>
                </c:pt>
                <c:pt idx="148">
                  <c:v>1653.9097096752967</c:v>
                </c:pt>
                <c:pt idx="149">
                  <c:v>1667.7639901115515</c:v>
                </c:pt>
                <c:pt idx="150">
                  <c:v>1677.1909636366552</c:v>
                </c:pt>
                <c:pt idx="151">
                  <c:v>1691.1496814510899</c:v>
                </c:pt>
                <c:pt idx="152">
                  <c:v>1687.5194685297922</c:v>
                </c:pt>
                <c:pt idx="153">
                  <c:v>1685.514261828393</c:v>
                </c:pt>
                <c:pt idx="154">
                  <c:v>1702.3477707693207</c:v>
                </c:pt>
                <c:pt idx="155">
                  <c:v>1719.8906876320159</c:v>
                </c:pt>
                <c:pt idx="156">
                  <c:v>1726.2442315174665</c:v>
                </c:pt>
                <c:pt idx="157">
                  <c:v>1731.4144126837477</c:v>
                </c:pt>
                <c:pt idx="158">
                  <c:v>1735.6820980844848</c:v>
                </c:pt>
                <c:pt idx="159">
                  <c:v>1727.7044326500481</c:v>
                </c:pt>
                <c:pt idx="160">
                  <c:v>1721.0107994288787</c:v>
                </c:pt>
                <c:pt idx="161">
                  <c:v>1739.4838080043678</c:v>
                </c:pt>
                <c:pt idx="162">
                  <c:v>1732.6693461250409</c:v>
                </c:pt>
                <c:pt idx="163">
                  <c:v>1733.873914665664</c:v>
                </c:pt>
                <c:pt idx="164">
                  <c:v>1752.267563154647</c:v>
                </c:pt>
                <c:pt idx="165">
                  <c:v>1737.3098572812926</c:v>
                </c:pt>
                <c:pt idx="166">
                  <c:v>1732.7007909834215</c:v>
                </c:pt>
                <c:pt idx="167">
                  <c:v>1726.1128421946653</c:v>
                </c:pt>
                <c:pt idx="168">
                  <c:v>1712.0527575972017</c:v>
                </c:pt>
                <c:pt idx="169">
                  <c:v>1721.700734638632</c:v>
                </c:pt>
                <c:pt idx="170">
                  <c:v>1735.6623326897852</c:v>
                </c:pt>
                <c:pt idx="171">
                  <c:v>1732.3051718063614</c:v>
                </c:pt>
                <c:pt idx="172">
                  <c:v>1705.3250472573729</c:v>
                </c:pt>
                <c:pt idx="173">
                  <c:v>1702.1170495761044</c:v>
                </c:pt>
                <c:pt idx="174">
                  <c:v>1676.8824009156676</c:v>
                </c:pt>
                <c:pt idx="175">
                  <c:v>1676.1767936966144</c:v>
                </c:pt>
                <c:pt idx="176">
                  <c:v>1664.9682110031833</c:v>
                </c:pt>
                <c:pt idx="177">
                  <c:v>1672.7916544998427</c:v>
                </c:pt>
                <c:pt idx="178">
                  <c:v>1663.0372264550344</c:v>
                </c:pt>
                <c:pt idx="179">
                  <c:v>1689.2864870033593</c:v>
                </c:pt>
                <c:pt idx="180">
                  <c:v>1726.4747281049229</c:v>
                </c:pt>
                <c:pt idx="181">
                  <c:v>1759.6641026375451</c:v>
                </c:pt>
                <c:pt idx="182">
                  <c:v>1775.8338209051681</c:v>
                </c:pt>
                <c:pt idx="183">
                  <c:v>1797.7715683898364</c:v>
                </c:pt>
                <c:pt idx="184">
                  <c:v>1845.8124822189448</c:v>
                </c:pt>
                <c:pt idx="185">
                  <c:v>1896.9371929497509</c:v>
                </c:pt>
                <c:pt idx="186">
                  <c:v>1902.3871282482717</c:v>
                </c:pt>
                <c:pt idx="187">
                  <c:v>1912.8046646308558</c:v>
                </c:pt>
                <c:pt idx="188">
                  <c:v>1926.1606295183101</c:v>
                </c:pt>
                <c:pt idx="189">
                  <c:v>1930.65775668778</c:v>
                </c:pt>
                <c:pt idx="190">
                  <c:v>1953.1174571266881</c:v>
                </c:pt>
                <c:pt idx="191">
                  <c:v>1967.1154379684735</c:v>
                </c:pt>
                <c:pt idx="192">
                  <c:v>1972.7259511092655</c:v>
                </c:pt>
                <c:pt idx="193">
                  <c:v>1989.852794129833</c:v>
                </c:pt>
                <c:pt idx="194">
                  <c:v>2014.039572437794</c:v>
                </c:pt>
                <c:pt idx="195">
                  <c:v>2026.3233469802797</c:v>
                </c:pt>
                <c:pt idx="196">
                  <c:v>2049.7287936914695</c:v>
                </c:pt>
                <c:pt idx="197">
                  <c:v>2078.878054035099</c:v>
                </c:pt>
                <c:pt idx="198">
                  <c:v>2075.1632508581238</c:v>
                </c:pt>
                <c:pt idx="199">
                  <c:v>2090.3701067697639</c:v>
                </c:pt>
                <c:pt idx="200">
                  <c:v>2115.8973333085487</c:v>
                </c:pt>
                <c:pt idx="201">
                  <c:v>2112.121002001435</c:v>
                </c:pt>
                <c:pt idx="202">
                  <c:v>2112.1054945092446</c:v>
                </c:pt>
                <c:pt idx="203">
                  <c:v>2133.7888570456398</c:v>
                </c:pt>
                <c:pt idx="204">
                  <c:v>2170.2195398917816</c:v>
                </c:pt>
                <c:pt idx="205">
                  <c:v>2199.8878941387311</c:v>
                </c:pt>
                <c:pt idx="206">
                  <c:v>2227.7110943473413</c:v>
                </c:pt>
                <c:pt idx="207">
                  <c:v>2234.6292684017626</c:v>
                </c:pt>
                <c:pt idx="208">
                  <c:v>2268.5955640737993</c:v>
                </c:pt>
                <c:pt idx="209">
                  <c:v>2320.8854388491268</c:v>
                </c:pt>
                <c:pt idx="210">
                  <c:v>2332.9080653280416</c:v>
                </c:pt>
                <c:pt idx="211">
                  <c:v>2368.1198849023067</c:v>
                </c:pt>
                <c:pt idx="212">
                  <c:v>2388.6774883457183</c:v>
                </c:pt>
                <c:pt idx="213">
                  <c:v>2398.7433245527473</c:v>
                </c:pt>
                <c:pt idx="214">
                  <c:v>2436.1444416255322</c:v>
                </c:pt>
                <c:pt idx="215">
                  <c:v>2454.3258832465526</c:v>
                </c:pt>
                <c:pt idx="216">
                  <c:v>2486.9658472497558</c:v>
                </c:pt>
                <c:pt idx="217">
                  <c:v>2509.417978772778</c:v>
                </c:pt>
                <c:pt idx="218">
                  <c:v>2539.5251187565423</c:v>
                </c:pt>
                <c:pt idx="219">
                  <c:v>2566.7634169826983</c:v>
                </c:pt>
                <c:pt idx="220">
                  <c:v>2613.0252447039397</c:v>
                </c:pt>
                <c:pt idx="221">
                  <c:v>2657.606176770455</c:v>
                </c:pt>
                <c:pt idx="222">
                  <c:v>2672.5090601425691</c:v>
                </c:pt>
                <c:pt idx="223">
                  <c:v>2689.4232946952825</c:v>
                </c:pt>
                <c:pt idx="224">
                  <c:v>2693.4528199188208</c:v>
                </c:pt>
                <c:pt idx="225">
                  <c:v>2738.447674034303</c:v>
                </c:pt>
                <c:pt idx="226">
                  <c:v>2764.9173297874936</c:v>
                </c:pt>
                <c:pt idx="227">
                  <c:v>2794.4721695665012</c:v>
                </c:pt>
                <c:pt idx="228">
                  <c:v>2826.1684149269599</c:v>
                </c:pt>
                <c:pt idx="229">
                  <c:v>2832.2337706656549</c:v>
                </c:pt>
                <c:pt idx="230">
                  <c:v>2893.9139712929409</c:v>
                </c:pt>
                <c:pt idx="231">
                  <c:v>2931.1335838098244</c:v>
                </c:pt>
                <c:pt idx="232">
                  <c:v>2949.7453281340499</c:v>
                </c:pt>
                <c:pt idx="233">
                  <c:v>2987.2424400158388</c:v>
                </c:pt>
                <c:pt idx="234">
                  <c:v>2970.692131458417</c:v>
                </c:pt>
                <c:pt idx="235">
                  <c:v>2986.2315662762649</c:v>
                </c:pt>
                <c:pt idx="236">
                  <c:v>3000.9788886703964</c:v>
                </c:pt>
                <c:pt idx="237">
                  <c:v>3052.3803437749038</c:v>
                </c:pt>
                <c:pt idx="238">
                  <c:v>3077.8467076886327</c:v>
                </c:pt>
                <c:pt idx="239">
                  <c:v>3078.2194613259653</c:v>
                </c:pt>
                <c:pt idx="240">
                  <c:v>3131.0510123850486</c:v>
                </c:pt>
                <c:pt idx="241">
                  <c:v>3183.6758997571351</c:v>
                </c:pt>
                <c:pt idx="242">
                  <c:v>3214.1850229828988</c:v>
                </c:pt>
                <c:pt idx="243">
                  <c:v>3210.4180141115771</c:v>
                </c:pt>
                <c:pt idx="244">
                  <c:v>3259.261162861043</c:v>
                </c:pt>
                <c:pt idx="245">
                  <c:v>3327.423782018433</c:v>
                </c:pt>
                <c:pt idx="246">
                  <c:v>3307.2104698424096</c:v>
                </c:pt>
                <c:pt idx="247">
                  <c:v>3314.4911347952516</c:v>
                </c:pt>
                <c:pt idx="248">
                  <c:v>3330.9457398213749</c:v>
                </c:pt>
                <c:pt idx="249">
                  <c:v>3356.9578027962316</c:v>
                </c:pt>
                <c:pt idx="250">
                  <c:v>3393.8434419953214</c:v>
                </c:pt>
                <c:pt idx="251">
                  <c:v>3416.9604743005762</c:v>
                </c:pt>
                <c:pt idx="252">
                  <c:v>3456.0043026539324</c:v>
                </c:pt>
                <c:pt idx="253">
                  <c:v>3509.5960534207834</c:v>
                </c:pt>
                <c:pt idx="254">
                  <c:v>3574.2500757627481</c:v>
                </c:pt>
                <c:pt idx="255">
                  <c:v>3590.0095246576893</c:v>
                </c:pt>
                <c:pt idx="256">
                  <c:v>3625.7748343483927</c:v>
                </c:pt>
                <c:pt idx="257">
                  <c:v>3688.2707579426647</c:v>
                </c:pt>
                <c:pt idx="258">
                  <c:v>3642.0096470296467</c:v>
                </c:pt>
                <c:pt idx="259">
                  <c:v>3626.10882898109</c:v>
                </c:pt>
                <c:pt idx="260">
                  <c:v>3658.3449422321387</c:v>
                </c:pt>
                <c:pt idx="261">
                  <c:v>3627.2252390903104</c:v>
                </c:pt>
                <c:pt idx="262">
                  <c:v>3654.8937003931628</c:v>
                </c:pt>
                <c:pt idx="263">
                  <c:v>3703.0765370323943</c:v>
                </c:pt>
                <c:pt idx="264">
                  <c:v>3764.8134402026781</c:v>
                </c:pt>
                <c:pt idx="265">
                  <c:v>3842.0650639934834</c:v>
                </c:pt>
                <c:pt idx="266">
                  <c:v>3917.3105695557783</c:v>
                </c:pt>
                <c:pt idx="267">
                  <c:v>3951.9857825273766</c:v>
                </c:pt>
                <c:pt idx="268">
                  <c:v>3965.083121737041</c:v>
                </c:pt>
                <c:pt idx="269">
                  <c:v>4024.561927777966</c:v>
                </c:pt>
                <c:pt idx="270">
                  <c:v>3998.7196496987904</c:v>
                </c:pt>
                <c:pt idx="271">
                  <c:v>4050.0772227871198</c:v>
                </c:pt>
                <c:pt idx="272">
                  <c:v>4072.9420603099875</c:v>
                </c:pt>
                <c:pt idx="273">
                  <c:v>4067.3778379161708</c:v>
                </c:pt>
                <c:pt idx="274">
                  <c:v>4106.7748399712937</c:v>
                </c:pt>
                <c:pt idx="275">
                  <c:v>4152.6758538483655</c:v>
                </c:pt>
                <c:pt idx="276">
                  <c:v>4222.9574715570343</c:v>
                </c:pt>
                <c:pt idx="277">
                  <c:v>4289.3428168469036</c:v>
                </c:pt>
                <c:pt idx="278">
                  <c:v>4330.6982935969309</c:v>
                </c:pt>
                <c:pt idx="279">
                  <c:v>4347.1365395872481</c:v>
                </c:pt>
                <c:pt idx="280">
                  <c:v>4392.2363117055165</c:v>
                </c:pt>
                <c:pt idx="281">
                  <c:v>4490.958846167654</c:v>
                </c:pt>
                <c:pt idx="282">
                  <c:v>4547.4664013912516</c:v>
                </c:pt>
                <c:pt idx="283">
                  <c:v>4580.441123709923</c:v>
                </c:pt>
                <c:pt idx="284">
                  <c:v>4666.4806725685976</c:v>
                </c:pt>
                <c:pt idx="285">
                  <c:v>4684.8140727462478</c:v>
                </c:pt>
                <c:pt idx="286">
                  <c:v>4718.3038239256684</c:v>
                </c:pt>
                <c:pt idx="287">
                  <c:v>4768.8100220569268</c:v>
                </c:pt>
                <c:pt idx="288">
                  <c:v>4823.1555668910096</c:v>
                </c:pt>
                <c:pt idx="289">
                  <c:v>4876.0725465597752</c:v>
                </c:pt>
                <c:pt idx="290">
                  <c:v>4887.1172483873297</c:v>
                </c:pt>
                <c:pt idx="291">
                  <c:v>4921.5866634757112</c:v>
                </c:pt>
                <c:pt idx="292">
                  <c:v>4946.6875452663435</c:v>
                </c:pt>
                <c:pt idx="293">
                  <c:v>4927.7305472825137</c:v>
                </c:pt>
                <c:pt idx="294">
                  <c:v>4928.6655777486194</c:v>
                </c:pt>
                <c:pt idx="295">
                  <c:v>4919.3044969787707</c:v>
                </c:pt>
                <c:pt idx="296">
                  <c:v>4960.312552010133</c:v>
                </c:pt>
                <c:pt idx="297">
                  <c:v>4962.5264421727561</c:v>
                </c:pt>
                <c:pt idx="298">
                  <c:v>5007.6308445327695</c:v>
                </c:pt>
                <c:pt idx="299">
                  <c:v>5013.0681361258894</c:v>
                </c:pt>
                <c:pt idx="300">
                  <c:v>5037.4684124253536</c:v>
                </c:pt>
                <c:pt idx="301">
                  <c:v>5055.3104872472086</c:v>
                </c:pt>
                <c:pt idx="302">
                  <c:v>5067.362642899624</c:v>
                </c:pt>
                <c:pt idx="303">
                  <c:v>5054.2324318414721</c:v>
                </c:pt>
                <c:pt idx="304">
                  <c:v>5053.5306389052539</c:v>
                </c:pt>
                <c:pt idx="305">
                  <c:v>5053.1460065629062</c:v>
                </c:pt>
                <c:pt idx="306">
                  <c:v>5033.3639085921877</c:v>
                </c:pt>
                <c:pt idx="307">
                  <c:v>5031.8350786471574</c:v>
                </c:pt>
                <c:pt idx="308">
                  <c:v>5016.9039470619509</c:v>
                </c:pt>
                <c:pt idx="309">
                  <c:v>5031.9088571218135</c:v>
                </c:pt>
                <c:pt idx="310">
                  <c:v>5077.6852531466193</c:v>
                </c:pt>
                <c:pt idx="311">
                  <c:v>5099.5701125408523</c:v>
                </c:pt>
                <c:pt idx="312">
                  <c:v>5171.0206289779762</c:v>
                </c:pt>
                <c:pt idx="313">
                  <c:v>5287.6684531565998</c:v>
                </c:pt>
                <c:pt idx="314">
                  <c:v>5314.0122177334079</c:v>
                </c:pt>
                <c:pt idx="315">
                  <c:v>5328.8343934918294</c:v>
                </c:pt>
                <c:pt idx="316">
                  <c:v>5362.3146163143565</c:v>
                </c:pt>
                <c:pt idx="317">
                  <c:v>5367.0485762119897</c:v>
                </c:pt>
                <c:pt idx="318">
                  <c:v>5320.9912131877427</c:v>
                </c:pt>
                <c:pt idx="319">
                  <c:v>5271.966815598611</c:v>
                </c:pt>
                <c:pt idx="320">
                  <c:v>5230.1579929441523</c:v>
                </c:pt>
                <c:pt idx="321">
                  <c:v>5235.7789240629263</c:v>
                </c:pt>
                <c:pt idx="322">
                  <c:v>5278.9000864678437</c:v>
                </c:pt>
                <c:pt idx="323">
                  <c:v>5242.7791976342533</c:v>
                </c:pt>
                <c:pt idx="324">
                  <c:v>5242.2962033473977</c:v>
                </c:pt>
                <c:pt idx="325">
                  <c:v>5244.2054833141019</c:v>
                </c:pt>
                <c:pt idx="326">
                  <c:v>5241.3906714834347</c:v>
                </c:pt>
                <c:pt idx="327">
                  <c:v>5294.806455400907</c:v>
                </c:pt>
                <c:pt idx="328">
                  <c:v>5277.9262589170075</c:v>
                </c:pt>
                <c:pt idx="329">
                  <c:v>5343.2669529379273</c:v>
                </c:pt>
                <c:pt idx="330">
                  <c:v>5268.2992281427132</c:v>
                </c:pt>
                <c:pt idx="331">
                  <c:v>5282.2962595328045</c:v>
                </c:pt>
                <c:pt idx="332">
                  <c:v>5322.5498221844109</c:v>
                </c:pt>
                <c:pt idx="333">
                  <c:v>5316.8294414101028</c:v>
                </c:pt>
                <c:pt idx="334">
                  <c:v>5316.2766590335232</c:v>
                </c:pt>
                <c:pt idx="335">
                  <c:v>5333.5164188372382</c:v>
                </c:pt>
                <c:pt idx="336">
                  <c:v>5357.3768807990082</c:v>
                </c:pt>
                <c:pt idx="337">
                  <c:v>5396.8539247065846</c:v>
                </c:pt>
                <c:pt idx="338">
                  <c:v>5418.51583204299</c:v>
                </c:pt>
                <c:pt idx="339">
                  <c:v>5457.0453522694561</c:v>
                </c:pt>
                <c:pt idx="340">
                  <c:v>5489.7291832679184</c:v>
                </c:pt>
                <c:pt idx="341">
                  <c:v>5580.6839480065819</c:v>
                </c:pt>
                <c:pt idx="342">
                  <c:v>5596.7702900155227</c:v>
                </c:pt>
                <c:pt idx="343">
                  <c:v>5620.8169345091619</c:v>
                </c:pt>
                <c:pt idx="344">
                  <c:v>5680.4088159535049</c:v>
                </c:pt>
                <c:pt idx="345">
                  <c:v>5667.7646759244008</c:v>
                </c:pt>
                <c:pt idx="346">
                  <c:v>5699.1605434880103</c:v>
                </c:pt>
                <c:pt idx="347">
                  <c:v>5754.9430527431923</c:v>
                </c:pt>
                <c:pt idx="348">
                  <c:v>5792.0338529503888</c:v>
                </c:pt>
                <c:pt idx="349">
                  <c:v>5869.1684617905012</c:v>
                </c:pt>
                <c:pt idx="350">
                  <c:v>5907.5650012935148</c:v>
                </c:pt>
                <c:pt idx="351">
                  <c:v>5918.486488664209</c:v>
                </c:pt>
                <c:pt idx="352">
                  <c:v>5921.9052146107442</c:v>
                </c:pt>
                <c:pt idx="353">
                  <c:v>5942.670337501665</c:v>
                </c:pt>
                <c:pt idx="354">
                  <c:v>5943.9473628941259</c:v>
                </c:pt>
                <c:pt idx="355">
                  <c:v>5972.8532655008739</c:v>
                </c:pt>
                <c:pt idx="356">
                  <c:v>6029.2180141360359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M4</c:v>
                </c:pt>
              </c:strCache>
            </c:strRef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Sheet1!$A$2:$A$362</c:f>
              <c:numCache>
                <c:formatCode>[$-416]mmm\-yy;@</c:formatCode>
                <c:ptCount val="361"/>
                <c:pt idx="0">
                  <c:v>32325</c:v>
                </c:pt>
                <c:pt idx="1">
                  <c:v>32356</c:v>
                </c:pt>
                <c:pt idx="2">
                  <c:v>32387</c:v>
                </c:pt>
                <c:pt idx="3">
                  <c:v>32417</c:v>
                </c:pt>
                <c:pt idx="4">
                  <c:v>32448</c:v>
                </c:pt>
                <c:pt idx="5">
                  <c:v>32478</c:v>
                </c:pt>
                <c:pt idx="6">
                  <c:v>32509</c:v>
                </c:pt>
                <c:pt idx="7">
                  <c:v>32540</c:v>
                </c:pt>
                <c:pt idx="8">
                  <c:v>32568</c:v>
                </c:pt>
                <c:pt idx="9">
                  <c:v>32599</c:v>
                </c:pt>
                <c:pt idx="10">
                  <c:v>32629</c:v>
                </c:pt>
                <c:pt idx="11">
                  <c:v>32660</c:v>
                </c:pt>
                <c:pt idx="12">
                  <c:v>32690</c:v>
                </c:pt>
                <c:pt idx="13">
                  <c:v>32721</c:v>
                </c:pt>
                <c:pt idx="14">
                  <c:v>32752</c:v>
                </c:pt>
                <c:pt idx="15">
                  <c:v>32782</c:v>
                </c:pt>
                <c:pt idx="16">
                  <c:v>32813</c:v>
                </c:pt>
                <c:pt idx="17">
                  <c:v>32843</c:v>
                </c:pt>
                <c:pt idx="18">
                  <c:v>32874</c:v>
                </c:pt>
                <c:pt idx="19">
                  <c:v>32905</c:v>
                </c:pt>
                <c:pt idx="20">
                  <c:v>32933</c:v>
                </c:pt>
                <c:pt idx="21">
                  <c:v>32964</c:v>
                </c:pt>
                <c:pt idx="22">
                  <c:v>32994</c:v>
                </c:pt>
                <c:pt idx="23">
                  <c:v>33025</c:v>
                </c:pt>
                <c:pt idx="24">
                  <c:v>33055</c:v>
                </c:pt>
                <c:pt idx="25">
                  <c:v>33086</c:v>
                </c:pt>
                <c:pt idx="26">
                  <c:v>33117</c:v>
                </c:pt>
                <c:pt idx="27">
                  <c:v>33147</c:v>
                </c:pt>
                <c:pt idx="28">
                  <c:v>33178</c:v>
                </c:pt>
                <c:pt idx="29">
                  <c:v>33208</c:v>
                </c:pt>
                <c:pt idx="30">
                  <c:v>33239</c:v>
                </c:pt>
                <c:pt idx="31">
                  <c:v>33270</c:v>
                </c:pt>
                <c:pt idx="32">
                  <c:v>33298</c:v>
                </c:pt>
                <c:pt idx="33">
                  <c:v>33329</c:v>
                </c:pt>
                <c:pt idx="34">
                  <c:v>33359</c:v>
                </c:pt>
                <c:pt idx="35">
                  <c:v>33390</c:v>
                </c:pt>
                <c:pt idx="36">
                  <c:v>33420</c:v>
                </c:pt>
                <c:pt idx="37">
                  <c:v>33451</c:v>
                </c:pt>
                <c:pt idx="38">
                  <c:v>33482</c:v>
                </c:pt>
                <c:pt idx="39">
                  <c:v>33512</c:v>
                </c:pt>
                <c:pt idx="40">
                  <c:v>33543</c:v>
                </c:pt>
                <c:pt idx="41">
                  <c:v>33573</c:v>
                </c:pt>
                <c:pt idx="42">
                  <c:v>33604</c:v>
                </c:pt>
                <c:pt idx="43">
                  <c:v>33635</c:v>
                </c:pt>
                <c:pt idx="44">
                  <c:v>33664</c:v>
                </c:pt>
                <c:pt idx="45">
                  <c:v>33695</c:v>
                </c:pt>
                <c:pt idx="46">
                  <c:v>33725</c:v>
                </c:pt>
                <c:pt idx="47">
                  <c:v>33756</c:v>
                </c:pt>
                <c:pt idx="48">
                  <c:v>33786</c:v>
                </c:pt>
                <c:pt idx="49">
                  <c:v>33817</c:v>
                </c:pt>
                <c:pt idx="50">
                  <c:v>33848</c:v>
                </c:pt>
                <c:pt idx="51">
                  <c:v>33878</c:v>
                </c:pt>
                <c:pt idx="52">
                  <c:v>33909</c:v>
                </c:pt>
                <c:pt idx="53">
                  <c:v>33939</c:v>
                </c:pt>
                <c:pt idx="54">
                  <c:v>33970</c:v>
                </c:pt>
                <c:pt idx="55">
                  <c:v>34001</c:v>
                </c:pt>
                <c:pt idx="56">
                  <c:v>34029</c:v>
                </c:pt>
                <c:pt idx="57">
                  <c:v>34060</c:v>
                </c:pt>
                <c:pt idx="58">
                  <c:v>34090</c:v>
                </c:pt>
                <c:pt idx="59">
                  <c:v>34121</c:v>
                </c:pt>
                <c:pt idx="60">
                  <c:v>34151</c:v>
                </c:pt>
                <c:pt idx="61">
                  <c:v>34182</c:v>
                </c:pt>
                <c:pt idx="62">
                  <c:v>34213</c:v>
                </c:pt>
                <c:pt idx="63">
                  <c:v>34243</c:v>
                </c:pt>
                <c:pt idx="64">
                  <c:v>34274</c:v>
                </c:pt>
                <c:pt idx="65">
                  <c:v>34304</c:v>
                </c:pt>
                <c:pt idx="66">
                  <c:v>34335</c:v>
                </c:pt>
                <c:pt idx="67">
                  <c:v>34366</c:v>
                </c:pt>
                <c:pt idx="68">
                  <c:v>34394</c:v>
                </c:pt>
                <c:pt idx="69">
                  <c:v>34425</c:v>
                </c:pt>
                <c:pt idx="70">
                  <c:v>34455</c:v>
                </c:pt>
                <c:pt idx="71">
                  <c:v>34486</c:v>
                </c:pt>
                <c:pt idx="72">
                  <c:v>34516</c:v>
                </c:pt>
                <c:pt idx="73">
                  <c:v>34547</c:v>
                </c:pt>
                <c:pt idx="74">
                  <c:v>34578</c:v>
                </c:pt>
                <c:pt idx="75">
                  <c:v>34608</c:v>
                </c:pt>
                <c:pt idx="76">
                  <c:v>34639</c:v>
                </c:pt>
                <c:pt idx="77">
                  <c:v>34669</c:v>
                </c:pt>
                <c:pt idx="78">
                  <c:v>34700</c:v>
                </c:pt>
                <c:pt idx="79">
                  <c:v>34731</c:v>
                </c:pt>
                <c:pt idx="80">
                  <c:v>34759</c:v>
                </c:pt>
                <c:pt idx="81">
                  <c:v>34790</c:v>
                </c:pt>
                <c:pt idx="82">
                  <c:v>34820</c:v>
                </c:pt>
                <c:pt idx="83">
                  <c:v>34851</c:v>
                </c:pt>
                <c:pt idx="84">
                  <c:v>34881</c:v>
                </c:pt>
                <c:pt idx="85">
                  <c:v>34912</c:v>
                </c:pt>
                <c:pt idx="86">
                  <c:v>34943</c:v>
                </c:pt>
                <c:pt idx="87">
                  <c:v>34973</c:v>
                </c:pt>
                <c:pt idx="88">
                  <c:v>35004</c:v>
                </c:pt>
                <c:pt idx="89">
                  <c:v>35034</c:v>
                </c:pt>
                <c:pt idx="90">
                  <c:v>35065</c:v>
                </c:pt>
                <c:pt idx="91">
                  <c:v>35096</c:v>
                </c:pt>
                <c:pt idx="92">
                  <c:v>35125</c:v>
                </c:pt>
                <c:pt idx="93">
                  <c:v>35156</c:v>
                </c:pt>
                <c:pt idx="94">
                  <c:v>35186</c:v>
                </c:pt>
                <c:pt idx="95">
                  <c:v>35217</c:v>
                </c:pt>
                <c:pt idx="96">
                  <c:v>35247</c:v>
                </c:pt>
                <c:pt idx="97">
                  <c:v>35278</c:v>
                </c:pt>
                <c:pt idx="98">
                  <c:v>35309</c:v>
                </c:pt>
                <c:pt idx="99">
                  <c:v>35339</c:v>
                </c:pt>
                <c:pt idx="100">
                  <c:v>35370</c:v>
                </c:pt>
                <c:pt idx="101">
                  <c:v>35400</c:v>
                </c:pt>
                <c:pt idx="102">
                  <c:v>35431</c:v>
                </c:pt>
                <c:pt idx="103">
                  <c:v>35462</c:v>
                </c:pt>
                <c:pt idx="104">
                  <c:v>35490</c:v>
                </c:pt>
                <c:pt idx="105">
                  <c:v>35521</c:v>
                </c:pt>
                <c:pt idx="106">
                  <c:v>35551</c:v>
                </c:pt>
                <c:pt idx="107">
                  <c:v>35582</c:v>
                </c:pt>
                <c:pt idx="108">
                  <c:v>35612</c:v>
                </c:pt>
                <c:pt idx="109">
                  <c:v>35643</c:v>
                </c:pt>
                <c:pt idx="110">
                  <c:v>35674</c:v>
                </c:pt>
                <c:pt idx="111">
                  <c:v>35704</c:v>
                </c:pt>
                <c:pt idx="112">
                  <c:v>35735</c:v>
                </c:pt>
                <c:pt idx="113">
                  <c:v>35765</c:v>
                </c:pt>
                <c:pt idx="114">
                  <c:v>35796</c:v>
                </c:pt>
                <c:pt idx="115">
                  <c:v>35827</c:v>
                </c:pt>
                <c:pt idx="116">
                  <c:v>35855</c:v>
                </c:pt>
                <c:pt idx="117">
                  <c:v>35886</c:v>
                </c:pt>
                <c:pt idx="118">
                  <c:v>35916</c:v>
                </c:pt>
                <c:pt idx="119">
                  <c:v>35947</c:v>
                </c:pt>
                <c:pt idx="120">
                  <c:v>35977</c:v>
                </c:pt>
                <c:pt idx="121">
                  <c:v>36008</c:v>
                </c:pt>
                <c:pt idx="122">
                  <c:v>36039</c:v>
                </c:pt>
                <c:pt idx="123">
                  <c:v>36069</c:v>
                </c:pt>
                <c:pt idx="124">
                  <c:v>36100</c:v>
                </c:pt>
                <c:pt idx="125">
                  <c:v>36130</c:v>
                </c:pt>
                <c:pt idx="126">
                  <c:v>36161</c:v>
                </c:pt>
                <c:pt idx="127">
                  <c:v>36192</c:v>
                </c:pt>
                <c:pt idx="128">
                  <c:v>36220</c:v>
                </c:pt>
                <c:pt idx="129">
                  <c:v>36251</c:v>
                </c:pt>
                <c:pt idx="130">
                  <c:v>36281</c:v>
                </c:pt>
                <c:pt idx="131">
                  <c:v>36312</c:v>
                </c:pt>
                <c:pt idx="132">
                  <c:v>36342</c:v>
                </c:pt>
                <c:pt idx="133">
                  <c:v>36373</c:v>
                </c:pt>
                <c:pt idx="134">
                  <c:v>36404</c:v>
                </c:pt>
                <c:pt idx="135">
                  <c:v>36434</c:v>
                </c:pt>
                <c:pt idx="136">
                  <c:v>36465</c:v>
                </c:pt>
                <c:pt idx="137">
                  <c:v>36495</c:v>
                </c:pt>
                <c:pt idx="138">
                  <c:v>36526</c:v>
                </c:pt>
                <c:pt idx="139">
                  <c:v>36557</c:v>
                </c:pt>
                <c:pt idx="140">
                  <c:v>36586</c:v>
                </c:pt>
                <c:pt idx="141">
                  <c:v>36617</c:v>
                </c:pt>
                <c:pt idx="142">
                  <c:v>36647</c:v>
                </c:pt>
                <c:pt idx="143">
                  <c:v>36678</c:v>
                </c:pt>
                <c:pt idx="144">
                  <c:v>36708</c:v>
                </c:pt>
                <c:pt idx="145">
                  <c:v>36739</c:v>
                </c:pt>
                <c:pt idx="146">
                  <c:v>36770</c:v>
                </c:pt>
                <c:pt idx="147">
                  <c:v>36800</c:v>
                </c:pt>
                <c:pt idx="148">
                  <c:v>36831</c:v>
                </c:pt>
                <c:pt idx="149">
                  <c:v>36861</c:v>
                </c:pt>
                <c:pt idx="150">
                  <c:v>36892</c:v>
                </c:pt>
                <c:pt idx="151">
                  <c:v>36923</c:v>
                </c:pt>
                <c:pt idx="152">
                  <c:v>36951</c:v>
                </c:pt>
                <c:pt idx="153">
                  <c:v>36982</c:v>
                </c:pt>
                <c:pt idx="154">
                  <c:v>37012</c:v>
                </c:pt>
                <c:pt idx="155">
                  <c:v>37043</c:v>
                </c:pt>
                <c:pt idx="156">
                  <c:v>37073</c:v>
                </c:pt>
                <c:pt idx="157">
                  <c:v>37104</c:v>
                </c:pt>
                <c:pt idx="158">
                  <c:v>37135</c:v>
                </c:pt>
                <c:pt idx="159">
                  <c:v>37165</c:v>
                </c:pt>
                <c:pt idx="160">
                  <c:v>37196</c:v>
                </c:pt>
                <c:pt idx="161">
                  <c:v>37226</c:v>
                </c:pt>
                <c:pt idx="162">
                  <c:v>37257</c:v>
                </c:pt>
                <c:pt idx="163">
                  <c:v>37288</c:v>
                </c:pt>
                <c:pt idx="164">
                  <c:v>37316</c:v>
                </c:pt>
                <c:pt idx="165">
                  <c:v>37347</c:v>
                </c:pt>
                <c:pt idx="166">
                  <c:v>37377</c:v>
                </c:pt>
                <c:pt idx="167">
                  <c:v>37408</c:v>
                </c:pt>
                <c:pt idx="168">
                  <c:v>37438</c:v>
                </c:pt>
                <c:pt idx="169">
                  <c:v>37469</c:v>
                </c:pt>
                <c:pt idx="170">
                  <c:v>37500</c:v>
                </c:pt>
                <c:pt idx="171">
                  <c:v>37530</c:v>
                </c:pt>
                <c:pt idx="172">
                  <c:v>37561</c:v>
                </c:pt>
                <c:pt idx="173">
                  <c:v>37591</c:v>
                </c:pt>
                <c:pt idx="174">
                  <c:v>37622</c:v>
                </c:pt>
                <c:pt idx="175">
                  <c:v>37653</c:v>
                </c:pt>
                <c:pt idx="176">
                  <c:v>37681</c:v>
                </c:pt>
                <c:pt idx="177">
                  <c:v>37712</c:v>
                </c:pt>
                <c:pt idx="178">
                  <c:v>37742</c:v>
                </c:pt>
                <c:pt idx="179">
                  <c:v>37773</c:v>
                </c:pt>
                <c:pt idx="180">
                  <c:v>37803</c:v>
                </c:pt>
                <c:pt idx="181">
                  <c:v>37834</c:v>
                </c:pt>
                <c:pt idx="182">
                  <c:v>37865</c:v>
                </c:pt>
                <c:pt idx="183">
                  <c:v>37895</c:v>
                </c:pt>
                <c:pt idx="184">
                  <c:v>37926</c:v>
                </c:pt>
                <c:pt idx="185">
                  <c:v>37956</c:v>
                </c:pt>
                <c:pt idx="186">
                  <c:v>37987</c:v>
                </c:pt>
                <c:pt idx="187">
                  <c:v>38018</c:v>
                </c:pt>
                <c:pt idx="188">
                  <c:v>38047</c:v>
                </c:pt>
                <c:pt idx="189">
                  <c:v>38078</c:v>
                </c:pt>
                <c:pt idx="190">
                  <c:v>38108</c:v>
                </c:pt>
                <c:pt idx="191">
                  <c:v>38139</c:v>
                </c:pt>
                <c:pt idx="192">
                  <c:v>38169</c:v>
                </c:pt>
                <c:pt idx="193">
                  <c:v>38200</c:v>
                </c:pt>
                <c:pt idx="194">
                  <c:v>38231</c:v>
                </c:pt>
                <c:pt idx="195">
                  <c:v>38261</c:v>
                </c:pt>
                <c:pt idx="196">
                  <c:v>38292</c:v>
                </c:pt>
                <c:pt idx="197">
                  <c:v>38322</c:v>
                </c:pt>
                <c:pt idx="198">
                  <c:v>38353</c:v>
                </c:pt>
                <c:pt idx="199">
                  <c:v>38384</c:v>
                </c:pt>
                <c:pt idx="200">
                  <c:v>38412</c:v>
                </c:pt>
                <c:pt idx="201">
                  <c:v>38443</c:v>
                </c:pt>
                <c:pt idx="202">
                  <c:v>38473</c:v>
                </c:pt>
                <c:pt idx="203">
                  <c:v>38504</c:v>
                </c:pt>
                <c:pt idx="204">
                  <c:v>38534</c:v>
                </c:pt>
                <c:pt idx="205">
                  <c:v>38565</c:v>
                </c:pt>
                <c:pt idx="206">
                  <c:v>38596</c:v>
                </c:pt>
                <c:pt idx="207">
                  <c:v>38626</c:v>
                </c:pt>
                <c:pt idx="208">
                  <c:v>38657</c:v>
                </c:pt>
                <c:pt idx="209">
                  <c:v>38687</c:v>
                </c:pt>
                <c:pt idx="210">
                  <c:v>38718</c:v>
                </c:pt>
                <c:pt idx="211">
                  <c:v>38749</c:v>
                </c:pt>
                <c:pt idx="212">
                  <c:v>38777</c:v>
                </c:pt>
                <c:pt idx="213">
                  <c:v>38808</c:v>
                </c:pt>
                <c:pt idx="214">
                  <c:v>38838</c:v>
                </c:pt>
                <c:pt idx="215">
                  <c:v>38869</c:v>
                </c:pt>
                <c:pt idx="216">
                  <c:v>38899</c:v>
                </c:pt>
                <c:pt idx="217">
                  <c:v>38930</c:v>
                </c:pt>
                <c:pt idx="218">
                  <c:v>38961</c:v>
                </c:pt>
                <c:pt idx="219">
                  <c:v>38991</c:v>
                </c:pt>
                <c:pt idx="220">
                  <c:v>39022</c:v>
                </c:pt>
                <c:pt idx="221">
                  <c:v>39052</c:v>
                </c:pt>
                <c:pt idx="222">
                  <c:v>39083</c:v>
                </c:pt>
                <c:pt idx="223">
                  <c:v>39114</c:v>
                </c:pt>
                <c:pt idx="224">
                  <c:v>39142</c:v>
                </c:pt>
                <c:pt idx="225">
                  <c:v>39173</c:v>
                </c:pt>
                <c:pt idx="226">
                  <c:v>39203</c:v>
                </c:pt>
                <c:pt idx="227">
                  <c:v>39234</c:v>
                </c:pt>
                <c:pt idx="228">
                  <c:v>39264</c:v>
                </c:pt>
                <c:pt idx="229">
                  <c:v>39295</c:v>
                </c:pt>
                <c:pt idx="230">
                  <c:v>39326</c:v>
                </c:pt>
                <c:pt idx="231">
                  <c:v>39356</c:v>
                </c:pt>
                <c:pt idx="232">
                  <c:v>39387</c:v>
                </c:pt>
                <c:pt idx="233">
                  <c:v>39417</c:v>
                </c:pt>
                <c:pt idx="234">
                  <c:v>39448</c:v>
                </c:pt>
                <c:pt idx="235">
                  <c:v>39479</c:v>
                </c:pt>
                <c:pt idx="236">
                  <c:v>39508</c:v>
                </c:pt>
                <c:pt idx="237">
                  <c:v>39539</c:v>
                </c:pt>
                <c:pt idx="238">
                  <c:v>39569</c:v>
                </c:pt>
                <c:pt idx="239">
                  <c:v>39600</c:v>
                </c:pt>
                <c:pt idx="240">
                  <c:v>39630</c:v>
                </c:pt>
                <c:pt idx="241">
                  <c:v>39661</c:v>
                </c:pt>
                <c:pt idx="242">
                  <c:v>39692</c:v>
                </c:pt>
                <c:pt idx="243">
                  <c:v>39722</c:v>
                </c:pt>
                <c:pt idx="244">
                  <c:v>39753</c:v>
                </c:pt>
                <c:pt idx="245">
                  <c:v>39783</c:v>
                </c:pt>
                <c:pt idx="246">
                  <c:v>39814</c:v>
                </c:pt>
                <c:pt idx="247">
                  <c:v>39845</c:v>
                </c:pt>
                <c:pt idx="248">
                  <c:v>39873</c:v>
                </c:pt>
                <c:pt idx="249">
                  <c:v>39904</c:v>
                </c:pt>
                <c:pt idx="250">
                  <c:v>39934</c:v>
                </c:pt>
                <c:pt idx="251">
                  <c:v>39965</c:v>
                </c:pt>
                <c:pt idx="252">
                  <c:v>39995</c:v>
                </c:pt>
                <c:pt idx="253">
                  <c:v>40026</c:v>
                </c:pt>
                <c:pt idx="254">
                  <c:v>40057</c:v>
                </c:pt>
                <c:pt idx="255">
                  <c:v>40087</c:v>
                </c:pt>
                <c:pt idx="256">
                  <c:v>40118</c:v>
                </c:pt>
                <c:pt idx="257">
                  <c:v>40148</c:v>
                </c:pt>
                <c:pt idx="258">
                  <c:v>40179</c:v>
                </c:pt>
                <c:pt idx="259">
                  <c:v>40210</c:v>
                </c:pt>
                <c:pt idx="260">
                  <c:v>40238</c:v>
                </c:pt>
                <c:pt idx="261">
                  <c:v>40269</c:v>
                </c:pt>
                <c:pt idx="262">
                  <c:v>40299</c:v>
                </c:pt>
                <c:pt idx="263">
                  <c:v>40330</c:v>
                </c:pt>
                <c:pt idx="264">
                  <c:v>40360</c:v>
                </c:pt>
                <c:pt idx="265">
                  <c:v>40391</c:v>
                </c:pt>
                <c:pt idx="266">
                  <c:v>40422</c:v>
                </c:pt>
                <c:pt idx="267">
                  <c:v>40452</c:v>
                </c:pt>
                <c:pt idx="268">
                  <c:v>40483</c:v>
                </c:pt>
                <c:pt idx="269">
                  <c:v>40513</c:v>
                </c:pt>
                <c:pt idx="270">
                  <c:v>40544</c:v>
                </c:pt>
                <c:pt idx="271">
                  <c:v>40575</c:v>
                </c:pt>
                <c:pt idx="272">
                  <c:v>40603</c:v>
                </c:pt>
                <c:pt idx="273">
                  <c:v>40634</c:v>
                </c:pt>
                <c:pt idx="274">
                  <c:v>40664</c:v>
                </c:pt>
                <c:pt idx="275">
                  <c:v>40695</c:v>
                </c:pt>
                <c:pt idx="276">
                  <c:v>40725</c:v>
                </c:pt>
                <c:pt idx="277">
                  <c:v>40756</c:v>
                </c:pt>
                <c:pt idx="278">
                  <c:v>40787</c:v>
                </c:pt>
                <c:pt idx="279">
                  <c:v>40817</c:v>
                </c:pt>
                <c:pt idx="280">
                  <c:v>40848</c:v>
                </c:pt>
                <c:pt idx="281">
                  <c:v>40878</c:v>
                </c:pt>
                <c:pt idx="282">
                  <c:v>40909</c:v>
                </c:pt>
                <c:pt idx="283">
                  <c:v>40940</c:v>
                </c:pt>
                <c:pt idx="284">
                  <c:v>40969</c:v>
                </c:pt>
                <c:pt idx="285">
                  <c:v>41000</c:v>
                </c:pt>
                <c:pt idx="286">
                  <c:v>41030</c:v>
                </c:pt>
                <c:pt idx="287">
                  <c:v>41061</c:v>
                </c:pt>
                <c:pt idx="288">
                  <c:v>41091</c:v>
                </c:pt>
                <c:pt idx="289">
                  <c:v>41122</c:v>
                </c:pt>
                <c:pt idx="290">
                  <c:v>41153</c:v>
                </c:pt>
                <c:pt idx="291">
                  <c:v>41183</c:v>
                </c:pt>
                <c:pt idx="292">
                  <c:v>41214</c:v>
                </c:pt>
                <c:pt idx="293">
                  <c:v>41244</c:v>
                </c:pt>
                <c:pt idx="294">
                  <c:v>41275</c:v>
                </c:pt>
                <c:pt idx="295">
                  <c:v>41306</c:v>
                </c:pt>
                <c:pt idx="296">
                  <c:v>41334</c:v>
                </c:pt>
                <c:pt idx="297">
                  <c:v>41365</c:v>
                </c:pt>
                <c:pt idx="298">
                  <c:v>41395</c:v>
                </c:pt>
                <c:pt idx="299">
                  <c:v>41426</c:v>
                </c:pt>
                <c:pt idx="300">
                  <c:v>41456</c:v>
                </c:pt>
                <c:pt idx="301">
                  <c:v>41487</c:v>
                </c:pt>
                <c:pt idx="302">
                  <c:v>41518</c:v>
                </c:pt>
                <c:pt idx="303">
                  <c:v>41548</c:v>
                </c:pt>
                <c:pt idx="304">
                  <c:v>41579</c:v>
                </c:pt>
                <c:pt idx="305">
                  <c:v>41609</c:v>
                </c:pt>
                <c:pt idx="306">
                  <c:v>41640</c:v>
                </c:pt>
                <c:pt idx="307">
                  <c:v>41671</c:v>
                </c:pt>
                <c:pt idx="308">
                  <c:v>41699</c:v>
                </c:pt>
                <c:pt idx="309">
                  <c:v>41730</c:v>
                </c:pt>
                <c:pt idx="310">
                  <c:v>41760</c:v>
                </c:pt>
                <c:pt idx="311">
                  <c:v>41791</c:v>
                </c:pt>
                <c:pt idx="312">
                  <c:v>41821</c:v>
                </c:pt>
                <c:pt idx="313">
                  <c:v>41852</c:v>
                </c:pt>
                <c:pt idx="314">
                  <c:v>41883</c:v>
                </c:pt>
                <c:pt idx="315">
                  <c:v>41913</c:v>
                </c:pt>
                <c:pt idx="316">
                  <c:v>41944</c:v>
                </c:pt>
                <c:pt idx="317">
                  <c:v>41974</c:v>
                </c:pt>
                <c:pt idx="318">
                  <c:v>42005</c:v>
                </c:pt>
                <c:pt idx="319">
                  <c:v>42036</c:v>
                </c:pt>
                <c:pt idx="320">
                  <c:v>42064</c:v>
                </c:pt>
                <c:pt idx="321">
                  <c:v>42095</c:v>
                </c:pt>
                <c:pt idx="322">
                  <c:v>42125</c:v>
                </c:pt>
                <c:pt idx="323">
                  <c:v>42156</c:v>
                </c:pt>
                <c:pt idx="324">
                  <c:v>42186</c:v>
                </c:pt>
                <c:pt idx="325">
                  <c:v>42217</c:v>
                </c:pt>
                <c:pt idx="326">
                  <c:v>42248</c:v>
                </c:pt>
                <c:pt idx="327">
                  <c:v>42278</c:v>
                </c:pt>
                <c:pt idx="328">
                  <c:v>42309</c:v>
                </c:pt>
                <c:pt idx="329">
                  <c:v>42339</c:v>
                </c:pt>
                <c:pt idx="330">
                  <c:v>42370</c:v>
                </c:pt>
                <c:pt idx="331">
                  <c:v>42401</c:v>
                </c:pt>
                <c:pt idx="332">
                  <c:v>42430</c:v>
                </c:pt>
                <c:pt idx="333">
                  <c:v>42461</c:v>
                </c:pt>
                <c:pt idx="334">
                  <c:v>42491</c:v>
                </c:pt>
                <c:pt idx="335">
                  <c:v>42522</c:v>
                </c:pt>
                <c:pt idx="336">
                  <c:v>42552</c:v>
                </c:pt>
                <c:pt idx="337">
                  <c:v>42583</c:v>
                </c:pt>
                <c:pt idx="338">
                  <c:v>42614</c:v>
                </c:pt>
                <c:pt idx="339">
                  <c:v>42644</c:v>
                </c:pt>
                <c:pt idx="340">
                  <c:v>42675</c:v>
                </c:pt>
                <c:pt idx="341">
                  <c:v>42705</c:v>
                </c:pt>
                <c:pt idx="342">
                  <c:v>42736</c:v>
                </c:pt>
                <c:pt idx="343">
                  <c:v>42767</c:v>
                </c:pt>
                <c:pt idx="344">
                  <c:v>42795</c:v>
                </c:pt>
                <c:pt idx="345">
                  <c:v>42826</c:v>
                </c:pt>
                <c:pt idx="346">
                  <c:v>42856</c:v>
                </c:pt>
                <c:pt idx="347">
                  <c:v>42887</c:v>
                </c:pt>
                <c:pt idx="348">
                  <c:v>42917</c:v>
                </c:pt>
                <c:pt idx="349">
                  <c:v>42948</c:v>
                </c:pt>
                <c:pt idx="350">
                  <c:v>42979</c:v>
                </c:pt>
                <c:pt idx="351">
                  <c:v>43009</c:v>
                </c:pt>
                <c:pt idx="352">
                  <c:v>43040</c:v>
                </c:pt>
                <c:pt idx="353">
                  <c:v>43070</c:v>
                </c:pt>
                <c:pt idx="354">
                  <c:v>43101</c:v>
                </c:pt>
                <c:pt idx="355">
                  <c:v>43132</c:v>
                </c:pt>
                <c:pt idx="356">
                  <c:v>43160</c:v>
                </c:pt>
                <c:pt idx="357">
                  <c:v>43191</c:v>
                </c:pt>
                <c:pt idx="358">
                  <c:v>43221</c:v>
                </c:pt>
                <c:pt idx="359">
                  <c:v>43252</c:v>
                </c:pt>
                <c:pt idx="360">
                  <c:v>43282</c:v>
                </c:pt>
              </c:numCache>
            </c:numRef>
          </c:cat>
          <c:val>
            <c:numRef>
              <c:f>Sheet1!$E$2:$E$362</c:f>
              <c:numCache>
                <c:formatCode>#,##0.0000</c:formatCode>
                <c:ptCount val="361"/>
                <c:pt idx="0">
                  <c:v>847.9511570170506</c:v>
                </c:pt>
                <c:pt idx="1">
                  <c:v>885.92354843750525</c:v>
                </c:pt>
                <c:pt idx="2">
                  <c:v>839.93910585928722</c:v>
                </c:pt>
                <c:pt idx="3">
                  <c:v>842.97662225604859</c:v>
                </c:pt>
                <c:pt idx="4">
                  <c:v>837.17329860624693</c:v>
                </c:pt>
                <c:pt idx="5">
                  <c:v>882.6621725007368</c:v>
                </c:pt>
                <c:pt idx="6">
                  <c:v>804.72174768670243</c:v>
                </c:pt>
                <c:pt idx="7">
                  <c:v>828.8246607736653</c:v>
                </c:pt>
                <c:pt idx="8">
                  <c:v>920.81166125441541</c:v>
                </c:pt>
                <c:pt idx="9">
                  <c:v>979.54766715270921</c:v>
                </c:pt>
                <c:pt idx="10">
                  <c:v>887.87495469651969</c:v>
                </c:pt>
                <c:pt idx="11">
                  <c:v>844.58880249207652</c:v>
                </c:pt>
                <c:pt idx="12">
                  <c:v>843.923932693692</c:v>
                </c:pt>
                <c:pt idx="13">
                  <c:v>845.80840083637145</c:v>
                </c:pt>
                <c:pt idx="14">
                  <c:v>819.10343469811903</c:v>
                </c:pt>
                <c:pt idx="15">
                  <c:v>814.47599822675352</c:v>
                </c:pt>
                <c:pt idx="16">
                  <c:v>733.96033811686436</c:v>
                </c:pt>
                <c:pt idx="17">
                  <c:v>770.68008833740259</c:v>
                </c:pt>
                <c:pt idx="18">
                  <c:v>702.99731539429501</c:v>
                </c:pt>
                <c:pt idx="19">
                  <c:v>685.5838551309148</c:v>
                </c:pt>
                <c:pt idx="20">
                  <c:v>379.38097009900315</c:v>
                </c:pt>
                <c:pt idx="21">
                  <c:v>349.34205637168259</c:v>
                </c:pt>
                <c:pt idx="22">
                  <c:v>375.95207390812305</c:v>
                </c:pt>
                <c:pt idx="23">
                  <c:v>366.83703441251447</c:v>
                </c:pt>
                <c:pt idx="24">
                  <c:v>368.98628451572466</c:v>
                </c:pt>
                <c:pt idx="25">
                  <c:v>370.27059018345886</c:v>
                </c:pt>
                <c:pt idx="26">
                  <c:v>365.13070212746942</c:v>
                </c:pt>
                <c:pt idx="27">
                  <c:v>366.32552010946904</c:v>
                </c:pt>
                <c:pt idx="28">
                  <c:v>359.8369544103935</c:v>
                </c:pt>
                <c:pt idx="29">
                  <c:v>343.60576673783748</c:v>
                </c:pt>
                <c:pt idx="30">
                  <c:v>342.67905028055623</c:v>
                </c:pt>
                <c:pt idx="31">
                  <c:v>301.02325224339455</c:v>
                </c:pt>
                <c:pt idx="32">
                  <c:v>307.08111782635598</c:v>
                </c:pt>
                <c:pt idx="33">
                  <c:v>322.06834664528083</c:v>
                </c:pt>
                <c:pt idx="34">
                  <c:v>337.52163164776709</c:v>
                </c:pt>
                <c:pt idx="35">
                  <c:v>342.06032273540438</c:v>
                </c:pt>
                <c:pt idx="36">
                  <c:v>345.71270536371026</c:v>
                </c:pt>
                <c:pt idx="37">
                  <c:v>349.7224900117929</c:v>
                </c:pt>
                <c:pt idx="38">
                  <c:v>350.13069050164665</c:v>
                </c:pt>
                <c:pt idx="39">
                  <c:v>349.72493792152585</c:v>
                </c:pt>
                <c:pt idx="40">
                  <c:v>360.22428508715853</c:v>
                </c:pt>
                <c:pt idx="41">
                  <c:v>389.47278877141645</c:v>
                </c:pt>
                <c:pt idx="42">
                  <c:v>406.39910044505478</c:v>
                </c:pt>
                <c:pt idx="43">
                  <c:v>433.35201105951234</c:v>
                </c:pt>
                <c:pt idx="44">
                  <c:v>454.06349949879319</c:v>
                </c:pt>
                <c:pt idx="45">
                  <c:v>483.41865512698524</c:v>
                </c:pt>
                <c:pt idx="46">
                  <c:v>488.73819070601752</c:v>
                </c:pt>
                <c:pt idx="47">
                  <c:v>507.25453723084706</c:v>
                </c:pt>
                <c:pt idx="48">
                  <c:v>527.70835561521938</c:v>
                </c:pt>
                <c:pt idx="49">
                  <c:v>544.5668872191311</c:v>
                </c:pt>
                <c:pt idx="50">
                  <c:v>548.75831533908024</c:v>
                </c:pt>
                <c:pt idx="51">
                  <c:v>558.75091046471016</c:v>
                </c:pt>
                <c:pt idx="52">
                  <c:v>578.31031600432721</c:v>
                </c:pt>
                <c:pt idx="53">
                  <c:v>581.87204207671289</c:v>
                </c:pt>
                <c:pt idx="54">
                  <c:v>564.2349901847532</c:v>
                </c:pt>
                <c:pt idx="55">
                  <c:v>572.80025573335217</c:v>
                </c:pt>
                <c:pt idx="56">
                  <c:v>568.22682940173036</c:v>
                </c:pt>
                <c:pt idx="57">
                  <c:v>565.66240332525717</c:v>
                </c:pt>
                <c:pt idx="58">
                  <c:v>582.57465247651646</c:v>
                </c:pt>
                <c:pt idx="59">
                  <c:v>595.74157827182137</c:v>
                </c:pt>
                <c:pt idx="60">
                  <c:v>608.13328938829977</c:v>
                </c:pt>
                <c:pt idx="61">
                  <c:v>625.89263451338468</c:v>
                </c:pt>
                <c:pt idx="62">
                  <c:v>616.87057012816126</c:v>
                </c:pt>
                <c:pt idx="63">
                  <c:v>629.97919376193897</c:v>
                </c:pt>
                <c:pt idx="64">
                  <c:v>655.35943719887985</c:v>
                </c:pt>
                <c:pt idx="65">
                  <c:v>703.07485690541637</c:v>
                </c:pt>
                <c:pt idx="66">
                  <c:v>715.82352486024104</c:v>
                </c:pt>
                <c:pt idx="67">
                  <c:v>727.04397100710503</c:v>
                </c:pt>
                <c:pt idx="68">
                  <c:v>729.14643053595773</c:v>
                </c:pt>
                <c:pt idx="69">
                  <c:v>743.93717837398844</c:v>
                </c:pt>
                <c:pt idx="70">
                  <c:v>772.79618070936965</c:v>
                </c:pt>
                <c:pt idx="71">
                  <c:v>809.26304575322138</c:v>
                </c:pt>
                <c:pt idx="72">
                  <c:v>801.1885526562686</c:v>
                </c:pt>
                <c:pt idx="73">
                  <c:v>837.05886052251765</c:v>
                </c:pt>
                <c:pt idx="74">
                  <c:v>862.55154339468072</c:v>
                </c:pt>
                <c:pt idx="75">
                  <c:v>868.13041665801131</c:v>
                </c:pt>
                <c:pt idx="76">
                  <c:v>868.03794831256027</c:v>
                </c:pt>
                <c:pt idx="77">
                  <c:v>875.67726897267971</c:v>
                </c:pt>
                <c:pt idx="78">
                  <c:v>899.68465218323865</c:v>
                </c:pt>
                <c:pt idx="79">
                  <c:v>925.83305953591389</c:v>
                </c:pt>
                <c:pt idx="80">
                  <c:v>911.87178789080565</c:v>
                </c:pt>
                <c:pt idx="81">
                  <c:v>907.08039866067179</c:v>
                </c:pt>
                <c:pt idx="82">
                  <c:v>900.17740647936034</c:v>
                </c:pt>
                <c:pt idx="83">
                  <c:v>904.06592154268867</c:v>
                </c:pt>
                <c:pt idx="84">
                  <c:v>931.62718691931377</c:v>
                </c:pt>
                <c:pt idx="85">
                  <c:v>969.16667479755893</c:v>
                </c:pt>
                <c:pt idx="86">
                  <c:v>990.14011208386398</c:v>
                </c:pt>
                <c:pt idx="87">
                  <c:v>1014.2587178714964</c:v>
                </c:pt>
                <c:pt idx="88">
                  <c:v>1026.9924409611226</c:v>
                </c:pt>
                <c:pt idx="89">
                  <c:v>1058.8793922796274</c:v>
                </c:pt>
                <c:pt idx="90">
                  <c:v>1080.0702404397371</c:v>
                </c:pt>
                <c:pt idx="91">
                  <c:v>1093.2852572899328</c:v>
                </c:pt>
                <c:pt idx="92">
                  <c:v>1111.1830403310089</c:v>
                </c:pt>
                <c:pt idx="93">
                  <c:v>1130.7403640008606</c:v>
                </c:pt>
                <c:pt idx="94">
                  <c:v>1123.8877152146331</c:v>
                </c:pt>
                <c:pt idx="95">
                  <c:v>1126.0875609071297</c:v>
                </c:pt>
                <c:pt idx="96">
                  <c:v>1135.6086954733235</c:v>
                </c:pt>
                <c:pt idx="97">
                  <c:v>1148.6987207264613</c:v>
                </c:pt>
                <c:pt idx="98">
                  <c:v>1172.6820725094544</c:v>
                </c:pt>
                <c:pt idx="99">
                  <c:v>1192.33178533251</c:v>
                </c:pt>
                <c:pt idx="100">
                  <c:v>1220.3059195316907</c:v>
                </c:pt>
                <c:pt idx="101">
                  <c:v>1243.864242192617</c:v>
                </c:pt>
                <c:pt idx="102">
                  <c:v>1229.3575263134296</c:v>
                </c:pt>
                <c:pt idx="103">
                  <c:v>1238.5590328736871</c:v>
                </c:pt>
                <c:pt idx="104">
                  <c:v>1250.9506273663258</c:v>
                </c:pt>
                <c:pt idx="105">
                  <c:v>1255.9538999476727</c:v>
                </c:pt>
                <c:pt idx="106">
                  <c:v>1273.6364246221576</c:v>
                </c:pt>
                <c:pt idx="107">
                  <c:v>1302.9193428274832</c:v>
                </c:pt>
                <c:pt idx="108">
                  <c:v>1320.2738040840968</c:v>
                </c:pt>
                <c:pt idx="109">
                  <c:v>1340.6007417515618</c:v>
                </c:pt>
                <c:pt idx="110">
                  <c:v>1385.4003553650309</c:v>
                </c:pt>
                <c:pt idx="111">
                  <c:v>1407.5514384417481</c:v>
                </c:pt>
                <c:pt idx="112">
                  <c:v>1403.0177116690693</c:v>
                </c:pt>
                <c:pt idx="113">
                  <c:v>1427.5587119838119</c:v>
                </c:pt>
                <c:pt idx="114">
                  <c:v>1415.2355996513709</c:v>
                </c:pt>
                <c:pt idx="115">
                  <c:v>1510.5066676082802</c:v>
                </c:pt>
                <c:pt idx="116">
                  <c:v>1505.3928813182217</c:v>
                </c:pt>
                <c:pt idx="117">
                  <c:v>1509.3276409899602</c:v>
                </c:pt>
                <c:pt idx="118">
                  <c:v>1521.4518096533288</c:v>
                </c:pt>
                <c:pt idx="119">
                  <c:v>1537.5487330219873</c:v>
                </c:pt>
                <c:pt idx="120">
                  <c:v>1525.709252447738</c:v>
                </c:pt>
                <c:pt idx="121">
                  <c:v>1534.0721597640995</c:v>
                </c:pt>
                <c:pt idx="122">
                  <c:v>1501.4794534497507</c:v>
                </c:pt>
                <c:pt idx="123">
                  <c:v>1511.3523258183786</c:v>
                </c:pt>
                <c:pt idx="124">
                  <c:v>1578.4505207104189</c:v>
                </c:pt>
                <c:pt idx="125">
                  <c:v>1589.2510297585743</c:v>
                </c:pt>
                <c:pt idx="126">
                  <c:v>1629.7599574455112</c:v>
                </c:pt>
                <c:pt idx="127">
                  <c:v>1645.9316859751634</c:v>
                </c:pt>
                <c:pt idx="128">
                  <c:v>1634.5039752946109</c:v>
                </c:pt>
                <c:pt idx="129">
                  <c:v>1633.3235827809558</c:v>
                </c:pt>
                <c:pt idx="130">
                  <c:v>1655.9207085428059</c:v>
                </c:pt>
                <c:pt idx="131">
                  <c:v>1675.4481662362186</c:v>
                </c:pt>
                <c:pt idx="132">
                  <c:v>1683.529099103192</c:v>
                </c:pt>
                <c:pt idx="133">
                  <c:v>1714.7656639619643</c:v>
                </c:pt>
                <c:pt idx="134">
                  <c:v>1723.3505968035965</c:v>
                </c:pt>
                <c:pt idx="135">
                  <c:v>1726.0997641702202</c:v>
                </c:pt>
                <c:pt idx="136">
                  <c:v>1743.172574452595</c:v>
                </c:pt>
                <c:pt idx="137">
                  <c:v>1750.1125198908903</c:v>
                </c:pt>
                <c:pt idx="138">
                  <c:v>1758.3405756053282</c:v>
                </c:pt>
                <c:pt idx="139">
                  <c:v>1772.7709641709807</c:v>
                </c:pt>
                <c:pt idx="140">
                  <c:v>1790.7965376228713</c:v>
                </c:pt>
                <c:pt idx="141">
                  <c:v>1790.3908456013237</c:v>
                </c:pt>
                <c:pt idx="142">
                  <c:v>1818.442827582262</c:v>
                </c:pt>
                <c:pt idx="143">
                  <c:v>1837.5773138839227</c:v>
                </c:pt>
                <c:pt idx="144">
                  <c:v>1848.6369878757707</c:v>
                </c:pt>
                <c:pt idx="145">
                  <c:v>1852.6562412794419</c:v>
                </c:pt>
                <c:pt idx="146">
                  <c:v>1873.1701699542102</c:v>
                </c:pt>
                <c:pt idx="147">
                  <c:v>1907.1852988474373</c:v>
                </c:pt>
                <c:pt idx="148">
                  <c:v>1930.4041859705164</c:v>
                </c:pt>
                <c:pt idx="149">
                  <c:v>1953.9737714150954</c:v>
                </c:pt>
                <c:pt idx="150">
                  <c:v>1958.610365818327</c:v>
                </c:pt>
                <c:pt idx="151">
                  <c:v>1976.5849974680339</c:v>
                </c:pt>
                <c:pt idx="152">
                  <c:v>1993.4836746086719</c:v>
                </c:pt>
                <c:pt idx="153">
                  <c:v>1996.2152192320411</c:v>
                </c:pt>
                <c:pt idx="154">
                  <c:v>2016.3692584232135</c:v>
                </c:pt>
                <c:pt idx="155">
                  <c:v>2018.157817644362</c:v>
                </c:pt>
                <c:pt idx="156">
                  <c:v>2059.1428487719295</c:v>
                </c:pt>
                <c:pt idx="157">
                  <c:v>2085.106170278711</c:v>
                </c:pt>
                <c:pt idx="158">
                  <c:v>2123.5630228057084</c:v>
                </c:pt>
                <c:pt idx="159">
                  <c:v>2117.9472788940188</c:v>
                </c:pt>
                <c:pt idx="160">
                  <c:v>2122.7729728664167</c:v>
                </c:pt>
                <c:pt idx="161">
                  <c:v>2104.3921393530354</c:v>
                </c:pt>
                <c:pt idx="162">
                  <c:v>2099.4314997811698</c:v>
                </c:pt>
                <c:pt idx="163">
                  <c:v>2090.8794439389894</c:v>
                </c:pt>
                <c:pt idx="164">
                  <c:v>2089.102974380045</c:v>
                </c:pt>
                <c:pt idx="165">
                  <c:v>2080.2921678806642</c:v>
                </c:pt>
                <c:pt idx="166">
                  <c:v>2075.8648346577388</c:v>
                </c:pt>
                <c:pt idx="167">
                  <c:v>2080.4199042582482</c:v>
                </c:pt>
                <c:pt idx="168">
                  <c:v>2060.7778237018615</c:v>
                </c:pt>
                <c:pt idx="169">
                  <c:v>2031.4094910201181</c:v>
                </c:pt>
                <c:pt idx="170">
                  <c:v>2046.9255736271789</c:v>
                </c:pt>
                <c:pt idx="171">
                  <c:v>2044.9596385146142</c:v>
                </c:pt>
                <c:pt idx="172">
                  <c:v>2010.4187467160652</c:v>
                </c:pt>
                <c:pt idx="173">
                  <c:v>1997.0368892935144</c:v>
                </c:pt>
                <c:pt idx="174">
                  <c:v>1978.5867269931584</c:v>
                </c:pt>
                <c:pt idx="175">
                  <c:v>1960.9559205288663</c:v>
                </c:pt>
                <c:pt idx="176">
                  <c:v>1946.304827081929</c:v>
                </c:pt>
                <c:pt idx="177">
                  <c:v>1951.6693665618345</c:v>
                </c:pt>
                <c:pt idx="178">
                  <c:v>1943.3531428223794</c:v>
                </c:pt>
                <c:pt idx="179">
                  <c:v>1962.5224552496993</c:v>
                </c:pt>
                <c:pt idx="180">
                  <c:v>1996.6753090577479</c:v>
                </c:pt>
                <c:pt idx="181">
                  <c:v>2022.9145499934302</c:v>
                </c:pt>
                <c:pt idx="182">
                  <c:v>2044.7032431219325</c:v>
                </c:pt>
                <c:pt idx="183">
                  <c:v>2059.4825211503103</c:v>
                </c:pt>
                <c:pt idx="184">
                  <c:v>2109.7269563234404</c:v>
                </c:pt>
                <c:pt idx="185">
                  <c:v>2168.6443243471053</c:v>
                </c:pt>
                <c:pt idx="186">
                  <c:v>2185.6828900644273</c:v>
                </c:pt>
                <c:pt idx="187">
                  <c:v>2201.9225716357823</c:v>
                </c:pt>
                <c:pt idx="188">
                  <c:v>2210.3409689031196</c:v>
                </c:pt>
                <c:pt idx="189">
                  <c:v>2212.5937016866574</c:v>
                </c:pt>
                <c:pt idx="190">
                  <c:v>2234.5204479989511</c:v>
                </c:pt>
                <c:pt idx="191">
                  <c:v>2243.1089638561903</c:v>
                </c:pt>
                <c:pt idx="192">
                  <c:v>2247.8982212829051</c:v>
                </c:pt>
                <c:pt idx="193">
                  <c:v>2254.3107250381909</c:v>
                </c:pt>
                <c:pt idx="194">
                  <c:v>2278.1225067811752</c:v>
                </c:pt>
                <c:pt idx="195">
                  <c:v>2287.6662097941125</c:v>
                </c:pt>
                <c:pt idx="196">
                  <c:v>2309.0183421573911</c:v>
                </c:pt>
                <c:pt idx="197">
                  <c:v>2333.1014367749808</c:v>
                </c:pt>
                <c:pt idx="198">
                  <c:v>2331.1784233411313</c:v>
                </c:pt>
                <c:pt idx="199">
                  <c:v>2353.2945870413678</c:v>
                </c:pt>
                <c:pt idx="200">
                  <c:v>2381.283851743684</c:v>
                </c:pt>
                <c:pt idx="201">
                  <c:v>2380.3597497689407</c:v>
                </c:pt>
                <c:pt idx="202">
                  <c:v>2386.1970404553044</c:v>
                </c:pt>
                <c:pt idx="203">
                  <c:v>2414.3468564319164</c:v>
                </c:pt>
                <c:pt idx="204">
                  <c:v>2450.2712717438649</c:v>
                </c:pt>
                <c:pt idx="205">
                  <c:v>2483.5405141719048</c:v>
                </c:pt>
                <c:pt idx="206">
                  <c:v>2511.2891035118705</c:v>
                </c:pt>
                <c:pt idx="207">
                  <c:v>2524.6059023403627</c:v>
                </c:pt>
                <c:pt idx="208">
                  <c:v>2557.1248954524553</c:v>
                </c:pt>
                <c:pt idx="209">
                  <c:v>2611.1636509806376</c:v>
                </c:pt>
                <c:pt idx="210">
                  <c:v>2625.0876552644941</c:v>
                </c:pt>
                <c:pt idx="211">
                  <c:v>2658.7914088792977</c:v>
                </c:pt>
                <c:pt idx="212">
                  <c:v>2688.7301860418847</c:v>
                </c:pt>
                <c:pt idx="213">
                  <c:v>2699.8028900624781</c:v>
                </c:pt>
                <c:pt idx="214">
                  <c:v>2739.6322860208079</c:v>
                </c:pt>
                <c:pt idx="215">
                  <c:v>2761.4504324686791</c:v>
                </c:pt>
                <c:pt idx="216">
                  <c:v>2806.0289011820678</c:v>
                </c:pt>
                <c:pt idx="217">
                  <c:v>2835.0618855510984</c:v>
                </c:pt>
                <c:pt idx="218">
                  <c:v>2870.1204512059326</c:v>
                </c:pt>
                <c:pt idx="219">
                  <c:v>2904.2856247728973</c:v>
                </c:pt>
                <c:pt idx="220">
                  <c:v>2960.5060980398989</c:v>
                </c:pt>
                <c:pt idx="221">
                  <c:v>3006.5695577198658</c:v>
                </c:pt>
                <c:pt idx="222">
                  <c:v>3038.3690542850868</c:v>
                </c:pt>
                <c:pt idx="223">
                  <c:v>3067.5301771610343</c:v>
                </c:pt>
                <c:pt idx="224">
                  <c:v>3099.8641222000565</c:v>
                </c:pt>
                <c:pt idx="225">
                  <c:v>3163.2248615914959</c:v>
                </c:pt>
                <c:pt idx="226">
                  <c:v>3217.1639063637112</c:v>
                </c:pt>
                <c:pt idx="227">
                  <c:v>3265.1827582950136</c:v>
                </c:pt>
                <c:pt idx="228">
                  <c:v>3303.4460833009452</c:v>
                </c:pt>
                <c:pt idx="229">
                  <c:v>3306.4308242262259</c:v>
                </c:pt>
                <c:pt idx="230">
                  <c:v>3387.9784620339437</c:v>
                </c:pt>
                <c:pt idx="231">
                  <c:v>3429.4912262035318</c:v>
                </c:pt>
                <c:pt idx="232">
                  <c:v>3454.5247592268843</c:v>
                </c:pt>
                <c:pt idx="233">
                  <c:v>3480.7314570878652</c:v>
                </c:pt>
                <c:pt idx="234">
                  <c:v>3482.1721856284753</c:v>
                </c:pt>
                <c:pt idx="235">
                  <c:v>3517.3109891072645</c:v>
                </c:pt>
                <c:pt idx="236">
                  <c:v>3549.523208735287</c:v>
                </c:pt>
                <c:pt idx="237">
                  <c:v>3599.0029928276417</c:v>
                </c:pt>
                <c:pt idx="238">
                  <c:v>3633.2395988921944</c:v>
                </c:pt>
                <c:pt idx="239">
                  <c:v>3640.2868113089398</c:v>
                </c:pt>
                <c:pt idx="240">
                  <c:v>3698.6465896438235</c:v>
                </c:pt>
                <c:pt idx="241">
                  <c:v>3756.6301841632644</c:v>
                </c:pt>
                <c:pt idx="242">
                  <c:v>3791.0021914265199</c:v>
                </c:pt>
                <c:pt idx="243">
                  <c:v>3758.9600269726243</c:v>
                </c:pt>
                <c:pt idx="244">
                  <c:v>3815.5368913464731</c:v>
                </c:pt>
                <c:pt idx="245">
                  <c:v>3909.7345665809289</c:v>
                </c:pt>
                <c:pt idx="246">
                  <c:v>3876.7772374480705</c:v>
                </c:pt>
                <c:pt idx="247">
                  <c:v>3885.9127251313394</c:v>
                </c:pt>
                <c:pt idx="248">
                  <c:v>3914.8824801682899</c:v>
                </c:pt>
                <c:pt idx="249">
                  <c:v>3923.3219403883063</c:v>
                </c:pt>
                <c:pt idx="250">
                  <c:v>3962.8076752706702</c:v>
                </c:pt>
                <c:pt idx="251">
                  <c:v>3982.1463322468771</c:v>
                </c:pt>
                <c:pt idx="252">
                  <c:v>4059.0913266131624</c:v>
                </c:pt>
                <c:pt idx="253">
                  <c:v>4119.4019597410897</c:v>
                </c:pt>
                <c:pt idx="254">
                  <c:v>4193.2305764256953</c:v>
                </c:pt>
                <c:pt idx="255">
                  <c:v>4239.7606135290343</c:v>
                </c:pt>
                <c:pt idx="256">
                  <c:v>4280.9826022985435</c:v>
                </c:pt>
                <c:pt idx="257">
                  <c:v>4355.9138039985264</c:v>
                </c:pt>
                <c:pt idx="258">
                  <c:v>4308.0550469427162</c:v>
                </c:pt>
                <c:pt idx="259">
                  <c:v>4313.3278878268648</c:v>
                </c:pt>
                <c:pt idx="260">
                  <c:v>4358.6282583130323</c:v>
                </c:pt>
                <c:pt idx="261">
                  <c:v>4324.7959985026791</c:v>
                </c:pt>
                <c:pt idx="262">
                  <c:v>4367.175587146161</c:v>
                </c:pt>
                <c:pt idx="263">
                  <c:v>4442.9463736864427</c:v>
                </c:pt>
                <c:pt idx="264">
                  <c:v>4501.7719185412443</c:v>
                </c:pt>
                <c:pt idx="265">
                  <c:v>4600.482910915769</c:v>
                </c:pt>
                <c:pt idx="266">
                  <c:v>4748.7714552546386</c:v>
                </c:pt>
                <c:pt idx="267">
                  <c:v>4737.3001113064292</c:v>
                </c:pt>
                <c:pt idx="268">
                  <c:v>4745.9810391481715</c:v>
                </c:pt>
                <c:pt idx="269">
                  <c:v>4799.1810555024967</c:v>
                </c:pt>
                <c:pt idx="270">
                  <c:v>4766.3523325902624</c:v>
                </c:pt>
                <c:pt idx="271">
                  <c:v>4826.7577364701483</c:v>
                </c:pt>
                <c:pt idx="272">
                  <c:v>4840.0183619368927</c:v>
                </c:pt>
                <c:pt idx="273">
                  <c:v>4842.208289395272</c:v>
                </c:pt>
                <c:pt idx="274">
                  <c:v>4887.7936181135137</c:v>
                </c:pt>
                <c:pt idx="275">
                  <c:v>4933.0410255343204</c:v>
                </c:pt>
                <c:pt idx="276">
                  <c:v>4978.3198425856936</c:v>
                </c:pt>
                <c:pt idx="277">
                  <c:v>5057.6575294624399</c:v>
                </c:pt>
                <c:pt idx="278">
                  <c:v>5084.8372200243812</c:v>
                </c:pt>
                <c:pt idx="279">
                  <c:v>5117.2423809169541</c:v>
                </c:pt>
                <c:pt idx="280">
                  <c:v>5154.7106382477195</c:v>
                </c:pt>
                <c:pt idx="281">
                  <c:v>5261.5791273440391</c:v>
                </c:pt>
                <c:pt idx="282">
                  <c:v>5305.0211407892784</c:v>
                </c:pt>
                <c:pt idx="283">
                  <c:v>5348.0710414401119</c:v>
                </c:pt>
                <c:pt idx="284">
                  <c:v>5445.555296368103</c:v>
                </c:pt>
                <c:pt idx="285">
                  <c:v>5458.3792650172063</c:v>
                </c:pt>
                <c:pt idx="286">
                  <c:v>5516.642975039721</c:v>
                </c:pt>
                <c:pt idx="287">
                  <c:v>5560.6838466753616</c:v>
                </c:pt>
                <c:pt idx="288">
                  <c:v>5607.9503358367601</c:v>
                </c:pt>
                <c:pt idx="289">
                  <c:v>5666.8157173317295</c:v>
                </c:pt>
                <c:pt idx="290">
                  <c:v>5677.8853695311245</c:v>
                </c:pt>
                <c:pt idx="291">
                  <c:v>5744.132224270088</c:v>
                </c:pt>
                <c:pt idx="292">
                  <c:v>5743.4722284395421</c:v>
                </c:pt>
                <c:pt idx="293">
                  <c:v>5746.4254020735352</c:v>
                </c:pt>
                <c:pt idx="294">
                  <c:v>5702.003366395923</c:v>
                </c:pt>
                <c:pt idx="295">
                  <c:v>5680.7240322662001</c:v>
                </c:pt>
                <c:pt idx="296">
                  <c:v>5702.0117538082168</c:v>
                </c:pt>
                <c:pt idx="297">
                  <c:v>5715.4148190686037</c:v>
                </c:pt>
                <c:pt idx="298">
                  <c:v>5750.3412101690465</c:v>
                </c:pt>
                <c:pt idx="299">
                  <c:v>5755.7806649819559</c:v>
                </c:pt>
                <c:pt idx="300">
                  <c:v>5776.8693171065052</c:v>
                </c:pt>
                <c:pt idx="301">
                  <c:v>5799.3801927121476</c:v>
                </c:pt>
                <c:pt idx="302">
                  <c:v>5860.4468668431518</c:v>
                </c:pt>
                <c:pt idx="303">
                  <c:v>5861.6658668157734</c:v>
                </c:pt>
                <c:pt idx="304">
                  <c:v>5849.0177272375495</c:v>
                </c:pt>
                <c:pt idx="305">
                  <c:v>5820.6785942967999</c:v>
                </c:pt>
                <c:pt idx="306">
                  <c:v>5807.341787094545</c:v>
                </c:pt>
                <c:pt idx="307">
                  <c:v>5844.0893502728977</c:v>
                </c:pt>
                <c:pt idx="308">
                  <c:v>5837.4877233272691</c:v>
                </c:pt>
                <c:pt idx="309">
                  <c:v>5855.0691705179806</c:v>
                </c:pt>
                <c:pt idx="310">
                  <c:v>5912.218322086027</c:v>
                </c:pt>
                <c:pt idx="311">
                  <c:v>5959.9435149841238</c:v>
                </c:pt>
                <c:pt idx="312">
                  <c:v>6024.2726956572824</c:v>
                </c:pt>
                <c:pt idx="313">
                  <c:v>6150.6526643901052</c:v>
                </c:pt>
                <c:pt idx="314">
                  <c:v>6162.9045199663315</c:v>
                </c:pt>
                <c:pt idx="315">
                  <c:v>6217.4303211402275</c:v>
                </c:pt>
                <c:pt idx="316">
                  <c:v>6260.7918942489241</c:v>
                </c:pt>
                <c:pt idx="317">
                  <c:v>6204.0709578275091</c:v>
                </c:pt>
                <c:pt idx="318">
                  <c:v>6196.6558430419045</c:v>
                </c:pt>
                <c:pt idx="319">
                  <c:v>6141.7438054100658</c:v>
                </c:pt>
                <c:pt idx="320">
                  <c:v>6149.4965267036623</c:v>
                </c:pt>
                <c:pt idx="321">
                  <c:v>6140.88446466598</c:v>
                </c:pt>
                <c:pt idx="322">
                  <c:v>6189.3398477720702</c:v>
                </c:pt>
                <c:pt idx="323">
                  <c:v>6175.8339122455336</c:v>
                </c:pt>
                <c:pt idx="324">
                  <c:v>6139.7086432297756</c:v>
                </c:pt>
                <c:pt idx="325">
                  <c:v>6167.039081651209</c:v>
                </c:pt>
                <c:pt idx="326">
                  <c:v>6134.9884283811671</c:v>
                </c:pt>
                <c:pt idx="327">
                  <c:v>6166.2931741067532</c:v>
                </c:pt>
                <c:pt idx="328">
                  <c:v>6170.4932085194814</c:v>
                </c:pt>
                <c:pt idx="329">
                  <c:v>6235.0307307085723</c:v>
                </c:pt>
                <c:pt idx="330">
                  <c:v>6196.6365346835246</c:v>
                </c:pt>
                <c:pt idx="331">
                  <c:v>6187.6179333726768</c:v>
                </c:pt>
                <c:pt idx="332">
                  <c:v>6265.2165922375625</c:v>
                </c:pt>
                <c:pt idx="333">
                  <c:v>6257.2536028207969</c:v>
                </c:pt>
                <c:pt idx="334">
                  <c:v>6235.8964892582999</c:v>
                </c:pt>
                <c:pt idx="335">
                  <c:v>6271.7946381459678</c:v>
                </c:pt>
                <c:pt idx="336">
                  <c:v>6303.3862445722079</c:v>
                </c:pt>
                <c:pt idx="337">
                  <c:v>6308.4670739697258</c:v>
                </c:pt>
                <c:pt idx="338">
                  <c:v>6324.8989765121132</c:v>
                </c:pt>
                <c:pt idx="339">
                  <c:v>6362.7383861011649</c:v>
                </c:pt>
                <c:pt idx="340">
                  <c:v>6417.2777625693307</c:v>
                </c:pt>
                <c:pt idx="341">
                  <c:v>6490.2755773624376</c:v>
                </c:pt>
                <c:pt idx="342">
                  <c:v>6462.5489368579902</c:v>
                </c:pt>
                <c:pt idx="343">
                  <c:v>6470.8292036561588</c:v>
                </c:pt>
                <c:pt idx="344">
                  <c:v>6532.8013806617028</c:v>
                </c:pt>
                <c:pt idx="345">
                  <c:v>6552.3801895277529</c:v>
                </c:pt>
                <c:pt idx="346">
                  <c:v>6573.1353222509806</c:v>
                </c:pt>
                <c:pt idx="347">
                  <c:v>6630.8291697942477</c:v>
                </c:pt>
                <c:pt idx="348">
                  <c:v>6644.2915796184889</c:v>
                </c:pt>
                <c:pt idx="349">
                  <c:v>6715.6836756522725</c:v>
                </c:pt>
                <c:pt idx="350">
                  <c:v>6751.9118935332745</c:v>
                </c:pt>
                <c:pt idx="351">
                  <c:v>6778.252254982548</c:v>
                </c:pt>
                <c:pt idx="352">
                  <c:v>6803.0047118577495</c:v>
                </c:pt>
                <c:pt idx="353">
                  <c:v>6809.1713064658661</c:v>
                </c:pt>
                <c:pt idx="354">
                  <c:v>6789.1261287683728</c:v>
                </c:pt>
                <c:pt idx="355">
                  <c:v>6811.3187417564823</c:v>
                </c:pt>
                <c:pt idx="356">
                  <c:v>6846.1095090594226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40144"/>
        <c:axId val="353922720"/>
      </c:lineChart>
      <c:dateAx>
        <c:axId val="208140144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3922720"/>
        <c:crosses val="autoZero"/>
        <c:auto val="1"/>
        <c:lblOffset val="100"/>
        <c:baseTimeUnit val="months"/>
        <c:majorUnit val="18"/>
        <c:majorTimeUnit val="months"/>
        <c:minorUnit val="1"/>
      </c:dateAx>
      <c:valAx>
        <c:axId val="3539227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814014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4417767106843"/>
          <c:y val="7.6738609112709827E-2"/>
          <c:w val="0.8787515006002401"/>
          <c:h val="0.649880095923261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Sheet1!$A$2:$A$221</c:f>
              <c:numCache>
                <c:formatCode>[$-416]mmm\-yy;@</c:formatCode>
                <c:ptCount val="220"/>
                <c:pt idx="0">
                  <c:v>36495</c:v>
                </c:pt>
                <c:pt idx="1">
                  <c:v>36526</c:v>
                </c:pt>
                <c:pt idx="2">
                  <c:v>36557</c:v>
                </c:pt>
                <c:pt idx="3">
                  <c:v>36586</c:v>
                </c:pt>
                <c:pt idx="4">
                  <c:v>36617</c:v>
                </c:pt>
                <c:pt idx="5">
                  <c:v>36647</c:v>
                </c:pt>
                <c:pt idx="6">
                  <c:v>36678</c:v>
                </c:pt>
                <c:pt idx="7">
                  <c:v>36708</c:v>
                </c:pt>
                <c:pt idx="8">
                  <c:v>36739</c:v>
                </c:pt>
                <c:pt idx="9">
                  <c:v>36770</c:v>
                </c:pt>
                <c:pt idx="10">
                  <c:v>36800</c:v>
                </c:pt>
                <c:pt idx="11">
                  <c:v>36831</c:v>
                </c:pt>
                <c:pt idx="12">
                  <c:v>36861</c:v>
                </c:pt>
                <c:pt idx="13">
                  <c:v>36892</c:v>
                </c:pt>
                <c:pt idx="14">
                  <c:v>36923</c:v>
                </c:pt>
                <c:pt idx="15">
                  <c:v>36951</c:v>
                </c:pt>
                <c:pt idx="16">
                  <c:v>36982</c:v>
                </c:pt>
                <c:pt idx="17">
                  <c:v>37012</c:v>
                </c:pt>
                <c:pt idx="18">
                  <c:v>37043</c:v>
                </c:pt>
                <c:pt idx="19">
                  <c:v>37073</c:v>
                </c:pt>
                <c:pt idx="20">
                  <c:v>37104</c:v>
                </c:pt>
                <c:pt idx="21">
                  <c:v>37135</c:v>
                </c:pt>
                <c:pt idx="22">
                  <c:v>37165</c:v>
                </c:pt>
                <c:pt idx="23">
                  <c:v>37196</c:v>
                </c:pt>
                <c:pt idx="24">
                  <c:v>37226</c:v>
                </c:pt>
                <c:pt idx="25">
                  <c:v>37257</c:v>
                </c:pt>
                <c:pt idx="26">
                  <c:v>37288</c:v>
                </c:pt>
                <c:pt idx="27">
                  <c:v>37316</c:v>
                </c:pt>
                <c:pt idx="28">
                  <c:v>37347</c:v>
                </c:pt>
                <c:pt idx="29">
                  <c:v>37377</c:v>
                </c:pt>
                <c:pt idx="30">
                  <c:v>37408</c:v>
                </c:pt>
                <c:pt idx="31">
                  <c:v>37438</c:v>
                </c:pt>
                <c:pt idx="32">
                  <c:v>37469</c:v>
                </c:pt>
                <c:pt idx="33">
                  <c:v>37500</c:v>
                </c:pt>
                <c:pt idx="34">
                  <c:v>37530</c:v>
                </c:pt>
                <c:pt idx="35">
                  <c:v>37561</c:v>
                </c:pt>
                <c:pt idx="36">
                  <c:v>37591</c:v>
                </c:pt>
                <c:pt idx="37">
                  <c:v>37622</c:v>
                </c:pt>
                <c:pt idx="38">
                  <c:v>37653</c:v>
                </c:pt>
                <c:pt idx="39">
                  <c:v>37681</c:v>
                </c:pt>
                <c:pt idx="40">
                  <c:v>37712</c:v>
                </c:pt>
                <c:pt idx="41">
                  <c:v>37742</c:v>
                </c:pt>
                <c:pt idx="42">
                  <c:v>37773</c:v>
                </c:pt>
                <c:pt idx="43">
                  <c:v>37803</c:v>
                </c:pt>
                <c:pt idx="44">
                  <c:v>37834</c:v>
                </c:pt>
                <c:pt idx="45">
                  <c:v>37865</c:v>
                </c:pt>
                <c:pt idx="46">
                  <c:v>37895</c:v>
                </c:pt>
                <c:pt idx="47">
                  <c:v>37926</c:v>
                </c:pt>
                <c:pt idx="48">
                  <c:v>37956</c:v>
                </c:pt>
                <c:pt idx="49">
                  <c:v>37987</c:v>
                </c:pt>
                <c:pt idx="50">
                  <c:v>38018</c:v>
                </c:pt>
                <c:pt idx="51">
                  <c:v>38047</c:v>
                </c:pt>
                <c:pt idx="52">
                  <c:v>38078</c:v>
                </c:pt>
                <c:pt idx="53">
                  <c:v>38108</c:v>
                </c:pt>
                <c:pt idx="54">
                  <c:v>38139</c:v>
                </c:pt>
                <c:pt idx="55">
                  <c:v>38169</c:v>
                </c:pt>
                <c:pt idx="56">
                  <c:v>38200</c:v>
                </c:pt>
                <c:pt idx="57">
                  <c:v>38231</c:v>
                </c:pt>
                <c:pt idx="58">
                  <c:v>38261</c:v>
                </c:pt>
                <c:pt idx="59">
                  <c:v>38292</c:v>
                </c:pt>
                <c:pt idx="60">
                  <c:v>38322</c:v>
                </c:pt>
                <c:pt idx="61">
                  <c:v>38353</c:v>
                </c:pt>
                <c:pt idx="62">
                  <c:v>38384</c:v>
                </c:pt>
                <c:pt idx="63">
                  <c:v>38412</c:v>
                </c:pt>
                <c:pt idx="64">
                  <c:v>38443</c:v>
                </c:pt>
                <c:pt idx="65">
                  <c:v>38473</c:v>
                </c:pt>
                <c:pt idx="66">
                  <c:v>38504</c:v>
                </c:pt>
                <c:pt idx="67">
                  <c:v>38534</c:v>
                </c:pt>
                <c:pt idx="68">
                  <c:v>38565</c:v>
                </c:pt>
                <c:pt idx="69">
                  <c:v>38596</c:v>
                </c:pt>
                <c:pt idx="70">
                  <c:v>38626</c:v>
                </c:pt>
                <c:pt idx="71">
                  <c:v>38657</c:v>
                </c:pt>
                <c:pt idx="72">
                  <c:v>38687</c:v>
                </c:pt>
                <c:pt idx="73">
                  <c:v>38718</c:v>
                </c:pt>
                <c:pt idx="74">
                  <c:v>38749</c:v>
                </c:pt>
                <c:pt idx="75">
                  <c:v>38777</c:v>
                </c:pt>
                <c:pt idx="76">
                  <c:v>38808</c:v>
                </c:pt>
                <c:pt idx="77">
                  <c:v>38838</c:v>
                </c:pt>
                <c:pt idx="78">
                  <c:v>38869</c:v>
                </c:pt>
                <c:pt idx="79">
                  <c:v>38899</c:v>
                </c:pt>
                <c:pt idx="80">
                  <c:v>38930</c:v>
                </c:pt>
                <c:pt idx="81">
                  <c:v>38961</c:v>
                </c:pt>
                <c:pt idx="82">
                  <c:v>38991</c:v>
                </c:pt>
                <c:pt idx="83">
                  <c:v>39022</c:v>
                </c:pt>
                <c:pt idx="84">
                  <c:v>39052</c:v>
                </c:pt>
                <c:pt idx="85">
                  <c:v>39083</c:v>
                </c:pt>
                <c:pt idx="86">
                  <c:v>39114</c:v>
                </c:pt>
                <c:pt idx="87">
                  <c:v>39142</c:v>
                </c:pt>
                <c:pt idx="88">
                  <c:v>39173</c:v>
                </c:pt>
                <c:pt idx="89">
                  <c:v>39203</c:v>
                </c:pt>
                <c:pt idx="90">
                  <c:v>39234</c:v>
                </c:pt>
                <c:pt idx="91">
                  <c:v>39264</c:v>
                </c:pt>
                <c:pt idx="92">
                  <c:v>39295</c:v>
                </c:pt>
                <c:pt idx="93">
                  <c:v>39326</c:v>
                </c:pt>
                <c:pt idx="94">
                  <c:v>39356</c:v>
                </c:pt>
                <c:pt idx="95">
                  <c:v>39387</c:v>
                </c:pt>
                <c:pt idx="96">
                  <c:v>39417</c:v>
                </c:pt>
                <c:pt idx="97">
                  <c:v>39448</c:v>
                </c:pt>
                <c:pt idx="98">
                  <c:v>39479</c:v>
                </c:pt>
                <c:pt idx="99">
                  <c:v>39508</c:v>
                </c:pt>
                <c:pt idx="100">
                  <c:v>39539</c:v>
                </c:pt>
                <c:pt idx="101">
                  <c:v>39569</c:v>
                </c:pt>
                <c:pt idx="102">
                  <c:v>39600</c:v>
                </c:pt>
                <c:pt idx="103">
                  <c:v>39630</c:v>
                </c:pt>
                <c:pt idx="104">
                  <c:v>39661</c:v>
                </c:pt>
                <c:pt idx="105">
                  <c:v>39692</c:v>
                </c:pt>
                <c:pt idx="106">
                  <c:v>39722</c:v>
                </c:pt>
                <c:pt idx="107">
                  <c:v>39753</c:v>
                </c:pt>
                <c:pt idx="108">
                  <c:v>39783</c:v>
                </c:pt>
                <c:pt idx="109">
                  <c:v>39814</c:v>
                </c:pt>
                <c:pt idx="110">
                  <c:v>39845</c:v>
                </c:pt>
                <c:pt idx="111">
                  <c:v>39873</c:v>
                </c:pt>
                <c:pt idx="112">
                  <c:v>39904</c:v>
                </c:pt>
                <c:pt idx="113">
                  <c:v>39934</c:v>
                </c:pt>
                <c:pt idx="114">
                  <c:v>39965</c:v>
                </c:pt>
                <c:pt idx="115">
                  <c:v>39995</c:v>
                </c:pt>
                <c:pt idx="116">
                  <c:v>40026</c:v>
                </c:pt>
                <c:pt idx="117">
                  <c:v>40057</c:v>
                </c:pt>
                <c:pt idx="118">
                  <c:v>40087</c:v>
                </c:pt>
                <c:pt idx="119">
                  <c:v>40118</c:v>
                </c:pt>
                <c:pt idx="120">
                  <c:v>40148</c:v>
                </c:pt>
                <c:pt idx="121">
                  <c:v>40179</c:v>
                </c:pt>
                <c:pt idx="122">
                  <c:v>40210</c:v>
                </c:pt>
                <c:pt idx="123">
                  <c:v>40238</c:v>
                </c:pt>
                <c:pt idx="124">
                  <c:v>40269</c:v>
                </c:pt>
                <c:pt idx="125">
                  <c:v>40299</c:v>
                </c:pt>
                <c:pt idx="126">
                  <c:v>40330</c:v>
                </c:pt>
                <c:pt idx="127">
                  <c:v>40360</c:v>
                </c:pt>
                <c:pt idx="128">
                  <c:v>40391</c:v>
                </c:pt>
                <c:pt idx="129">
                  <c:v>40422</c:v>
                </c:pt>
                <c:pt idx="130">
                  <c:v>40452</c:v>
                </c:pt>
                <c:pt idx="131">
                  <c:v>40483</c:v>
                </c:pt>
                <c:pt idx="132">
                  <c:v>40513</c:v>
                </c:pt>
                <c:pt idx="133">
                  <c:v>40544</c:v>
                </c:pt>
                <c:pt idx="134">
                  <c:v>40575</c:v>
                </c:pt>
                <c:pt idx="135">
                  <c:v>40603</c:v>
                </c:pt>
                <c:pt idx="136">
                  <c:v>40634</c:v>
                </c:pt>
                <c:pt idx="137">
                  <c:v>40664</c:v>
                </c:pt>
                <c:pt idx="138">
                  <c:v>40695</c:v>
                </c:pt>
                <c:pt idx="139">
                  <c:v>40725</c:v>
                </c:pt>
                <c:pt idx="140">
                  <c:v>40756</c:v>
                </c:pt>
                <c:pt idx="141">
                  <c:v>40787</c:v>
                </c:pt>
                <c:pt idx="142">
                  <c:v>40817</c:v>
                </c:pt>
                <c:pt idx="143">
                  <c:v>40848</c:v>
                </c:pt>
                <c:pt idx="144">
                  <c:v>40878</c:v>
                </c:pt>
                <c:pt idx="145">
                  <c:v>40909</c:v>
                </c:pt>
                <c:pt idx="146">
                  <c:v>40940</c:v>
                </c:pt>
                <c:pt idx="147">
                  <c:v>40969</c:v>
                </c:pt>
                <c:pt idx="148">
                  <c:v>41000</c:v>
                </c:pt>
                <c:pt idx="149">
                  <c:v>41030</c:v>
                </c:pt>
                <c:pt idx="150">
                  <c:v>41061</c:v>
                </c:pt>
                <c:pt idx="151">
                  <c:v>41091</c:v>
                </c:pt>
                <c:pt idx="152">
                  <c:v>41122</c:v>
                </c:pt>
                <c:pt idx="153">
                  <c:v>41153</c:v>
                </c:pt>
                <c:pt idx="154">
                  <c:v>41183</c:v>
                </c:pt>
                <c:pt idx="155">
                  <c:v>41214</c:v>
                </c:pt>
                <c:pt idx="156">
                  <c:v>41244</c:v>
                </c:pt>
                <c:pt idx="157">
                  <c:v>41275</c:v>
                </c:pt>
                <c:pt idx="158">
                  <c:v>41306</c:v>
                </c:pt>
                <c:pt idx="159">
                  <c:v>41334</c:v>
                </c:pt>
                <c:pt idx="160">
                  <c:v>41365</c:v>
                </c:pt>
                <c:pt idx="161">
                  <c:v>41395</c:v>
                </c:pt>
                <c:pt idx="162">
                  <c:v>41426</c:v>
                </c:pt>
                <c:pt idx="163">
                  <c:v>41456</c:v>
                </c:pt>
                <c:pt idx="164">
                  <c:v>41487</c:v>
                </c:pt>
                <c:pt idx="165">
                  <c:v>41518</c:v>
                </c:pt>
                <c:pt idx="166">
                  <c:v>41548</c:v>
                </c:pt>
                <c:pt idx="167">
                  <c:v>41579</c:v>
                </c:pt>
                <c:pt idx="168">
                  <c:v>41609</c:v>
                </c:pt>
                <c:pt idx="169">
                  <c:v>41640</c:v>
                </c:pt>
                <c:pt idx="170">
                  <c:v>41671</c:v>
                </c:pt>
                <c:pt idx="171">
                  <c:v>41699</c:v>
                </c:pt>
                <c:pt idx="172">
                  <c:v>41730</c:v>
                </c:pt>
                <c:pt idx="173">
                  <c:v>41760</c:v>
                </c:pt>
                <c:pt idx="174">
                  <c:v>41791</c:v>
                </c:pt>
                <c:pt idx="175">
                  <c:v>41821</c:v>
                </c:pt>
                <c:pt idx="176">
                  <c:v>41852</c:v>
                </c:pt>
                <c:pt idx="177">
                  <c:v>41883</c:v>
                </c:pt>
                <c:pt idx="178">
                  <c:v>41913</c:v>
                </c:pt>
                <c:pt idx="179">
                  <c:v>41944</c:v>
                </c:pt>
                <c:pt idx="180">
                  <c:v>41974</c:v>
                </c:pt>
                <c:pt idx="181">
                  <c:v>42005</c:v>
                </c:pt>
                <c:pt idx="182">
                  <c:v>42036</c:v>
                </c:pt>
                <c:pt idx="183">
                  <c:v>42064</c:v>
                </c:pt>
                <c:pt idx="184">
                  <c:v>42095</c:v>
                </c:pt>
                <c:pt idx="185">
                  <c:v>42125</c:v>
                </c:pt>
                <c:pt idx="186">
                  <c:v>42156</c:v>
                </c:pt>
                <c:pt idx="187">
                  <c:v>42186</c:v>
                </c:pt>
                <c:pt idx="188">
                  <c:v>42217</c:v>
                </c:pt>
                <c:pt idx="189">
                  <c:v>42248</c:v>
                </c:pt>
                <c:pt idx="190">
                  <c:v>42278</c:v>
                </c:pt>
                <c:pt idx="191">
                  <c:v>42309</c:v>
                </c:pt>
                <c:pt idx="192">
                  <c:v>42339</c:v>
                </c:pt>
                <c:pt idx="193">
                  <c:v>42370</c:v>
                </c:pt>
                <c:pt idx="194">
                  <c:v>42401</c:v>
                </c:pt>
                <c:pt idx="195">
                  <c:v>42430</c:v>
                </c:pt>
                <c:pt idx="196">
                  <c:v>42461</c:v>
                </c:pt>
                <c:pt idx="197">
                  <c:v>42491</c:v>
                </c:pt>
                <c:pt idx="198">
                  <c:v>42522</c:v>
                </c:pt>
                <c:pt idx="199">
                  <c:v>42552</c:v>
                </c:pt>
                <c:pt idx="200">
                  <c:v>42583</c:v>
                </c:pt>
                <c:pt idx="201">
                  <c:v>42614</c:v>
                </c:pt>
                <c:pt idx="202">
                  <c:v>42644</c:v>
                </c:pt>
                <c:pt idx="203">
                  <c:v>42675</c:v>
                </c:pt>
                <c:pt idx="204">
                  <c:v>42705</c:v>
                </c:pt>
                <c:pt idx="205">
                  <c:v>42736</c:v>
                </c:pt>
                <c:pt idx="206">
                  <c:v>42767</c:v>
                </c:pt>
                <c:pt idx="207">
                  <c:v>42795</c:v>
                </c:pt>
                <c:pt idx="208">
                  <c:v>42826</c:v>
                </c:pt>
                <c:pt idx="209">
                  <c:v>42856</c:v>
                </c:pt>
                <c:pt idx="210">
                  <c:v>42887</c:v>
                </c:pt>
                <c:pt idx="211">
                  <c:v>42917</c:v>
                </c:pt>
                <c:pt idx="212">
                  <c:v>42948</c:v>
                </c:pt>
                <c:pt idx="213">
                  <c:v>42979</c:v>
                </c:pt>
                <c:pt idx="214">
                  <c:v>43009</c:v>
                </c:pt>
                <c:pt idx="215">
                  <c:v>43040</c:v>
                </c:pt>
                <c:pt idx="216">
                  <c:v>43070</c:v>
                </c:pt>
                <c:pt idx="217">
                  <c:v>43101</c:v>
                </c:pt>
                <c:pt idx="218">
                  <c:v>43132</c:v>
                </c:pt>
                <c:pt idx="219">
                  <c:v>43160</c:v>
                </c:pt>
              </c:numCache>
            </c:numRef>
          </c:cat>
          <c:val>
            <c:numRef>
              <c:f>Sheet1!$B$2:$B$221</c:f>
              <c:numCache>
                <c:formatCode>#,##0.0000</c:formatCode>
                <c:ptCount val="220"/>
                <c:pt idx="0">
                  <c:v>5.4088398704487499</c:v>
                </c:pt>
                <c:pt idx="1">
                  <c:v>4.8687364184200801</c:v>
                </c:pt>
                <c:pt idx="2">
                  <c:v>4.6407030111641099</c:v>
                </c:pt>
                <c:pt idx="3">
                  <c:v>4.5950110178597301</c:v>
                </c:pt>
                <c:pt idx="4">
                  <c:v>4.6428431715618803</c:v>
                </c:pt>
                <c:pt idx="5">
                  <c:v>4.55768019196318</c:v>
                </c:pt>
                <c:pt idx="6">
                  <c:v>4.6374784242618903</c:v>
                </c:pt>
                <c:pt idx="7">
                  <c:v>4.7461122102814803</c:v>
                </c:pt>
                <c:pt idx="8">
                  <c:v>4.6523551161627497</c:v>
                </c:pt>
                <c:pt idx="9">
                  <c:v>4.8685896984441497</c:v>
                </c:pt>
                <c:pt idx="10">
                  <c:v>4.9095847232210303</c:v>
                </c:pt>
                <c:pt idx="11">
                  <c:v>5.1219622751127902</c:v>
                </c:pt>
                <c:pt idx="12">
                  <c:v>6.01270753867413</c:v>
                </c:pt>
                <c:pt idx="13">
                  <c:v>5.3496696745266803</c:v>
                </c:pt>
                <c:pt idx="14">
                  <c:v>5.4503362322850801</c:v>
                </c:pt>
                <c:pt idx="15">
                  <c:v>5.1877622692700198</c:v>
                </c:pt>
                <c:pt idx="16">
                  <c:v>5.1025807997769501</c:v>
                </c:pt>
                <c:pt idx="17">
                  <c:v>5.0178354296179402</c:v>
                </c:pt>
                <c:pt idx="18">
                  <c:v>5.0465089126995997</c:v>
                </c:pt>
                <c:pt idx="19">
                  <c:v>5.0667975147838096</c:v>
                </c:pt>
                <c:pt idx="20">
                  <c:v>5.0609522618296898</c:v>
                </c:pt>
                <c:pt idx="21">
                  <c:v>5.08680636278436</c:v>
                </c:pt>
                <c:pt idx="22">
                  <c:v>4.96716947374484</c:v>
                </c:pt>
                <c:pt idx="23">
                  <c:v>5.1468313934488901</c:v>
                </c:pt>
                <c:pt idx="24">
                  <c:v>6.13512516925213</c:v>
                </c:pt>
                <c:pt idx="25">
                  <c:v>5.4626006860713101</c:v>
                </c:pt>
                <c:pt idx="26">
                  <c:v>5.4003411285932703</c:v>
                </c:pt>
                <c:pt idx="27">
                  <c:v>5.3238064054374599</c:v>
                </c:pt>
                <c:pt idx="28">
                  <c:v>5.3716377230015899</c:v>
                </c:pt>
                <c:pt idx="29">
                  <c:v>5.2167578832640098</c:v>
                </c:pt>
                <c:pt idx="30">
                  <c:v>5.4909185760662504</c:v>
                </c:pt>
                <c:pt idx="31">
                  <c:v>5.5603222015480096</c:v>
                </c:pt>
                <c:pt idx="32">
                  <c:v>5.5967222063321396</c:v>
                </c:pt>
                <c:pt idx="33">
                  <c:v>5.5759570098091302</c:v>
                </c:pt>
                <c:pt idx="34">
                  <c:v>5.3584275322244297</c:v>
                </c:pt>
                <c:pt idx="35">
                  <c:v>5.3515269090240496</c:v>
                </c:pt>
                <c:pt idx="36">
                  <c:v>6.1767954174642803</c:v>
                </c:pt>
                <c:pt idx="37">
                  <c:v>5.24289535223188</c:v>
                </c:pt>
                <c:pt idx="38">
                  <c:v>5.1221948432580602</c:v>
                </c:pt>
                <c:pt idx="39">
                  <c:v>4.9085399970010002</c:v>
                </c:pt>
                <c:pt idx="40">
                  <c:v>4.8272630525342803</c:v>
                </c:pt>
                <c:pt idx="41">
                  <c:v>4.8488441983575301</c:v>
                </c:pt>
                <c:pt idx="42">
                  <c:v>5.0619224385469499</c:v>
                </c:pt>
                <c:pt idx="43">
                  <c:v>5.0150235904150504</c:v>
                </c:pt>
                <c:pt idx="44">
                  <c:v>5.00860146382675</c:v>
                </c:pt>
                <c:pt idx="45">
                  <c:v>5.0318514144014701</c:v>
                </c:pt>
                <c:pt idx="46">
                  <c:v>5.0139491713183899</c:v>
                </c:pt>
                <c:pt idx="47">
                  <c:v>5.3561807314870098</c:v>
                </c:pt>
                <c:pt idx="48">
                  <c:v>6.2867308581998298</c:v>
                </c:pt>
                <c:pt idx="49">
                  <c:v>5.5314084093179199</c:v>
                </c:pt>
                <c:pt idx="50">
                  <c:v>5.5335394568208596</c:v>
                </c:pt>
                <c:pt idx="51">
                  <c:v>5.3354069166883198</c:v>
                </c:pt>
                <c:pt idx="52">
                  <c:v>5.2493288082762497</c:v>
                </c:pt>
                <c:pt idx="53">
                  <c:v>5.3251451795682403</c:v>
                </c:pt>
                <c:pt idx="54">
                  <c:v>5.2890702753810599</c:v>
                </c:pt>
                <c:pt idx="55">
                  <c:v>5.2518670671779804</c:v>
                </c:pt>
                <c:pt idx="56">
                  <c:v>5.32381652511536</c:v>
                </c:pt>
                <c:pt idx="57">
                  <c:v>5.4993146894146401</c:v>
                </c:pt>
                <c:pt idx="58">
                  <c:v>5.4621376297132604</c:v>
                </c:pt>
                <c:pt idx="59">
                  <c:v>5.5966649664248296</c:v>
                </c:pt>
                <c:pt idx="60">
                  <c:v>6.2819304112411203</c:v>
                </c:pt>
                <c:pt idx="61">
                  <c:v>5.81228308479474</c:v>
                </c:pt>
                <c:pt idx="62">
                  <c:v>5.72174107341535</c:v>
                </c:pt>
                <c:pt idx="63">
                  <c:v>5.6371391561305897</c:v>
                </c:pt>
                <c:pt idx="64">
                  <c:v>5.4701395467011897</c:v>
                </c:pt>
                <c:pt idx="65">
                  <c:v>5.5873061560944199</c:v>
                </c:pt>
                <c:pt idx="66">
                  <c:v>5.6561719068390497</c:v>
                </c:pt>
                <c:pt idx="67">
                  <c:v>5.6584503736571099</c:v>
                </c:pt>
                <c:pt idx="68">
                  <c:v>5.6566183126708003</c:v>
                </c:pt>
                <c:pt idx="69">
                  <c:v>5.6234828803479404</c:v>
                </c:pt>
                <c:pt idx="70">
                  <c:v>5.6642500650169598</c:v>
                </c:pt>
                <c:pt idx="71">
                  <c:v>5.9303592294004899</c:v>
                </c:pt>
                <c:pt idx="72">
                  <c:v>6.7106485164259304</c:v>
                </c:pt>
                <c:pt idx="73">
                  <c:v>5.9725375232993798</c:v>
                </c:pt>
                <c:pt idx="74">
                  <c:v>5.99839020320203</c:v>
                </c:pt>
                <c:pt idx="75">
                  <c:v>5.8605310751802397</c:v>
                </c:pt>
                <c:pt idx="76">
                  <c:v>5.7729389291711897</c:v>
                </c:pt>
                <c:pt idx="77">
                  <c:v>5.8528810760678098</c:v>
                </c:pt>
                <c:pt idx="78">
                  <c:v>5.8507620024790397</c:v>
                </c:pt>
                <c:pt idx="79">
                  <c:v>5.8581652992209596</c:v>
                </c:pt>
                <c:pt idx="80">
                  <c:v>5.9261063019153104</c:v>
                </c:pt>
                <c:pt idx="81">
                  <c:v>6.1648739232412604</c:v>
                </c:pt>
                <c:pt idx="82">
                  <c:v>6.1755747359000903</c:v>
                </c:pt>
                <c:pt idx="83">
                  <c:v>6.4074154829523602</c:v>
                </c:pt>
                <c:pt idx="84">
                  <c:v>7.3039541481661798</c:v>
                </c:pt>
                <c:pt idx="85">
                  <c:v>6.3542356208174304</c:v>
                </c:pt>
                <c:pt idx="86">
                  <c:v>6.2324693752150697</c:v>
                </c:pt>
                <c:pt idx="87">
                  <c:v>6.2670859808714097</c:v>
                </c:pt>
                <c:pt idx="88">
                  <c:v>6.2561950567449802</c:v>
                </c:pt>
                <c:pt idx="89">
                  <c:v>6.2651013163974101</c:v>
                </c:pt>
                <c:pt idx="90">
                  <c:v>6.4616401971935398</c:v>
                </c:pt>
                <c:pt idx="91">
                  <c:v>6.4899254994590203</c:v>
                </c:pt>
                <c:pt idx="92">
                  <c:v>6.5107104089599099</c:v>
                </c:pt>
                <c:pt idx="93">
                  <c:v>6.6191729957182703</c:v>
                </c:pt>
                <c:pt idx="94">
                  <c:v>6.66377214083934</c:v>
                </c:pt>
                <c:pt idx="95">
                  <c:v>6.9373971500560598</c:v>
                </c:pt>
                <c:pt idx="96">
                  <c:v>8.2535953561023891</c:v>
                </c:pt>
                <c:pt idx="97">
                  <c:v>6.7200720087693702</c:v>
                </c:pt>
                <c:pt idx="98">
                  <c:v>6.4436442045052802</c:v>
                </c:pt>
                <c:pt idx="99">
                  <c:v>6.3796093147588699</c:v>
                </c:pt>
                <c:pt idx="100">
                  <c:v>6.3728238599092402</c:v>
                </c:pt>
                <c:pt idx="101">
                  <c:v>6.1367114822515898</c:v>
                </c:pt>
                <c:pt idx="102">
                  <c:v>6.1381545300866298</c:v>
                </c:pt>
                <c:pt idx="103">
                  <c:v>6.09006050215151</c:v>
                </c:pt>
                <c:pt idx="104">
                  <c:v>6.1134893327988804</c:v>
                </c:pt>
                <c:pt idx="105">
                  <c:v>6.3135963486262598</c:v>
                </c:pt>
                <c:pt idx="106">
                  <c:v>6.0957579084200599</c:v>
                </c:pt>
                <c:pt idx="107">
                  <c:v>6.3745778097054702</c:v>
                </c:pt>
                <c:pt idx="108">
                  <c:v>7.2324025931208</c:v>
                </c:pt>
                <c:pt idx="109">
                  <c:v>6.45431877636734</c:v>
                </c:pt>
                <c:pt idx="110">
                  <c:v>6.3859599536643801</c:v>
                </c:pt>
                <c:pt idx="111">
                  <c:v>6.2898310553672996</c:v>
                </c:pt>
                <c:pt idx="112">
                  <c:v>6.3470224810441804</c:v>
                </c:pt>
                <c:pt idx="113">
                  <c:v>6.37901856388119</c:v>
                </c:pt>
                <c:pt idx="114">
                  <c:v>6.5805646970918401</c:v>
                </c:pt>
                <c:pt idx="115">
                  <c:v>6.4491264555893304</c:v>
                </c:pt>
                <c:pt idx="116">
                  <c:v>6.57019795571067</c:v>
                </c:pt>
                <c:pt idx="117">
                  <c:v>6.7728062052828699</c:v>
                </c:pt>
                <c:pt idx="118">
                  <c:v>6.7694299607669599</c:v>
                </c:pt>
                <c:pt idx="119">
                  <c:v>7.0585070530906702</c:v>
                </c:pt>
                <c:pt idx="120">
                  <c:v>7.8563398927861803</c:v>
                </c:pt>
                <c:pt idx="121">
                  <c:v>6.9378950667521604</c:v>
                </c:pt>
                <c:pt idx="122">
                  <c:v>6.7782087707559402</c:v>
                </c:pt>
                <c:pt idx="123">
                  <c:v>6.8130107850664396</c:v>
                </c:pt>
                <c:pt idx="124">
                  <c:v>6.7061809039023403</c:v>
                </c:pt>
                <c:pt idx="125">
                  <c:v>6.6856406252994702</c:v>
                </c:pt>
                <c:pt idx="126">
                  <c:v>6.6971826410499</c:v>
                </c:pt>
                <c:pt idx="127">
                  <c:v>6.63939536505959</c:v>
                </c:pt>
                <c:pt idx="128">
                  <c:v>6.7468884067469803</c:v>
                </c:pt>
                <c:pt idx="129">
                  <c:v>6.8303440690362196</c:v>
                </c:pt>
                <c:pt idx="130">
                  <c:v>6.7598975400266497</c:v>
                </c:pt>
                <c:pt idx="131">
                  <c:v>6.9274376825854</c:v>
                </c:pt>
                <c:pt idx="132">
                  <c:v>7.4766459262883096</c:v>
                </c:pt>
                <c:pt idx="133">
                  <c:v>6.75995277365279</c:v>
                </c:pt>
                <c:pt idx="134">
                  <c:v>6.61382740707616</c:v>
                </c:pt>
                <c:pt idx="135">
                  <c:v>6.4966617591717002</c:v>
                </c:pt>
                <c:pt idx="136">
                  <c:v>6.3502016211853203</c:v>
                </c:pt>
                <c:pt idx="137">
                  <c:v>6.3153238245151604</c:v>
                </c:pt>
                <c:pt idx="138">
                  <c:v>6.3571015126059001</c:v>
                </c:pt>
                <c:pt idx="139">
                  <c:v>6.2802073877372999</c:v>
                </c:pt>
                <c:pt idx="140">
                  <c:v>6.1267246565597198</c:v>
                </c:pt>
                <c:pt idx="141">
                  <c:v>6.2564939819095002</c:v>
                </c:pt>
                <c:pt idx="142">
                  <c:v>6.1658211839026196</c:v>
                </c:pt>
                <c:pt idx="143">
                  <c:v>6.3379812855783504</c:v>
                </c:pt>
                <c:pt idx="144">
                  <c:v>6.88814884240045</c:v>
                </c:pt>
                <c:pt idx="145">
                  <c:v>6.2469140652422901</c:v>
                </c:pt>
                <c:pt idx="146">
                  <c:v>6.1499718844459101</c:v>
                </c:pt>
                <c:pt idx="147">
                  <c:v>6.1238012451013999</c:v>
                </c:pt>
                <c:pt idx="148">
                  <c:v>6.1203614597421803</c:v>
                </c:pt>
                <c:pt idx="149">
                  <c:v>6.1097939601734703</c:v>
                </c:pt>
                <c:pt idx="150">
                  <c:v>6.2212715154144203</c:v>
                </c:pt>
                <c:pt idx="151">
                  <c:v>6.1985675878765303</c:v>
                </c:pt>
                <c:pt idx="152">
                  <c:v>6.2089345120323296</c:v>
                </c:pt>
                <c:pt idx="153">
                  <c:v>6.3691154485675403</c:v>
                </c:pt>
                <c:pt idx="154">
                  <c:v>6.29698831794125</c:v>
                </c:pt>
                <c:pt idx="155">
                  <c:v>6.5987842828079399</c:v>
                </c:pt>
                <c:pt idx="156">
                  <c:v>7.4006936554636598</c:v>
                </c:pt>
                <c:pt idx="157">
                  <c:v>6.4794882675777901</c:v>
                </c:pt>
                <c:pt idx="158">
                  <c:v>6.4273614483434898</c:v>
                </c:pt>
                <c:pt idx="159">
                  <c:v>6.5361474216039896</c:v>
                </c:pt>
                <c:pt idx="160">
                  <c:v>6.3562007844883501</c:v>
                </c:pt>
                <c:pt idx="161">
                  <c:v>6.4331846911151001</c:v>
                </c:pt>
                <c:pt idx="162">
                  <c:v>6.5372131539429503</c:v>
                </c:pt>
                <c:pt idx="163">
                  <c:v>6.3554342030169497</c:v>
                </c:pt>
                <c:pt idx="164">
                  <c:v>6.3777704100595098</c:v>
                </c:pt>
                <c:pt idx="165">
                  <c:v>6.3839016400042796</c:v>
                </c:pt>
                <c:pt idx="166">
                  <c:v>6.2483184754238703</c:v>
                </c:pt>
                <c:pt idx="167">
                  <c:v>6.5477319417194098</c:v>
                </c:pt>
                <c:pt idx="168">
                  <c:v>6.48003067833735</c:v>
                </c:pt>
                <c:pt idx="169">
                  <c:v>5.8442536489999997</c:v>
                </c:pt>
                <c:pt idx="170">
                  <c:v>5.8462782579999999</c:v>
                </c:pt>
                <c:pt idx="171">
                  <c:v>5.6923092469999998</c:v>
                </c:pt>
                <c:pt idx="172">
                  <c:v>5.6521533660000003</c:v>
                </c:pt>
                <c:pt idx="173">
                  <c:v>5.5162116479999996</c:v>
                </c:pt>
                <c:pt idx="174">
                  <c:v>5.5358917190000003</c:v>
                </c:pt>
                <c:pt idx="175">
                  <c:v>5.4461746670000002</c:v>
                </c:pt>
                <c:pt idx="176">
                  <c:v>5.4982123649999997</c:v>
                </c:pt>
                <c:pt idx="177">
                  <c:v>5.5963473620000004</c:v>
                </c:pt>
                <c:pt idx="178">
                  <c:v>5.5491629290000004</c:v>
                </c:pt>
                <c:pt idx="179">
                  <c:v>5.763897289</c:v>
                </c:pt>
                <c:pt idx="180">
                  <c:v>6.0841981936106757</c:v>
                </c:pt>
                <c:pt idx="181">
                  <c:v>5.5474802803622314</c:v>
                </c:pt>
                <c:pt idx="182">
                  <c:v>5.4902518077448086</c:v>
                </c:pt>
                <c:pt idx="183">
                  <c:v>5.3922060337012638</c:v>
                </c:pt>
                <c:pt idx="184">
                  <c:v>5.2317926411276998</c:v>
                </c:pt>
                <c:pt idx="185">
                  <c:v>5.2049638683157147</c:v>
                </c:pt>
                <c:pt idx="186">
                  <c:v>5.1795003275853961</c:v>
                </c:pt>
                <c:pt idx="187">
                  <c:v>5.0497853904309924</c:v>
                </c:pt>
                <c:pt idx="188">
                  <c:v>5.0015573685774246</c:v>
                </c:pt>
                <c:pt idx="189">
                  <c:v>4.9673111664747607</c:v>
                </c:pt>
                <c:pt idx="190">
                  <c:v>5.0105157285316739</c:v>
                </c:pt>
                <c:pt idx="191">
                  <c:v>5.1994286918747266</c:v>
                </c:pt>
                <c:pt idx="192">
                  <c:v>5.577537917329451</c:v>
                </c:pt>
                <c:pt idx="193">
                  <c:v>5.1495822175612185</c:v>
                </c:pt>
                <c:pt idx="194">
                  <c:v>5.0856445334353007</c:v>
                </c:pt>
                <c:pt idx="195">
                  <c:v>4.9713085747511867</c:v>
                </c:pt>
                <c:pt idx="196">
                  <c:v>4.9974052191135998</c:v>
                </c:pt>
                <c:pt idx="197">
                  <c:v>4.9376186363491739</c:v>
                </c:pt>
                <c:pt idx="198">
                  <c:v>4.9228417577142851</c:v>
                </c:pt>
                <c:pt idx="199">
                  <c:v>4.8903904623521504</c:v>
                </c:pt>
                <c:pt idx="200">
                  <c:v>4.8444539870523426</c:v>
                </c:pt>
                <c:pt idx="201">
                  <c:v>4.9815217372965597</c:v>
                </c:pt>
                <c:pt idx="202">
                  <c:v>4.9872469425825301</c:v>
                </c:pt>
                <c:pt idx="203">
                  <c:v>5.1116920065460985</c:v>
                </c:pt>
                <c:pt idx="204">
                  <c:v>5.5567778096645464</c:v>
                </c:pt>
                <c:pt idx="205">
                  <c:v>4.9586988796659135</c:v>
                </c:pt>
                <c:pt idx="206">
                  <c:v>5.0458681626539823</c:v>
                </c:pt>
                <c:pt idx="207">
                  <c:v>4.8686764225639854</c:v>
                </c:pt>
                <c:pt idx="208">
                  <c:v>4.8904488545680405</c:v>
                </c:pt>
                <c:pt idx="209">
                  <c:v>4.8350227067993075</c:v>
                </c:pt>
                <c:pt idx="210">
                  <c:v>4.9241964797138831</c:v>
                </c:pt>
                <c:pt idx="211">
                  <c:v>4.9036268598700392</c:v>
                </c:pt>
                <c:pt idx="212">
                  <c:v>4.8150986487549909</c:v>
                </c:pt>
                <c:pt idx="213">
                  <c:v>4.8804238892778011</c:v>
                </c:pt>
                <c:pt idx="214">
                  <c:v>4.8522526038329739</c:v>
                </c:pt>
                <c:pt idx="215">
                  <c:v>5.0530526507825435</c:v>
                </c:pt>
                <c:pt idx="216">
                  <c:v>5.5600410808795502</c:v>
                </c:pt>
                <c:pt idx="217">
                  <c:v>5.0022007455237087</c:v>
                </c:pt>
                <c:pt idx="218">
                  <c:v>5.006396609663387</c:v>
                </c:pt>
                <c:pt idx="219">
                  <c:v>5.0554944221223339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M2</c:v>
                </c:pt>
              </c:strCache>
            </c:strRef>
          </c:tx>
          <c:spPr>
            <a:ln w="12700">
              <a:solidFill>
                <a:schemeClr val="tx2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cat>
            <c:numRef>
              <c:f>Sheet1!$A$2:$A$221</c:f>
              <c:numCache>
                <c:formatCode>[$-416]mmm\-yy;@</c:formatCode>
                <c:ptCount val="220"/>
                <c:pt idx="0">
                  <c:v>36495</c:v>
                </c:pt>
                <c:pt idx="1">
                  <c:v>36526</c:v>
                </c:pt>
                <c:pt idx="2">
                  <c:v>36557</c:v>
                </c:pt>
                <c:pt idx="3">
                  <c:v>36586</c:v>
                </c:pt>
                <c:pt idx="4">
                  <c:v>36617</c:v>
                </c:pt>
                <c:pt idx="5">
                  <c:v>36647</c:v>
                </c:pt>
                <c:pt idx="6">
                  <c:v>36678</c:v>
                </c:pt>
                <c:pt idx="7">
                  <c:v>36708</c:v>
                </c:pt>
                <c:pt idx="8">
                  <c:v>36739</c:v>
                </c:pt>
                <c:pt idx="9">
                  <c:v>36770</c:v>
                </c:pt>
                <c:pt idx="10">
                  <c:v>36800</c:v>
                </c:pt>
                <c:pt idx="11">
                  <c:v>36831</c:v>
                </c:pt>
                <c:pt idx="12">
                  <c:v>36861</c:v>
                </c:pt>
                <c:pt idx="13">
                  <c:v>36892</c:v>
                </c:pt>
                <c:pt idx="14">
                  <c:v>36923</c:v>
                </c:pt>
                <c:pt idx="15">
                  <c:v>36951</c:v>
                </c:pt>
                <c:pt idx="16">
                  <c:v>36982</c:v>
                </c:pt>
                <c:pt idx="17">
                  <c:v>37012</c:v>
                </c:pt>
                <c:pt idx="18">
                  <c:v>37043</c:v>
                </c:pt>
                <c:pt idx="19">
                  <c:v>37073</c:v>
                </c:pt>
                <c:pt idx="20">
                  <c:v>37104</c:v>
                </c:pt>
                <c:pt idx="21">
                  <c:v>37135</c:v>
                </c:pt>
                <c:pt idx="22">
                  <c:v>37165</c:v>
                </c:pt>
                <c:pt idx="23">
                  <c:v>37196</c:v>
                </c:pt>
                <c:pt idx="24">
                  <c:v>37226</c:v>
                </c:pt>
                <c:pt idx="25">
                  <c:v>37257</c:v>
                </c:pt>
                <c:pt idx="26">
                  <c:v>37288</c:v>
                </c:pt>
                <c:pt idx="27">
                  <c:v>37316</c:v>
                </c:pt>
                <c:pt idx="28">
                  <c:v>37347</c:v>
                </c:pt>
                <c:pt idx="29">
                  <c:v>37377</c:v>
                </c:pt>
                <c:pt idx="30">
                  <c:v>37408</c:v>
                </c:pt>
                <c:pt idx="31">
                  <c:v>37438</c:v>
                </c:pt>
                <c:pt idx="32">
                  <c:v>37469</c:v>
                </c:pt>
                <c:pt idx="33">
                  <c:v>37500</c:v>
                </c:pt>
                <c:pt idx="34">
                  <c:v>37530</c:v>
                </c:pt>
                <c:pt idx="35">
                  <c:v>37561</c:v>
                </c:pt>
                <c:pt idx="36">
                  <c:v>37591</c:v>
                </c:pt>
                <c:pt idx="37">
                  <c:v>37622</c:v>
                </c:pt>
                <c:pt idx="38">
                  <c:v>37653</c:v>
                </c:pt>
                <c:pt idx="39">
                  <c:v>37681</c:v>
                </c:pt>
                <c:pt idx="40">
                  <c:v>37712</c:v>
                </c:pt>
                <c:pt idx="41">
                  <c:v>37742</c:v>
                </c:pt>
                <c:pt idx="42">
                  <c:v>37773</c:v>
                </c:pt>
                <c:pt idx="43">
                  <c:v>37803</c:v>
                </c:pt>
                <c:pt idx="44">
                  <c:v>37834</c:v>
                </c:pt>
                <c:pt idx="45">
                  <c:v>37865</c:v>
                </c:pt>
                <c:pt idx="46">
                  <c:v>37895</c:v>
                </c:pt>
                <c:pt idx="47">
                  <c:v>37926</c:v>
                </c:pt>
                <c:pt idx="48">
                  <c:v>37956</c:v>
                </c:pt>
                <c:pt idx="49">
                  <c:v>37987</c:v>
                </c:pt>
                <c:pt idx="50">
                  <c:v>38018</c:v>
                </c:pt>
                <c:pt idx="51">
                  <c:v>38047</c:v>
                </c:pt>
                <c:pt idx="52">
                  <c:v>38078</c:v>
                </c:pt>
                <c:pt idx="53">
                  <c:v>38108</c:v>
                </c:pt>
                <c:pt idx="54">
                  <c:v>38139</c:v>
                </c:pt>
                <c:pt idx="55">
                  <c:v>38169</c:v>
                </c:pt>
                <c:pt idx="56">
                  <c:v>38200</c:v>
                </c:pt>
                <c:pt idx="57">
                  <c:v>38231</c:v>
                </c:pt>
                <c:pt idx="58">
                  <c:v>38261</c:v>
                </c:pt>
                <c:pt idx="59">
                  <c:v>38292</c:v>
                </c:pt>
                <c:pt idx="60">
                  <c:v>38322</c:v>
                </c:pt>
                <c:pt idx="61">
                  <c:v>38353</c:v>
                </c:pt>
                <c:pt idx="62">
                  <c:v>38384</c:v>
                </c:pt>
                <c:pt idx="63">
                  <c:v>38412</c:v>
                </c:pt>
                <c:pt idx="64">
                  <c:v>38443</c:v>
                </c:pt>
                <c:pt idx="65">
                  <c:v>38473</c:v>
                </c:pt>
                <c:pt idx="66">
                  <c:v>38504</c:v>
                </c:pt>
                <c:pt idx="67">
                  <c:v>38534</c:v>
                </c:pt>
                <c:pt idx="68">
                  <c:v>38565</c:v>
                </c:pt>
                <c:pt idx="69">
                  <c:v>38596</c:v>
                </c:pt>
                <c:pt idx="70">
                  <c:v>38626</c:v>
                </c:pt>
                <c:pt idx="71">
                  <c:v>38657</c:v>
                </c:pt>
                <c:pt idx="72">
                  <c:v>38687</c:v>
                </c:pt>
                <c:pt idx="73">
                  <c:v>38718</c:v>
                </c:pt>
                <c:pt idx="74">
                  <c:v>38749</c:v>
                </c:pt>
                <c:pt idx="75">
                  <c:v>38777</c:v>
                </c:pt>
                <c:pt idx="76">
                  <c:v>38808</c:v>
                </c:pt>
                <c:pt idx="77">
                  <c:v>38838</c:v>
                </c:pt>
                <c:pt idx="78">
                  <c:v>38869</c:v>
                </c:pt>
                <c:pt idx="79">
                  <c:v>38899</c:v>
                </c:pt>
                <c:pt idx="80">
                  <c:v>38930</c:v>
                </c:pt>
                <c:pt idx="81">
                  <c:v>38961</c:v>
                </c:pt>
                <c:pt idx="82">
                  <c:v>38991</c:v>
                </c:pt>
                <c:pt idx="83">
                  <c:v>39022</c:v>
                </c:pt>
                <c:pt idx="84">
                  <c:v>39052</c:v>
                </c:pt>
                <c:pt idx="85">
                  <c:v>39083</c:v>
                </c:pt>
                <c:pt idx="86">
                  <c:v>39114</c:v>
                </c:pt>
                <c:pt idx="87">
                  <c:v>39142</c:v>
                </c:pt>
                <c:pt idx="88">
                  <c:v>39173</c:v>
                </c:pt>
                <c:pt idx="89">
                  <c:v>39203</c:v>
                </c:pt>
                <c:pt idx="90">
                  <c:v>39234</c:v>
                </c:pt>
                <c:pt idx="91">
                  <c:v>39264</c:v>
                </c:pt>
                <c:pt idx="92">
                  <c:v>39295</c:v>
                </c:pt>
                <c:pt idx="93">
                  <c:v>39326</c:v>
                </c:pt>
                <c:pt idx="94">
                  <c:v>39356</c:v>
                </c:pt>
                <c:pt idx="95">
                  <c:v>39387</c:v>
                </c:pt>
                <c:pt idx="96">
                  <c:v>39417</c:v>
                </c:pt>
                <c:pt idx="97">
                  <c:v>39448</c:v>
                </c:pt>
                <c:pt idx="98">
                  <c:v>39479</c:v>
                </c:pt>
                <c:pt idx="99">
                  <c:v>39508</c:v>
                </c:pt>
                <c:pt idx="100">
                  <c:v>39539</c:v>
                </c:pt>
                <c:pt idx="101">
                  <c:v>39569</c:v>
                </c:pt>
                <c:pt idx="102">
                  <c:v>39600</c:v>
                </c:pt>
                <c:pt idx="103">
                  <c:v>39630</c:v>
                </c:pt>
                <c:pt idx="104">
                  <c:v>39661</c:v>
                </c:pt>
                <c:pt idx="105">
                  <c:v>39692</c:v>
                </c:pt>
                <c:pt idx="106">
                  <c:v>39722</c:v>
                </c:pt>
                <c:pt idx="107">
                  <c:v>39753</c:v>
                </c:pt>
                <c:pt idx="108">
                  <c:v>39783</c:v>
                </c:pt>
                <c:pt idx="109">
                  <c:v>39814</c:v>
                </c:pt>
                <c:pt idx="110">
                  <c:v>39845</c:v>
                </c:pt>
                <c:pt idx="111">
                  <c:v>39873</c:v>
                </c:pt>
                <c:pt idx="112">
                  <c:v>39904</c:v>
                </c:pt>
                <c:pt idx="113">
                  <c:v>39934</c:v>
                </c:pt>
                <c:pt idx="114">
                  <c:v>39965</c:v>
                </c:pt>
                <c:pt idx="115">
                  <c:v>39995</c:v>
                </c:pt>
                <c:pt idx="116">
                  <c:v>40026</c:v>
                </c:pt>
                <c:pt idx="117">
                  <c:v>40057</c:v>
                </c:pt>
                <c:pt idx="118">
                  <c:v>40087</c:v>
                </c:pt>
                <c:pt idx="119">
                  <c:v>40118</c:v>
                </c:pt>
                <c:pt idx="120">
                  <c:v>40148</c:v>
                </c:pt>
                <c:pt idx="121">
                  <c:v>40179</c:v>
                </c:pt>
                <c:pt idx="122">
                  <c:v>40210</c:v>
                </c:pt>
                <c:pt idx="123">
                  <c:v>40238</c:v>
                </c:pt>
                <c:pt idx="124">
                  <c:v>40269</c:v>
                </c:pt>
                <c:pt idx="125">
                  <c:v>40299</c:v>
                </c:pt>
                <c:pt idx="126">
                  <c:v>40330</c:v>
                </c:pt>
                <c:pt idx="127">
                  <c:v>40360</c:v>
                </c:pt>
                <c:pt idx="128">
                  <c:v>40391</c:v>
                </c:pt>
                <c:pt idx="129">
                  <c:v>40422</c:v>
                </c:pt>
                <c:pt idx="130">
                  <c:v>40452</c:v>
                </c:pt>
                <c:pt idx="131">
                  <c:v>40483</c:v>
                </c:pt>
                <c:pt idx="132">
                  <c:v>40513</c:v>
                </c:pt>
                <c:pt idx="133">
                  <c:v>40544</c:v>
                </c:pt>
                <c:pt idx="134">
                  <c:v>40575</c:v>
                </c:pt>
                <c:pt idx="135">
                  <c:v>40603</c:v>
                </c:pt>
                <c:pt idx="136">
                  <c:v>40634</c:v>
                </c:pt>
                <c:pt idx="137">
                  <c:v>40664</c:v>
                </c:pt>
                <c:pt idx="138">
                  <c:v>40695</c:v>
                </c:pt>
                <c:pt idx="139">
                  <c:v>40725</c:v>
                </c:pt>
                <c:pt idx="140">
                  <c:v>40756</c:v>
                </c:pt>
                <c:pt idx="141">
                  <c:v>40787</c:v>
                </c:pt>
                <c:pt idx="142">
                  <c:v>40817</c:v>
                </c:pt>
                <c:pt idx="143">
                  <c:v>40848</c:v>
                </c:pt>
                <c:pt idx="144">
                  <c:v>40878</c:v>
                </c:pt>
                <c:pt idx="145">
                  <c:v>40909</c:v>
                </c:pt>
                <c:pt idx="146">
                  <c:v>40940</c:v>
                </c:pt>
                <c:pt idx="147">
                  <c:v>40969</c:v>
                </c:pt>
                <c:pt idx="148">
                  <c:v>41000</c:v>
                </c:pt>
                <c:pt idx="149">
                  <c:v>41030</c:v>
                </c:pt>
                <c:pt idx="150">
                  <c:v>41061</c:v>
                </c:pt>
                <c:pt idx="151">
                  <c:v>41091</c:v>
                </c:pt>
                <c:pt idx="152">
                  <c:v>41122</c:v>
                </c:pt>
                <c:pt idx="153">
                  <c:v>41153</c:v>
                </c:pt>
                <c:pt idx="154">
                  <c:v>41183</c:v>
                </c:pt>
                <c:pt idx="155">
                  <c:v>41214</c:v>
                </c:pt>
                <c:pt idx="156">
                  <c:v>41244</c:v>
                </c:pt>
                <c:pt idx="157">
                  <c:v>41275</c:v>
                </c:pt>
                <c:pt idx="158">
                  <c:v>41306</c:v>
                </c:pt>
                <c:pt idx="159">
                  <c:v>41334</c:v>
                </c:pt>
                <c:pt idx="160">
                  <c:v>41365</c:v>
                </c:pt>
                <c:pt idx="161">
                  <c:v>41395</c:v>
                </c:pt>
                <c:pt idx="162">
                  <c:v>41426</c:v>
                </c:pt>
                <c:pt idx="163">
                  <c:v>41456</c:v>
                </c:pt>
                <c:pt idx="164">
                  <c:v>41487</c:v>
                </c:pt>
                <c:pt idx="165">
                  <c:v>41518</c:v>
                </c:pt>
                <c:pt idx="166">
                  <c:v>41548</c:v>
                </c:pt>
                <c:pt idx="167">
                  <c:v>41579</c:v>
                </c:pt>
                <c:pt idx="168">
                  <c:v>41609</c:v>
                </c:pt>
                <c:pt idx="169">
                  <c:v>41640</c:v>
                </c:pt>
                <c:pt idx="170">
                  <c:v>41671</c:v>
                </c:pt>
                <c:pt idx="171">
                  <c:v>41699</c:v>
                </c:pt>
                <c:pt idx="172">
                  <c:v>41730</c:v>
                </c:pt>
                <c:pt idx="173">
                  <c:v>41760</c:v>
                </c:pt>
                <c:pt idx="174">
                  <c:v>41791</c:v>
                </c:pt>
                <c:pt idx="175">
                  <c:v>41821</c:v>
                </c:pt>
                <c:pt idx="176">
                  <c:v>41852</c:v>
                </c:pt>
                <c:pt idx="177">
                  <c:v>41883</c:v>
                </c:pt>
                <c:pt idx="178">
                  <c:v>41913</c:v>
                </c:pt>
                <c:pt idx="179">
                  <c:v>41944</c:v>
                </c:pt>
                <c:pt idx="180">
                  <c:v>41974</c:v>
                </c:pt>
                <c:pt idx="181">
                  <c:v>42005</c:v>
                </c:pt>
                <c:pt idx="182">
                  <c:v>42036</c:v>
                </c:pt>
                <c:pt idx="183">
                  <c:v>42064</c:v>
                </c:pt>
                <c:pt idx="184">
                  <c:v>42095</c:v>
                </c:pt>
                <c:pt idx="185">
                  <c:v>42125</c:v>
                </c:pt>
                <c:pt idx="186">
                  <c:v>42156</c:v>
                </c:pt>
                <c:pt idx="187">
                  <c:v>42186</c:v>
                </c:pt>
                <c:pt idx="188">
                  <c:v>42217</c:v>
                </c:pt>
                <c:pt idx="189">
                  <c:v>42248</c:v>
                </c:pt>
                <c:pt idx="190">
                  <c:v>42278</c:v>
                </c:pt>
                <c:pt idx="191">
                  <c:v>42309</c:v>
                </c:pt>
                <c:pt idx="192">
                  <c:v>42339</c:v>
                </c:pt>
                <c:pt idx="193">
                  <c:v>42370</c:v>
                </c:pt>
                <c:pt idx="194">
                  <c:v>42401</c:v>
                </c:pt>
                <c:pt idx="195">
                  <c:v>42430</c:v>
                </c:pt>
                <c:pt idx="196">
                  <c:v>42461</c:v>
                </c:pt>
                <c:pt idx="197">
                  <c:v>42491</c:v>
                </c:pt>
                <c:pt idx="198">
                  <c:v>42522</c:v>
                </c:pt>
                <c:pt idx="199">
                  <c:v>42552</c:v>
                </c:pt>
                <c:pt idx="200">
                  <c:v>42583</c:v>
                </c:pt>
                <c:pt idx="201">
                  <c:v>42614</c:v>
                </c:pt>
                <c:pt idx="202">
                  <c:v>42644</c:v>
                </c:pt>
                <c:pt idx="203">
                  <c:v>42675</c:v>
                </c:pt>
                <c:pt idx="204">
                  <c:v>42705</c:v>
                </c:pt>
                <c:pt idx="205">
                  <c:v>42736</c:v>
                </c:pt>
                <c:pt idx="206">
                  <c:v>42767</c:v>
                </c:pt>
                <c:pt idx="207">
                  <c:v>42795</c:v>
                </c:pt>
                <c:pt idx="208">
                  <c:v>42826</c:v>
                </c:pt>
                <c:pt idx="209">
                  <c:v>42856</c:v>
                </c:pt>
                <c:pt idx="210">
                  <c:v>42887</c:v>
                </c:pt>
                <c:pt idx="211">
                  <c:v>42917</c:v>
                </c:pt>
                <c:pt idx="212">
                  <c:v>42948</c:v>
                </c:pt>
                <c:pt idx="213">
                  <c:v>42979</c:v>
                </c:pt>
                <c:pt idx="214">
                  <c:v>43009</c:v>
                </c:pt>
                <c:pt idx="215">
                  <c:v>43040</c:v>
                </c:pt>
                <c:pt idx="216">
                  <c:v>43070</c:v>
                </c:pt>
                <c:pt idx="217">
                  <c:v>43101</c:v>
                </c:pt>
                <c:pt idx="218">
                  <c:v>43132</c:v>
                </c:pt>
                <c:pt idx="219">
                  <c:v>43160</c:v>
                </c:pt>
              </c:numCache>
            </c:numRef>
          </c:cat>
          <c:val>
            <c:numRef>
              <c:f>Sheet1!$C$2:$C$221</c:f>
              <c:numCache>
                <c:formatCode>#,##0.0000</c:formatCode>
                <c:ptCount val="220"/>
                <c:pt idx="0">
                  <c:v>23.6867051008198</c:v>
                </c:pt>
                <c:pt idx="1">
                  <c:v>23.1975300427105</c:v>
                </c:pt>
                <c:pt idx="2">
                  <c:v>22.4566927510959</c:v>
                </c:pt>
                <c:pt idx="3">
                  <c:v>22.556604033246799</c:v>
                </c:pt>
                <c:pt idx="4">
                  <c:v>22.474575573244799</c:v>
                </c:pt>
                <c:pt idx="5">
                  <c:v>22.355596289200498</c:v>
                </c:pt>
                <c:pt idx="6">
                  <c:v>22.052415880692799</c:v>
                </c:pt>
                <c:pt idx="7">
                  <c:v>21.841383035531798</c:v>
                </c:pt>
                <c:pt idx="8">
                  <c:v>21.698066736644101</c:v>
                </c:pt>
                <c:pt idx="9">
                  <c:v>21.681636962252</c:v>
                </c:pt>
                <c:pt idx="10">
                  <c:v>21.6804029282359</c:v>
                </c:pt>
                <c:pt idx="11">
                  <c:v>22.064353846646199</c:v>
                </c:pt>
                <c:pt idx="12">
                  <c:v>22.949003662332998</c:v>
                </c:pt>
                <c:pt idx="13">
                  <c:v>22.2267666850056</c:v>
                </c:pt>
                <c:pt idx="14">
                  <c:v>22.321801436845401</c:v>
                </c:pt>
                <c:pt idx="15">
                  <c:v>21.870348190751098</c:v>
                </c:pt>
                <c:pt idx="16">
                  <c:v>21.678093761499099</c:v>
                </c:pt>
                <c:pt idx="17">
                  <c:v>21.729385125195702</c:v>
                </c:pt>
                <c:pt idx="18">
                  <c:v>21.970399131030401</c:v>
                </c:pt>
                <c:pt idx="19">
                  <c:v>21.859012626258799</c:v>
                </c:pt>
                <c:pt idx="20">
                  <c:v>22.1411167067868</c:v>
                </c:pt>
                <c:pt idx="21">
                  <c:v>22.028216171618901</c:v>
                </c:pt>
                <c:pt idx="22">
                  <c:v>21.766775436516902</c:v>
                </c:pt>
                <c:pt idx="23">
                  <c:v>22.124357959456301</c:v>
                </c:pt>
                <c:pt idx="24">
                  <c:v>23.5719583026663</c:v>
                </c:pt>
                <c:pt idx="25">
                  <c:v>23.008415317479901</c:v>
                </c:pt>
                <c:pt idx="26">
                  <c:v>23.093628938186999</c:v>
                </c:pt>
                <c:pt idx="27">
                  <c:v>23.5573770539484</c:v>
                </c:pt>
                <c:pt idx="28">
                  <c:v>23.1839519616926</c:v>
                </c:pt>
                <c:pt idx="29">
                  <c:v>22.9452687689835</c:v>
                </c:pt>
                <c:pt idx="30">
                  <c:v>23.573930743859901</c:v>
                </c:pt>
                <c:pt idx="31">
                  <c:v>23.7479110184481</c:v>
                </c:pt>
                <c:pt idx="32">
                  <c:v>24.164728570802101</c:v>
                </c:pt>
                <c:pt idx="33">
                  <c:v>23.7699615653124</c:v>
                </c:pt>
                <c:pt idx="34">
                  <c:v>23.0566191174245</c:v>
                </c:pt>
                <c:pt idx="35">
                  <c:v>22.443276479100401</c:v>
                </c:pt>
                <c:pt idx="36">
                  <c:v>22.766683659936898</c:v>
                </c:pt>
                <c:pt idx="37">
                  <c:v>22.032034117915799</c:v>
                </c:pt>
                <c:pt idx="38">
                  <c:v>22.020719858806501</c:v>
                </c:pt>
                <c:pt idx="39">
                  <c:v>21.7085197444847</c:v>
                </c:pt>
                <c:pt idx="40">
                  <c:v>22.319488650525301</c:v>
                </c:pt>
                <c:pt idx="41">
                  <c:v>22.422950378032802</c:v>
                </c:pt>
                <c:pt idx="42">
                  <c:v>22.656593035648498</c:v>
                </c:pt>
                <c:pt idx="43">
                  <c:v>22.9535255581428</c:v>
                </c:pt>
                <c:pt idx="44">
                  <c:v>23.018824710292499</c:v>
                </c:pt>
                <c:pt idx="45">
                  <c:v>22.871365196750201</c:v>
                </c:pt>
                <c:pt idx="46">
                  <c:v>22.629552217824401</c:v>
                </c:pt>
                <c:pt idx="47">
                  <c:v>23.171554531305802</c:v>
                </c:pt>
                <c:pt idx="48">
                  <c:v>23.6734705976484</c:v>
                </c:pt>
                <c:pt idx="49">
                  <c:v>22.845038258781301</c:v>
                </c:pt>
                <c:pt idx="50">
                  <c:v>22.686796756059501</c:v>
                </c:pt>
                <c:pt idx="51">
                  <c:v>22.371248091861499</c:v>
                </c:pt>
                <c:pt idx="52">
                  <c:v>22.0319182281793</c:v>
                </c:pt>
                <c:pt idx="53">
                  <c:v>22.493271472502101</c:v>
                </c:pt>
                <c:pt idx="54">
                  <c:v>22.5261943346583</c:v>
                </c:pt>
                <c:pt idx="55">
                  <c:v>22.486215139547699</c:v>
                </c:pt>
                <c:pt idx="56">
                  <c:v>22.658409139735099</c:v>
                </c:pt>
                <c:pt idx="57">
                  <c:v>22.890262102014301</c:v>
                </c:pt>
                <c:pt idx="58">
                  <c:v>23.027561204266199</c:v>
                </c:pt>
                <c:pt idx="59">
                  <c:v>23.232496507069001</c:v>
                </c:pt>
                <c:pt idx="60">
                  <c:v>24.229772670698299</c:v>
                </c:pt>
                <c:pt idx="61">
                  <c:v>23.9204551273953</c:v>
                </c:pt>
                <c:pt idx="62">
                  <c:v>23.934044884448198</c:v>
                </c:pt>
                <c:pt idx="63">
                  <c:v>24.256482515082102</c:v>
                </c:pt>
                <c:pt idx="64">
                  <c:v>24.2098120345706</c:v>
                </c:pt>
                <c:pt idx="65">
                  <c:v>24.338588426411199</c:v>
                </c:pt>
                <c:pt idx="66">
                  <c:v>24.790275542892701</c:v>
                </c:pt>
                <c:pt idx="67">
                  <c:v>25.110230797464901</c:v>
                </c:pt>
                <c:pt idx="68">
                  <c:v>25.4626102996511</c:v>
                </c:pt>
                <c:pt idx="69">
                  <c:v>25.5004694989921</c:v>
                </c:pt>
                <c:pt idx="70">
                  <c:v>25.523144143375699</c:v>
                </c:pt>
                <c:pt idx="71">
                  <c:v>25.758556963969198</c:v>
                </c:pt>
                <c:pt idx="72">
                  <c:v>26.997913433353599</c:v>
                </c:pt>
                <c:pt idx="73">
                  <c:v>26.0708722250757</c:v>
                </c:pt>
                <c:pt idx="74">
                  <c:v>26.2949073726382</c:v>
                </c:pt>
                <c:pt idx="75">
                  <c:v>26.346292843015299</c:v>
                </c:pt>
                <c:pt idx="76">
                  <c:v>26.242942674287299</c:v>
                </c:pt>
                <c:pt idx="77">
                  <c:v>26.567247879208299</c:v>
                </c:pt>
                <c:pt idx="78">
                  <c:v>26.6028561328263</c:v>
                </c:pt>
                <c:pt idx="79">
                  <c:v>26.5284918085584</c:v>
                </c:pt>
                <c:pt idx="80">
                  <c:v>26.384632280821101</c:v>
                </c:pt>
                <c:pt idx="81">
                  <c:v>26.3672807216068</c:v>
                </c:pt>
                <c:pt idx="82">
                  <c:v>26.506906962568198</c:v>
                </c:pt>
                <c:pt idx="83">
                  <c:v>26.904830402086901</c:v>
                </c:pt>
                <c:pt idx="84">
                  <c:v>27.7</c:v>
                </c:pt>
                <c:pt idx="85">
                  <c:v>26.365530343698701</c:v>
                </c:pt>
                <c:pt idx="86">
                  <c:v>26.2372241998909</c:v>
                </c:pt>
                <c:pt idx="87">
                  <c:v>26.2134861615407</c:v>
                </c:pt>
                <c:pt idx="88">
                  <c:v>26.2745339372301</c:v>
                </c:pt>
                <c:pt idx="89">
                  <c:v>26.343112920489499</c:v>
                </c:pt>
                <c:pt idx="90">
                  <c:v>26.654792275930401</c:v>
                </c:pt>
                <c:pt idx="91">
                  <c:v>26.5448794666674</c:v>
                </c:pt>
                <c:pt idx="92">
                  <c:v>26.731297961148201</c:v>
                </c:pt>
                <c:pt idx="93">
                  <c:v>26.948661692135399</c:v>
                </c:pt>
                <c:pt idx="94">
                  <c:v>27.028103333168499</c:v>
                </c:pt>
                <c:pt idx="95">
                  <c:v>27.159202816469801</c:v>
                </c:pt>
                <c:pt idx="96">
                  <c:v>27.863176704577501</c:v>
                </c:pt>
                <c:pt idx="97">
                  <c:v>26.699749120641101</c:v>
                </c:pt>
                <c:pt idx="98">
                  <c:v>26.551078257282899</c:v>
                </c:pt>
                <c:pt idx="99">
                  <c:v>27.012761845677399</c:v>
                </c:pt>
                <c:pt idx="100">
                  <c:v>27.713217466093401</c:v>
                </c:pt>
                <c:pt idx="101">
                  <c:v>28.152304322947</c:v>
                </c:pt>
                <c:pt idx="102">
                  <c:v>28.4939581004883</c:v>
                </c:pt>
                <c:pt idx="103">
                  <c:v>29.676462833095101</c:v>
                </c:pt>
                <c:pt idx="104">
                  <c:v>31.109502114286901</c:v>
                </c:pt>
                <c:pt idx="105">
                  <c:v>32.0430298073572</c:v>
                </c:pt>
                <c:pt idx="106">
                  <c:v>32.573312775387897</c:v>
                </c:pt>
                <c:pt idx="107">
                  <c:v>33.300347144050903</c:v>
                </c:pt>
                <c:pt idx="108">
                  <c:v>34.730886857482403</c:v>
                </c:pt>
                <c:pt idx="109">
                  <c:v>34.702006471558903</c:v>
                </c:pt>
                <c:pt idx="110">
                  <c:v>34.8362027538302</c:v>
                </c:pt>
                <c:pt idx="111">
                  <c:v>34.611851988260099</c:v>
                </c:pt>
                <c:pt idx="112">
                  <c:v>34.667910870808001</c:v>
                </c:pt>
                <c:pt idx="113">
                  <c:v>35.0264844462545</c:v>
                </c:pt>
                <c:pt idx="114">
                  <c:v>35.636701015104997</c:v>
                </c:pt>
                <c:pt idx="115">
                  <c:v>35.739945858008703</c:v>
                </c:pt>
                <c:pt idx="116">
                  <c:v>35.829796900956097</c:v>
                </c:pt>
                <c:pt idx="117">
                  <c:v>36.220852872349298</c:v>
                </c:pt>
                <c:pt idx="118">
                  <c:v>36.055653938241299</c:v>
                </c:pt>
                <c:pt idx="119">
                  <c:v>36.244291682914103</c:v>
                </c:pt>
                <c:pt idx="120">
                  <c:v>36.652381358744599</c:v>
                </c:pt>
                <c:pt idx="121">
                  <c:v>34.965608240850102</c:v>
                </c:pt>
                <c:pt idx="122">
                  <c:v>34.634004797616001</c:v>
                </c:pt>
                <c:pt idx="123">
                  <c:v>34.545089861305499</c:v>
                </c:pt>
                <c:pt idx="124">
                  <c:v>33.976464920960197</c:v>
                </c:pt>
                <c:pt idx="125">
                  <c:v>33.897560590131299</c:v>
                </c:pt>
                <c:pt idx="126">
                  <c:v>33.987236753378298</c:v>
                </c:pt>
                <c:pt idx="127">
                  <c:v>33.8393322083718</c:v>
                </c:pt>
                <c:pt idx="128">
                  <c:v>34.088479387932203</c:v>
                </c:pt>
                <c:pt idx="129">
                  <c:v>34.478999235116497</c:v>
                </c:pt>
                <c:pt idx="130">
                  <c:v>34.332958047587702</c:v>
                </c:pt>
                <c:pt idx="131">
                  <c:v>34.75611101274</c:v>
                </c:pt>
                <c:pt idx="132">
                  <c:v>36.136818115642697</c:v>
                </c:pt>
                <c:pt idx="133">
                  <c:v>35.395901798501903</c:v>
                </c:pt>
                <c:pt idx="134">
                  <c:v>35.541383700518097</c:v>
                </c:pt>
                <c:pt idx="135">
                  <c:v>35.957878940349801</c:v>
                </c:pt>
                <c:pt idx="136">
                  <c:v>35.849358008057898</c:v>
                </c:pt>
                <c:pt idx="137">
                  <c:v>36.113453719925602</c:v>
                </c:pt>
                <c:pt idx="138">
                  <c:v>36.4134991204049</c:v>
                </c:pt>
                <c:pt idx="139">
                  <c:v>36.660782332767901</c:v>
                </c:pt>
                <c:pt idx="140">
                  <c:v>37.019218655287702</c:v>
                </c:pt>
                <c:pt idx="141">
                  <c:v>37.5609537830995</c:v>
                </c:pt>
                <c:pt idx="142">
                  <c:v>37.510392396893103</c:v>
                </c:pt>
                <c:pt idx="143">
                  <c:v>38.072336366890802</c:v>
                </c:pt>
                <c:pt idx="144">
                  <c:v>39.0411412418933</c:v>
                </c:pt>
                <c:pt idx="145">
                  <c:v>38.270120243651199</c:v>
                </c:pt>
                <c:pt idx="146">
                  <c:v>38.2929152155059</c:v>
                </c:pt>
                <c:pt idx="147">
                  <c:v>38.388581093292203</c:v>
                </c:pt>
                <c:pt idx="148">
                  <c:v>38.088573833596598</c:v>
                </c:pt>
                <c:pt idx="149">
                  <c:v>38.540477252657901</c:v>
                </c:pt>
                <c:pt idx="150">
                  <c:v>38.932384812441697</c:v>
                </c:pt>
                <c:pt idx="151">
                  <c:v>38.948977186965898</c:v>
                </c:pt>
                <c:pt idx="152">
                  <c:v>39.165877640076999</c:v>
                </c:pt>
                <c:pt idx="153">
                  <c:v>39.449085020711998</c:v>
                </c:pt>
                <c:pt idx="154">
                  <c:v>39.355945385349301</c:v>
                </c:pt>
                <c:pt idx="155">
                  <c:v>39.503187489721299</c:v>
                </c:pt>
                <c:pt idx="156">
                  <c:v>40.177754392323997</c:v>
                </c:pt>
                <c:pt idx="157">
                  <c:v>38.803140206958297</c:v>
                </c:pt>
                <c:pt idx="158">
                  <c:v>38.5659558754869</c:v>
                </c:pt>
                <c:pt idx="159">
                  <c:v>39.135015741690196</c:v>
                </c:pt>
                <c:pt idx="160">
                  <c:v>38.706678510417497</c:v>
                </c:pt>
                <c:pt idx="161">
                  <c:v>39.008736580451398</c:v>
                </c:pt>
                <c:pt idx="162">
                  <c:v>39.491076664863897</c:v>
                </c:pt>
                <c:pt idx="163">
                  <c:v>39.2745989335898</c:v>
                </c:pt>
                <c:pt idx="164">
                  <c:v>39.438351007635099</c:v>
                </c:pt>
                <c:pt idx="165">
                  <c:v>39.436509072494403</c:v>
                </c:pt>
                <c:pt idx="166">
                  <c:v>39.265456264820401</c:v>
                </c:pt>
                <c:pt idx="167">
                  <c:v>39.700131449062098</c:v>
                </c:pt>
                <c:pt idx="168">
                  <c:v>36.807197177640397</c:v>
                </c:pt>
                <c:pt idx="169">
                  <c:v>36.240244451999999</c:v>
                </c:pt>
                <c:pt idx="170">
                  <c:v>36.246636428999999</c:v>
                </c:pt>
                <c:pt idx="171">
                  <c:v>36.228720191999997</c:v>
                </c:pt>
                <c:pt idx="172">
                  <c:v>36.254035643999998</c:v>
                </c:pt>
                <c:pt idx="173">
                  <c:v>36.371485731999996</c:v>
                </c:pt>
                <c:pt idx="174">
                  <c:v>36.615958978999998</c:v>
                </c:pt>
                <c:pt idx="175">
                  <c:v>36.601962593000003</c:v>
                </c:pt>
                <c:pt idx="176">
                  <c:v>36.746654522999997</c:v>
                </c:pt>
                <c:pt idx="177">
                  <c:v>36.939721341999999</c:v>
                </c:pt>
                <c:pt idx="178">
                  <c:v>36.917301752999997</c:v>
                </c:pt>
                <c:pt idx="179">
                  <c:v>37.224391603999997</c:v>
                </c:pt>
                <c:pt idx="180">
                  <c:v>37.215800720471684</c:v>
                </c:pt>
                <c:pt idx="181">
                  <c:v>36.684079601370627</c:v>
                </c:pt>
                <c:pt idx="182">
                  <c:v>36.67788024983458</c:v>
                </c:pt>
                <c:pt idx="183">
                  <c:v>36.3709336574669</c:v>
                </c:pt>
                <c:pt idx="184">
                  <c:v>36.414185769558912</c:v>
                </c:pt>
                <c:pt idx="185">
                  <c:v>36.61761401935162</c:v>
                </c:pt>
                <c:pt idx="186">
                  <c:v>36.466713481784183</c:v>
                </c:pt>
                <c:pt idx="187">
                  <c:v>36.464036634881069</c:v>
                </c:pt>
                <c:pt idx="188">
                  <c:v>36.390192397154095</c:v>
                </c:pt>
                <c:pt idx="189">
                  <c:v>36.396462327893055</c:v>
                </c:pt>
                <c:pt idx="190">
                  <c:v>36.85721743225735</c:v>
                </c:pt>
                <c:pt idx="191">
                  <c:v>37.085270526379603</c:v>
                </c:pt>
                <c:pt idx="192">
                  <c:v>38.122222515407408</c:v>
                </c:pt>
                <c:pt idx="193">
                  <c:v>37.457880440999382</c:v>
                </c:pt>
                <c:pt idx="194">
                  <c:v>37.28992448422968</c:v>
                </c:pt>
                <c:pt idx="195">
                  <c:v>37.195072057438864</c:v>
                </c:pt>
                <c:pt idx="196">
                  <c:v>37.045711836170106</c:v>
                </c:pt>
                <c:pt idx="197">
                  <c:v>37.118460609733759</c:v>
                </c:pt>
                <c:pt idx="198">
                  <c:v>37.08929850155647</c:v>
                </c:pt>
                <c:pt idx="199">
                  <c:v>37.033076134749827</c:v>
                </c:pt>
                <c:pt idx="200">
                  <c:v>37.020177269050258</c:v>
                </c:pt>
                <c:pt idx="201">
                  <c:v>36.93325655411163</c:v>
                </c:pt>
                <c:pt idx="202">
                  <c:v>36.960488789541209</c:v>
                </c:pt>
                <c:pt idx="203">
                  <c:v>37.232682269799305</c:v>
                </c:pt>
                <c:pt idx="204">
                  <c:v>37.890533758222901</c:v>
                </c:pt>
                <c:pt idx="205">
                  <c:v>36.73937983498552</c:v>
                </c:pt>
                <c:pt idx="206">
                  <c:v>36.733758423767249</c:v>
                </c:pt>
                <c:pt idx="207">
                  <c:v>36.705873327693077</c:v>
                </c:pt>
                <c:pt idx="208">
                  <c:v>36.835473514021437</c:v>
                </c:pt>
                <c:pt idx="209">
                  <c:v>37.103169226628637</c:v>
                </c:pt>
                <c:pt idx="210">
                  <c:v>37.502261594351317</c:v>
                </c:pt>
                <c:pt idx="211">
                  <c:v>37.231566931024858</c:v>
                </c:pt>
                <c:pt idx="212">
                  <c:v>37.355155421055663</c:v>
                </c:pt>
                <c:pt idx="213">
                  <c:v>37.49243315198899</c:v>
                </c:pt>
                <c:pt idx="214">
                  <c:v>37.164206509678095</c:v>
                </c:pt>
                <c:pt idx="215">
                  <c:v>37.407387093207312</c:v>
                </c:pt>
                <c:pt idx="216">
                  <c:v>37.890326211926485</c:v>
                </c:pt>
                <c:pt idx="217">
                  <c:v>37.118825055957657</c:v>
                </c:pt>
                <c:pt idx="218">
                  <c:v>37.259426166730229</c:v>
                </c:pt>
                <c:pt idx="219">
                  <c:v>37.952955064643177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M3</c:v>
                </c:pt>
              </c:strCache>
            </c:strRef>
          </c:tx>
          <c:spPr>
            <a:ln w="127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Sheet1!$A$2:$A$221</c:f>
              <c:numCache>
                <c:formatCode>[$-416]mmm\-yy;@</c:formatCode>
                <c:ptCount val="220"/>
                <c:pt idx="0">
                  <c:v>36495</c:v>
                </c:pt>
                <c:pt idx="1">
                  <c:v>36526</c:v>
                </c:pt>
                <c:pt idx="2">
                  <c:v>36557</c:v>
                </c:pt>
                <c:pt idx="3">
                  <c:v>36586</c:v>
                </c:pt>
                <c:pt idx="4">
                  <c:v>36617</c:v>
                </c:pt>
                <c:pt idx="5">
                  <c:v>36647</c:v>
                </c:pt>
                <c:pt idx="6">
                  <c:v>36678</c:v>
                </c:pt>
                <c:pt idx="7">
                  <c:v>36708</c:v>
                </c:pt>
                <c:pt idx="8">
                  <c:v>36739</c:v>
                </c:pt>
                <c:pt idx="9">
                  <c:v>36770</c:v>
                </c:pt>
                <c:pt idx="10">
                  <c:v>36800</c:v>
                </c:pt>
                <c:pt idx="11">
                  <c:v>36831</c:v>
                </c:pt>
                <c:pt idx="12">
                  <c:v>36861</c:v>
                </c:pt>
                <c:pt idx="13">
                  <c:v>36892</c:v>
                </c:pt>
                <c:pt idx="14">
                  <c:v>36923</c:v>
                </c:pt>
                <c:pt idx="15">
                  <c:v>36951</c:v>
                </c:pt>
                <c:pt idx="16">
                  <c:v>36982</c:v>
                </c:pt>
                <c:pt idx="17">
                  <c:v>37012</c:v>
                </c:pt>
                <c:pt idx="18">
                  <c:v>37043</c:v>
                </c:pt>
                <c:pt idx="19">
                  <c:v>37073</c:v>
                </c:pt>
                <c:pt idx="20">
                  <c:v>37104</c:v>
                </c:pt>
                <c:pt idx="21">
                  <c:v>37135</c:v>
                </c:pt>
                <c:pt idx="22">
                  <c:v>37165</c:v>
                </c:pt>
                <c:pt idx="23">
                  <c:v>37196</c:v>
                </c:pt>
                <c:pt idx="24">
                  <c:v>37226</c:v>
                </c:pt>
                <c:pt idx="25">
                  <c:v>37257</c:v>
                </c:pt>
                <c:pt idx="26">
                  <c:v>37288</c:v>
                </c:pt>
                <c:pt idx="27">
                  <c:v>37316</c:v>
                </c:pt>
                <c:pt idx="28">
                  <c:v>37347</c:v>
                </c:pt>
                <c:pt idx="29">
                  <c:v>37377</c:v>
                </c:pt>
                <c:pt idx="30">
                  <c:v>37408</c:v>
                </c:pt>
                <c:pt idx="31">
                  <c:v>37438</c:v>
                </c:pt>
                <c:pt idx="32">
                  <c:v>37469</c:v>
                </c:pt>
                <c:pt idx="33">
                  <c:v>37500</c:v>
                </c:pt>
                <c:pt idx="34">
                  <c:v>37530</c:v>
                </c:pt>
                <c:pt idx="35">
                  <c:v>37561</c:v>
                </c:pt>
                <c:pt idx="36">
                  <c:v>37591</c:v>
                </c:pt>
                <c:pt idx="37">
                  <c:v>37622</c:v>
                </c:pt>
                <c:pt idx="38">
                  <c:v>37653</c:v>
                </c:pt>
                <c:pt idx="39">
                  <c:v>37681</c:v>
                </c:pt>
                <c:pt idx="40">
                  <c:v>37712</c:v>
                </c:pt>
                <c:pt idx="41">
                  <c:v>37742</c:v>
                </c:pt>
                <c:pt idx="42">
                  <c:v>37773</c:v>
                </c:pt>
                <c:pt idx="43">
                  <c:v>37803</c:v>
                </c:pt>
                <c:pt idx="44">
                  <c:v>37834</c:v>
                </c:pt>
                <c:pt idx="45">
                  <c:v>37865</c:v>
                </c:pt>
                <c:pt idx="46">
                  <c:v>37895</c:v>
                </c:pt>
                <c:pt idx="47">
                  <c:v>37926</c:v>
                </c:pt>
                <c:pt idx="48">
                  <c:v>37956</c:v>
                </c:pt>
                <c:pt idx="49">
                  <c:v>37987</c:v>
                </c:pt>
                <c:pt idx="50">
                  <c:v>38018</c:v>
                </c:pt>
                <c:pt idx="51">
                  <c:v>38047</c:v>
                </c:pt>
                <c:pt idx="52">
                  <c:v>38078</c:v>
                </c:pt>
                <c:pt idx="53">
                  <c:v>38108</c:v>
                </c:pt>
                <c:pt idx="54">
                  <c:v>38139</c:v>
                </c:pt>
                <c:pt idx="55">
                  <c:v>38169</c:v>
                </c:pt>
                <c:pt idx="56">
                  <c:v>38200</c:v>
                </c:pt>
                <c:pt idx="57">
                  <c:v>38231</c:v>
                </c:pt>
                <c:pt idx="58">
                  <c:v>38261</c:v>
                </c:pt>
                <c:pt idx="59">
                  <c:v>38292</c:v>
                </c:pt>
                <c:pt idx="60">
                  <c:v>38322</c:v>
                </c:pt>
                <c:pt idx="61">
                  <c:v>38353</c:v>
                </c:pt>
                <c:pt idx="62">
                  <c:v>38384</c:v>
                </c:pt>
                <c:pt idx="63">
                  <c:v>38412</c:v>
                </c:pt>
                <c:pt idx="64">
                  <c:v>38443</c:v>
                </c:pt>
                <c:pt idx="65">
                  <c:v>38473</c:v>
                </c:pt>
                <c:pt idx="66">
                  <c:v>38504</c:v>
                </c:pt>
                <c:pt idx="67">
                  <c:v>38534</c:v>
                </c:pt>
                <c:pt idx="68">
                  <c:v>38565</c:v>
                </c:pt>
                <c:pt idx="69">
                  <c:v>38596</c:v>
                </c:pt>
                <c:pt idx="70">
                  <c:v>38626</c:v>
                </c:pt>
                <c:pt idx="71">
                  <c:v>38657</c:v>
                </c:pt>
                <c:pt idx="72">
                  <c:v>38687</c:v>
                </c:pt>
                <c:pt idx="73">
                  <c:v>38718</c:v>
                </c:pt>
                <c:pt idx="74">
                  <c:v>38749</c:v>
                </c:pt>
                <c:pt idx="75">
                  <c:v>38777</c:v>
                </c:pt>
                <c:pt idx="76">
                  <c:v>38808</c:v>
                </c:pt>
                <c:pt idx="77">
                  <c:v>38838</c:v>
                </c:pt>
                <c:pt idx="78">
                  <c:v>38869</c:v>
                </c:pt>
                <c:pt idx="79">
                  <c:v>38899</c:v>
                </c:pt>
                <c:pt idx="80">
                  <c:v>38930</c:v>
                </c:pt>
                <c:pt idx="81">
                  <c:v>38961</c:v>
                </c:pt>
                <c:pt idx="82">
                  <c:v>38991</c:v>
                </c:pt>
                <c:pt idx="83">
                  <c:v>39022</c:v>
                </c:pt>
                <c:pt idx="84">
                  <c:v>39052</c:v>
                </c:pt>
                <c:pt idx="85">
                  <c:v>39083</c:v>
                </c:pt>
                <c:pt idx="86">
                  <c:v>39114</c:v>
                </c:pt>
                <c:pt idx="87">
                  <c:v>39142</c:v>
                </c:pt>
                <c:pt idx="88">
                  <c:v>39173</c:v>
                </c:pt>
                <c:pt idx="89">
                  <c:v>39203</c:v>
                </c:pt>
                <c:pt idx="90">
                  <c:v>39234</c:v>
                </c:pt>
                <c:pt idx="91">
                  <c:v>39264</c:v>
                </c:pt>
                <c:pt idx="92">
                  <c:v>39295</c:v>
                </c:pt>
                <c:pt idx="93">
                  <c:v>39326</c:v>
                </c:pt>
                <c:pt idx="94">
                  <c:v>39356</c:v>
                </c:pt>
                <c:pt idx="95">
                  <c:v>39387</c:v>
                </c:pt>
                <c:pt idx="96">
                  <c:v>39417</c:v>
                </c:pt>
                <c:pt idx="97">
                  <c:v>39448</c:v>
                </c:pt>
                <c:pt idx="98">
                  <c:v>39479</c:v>
                </c:pt>
                <c:pt idx="99">
                  <c:v>39508</c:v>
                </c:pt>
                <c:pt idx="100">
                  <c:v>39539</c:v>
                </c:pt>
                <c:pt idx="101">
                  <c:v>39569</c:v>
                </c:pt>
                <c:pt idx="102">
                  <c:v>39600</c:v>
                </c:pt>
                <c:pt idx="103">
                  <c:v>39630</c:v>
                </c:pt>
                <c:pt idx="104">
                  <c:v>39661</c:v>
                </c:pt>
                <c:pt idx="105">
                  <c:v>39692</c:v>
                </c:pt>
                <c:pt idx="106">
                  <c:v>39722</c:v>
                </c:pt>
                <c:pt idx="107">
                  <c:v>39753</c:v>
                </c:pt>
                <c:pt idx="108">
                  <c:v>39783</c:v>
                </c:pt>
                <c:pt idx="109">
                  <c:v>39814</c:v>
                </c:pt>
                <c:pt idx="110">
                  <c:v>39845</c:v>
                </c:pt>
                <c:pt idx="111">
                  <c:v>39873</c:v>
                </c:pt>
                <c:pt idx="112">
                  <c:v>39904</c:v>
                </c:pt>
                <c:pt idx="113">
                  <c:v>39934</c:v>
                </c:pt>
                <c:pt idx="114">
                  <c:v>39965</c:v>
                </c:pt>
                <c:pt idx="115">
                  <c:v>39995</c:v>
                </c:pt>
                <c:pt idx="116">
                  <c:v>40026</c:v>
                </c:pt>
                <c:pt idx="117">
                  <c:v>40057</c:v>
                </c:pt>
                <c:pt idx="118">
                  <c:v>40087</c:v>
                </c:pt>
                <c:pt idx="119">
                  <c:v>40118</c:v>
                </c:pt>
                <c:pt idx="120">
                  <c:v>40148</c:v>
                </c:pt>
                <c:pt idx="121">
                  <c:v>40179</c:v>
                </c:pt>
                <c:pt idx="122">
                  <c:v>40210</c:v>
                </c:pt>
                <c:pt idx="123">
                  <c:v>40238</c:v>
                </c:pt>
                <c:pt idx="124">
                  <c:v>40269</c:v>
                </c:pt>
                <c:pt idx="125">
                  <c:v>40299</c:v>
                </c:pt>
                <c:pt idx="126">
                  <c:v>40330</c:v>
                </c:pt>
                <c:pt idx="127">
                  <c:v>40360</c:v>
                </c:pt>
                <c:pt idx="128">
                  <c:v>40391</c:v>
                </c:pt>
                <c:pt idx="129">
                  <c:v>40422</c:v>
                </c:pt>
                <c:pt idx="130">
                  <c:v>40452</c:v>
                </c:pt>
                <c:pt idx="131">
                  <c:v>40483</c:v>
                </c:pt>
                <c:pt idx="132">
                  <c:v>40513</c:v>
                </c:pt>
                <c:pt idx="133">
                  <c:v>40544</c:v>
                </c:pt>
                <c:pt idx="134">
                  <c:v>40575</c:v>
                </c:pt>
                <c:pt idx="135">
                  <c:v>40603</c:v>
                </c:pt>
                <c:pt idx="136">
                  <c:v>40634</c:v>
                </c:pt>
                <c:pt idx="137">
                  <c:v>40664</c:v>
                </c:pt>
                <c:pt idx="138">
                  <c:v>40695</c:v>
                </c:pt>
                <c:pt idx="139">
                  <c:v>40725</c:v>
                </c:pt>
                <c:pt idx="140">
                  <c:v>40756</c:v>
                </c:pt>
                <c:pt idx="141">
                  <c:v>40787</c:v>
                </c:pt>
                <c:pt idx="142">
                  <c:v>40817</c:v>
                </c:pt>
                <c:pt idx="143">
                  <c:v>40848</c:v>
                </c:pt>
                <c:pt idx="144">
                  <c:v>40878</c:v>
                </c:pt>
                <c:pt idx="145">
                  <c:v>40909</c:v>
                </c:pt>
                <c:pt idx="146">
                  <c:v>40940</c:v>
                </c:pt>
                <c:pt idx="147">
                  <c:v>40969</c:v>
                </c:pt>
                <c:pt idx="148">
                  <c:v>41000</c:v>
                </c:pt>
                <c:pt idx="149">
                  <c:v>41030</c:v>
                </c:pt>
                <c:pt idx="150">
                  <c:v>41061</c:v>
                </c:pt>
                <c:pt idx="151">
                  <c:v>41091</c:v>
                </c:pt>
                <c:pt idx="152">
                  <c:v>41122</c:v>
                </c:pt>
                <c:pt idx="153">
                  <c:v>41153</c:v>
                </c:pt>
                <c:pt idx="154">
                  <c:v>41183</c:v>
                </c:pt>
                <c:pt idx="155">
                  <c:v>41214</c:v>
                </c:pt>
                <c:pt idx="156">
                  <c:v>41244</c:v>
                </c:pt>
                <c:pt idx="157">
                  <c:v>41275</c:v>
                </c:pt>
                <c:pt idx="158">
                  <c:v>41306</c:v>
                </c:pt>
                <c:pt idx="159">
                  <c:v>41334</c:v>
                </c:pt>
                <c:pt idx="160">
                  <c:v>41365</c:v>
                </c:pt>
                <c:pt idx="161">
                  <c:v>41395</c:v>
                </c:pt>
                <c:pt idx="162">
                  <c:v>41426</c:v>
                </c:pt>
                <c:pt idx="163">
                  <c:v>41456</c:v>
                </c:pt>
                <c:pt idx="164">
                  <c:v>41487</c:v>
                </c:pt>
                <c:pt idx="165">
                  <c:v>41518</c:v>
                </c:pt>
                <c:pt idx="166">
                  <c:v>41548</c:v>
                </c:pt>
                <c:pt idx="167">
                  <c:v>41579</c:v>
                </c:pt>
                <c:pt idx="168">
                  <c:v>41609</c:v>
                </c:pt>
                <c:pt idx="169">
                  <c:v>41640</c:v>
                </c:pt>
                <c:pt idx="170">
                  <c:v>41671</c:v>
                </c:pt>
                <c:pt idx="171">
                  <c:v>41699</c:v>
                </c:pt>
                <c:pt idx="172">
                  <c:v>41730</c:v>
                </c:pt>
                <c:pt idx="173">
                  <c:v>41760</c:v>
                </c:pt>
                <c:pt idx="174">
                  <c:v>41791</c:v>
                </c:pt>
                <c:pt idx="175">
                  <c:v>41821</c:v>
                </c:pt>
                <c:pt idx="176">
                  <c:v>41852</c:v>
                </c:pt>
                <c:pt idx="177">
                  <c:v>41883</c:v>
                </c:pt>
                <c:pt idx="178">
                  <c:v>41913</c:v>
                </c:pt>
                <c:pt idx="179">
                  <c:v>41944</c:v>
                </c:pt>
                <c:pt idx="180">
                  <c:v>41974</c:v>
                </c:pt>
                <c:pt idx="181">
                  <c:v>42005</c:v>
                </c:pt>
                <c:pt idx="182">
                  <c:v>42036</c:v>
                </c:pt>
                <c:pt idx="183">
                  <c:v>42064</c:v>
                </c:pt>
                <c:pt idx="184">
                  <c:v>42095</c:v>
                </c:pt>
                <c:pt idx="185">
                  <c:v>42125</c:v>
                </c:pt>
                <c:pt idx="186">
                  <c:v>42156</c:v>
                </c:pt>
                <c:pt idx="187">
                  <c:v>42186</c:v>
                </c:pt>
                <c:pt idx="188">
                  <c:v>42217</c:v>
                </c:pt>
                <c:pt idx="189">
                  <c:v>42248</c:v>
                </c:pt>
                <c:pt idx="190">
                  <c:v>42278</c:v>
                </c:pt>
                <c:pt idx="191">
                  <c:v>42309</c:v>
                </c:pt>
                <c:pt idx="192">
                  <c:v>42339</c:v>
                </c:pt>
                <c:pt idx="193">
                  <c:v>42370</c:v>
                </c:pt>
                <c:pt idx="194">
                  <c:v>42401</c:v>
                </c:pt>
                <c:pt idx="195">
                  <c:v>42430</c:v>
                </c:pt>
                <c:pt idx="196">
                  <c:v>42461</c:v>
                </c:pt>
                <c:pt idx="197">
                  <c:v>42491</c:v>
                </c:pt>
                <c:pt idx="198">
                  <c:v>42522</c:v>
                </c:pt>
                <c:pt idx="199">
                  <c:v>42552</c:v>
                </c:pt>
                <c:pt idx="200">
                  <c:v>42583</c:v>
                </c:pt>
                <c:pt idx="201">
                  <c:v>42614</c:v>
                </c:pt>
                <c:pt idx="202">
                  <c:v>42644</c:v>
                </c:pt>
                <c:pt idx="203">
                  <c:v>42675</c:v>
                </c:pt>
                <c:pt idx="204">
                  <c:v>42705</c:v>
                </c:pt>
                <c:pt idx="205">
                  <c:v>42736</c:v>
                </c:pt>
                <c:pt idx="206">
                  <c:v>42767</c:v>
                </c:pt>
                <c:pt idx="207">
                  <c:v>42795</c:v>
                </c:pt>
                <c:pt idx="208">
                  <c:v>42826</c:v>
                </c:pt>
                <c:pt idx="209">
                  <c:v>42856</c:v>
                </c:pt>
                <c:pt idx="210">
                  <c:v>42887</c:v>
                </c:pt>
                <c:pt idx="211">
                  <c:v>42917</c:v>
                </c:pt>
                <c:pt idx="212">
                  <c:v>42948</c:v>
                </c:pt>
                <c:pt idx="213">
                  <c:v>42979</c:v>
                </c:pt>
                <c:pt idx="214">
                  <c:v>43009</c:v>
                </c:pt>
                <c:pt idx="215">
                  <c:v>43040</c:v>
                </c:pt>
                <c:pt idx="216">
                  <c:v>43070</c:v>
                </c:pt>
                <c:pt idx="217">
                  <c:v>43101</c:v>
                </c:pt>
                <c:pt idx="218">
                  <c:v>43132</c:v>
                </c:pt>
                <c:pt idx="219">
                  <c:v>43160</c:v>
                </c:pt>
              </c:numCache>
            </c:numRef>
          </c:cat>
          <c:val>
            <c:numRef>
              <c:f>Sheet1!$D$2:$D$221</c:f>
              <c:numCache>
                <c:formatCode>#,##0.0000</c:formatCode>
                <c:ptCount val="220"/>
                <c:pt idx="0">
                  <c:v>40.409233374330498</c:v>
                </c:pt>
                <c:pt idx="1">
                  <c:v>40.903427375926299</c:v>
                </c:pt>
                <c:pt idx="2">
                  <c:v>41.723012614549098</c:v>
                </c:pt>
                <c:pt idx="3">
                  <c:v>42.173175561968797</c:v>
                </c:pt>
                <c:pt idx="4">
                  <c:v>42.616444772757298</c:v>
                </c:pt>
                <c:pt idx="5">
                  <c:v>43.039949106815101</c:v>
                </c:pt>
                <c:pt idx="6">
                  <c:v>44.201161082131797</c:v>
                </c:pt>
                <c:pt idx="7">
                  <c:v>43.549035686990301</c:v>
                </c:pt>
                <c:pt idx="8">
                  <c:v>43.279009391291602</c:v>
                </c:pt>
                <c:pt idx="9">
                  <c:v>43.578795429628499</c:v>
                </c:pt>
                <c:pt idx="10">
                  <c:v>44.0723748857367</c:v>
                </c:pt>
                <c:pt idx="11">
                  <c:v>44.573914906849701</c:v>
                </c:pt>
                <c:pt idx="12">
                  <c:v>45.009064112128897</c:v>
                </c:pt>
                <c:pt idx="13">
                  <c:v>45.250932378885501</c:v>
                </c:pt>
                <c:pt idx="14">
                  <c:v>45.496256227345299</c:v>
                </c:pt>
                <c:pt idx="15">
                  <c:v>44.871383058152702</c:v>
                </c:pt>
                <c:pt idx="16">
                  <c:v>44.486666784792099</c:v>
                </c:pt>
                <c:pt idx="17">
                  <c:v>44.602959576241602</c:v>
                </c:pt>
                <c:pt idx="18">
                  <c:v>44.915302771422397</c:v>
                </c:pt>
                <c:pt idx="19">
                  <c:v>45.228877664209797</c:v>
                </c:pt>
                <c:pt idx="20">
                  <c:v>45.464868288097698</c:v>
                </c:pt>
                <c:pt idx="21">
                  <c:v>45.324851652084703</c:v>
                </c:pt>
                <c:pt idx="22">
                  <c:v>45.053507586463503</c:v>
                </c:pt>
                <c:pt idx="23">
                  <c:v>45.019698265222203</c:v>
                </c:pt>
                <c:pt idx="24">
                  <c:v>45.812379996080303</c:v>
                </c:pt>
                <c:pt idx="25">
                  <c:v>45.783496700297199</c:v>
                </c:pt>
                <c:pt idx="26">
                  <c:v>45.906744321029898</c:v>
                </c:pt>
                <c:pt idx="27">
                  <c:v>46.4650901302496</c:v>
                </c:pt>
                <c:pt idx="28">
                  <c:v>45.886120729780103</c:v>
                </c:pt>
                <c:pt idx="29">
                  <c:v>45.126168575568201</c:v>
                </c:pt>
                <c:pt idx="30">
                  <c:v>44.008798376061499</c:v>
                </c:pt>
                <c:pt idx="31">
                  <c:v>43.050722877433103</c:v>
                </c:pt>
                <c:pt idx="32">
                  <c:v>42.454931821302701</c:v>
                </c:pt>
                <c:pt idx="33">
                  <c:v>41.648176352106802</c:v>
                </c:pt>
                <c:pt idx="34">
                  <c:v>40.175915789198697</c:v>
                </c:pt>
                <c:pt idx="35">
                  <c:v>39.308720320138903</c:v>
                </c:pt>
                <c:pt idx="36">
                  <c:v>39.420078571726798</c:v>
                </c:pt>
                <c:pt idx="37">
                  <c:v>39.318137846798002</c:v>
                </c:pt>
                <c:pt idx="38">
                  <c:v>39.633440338865697</c:v>
                </c:pt>
                <c:pt idx="39">
                  <c:v>39.885607071373997</c:v>
                </c:pt>
                <c:pt idx="40">
                  <c:v>41.019051724369099</c:v>
                </c:pt>
                <c:pt idx="41">
                  <c:v>41.788949434810597</c:v>
                </c:pt>
                <c:pt idx="42">
                  <c:v>43.063424147836599</c:v>
                </c:pt>
                <c:pt idx="43">
                  <c:v>44.396392666810499</c:v>
                </c:pt>
                <c:pt idx="44">
                  <c:v>45.305271634068802</c:v>
                </c:pt>
                <c:pt idx="45">
                  <c:v>45.725723718090997</c:v>
                </c:pt>
                <c:pt idx="46">
                  <c:v>46.1807790624785</c:v>
                </c:pt>
                <c:pt idx="47">
                  <c:v>47.199212814018097</c:v>
                </c:pt>
                <c:pt idx="48">
                  <c:v>48.069146909948699</c:v>
                </c:pt>
                <c:pt idx="49">
                  <c:v>47.780909144565001</c:v>
                </c:pt>
                <c:pt idx="50">
                  <c:v>47.643158067008002</c:v>
                </c:pt>
                <c:pt idx="51">
                  <c:v>47.337995927666498</c:v>
                </c:pt>
                <c:pt idx="52">
                  <c:v>46.762434430247097</c:v>
                </c:pt>
                <c:pt idx="53">
                  <c:v>46.638659281677597</c:v>
                </c:pt>
                <c:pt idx="54">
                  <c:v>46.430454558492798</c:v>
                </c:pt>
                <c:pt idx="55">
                  <c:v>46.326270811799198</c:v>
                </c:pt>
                <c:pt idx="56">
                  <c:v>46.532489115205998</c:v>
                </c:pt>
                <c:pt idx="57">
                  <c:v>47.004711123569002</c:v>
                </c:pt>
                <c:pt idx="58">
                  <c:v>47.191216984369703</c:v>
                </c:pt>
                <c:pt idx="59">
                  <c:v>47.693462151524201</c:v>
                </c:pt>
                <c:pt idx="60">
                  <c:v>48.5394827592281</c:v>
                </c:pt>
                <c:pt idx="61">
                  <c:v>48.548860665812697</c:v>
                </c:pt>
                <c:pt idx="62">
                  <c:v>48.864526455173099</c:v>
                </c:pt>
                <c:pt idx="63">
                  <c:v>49.435720501120798</c:v>
                </c:pt>
                <c:pt idx="64">
                  <c:v>49.6268813623212</c:v>
                </c:pt>
                <c:pt idx="65">
                  <c:v>50.0163610077866</c:v>
                </c:pt>
                <c:pt idx="66">
                  <c:v>50.635602322499203</c:v>
                </c:pt>
                <c:pt idx="67">
                  <c:v>51.730043708269498</c:v>
                </c:pt>
                <c:pt idx="68">
                  <c:v>52.397743937352899</c:v>
                </c:pt>
                <c:pt idx="69">
                  <c:v>52.742119119747898</c:v>
                </c:pt>
                <c:pt idx="70">
                  <c:v>52.685744364567803</c:v>
                </c:pt>
                <c:pt idx="71">
                  <c:v>53.258862156754603</c:v>
                </c:pt>
                <c:pt idx="72">
                  <c:v>54.068824986340402</c:v>
                </c:pt>
                <c:pt idx="73">
                  <c:v>54.208000773281</c:v>
                </c:pt>
                <c:pt idx="74">
                  <c:v>54.989726740984203</c:v>
                </c:pt>
                <c:pt idx="75">
                  <c:v>55.434485625959603</c:v>
                </c:pt>
                <c:pt idx="76">
                  <c:v>55.483493717018703</c:v>
                </c:pt>
                <c:pt idx="77">
                  <c:v>55.7250384993661</c:v>
                </c:pt>
                <c:pt idx="78">
                  <c:v>55.494385445196798</c:v>
                </c:pt>
                <c:pt idx="79">
                  <c:v>55.775733316903001</c:v>
                </c:pt>
                <c:pt idx="80">
                  <c:v>55.797270412527297</c:v>
                </c:pt>
                <c:pt idx="81">
                  <c:v>56.100614752489903</c:v>
                </c:pt>
                <c:pt idx="82">
                  <c:v>56.222622507179999</c:v>
                </c:pt>
                <c:pt idx="83">
                  <c:v>56.875795146741602</c:v>
                </c:pt>
                <c:pt idx="84">
                  <c:v>57.7</c:v>
                </c:pt>
                <c:pt idx="85">
                  <c:v>56.814983465978599</c:v>
                </c:pt>
                <c:pt idx="86">
                  <c:v>57.039455358925203</c:v>
                </c:pt>
                <c:pt idx="87">
                  <c:v>56.952698283821</c:v>
                </c:pt>
                <c:pt idx="88">
                  <c:v>57.617742158781901</c:v>
                </c:pt>
                <c:pt idx="89">
                  <c:v>57.893346219714999</c:v>
                </c:pt>
                <c:pt idx="90">
                  <c:v>58.202381385978001</c:v>
                </c:pt>
                <c:pt idx="91">
                  <c:v>58.296563526963801</c:v>
                </c:pt>
                <c:pt idx="92">
                  <c:v>57.798123266983403</c:v>
                </c:pt>
                <c:pt idx="93">
                  <c:v>58.502945732750703</c:v>
                </c:pt>
                <c:pt idx="94">
                  <c:v>58.729798758403099</c:v>
                </c:pt>
                <c:pt idx="95">
                  <c:v>58.574117519403202</c:v>
                </c:pt>
                <c:pt idx="96">
                  <c:v>57.6899240090261</c:v>
                </c:pt>
                <c:pt idx="97">
                  <c:v>57.119563477965798</c:v>
                </c:pt>
                <c:pt idx="98">
                  <c:v>57.196643262905802</c:v>
                </c:pt>
                <c:pt idx="99">
                  <c:v>57.246756170829102</c:v>
                </c:pt>
                <c:pt idx="100">
                  <c:v>57.560481953488697</c:v>
                </c:pt>
                <c:pt idx="101">
                  <c:v>57.422549840233401</c:v>
                </c:pt>
                <c:pt idx="102">
                  <c:v>56.945793075750501</c:v>
                </c:pt>
                <c:pt idx="103">
                  <c:v>57.883463253247498</c:v>
                </c:pt>
                <c:pt idx="104">
                  <c:v>58.9987191812438</c:v>
                </c:pt>
                <c:pt idx="105">
                  <c:v>59.098709260371201</c:v>
                </c:pt>
                <c:pt idx="106">
                  <c:v>58.795325137137901</c:v>
                </c:pt>
                <c:pt idx="107">
                  <c:v>60.005545707244003</c:v>
                </c:pt>
                <c:pt idx="108">
                  <c:v>61.765027791967697</c:v>
                </c:pt>
                <c:pt idx="109">
                  <c:v>62.726605344450697</c:v>
                </c:pt>
                <c:pt idx="110">
                  <c:v>63.099591071995299</c:v>
                </c:pt>
                <c:pt idx="111">
                  <c:v>63.261697402798802</c:v>
                </c:pt>
                <c:pt idx="112">
                  <c:v>63.918102962093798</c:v>
                </c:pt>
                <c:pt idx="113">
                  <c:v>64.816697475612301</c:v>
                </c:pt>
                <c:pt idx="114">
                  <c:v>65.4010545082959</c:v>
                </c:pt>
                <c:pt idx="115">
                  <c:v>66.289118458950696</c:v>
                </c:pt>
                <c:pt idx="116">
                  <c:v>67.214225513305394</c:v>
                </c:pt>
                <c:pt idx="117">
                  <c:v>68.346352985298296</c:v>
                </c:pt>
                <c:pt idx="118">
                  <c:v>68.784879051578699</c:v>
                </c:pt>
                <c:pt idx="119">
                  <c:v>69.188883419150898</c:v>
                </c:pt>
                <c:pt idx="120">
                  <c:v>69.2694618061401</c:v>
                </c:pt>
                <c:pt idx="121">
                  <c:v>66.946133755886095</c:v>
                </c:pt>
                <c:pt idx="122">
                  <c:v>66.331822476451293</c:v>
                </c:pt>
                <c:pt idx="123">
                  <c:v>66.365444384726302</c:v>
                </c:pt>
                <c:pt idx="124">
                  <c:v>65.318894453251801</c:v>
                </c:pt>
                <c:pt idx="125">
                  <c:v>65.172954409581905</c:v>
                </c:pt>
                <c:pt idx="126">
                  <c:v>65.156843975648897</c:v>
                </c:pt>
                <c:pt idx="127">
                  <c:v>65.365750667423995</c:v>
                </c:pt>
                <c:pt idx="128">
                  <c:v>65.883397730641093</c:v>
                </c:pt>
                <c:pt idx="129">
                  <c:v>66.664826480326298</c:v>
                </c:pt>
                <c:pt idx="130">
                  <c:v>66.799448631665996</c:v>
                </c:pt>
                <c:pt idx="131">
                  <c:v>66.726345813284198</c:v>
                </c:pt>
                <c:pt idx="132">
                  <c:v>67.630816010812296</c:v>
                </c:pt>
                <c:pt idx="133">
                  <c:v>67.072062389467803</c:v>
                </c:pt>
                <c:pt idx="134">
                  <c:v>67.777889039399</c:v>
                </c:pt>
                <c:pt idx="135">
                  <c:v>68.187366350480502</c:v>
                </c:pt>
                <c:pt idx="136">
                  <c:v>68.026880621546795</c:v>
                </c:pt>
                <c:pt idx="137">
                  <c:v>68.282084660231206</c:v>
                </c:pt>
                <c:pt idx="138">
                  <c:v>68.437044292892594</c:v>
                </c:pt>
                <c:pt idx="139">
                  <c:v>69.197430070985902</c:v>
                </c:pt>
                <c:pt idx="140">
                  <c:v>69.991674863149498</c:v>
                </c:pt>
                <c:pt idx="141">
                  <c:v>70.656422618497402</c:v>
                </c:pt>
                <c:pt idx="142">
                  <c:v>70.813409125777298</c:v>
                </c:pt>
                <c:pt idx="143">
                  <c:v>71.554835315494302</c:v>
                </c:pt>
                <c:pt idx="144">
                  <c:v>73.141388247206095</c:v>
                </c:pt>
                <c:pt idx="145">
                  <c:v>74.183212467124406</c:v>
                </c:pt>
                <c:pt idx="146">
                  <c:v>74.733637487669398</c:v>
                </c:pt>
                <c:pt idx="147">
                  <c:v>75.791548623388806</c:v>
                </c:pt>
                <c:pt idx="148">
                  <c:v>76.142442796937402</c:v>
                </c:pt>
                <c:pt idx="149">
                  <c:v>76.627010167748196</c:v>
                </c:pt>
                <c:pt idx="150">
                  <c:v>77.201894615184301</c:v>
                </c:pt>
                <c:pt idx="151">
                  <c:v>78.067024391207696</c:v>
                </c:pt>
                <c:pt idx="152">
                  <c:v>78.882654524915495</c:v>
                </c:pt>
                <c:pt idx="153">
                  <c:v>79.299923328460494</c:v>
                </c:pt>
                <c:pt idx="154">
                  <c:v>79.923814934136004</c:v>
                </c:pt>
                <c:pt idx="155">
                  <c:v>80.281494785282504</c:v>
                </c:pt>
                <c:pt idx="156">
                  <c:v>80.123481250841706</c:v>
                </c:pt>
                <c:pt idx="157">
                  <c:v>80.004056913706805</c:v>
                </c:pt>
                <c:pt idx="158">
                  <c:v>79.8210109502443</c:v>
                </c:pt>
                <c:pt idx="159">
                  <c:v>80.480583815228599</c:v>
                </c:pt>
                <c:pt idx="160">
                  <c:v>80.238947186219605</c:v>
                </c:pt>
                <c:pt idx="161">
                  <c:v>80.618279862433496</c:v>
                </c:pt>
                <c:pt idx="162">
                  <c:v>80.251823649183606</c:v>
                </c:pt>
                <c:pt idx="163">
                  <c:v>79.970264853364199</c:v>
                </c:pt>
                <c:pt idx="164">
                  <c:v>79.8436557036474</c:v>
                </c:pt>
                <c:pt idx="165">
                  <c:v>79.589116438054205</c:v>
                </c:pt>
                <c:pt idx="166">
                  <c:v>79.041393256418402</c:v>
                </c:pt>
                <c:pt idx="167">
                  <c:v>78.759859492524797</c:v>
                </c:pt>
                <c:pt idx="168">
                  <c:v>71.889251068535401</c:v>
                </c:pt>
                <c:pt idx="169">
                  <c:v>71.444073283999998</c:v>
                </c:pt>
                <c:pt idx="170">
                  <c:v>71.231562369000002</c:v>
                </c:pt>
                <c:pt idx="171">
                  <c:v>71.208127171000001</c:v>
                </c:pt>
                <c:pt idx="172">
                  <c:v>71.554856572000006</c:v>
                </c:pt>
                <c:pt idx="173">
                  <c:v>72.083868323999994</c:v>
                </c:pt>
                <c:pt idx="174">
                  <c:v>72.431941313999999</c:v>
                </c:pt>
                <c:pt idx="175">
                  <c:v>73.112484563999999</c:v>
                </c:pt>
                <c:pt idx="176">
                  <c:v>74.634672234999996</c:v>
                </c:pt>
                <c:pt idx="177">
                  <c:v>74.945902477000004</c:v>
                </c:pt>
                <c:pt idx="178">
                  <c:v>75.110625634000002</c:v>
                </c:pt>
                <c:pt idx="179">
                  <c:v>75.636845485999999</c:v>
                </c:pt>
                <c:pt idx="180">
                  <c:v>74.745101959152578</c:v>
                </c:pt>
                <c:pt idx="181">
                  <c:v>74.763840040955358</c:v>
                </c:pt>
                <c:pt idx="182">
                  <c:v>74.843902851307405</c:v>
                </c:pt>
                <c:pt idx="183">
                  <c:v>74.72812454741134</c:v>
                </c:pt>
                <c:pt idx="184">
                  <c:v>75.119273868494901</c:v>
                </c:pt>
                <c:pt idx="185">
                  <c:v>76.155977131822794</c:v>
                </c:pt>
                <c:pt idx="186">
                  <c:v>75.834619815209535</c:v>
                </c:pt>
                <c:pt idx="187">
                  <c:v>76.020777345392631</c:v>
                </c:pt>
                <c:pt idx="188">
                  <c:v>76.009172386122586</c:v>
                </c:pt>
                <c:pt idx="189">
                  <c:v>76.248723794347143</c:v>
                </c:pt>
                <c:pt idx="190">
                  <c:v>77.44730302000437</c:v>
                </c:pt>
                <c:pt idx="191">
                  <c:v>77.775925827022846</c:v>
                </c:pt>
                <c:pt idx="192">
                  <c:v>79.377760892583751</c:v>
                </c:pt>
                <c:pt idx="193">
                  <c:v>79.152062011648795</c:v>
                </c:pt>
                <c:pt idx="194">
                  <c:v>79.762344561451471</c:v>
                </c:pt>
                <c:pt idx="195">
                  <c:v>80.59131203020651</c:v>
                </c:pt>
                <c:pt idx="196">
                  <c:v>80.808390086423714</c:v>
                </c:pt>
                <c:pt idx="197">
                  <c:v>81.146827914151586</c:v>
                </c:pt>
                <c:pt idx="198">
                  <c:v>81.151425819314653</c:v>
                </c:pt>
                <c:pt idx="199">
                  <c:v>81.669789001968155</c:v>
                </c:pt>
                <c:pt idx="200">
                  <c:v>82.211760734813723</c:v>
                </c:pt>
                <c:pt idx="201">
                  <c:v>82.41110825170243</c:v>
                </c:pt>
                <c:pt idx="202">
                  <c:v>83.114411218111144</c:v>
                </c:pt>
                <c:pt idx="203">
                  <c:v>83.372131625694976</c:v>
                </c:pt>
                <c:pt idx="204">
                  <c:v>84.409049719142175</c:v>
                </c:pt>
                <c:pt idx="205">
                  <c:v>84.465899183235678</c:v>
                </c:pt>
                <c:pt idx="206">
                  <c:v>84.796449515626776</c:v>
                </c:pt>
                <c:pt idx="207">
                  <c:v>85.549280560341657</c:v>
                </c:pt>
                <c:pt idx="208">
                  <c:v>85.253392858367377</c:v>
                </c:pt>
                <c:pt idx="209">
                  <c:v>85.497541295685792</c:v>
                </c:pt>
                <c:pt idx="210">
                  <c:v>85.845403188235665</c:v>
                </c:pt>
                <c:pt idx="211">
                  <c:v>86.25728429813519</c:v>
                </c:pt>
                <c:pt idx="212">
                  <c:v>87.259506601708665</c:v>
                </c:pt>
                <c:pt idx="213">
                  <c:v>87.728967105231064</c:v>
                </c:pt>
                <c:pt idx="214">
                  <c:v>87.938859033535962</c:v>
                </c:pt>
                <c:pt idx="215">
                  <c:v>87.894439496458105</c:v>
                </c:pt>
                <c:pt idx="216">
                  <c:v>88.291643141233081</c:v>
                </c:pt>
                <c:pt idx="217">
                  <c:v>88.304453379013168</c:v>
                </c:pt>
                <c:pt idx="218">
                  <c:v>88.760113559463136</c:v>
                </c:pt>
                <c:pt idx="219">
                  <c:v>89.395494218208853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M4</c:v>
                </c:pt>
              </c:strCache>
            </c:strRef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Sheet1!$A$2:$A$221</c:f>
              <c:numCache>
                <c:formatCode>[$-416]mmm\-yy;@</c:formatCode>
                <c:ptCount val="220"/>
                <c:pt idx="0">
                  <c:v>36495</c:v>
                </c:pt>
                <c:pt idx="1">
                  <c:v>36526</c:v>
                </c:pt>
                <c:pt idx="2">
                  <c:v>36557</c:v>
                </c:pt>
                <c:pt idx="3">
                  <c:v>36586</c:v>
                </c:pt>
                <c:pt idx="4">
                  <c:v>36617</c:v>
                </c:pt>
                <c:pt idx="5">
                  <c:v>36647</c:v>
                </c:pt>
                <c:pt idx="6">
                  <c:v>36678</c:v>
                </c:pt>
                <c:pt idx="7">
                  <c:v>36708</c:v>
                </c:pt>
                <c:pt idx="8">
                  <c:v>36739</c:v>
                </c:pt>
                <c:pt idx="9">
                  <c:v>36770</c:v>
                </c:pt>
                <c:pt idx="10">
                  <c:v>36800</c:v>
                </c:pt>
                <c:pt idx="11">
                  <c:v>36831</c:v>
                </c:pt>
                <c:pt idx="12">
                  <c:v>36861</c:v>
                </c:pt>
                <c:pt idx="13">
                  <c:v>36892</c:v>
                </c:pt>
                <c:pt idx="14">
                  <c:v>36923</c:v>
                </c:pt>
                <c:pt idx="15">
                  <c:v>36951</c:v>
                </c:pt>
                <c:pt idx="16">
                  <c:v>36982</c:v>
                </c:pt>
                <c:pt idx="17">
                  <c:v>37012</c:v>
                </c:pt>
                <c:pt idx="18">
                  <c:v>37043</c:v>
                </c:pt>
                <c:pt idx="19">
                  <c:v>37073</c:v>
                </c:pt>
                <c:pt idx="20">
                  <c:v>37104</c:v>
                </c:pt>
                <c:pt idx="21">
                  <c:v>37135</c:v>
                </c:pt>
                <c:pt idx="22">
                  <c:v>37165</c:v>
                </c:pt>
                <c:pt idx="23">
                  <c:v>37196</c:v>
                </c:pt>
                <c:pt idx="24">
                  <c:v>37226</c:v>
                </c:pt>
                <c:pt idx="25">
                  <c:v>37257</c:v>
                </c:pt>
                <c:pt idx="26">
                  <c:v>37288</c:v>
                </c:pt>
                <c:pt idx="27">
                  <c:v>37316</c:v>
                </c:pt>
                <c:pt idx="28">
                  <c:v>37347</c:v>
                </c:pt>
                <c:pt idx="29">
                  <c:v>37377</c:v>
                </c:pt>
                <c:pt idx="30">
                  <c:v>37408</c:v>
                </c:pt>
                <c:pt idx="31">
                  <c:v>37438</c:v>
                </c:pt>
                <c:pt idx="32">
                  <c:v>37469</c:v>
                </c:pt>
                <c:pt idx="33">
                  <c:v>37500</c:v>
                </c:pt>
                <c:pt idx="34">
                  <c:v>37530</c:v>
                </c:pt>
                <c:pt idx="35">
                  <c:v>37561</c:v>
                </c:pt>
                <c:pt idx="36">
                  <c:v>37591</c:v>
                </c:pt>
                <c:pt idx="37">
                  <c:v>37622</c:v>
                </c:pt>
                <c:pt idx="38">
                  <c:v>37653</c:v>
                </c:pt>
                <c:pt idx="39">
                  <c:v>37681</c:v>
                </c:pt>
                <c:pt idx="40">
                  <c:v>37712</c:v>
                </c:pt>
                <c:pt idx="41">
                  <c:v>37742</c:v>
                </c:pt>
                <c:pt idx="42">
                  <c:v>37773</c:v>
                </c:pt>
                <c:pt idx="43">
                  <c:v>37803</c:v>
                </c:pt>
                <c:pt idx="44">
                  <c:v>37834</c:v>
                </c:pt>
                <c:pt idx="45">
                  <c:v>37865</c:v>
                </c:pt>
                <c:pt idx="46">
                  <c:v>37895</c:v>
                </c:pt>
                <c:pt idx="47">
                  <c:v>37926</c:v>
                </c:pt>
                <c:pt idx="48">
                  <c:v>37956</c:v>
                </c:pt>
                <c:pt idx="49">
                  <c:v>37987</c:v>
                </c:pt>
                <c:pt idx="50">
                  <c:v>38018</c:v>
                </c:pt>
                <c:pt idx="51">
                  <c:v>38047</c:v>
                </c:pt>
                <c:pt idx="52">
                  <c:v>38078</c:v>
                </c:pt>
                <c:pt idx="53">
                  <c:v>38108</c:v>
                </c:pt>
                <c:pt idx="54">
                  <c:v>38139</c:v>
                </c:pt>
                <c:pt idx="55">
                  <c:v>38169</c:v>
                </c:pt>
                <c:pt idx="56">
                  <c:v>38200</c:v>
                </c:pt>
                <c:pt idx="57">
                  <c:v>38231</c:v>
                </c:pt>
                <c:pt idx="58">
                  <c:v>38261</c:v>
                </c:pt>
                <c:pt idx="59">
                  <c:v>38292</c:v>
                </c:pt>
                <c:pt idx="60">
                  <c:v>38322</c:v>
                </c:pt>
                <c:pt idx="61">
                  <c:v>38353</c:v>
                </c:pt>
                <c:pt idx="62">
                  <c:v>38384</c:v>
                </c:pt>
                <c:pt idx="63">
                  <c:v>38412</c:v>
                </c:pt>
                <c:pt idx="64">
                  <c:v>38443</c:v>
                </c:pt>
                <c:pt idx="65">
                  <c:v>38473</c:v>
                </c:pt>
                <c:pt idx="66">
                  <c:v>38504</c:v>
                </c:pt>
                <c:pt idx="67">
                  <c:v>38534</c:v>
                </c:pt>
                <c:pt idx="68">
                  <c:v>38565</c:v>
                </c:pt>
                <c:pt idx="69">
                  <c:v>38596</c:v>
                </c:pt>
                <c:pt idx="70">
                  <c:v>38626</c:v>
                </c:pt>
                <c:pt idx="71">
                  <c:v>38657</c:v>
                </c:pt>
                <c:pt idx="72">
                  <c:v>38687</c:v>
                </c:pt>
                <c:pt idx="73">
                  <c:v>38718</c:v>
                </c:pt>
                <c:pt idx="74">
                  <c:v>38749</c:v>
                </c:pt>
                <c:pt idx="75">
                  <c:v>38777</c:v>
                </c:pt>
                <c:pt idx="76">
                  <c:v>38808</c:v>
                </c:pt>
                <c:pt idx="77">
                  <c:v>38838</c:v>
                </c:pt>
                <c:pt idx="78">
                  <c:v>38869</c:v>
                </c:pt>
                <c:pt idx="79">
                  <c:v>38899</c:v>
                </c:pt>
                <c:pt idx="80">
                  <c:v>38930</c:v>
                </c:pt>
                <c:pt idx="81">
                  <c:v>38961</c:v>
                </c:pt>
                <c:pt idx="82">
                  <c:v>38991</c:v>
                </c:pt>
                <c:pt idx="83">
                  <c:v>39022</c:v>
                </c:pt>
                <c:pt idx="84">
                  <c:v>39052</c:v>
                </c:pt>
                <c:pt idx="85">
                  <c:v>39083</c:v>
                </c:pt>
                <c:pt idx="86">
                  <c:v>39114</c:v>
                </c:pt>
                <c:pt idx="87">
                  <c:v>39142</c:v>
                </c:pt>
                <c:pt idx="88">
                  <c:v>39173</c:v>
                </c:pt>
                <c:pt idx="89">
                  <c:v>39203</c:v>
                </c:pt>
                <c:pt idx="90">
                  <c:v>39234</c:v>
                </c:pt>
                <c:pt idx="91">
                  <c:v>39264</c:v>
                </c:pt>
                <c:pt idx="92">
                  <c:v>39295</c:v>
                </c:pt>
                <c:pt idx="93">
                  <c:v>39326</c:v>
                </c:pt>
                <c:pt idx="94">
                  <c:v>39356</c:v>
                </c:pt>
                <c:pt idx="95">
                  <c:v>39387</c:v>
                </c:pt>
                <c:pt idx="96">
                  <c:v>39417</c:v>
                </c:pt>
                <c:pt idx="97">
                  <c:v>39448</c:v>
                </c:pt>
                <c:pt idx="98">
                  <c:v>39479</c:v>
                </c:pt>
                <c:pt idx="99">
                  <c:v>39508</c:v>
                </c:pt>
                <c:pt idx="100">
                  <c:v>39539</c:v>
                </c:pt>
                <c:pt idx="101">
                  <c:v>39569</c:v>
                </c:pt>
                <c:pt idx="102">
                  <c:v>39600</c:v>
                </c:pt>
                <c:pt idx="103">
                  <c:v>39630</c:v>
                </c:pt>
                <c:pt idx="104">
                  <c:v>39661</c:v>
                </c:pt>
                <c:pt idx="105">
                  <c:v>39692</c:v>
                </c:pt>
                <c:pt idx="106">
                  <c:v>39722</c:v>
                </c:pt>
                <c:pt idx="107">
                  <c:v>39753</c:v>
                </c:pt>
                <c:pt idx="108">
                  <c:v>39783</c:v>
                </c:pt>
                <c:pt idx="109">
                  <c:v>39814</c:v>
                </c:pt>
                <c:pt idx="110">
                  <c:v>39845</c:v>
                </c:pt>
                <c:pt idx="111">
                  <c:v>39873</c:v>
                </c:pt>
                <c:pt idx="112">
                  <c:v>39904</c:v>
                </c:pt>
                <c:pt idx="113">
                  <c:v>39934</c:v>
                </c:pt>
                <c:pt idx="114">
                  <c:v>39965</c:v>
                </c:pt>
                <c:pt idx="115">
                  <c:v>39995</c:v>
                </c:pt>
                <c:pt idx="116">
                  <c:v>40026</c:v>
                </c:pt>
                <c:pt idx="117">
                  <c:v>40057</c:v>
                </c:pt>
                <c:pt idx="118">
                  <c:v>40087</c:v>
                </c:pt>
                <c:pt idx="119">
                  <c:v>40118</c:v>
                </c:pt>
                <c:pt idx="120">
                  <c:v>40148</c:v>
                </c:pt>
                <c:pt idx="121">
                  <c:v>40179</c:v>
                </c:pt>
                <c:pt idx="122">
                  <c:v>40210</c:v>
                </c:pt>
                <c:pt idx="123">
                  <c:v>40238</c:v>
                </c:pt>
                <c:pt idx="124">
                  <c:v>40269</c:v>
                </c:pt>
                <c:pt idx="125">
                  <c:v>40299</c:v>
                </c:pt>
                <c:pt idx="126">
                  <c:v>40330</c:v>
                </c:pt>
                <c:pt idx="127">
                  <c:v>40360</c:v>
                </c:pt>
                <c:pt idx="128">
                  <c:v>40391</c:v>
                </c:pt>
                <c:pt idx="129">
                  <c:v>40422</c:v>
                </c:pt>
                <c:pt idx="130">
                  <c:v>40452</c:v>
                </c:pt>
                <c:pt idx="131">
                  <c:v>40483</c:v>
                </c:pt>
                <c:pt idx="132">
                  <c:v>40513</c:v>
                </c:pt>
                <c:pt idx="133">
                  <c:v>40544</c:v>
                </c:pt>
                <c:pt idx="134">
                  <c:v>40575</c:v>
                </c:pt>
                <c:pt idx="135">
                  <c:v>40603</c:v>
                </c:pt>
                <c:pt idx="136">
                  <c:v>40634</c:v>
                </c:pt>
                <c:pt idx="137">
                  <c:v>40664</c:v>
                </c:pt>
                <c:pt idx="138">
                  <c:v>40695</c:v>
                </c:pt>
                <c:pt idx="139">
                  <c:v>40725</c:v>
                </c:pt>
                <c:pt idx="140">
                  <c:v>40756</c:v>
                </c:pt>
                <c:pt idx="141">
                  <c:v>40787</c:v>
                </c:pt>
                <c:pt idx="142">
                  <c:v>40817</c:v>
                </c:pt>
                <c:pt idx="143">
                  <c:v>40848</c:v>
                </c:pt>
                <c:pt idx="144">
                  <c:v>40878</c:v>
                </c:pt>
                <c:pt idx="145">
                  <c:v>40909</c:v>
                </c:pt>
                <c:pt idx="146">
                  <c:v>40940</c:v>
                </c:pt>
                <c:pt idx="147">
                  <c:v>40969</c:v>
                </c:pt>
                <c:pt idx="148">
                  <c:v>41000</c:v>
                </c:pt>
                <c:pt idx="149">
                  <c:v>41030</c:v>
                </c:pt>
                <c:pt idx="150">
                  <c:v>41061</c:v>
                </c:pt>
                <c:pt idx="151">
                  <c:v>41091</c:v>
                </c:pt>
                <c:pt idx="152">
                  <c:v>41122</c:v>
                </c:pt>
                <c:pt idx="153">
                  <c:v>41153</c:v>
                </c:pt>
                <c:pt idx="154">
                  <c:v>41183</c:v>
                </c:pt>
                <c:pt idx="155">
                  <c:v>41214</c:v>
                </c:pt>
                <c:pt idx="156">
                  <c:v>41244</c:v>
                </c:pt>
                <c:pt idx="157">
                  <c:v>41275</c:v>
                </c:pt>
                <c:pt idx="158">
                  <c:v>41306</c:v>
                </c:pt>
                <c:pt idx="159">
                  <c:v>41334</c:v>
                </c:pt>
                <c:pt idx="160">
                  <c:v>41365</c:v>
                </c:pt>
                <c:pt idx="161">
                  <c:v>41395</c:v>
                </c:pt>
                <c:pt idx="162">
                  <c:v>41426</c:v>
                </c:pt>
                <c:pt idx="163">
                  <c:v>41456</c:v>
                </c:pt>
                <c:pt idx="164">
                  <c:v>41487</c:v>
                </c:pt>
                <c:pt idx="165">
                  <c:v>41518</c:v>
                </c:pt>
                <c:pt idx="166">
                  <c:v>41548</c:v>
                </c:pt>
                <c:pt idx="167">
                  <c:v>41579</c:v>
                </c:pt>
                <c:pt idx="168">
                  <c:v>41609</c:v>
                </c:pt>
                <c:pt idx="169">
                  <c:v>41640</c:v>
                </c:pt>
                <c:pt idx="170">
                  <c:v>41671</c:v>
                </c:pt>
                <c:pt idx="171">
                  <c:v>41699</c:v>
                </c:pt>
                <c:pt idx="172">
                  <c:v>41730</c:v>
                </c:pt>
                <c:pt idx="173">
                  <c:v>41760</c:v>
                </c:pt>
                <c:pt idx="174">
                  <c:v>41791</c:v>
                </c:pt>
                <c:pt idx="175">
                  <c:v>41821</c:v>
                </c:pt>
                <c:pt idx="176">
                  <c:v>41852</c:v>
                </c:pt>
                <c:pt idx="177">
                  <c:v>41883</c:v>
                </c:pt>
                <c:pt idx="178">
                  <c:v>41913</c:v>
                </c:pt>
                <c:pt idx="179">
                  <c:v>41944</c:v>
                </c:pt>
                <c:pt idx="180">
                  <c:v>41974</c:v>
                </c:pt>
                <c:pt idx="181">
                  <c:v>42005</c:v>
                </c:pt>
                <c:pt idx="182">
                  <c:v>42036</c:v>
                </c:pt>
                <c:pt idx="183">
                  <c:v>42064</c:v>
                </c:pt>
                <c:pt idx="184">
                  <c:v>42095</c:v>
                </c:pt>
                <c:pt idx="185">
                  <c:v>42125</c:v>
                </c:pt>
                <c:pt idx="186">
                  <c:v>42156</c:v>
                </c:pt>
                <c:pt idx="187">
                  <c:v>42186</c:v>
                </c:pt>
                <c:pt idx="188">
                  <c:v>42217</c:v>
                </c:pt>
                <c:pt idx="189">
                  <c:v>42248</c:v>
                </c:pt>
                <c:pt idx="190">
                  <c:v>42278</c:v>
                </c:pt>
                <c:pt idx="191">
                  <c:v>42309</c:v>
                </c:pt>
                <c:pt idx="192">
                  <c:v>42339</c:v>
                </c:pt>
                <c:pt idx="193">
                  <c:v>42370</c:v>
                </c:pt>
                <c:pt idx="194">
                  <c:v>42401</c:v>
                </c:pt>
                <c:pt idx="195">
                  <c:v>42430</c:v>
                </c:pt>
                <c:pt idx="196">
                  <c:v>42461</c:v>
                </c:pt>
                <c:pt idx="197">
                  <c:v>42491</c:v>
                </c:pt>
                <c:pt idx="198">
                  <c:v>42522</c:v>
                </c:pt>
                <c:pt idx="199">
                  <c:v>42552</c:v>
                </c:pt>
                <c:pt idx="200">
                  <c:v>42583</c:v>
                </c:pt>
                <c:pt idx="201">
                  <c:v>42614</c:v>
                </c:pt>
                <c:pt idx="202">
                  <c:v>42644</c:v>
                </c:pt>
                <c:pt idx="203">
                  <c:v>42675</c:v>
                </c:pt>
                <c:pt idx="204">
                  <c:v>42705</c:v>
                </c:pt>
                <c:pt idx="205">
                  <c:v>42736</c:v>
                </c:pt>
                <c:pt idx="206">
                  <c:v>42767</c:v>
                </c:pt>
                <c:pt idx="207">
                  <c:v>42795</c:v>
                </c:pt>
                <c:pt idx="208">
                  <c:v>42826</c:v>
                </c:pt>
                <c:pt idx="209">
                  <c:v>42856</c:v>
                </c:pt>
                <c:pt idx="210">
                  <c:v>42887</c:v>
                </c:pt>
                <c:pt idx="211">
                  <c:v>42917</c:v>
                </c:pt>
                <c:pt idx="212">
                  <c:v>42948</c:v>
                </c:pt>
                <c:pt idx="213">
                  <c:v>42979</c:v>
                </c:pt>
                <c:pt idx="214">
                  <c:v>43009</c:v>
                </c:pt>
                <c:pt idx="215">
                  <c:v>43040</c:v>
                </c:pt>
                <c:pt idx="216">
                  <c:v>43070</c:v>
                </c:pt>
                <c:pt idx="217">
                  <c:v>43101</c:v>
                </c:pt>
                <c:pt idx="218">
                  <c:v>43132</c:v>
                </c:pt>
                <c:pt idx="219">
                  <c:v>43160</c:v>
                </c:pt>
              </c:numCache>
            </c:numRef>
          </c:cat>
          <c:val>
            <c:numRef>
              <c:f>Sheet1!$E$2:$E$221</c:f>
              <c:numCache>
                <c:formatCode>#,##0.0000</c:formatCode>
                <c:ptCount val="220"/>
                <c:pt idx="0">
                  <c:v>47.509863387420303</c:v>
                </c:pt>
                <c:pt idx="1">
                  <c:v>47.898426976769599</c:v>
                </c:pt>
                <c:pt idx="2">
                  <c:v>48.3031026228767</c:v>
                </c:pt>
                <c:pt idx="3">
                  <c:v>49.131721489994099</c:v>
                </c:pt>
                <c:pt idx="4">
                  <c:v>49.456735926119102</c:v>
                </c:pt>
                <c:pt idx="5">
                  <c:v>49.959733236778099</c:v>
                </c:pt>
                <c:pt idx="6">
                  <c:v>49.867983205429397</c:v>
                </c:pt>
                <c:pt idx="7">
                  <c:v>49.993669904542401</c:v>
                </c:pt>
                <c:pt idx="8">
                  <c:v>50.152692115710401</c:v>
                </c:pt>
                <c:pt idx="9">
                  <c:v>50.659489940071801</c:v>
                </c:pt>
                <c:pt idx="10">
                  <c:v>51.467447892907302</c:v>
                </c:pt>
                <c:pt idx="11">
                  <c:v>52.025616282384</c:v>
                </c:pt>
                <c:pt idx="12">
                  <c:v>52.733199225124203</c:v>
                </c:pt>
                <c:pt idx="13">
                  <c:v>52.843681573417797</c:v>
                </c:pt>
                <c:pt idx="14">
                  <c:v>53.175197019089602</c:v>
                </c:pt>
                <c:pt idx="15">
                  <c:v>53.007014882898503</c:v>
                </c:pt>
                <c:pt idx="16">
                  <c:v>52.687161004721297</c:v>
                </c:pt>
                <c:pt idx="17">
                  <c:v>52.830589653007898</c:v>
                </c:pt>
                <c:pt idx="18">
                  <c:v>52.7046108638528</c:v>
                </c:pt>
                <c:pt idx="19">
                  <c:v>53.951068046941003</c:v>
                </c:pt>
                <c:pt idx="20">
                  <c:v>54.752390129108299</c:v>
                </c:pt>
                <c:pt idx="21">
                  <c:v>55.453806367389397</c:v>
                </c:pt>
                <c:pt idx="22">
                  <c:v>55.229906223612304</c:v>
                </c:pt>
                <c:pt idx="23">
                  <c:v>55.529342846499702</c:v>
                </c:pt>
                <c:pt idx="24">
                  <c:v>55.422885746438403</c:v>
                </c:pt>
                <c:pt idx="25">
                  <c:v>55.474701712530099</c:v>
                </c:pt>
                <c:pt idx="26">
                  <c:v>55.358966547179897</c:v>
                </c:pt>
                <c:pt idx="27">
                  <c:v>55.396995320271401</c:v>
                </c:pt>
                <c:pt idx="28">
                  <c:v>54.945027318251498</c:v>
                </c:pt>
                <c:pt idx="29">
                  <c:v>54.063475330724501</c:v>
                </c:pt>
                <c:pt idx="30">
                  <c:v>53.042175381556497</c:v>
                </c:pt>
                <c:pt idx="31">
                  <c:v>51.8196501868673</c:v>
                </c:pt>
                <c:pt idx="32">
                  <c:v>50.091952513749597</c:v>
                </c:pt>
                <c:pt idx="33">
                  <c:v>49.117109742162597</c:v>
                </c:pt>
                <c:pt idx="34">
                  <c:v>47.427051287737598</c:v>
                </c:pt>
                <c:pt idx="35">
                  <c:v>46.341305059773198</c:v>
                </c:pt>
                <c:pt idx="36">
                  <c:v>46.250257058521598</c:v>
                </c:pt>
                <c:pt idx="37">
                  <c:v>46.392248872838003</c:v>
                </c:pt>
                <c:pt idx="38">
                  <c:v>46.367083577159597</c:v>
                </c:pt>
                <c:pt idx="39">
                  <c:v>46.625244290601003</c:v>
                </c:pt>
                <c:pt idx="40">
                  <c:v>47.857500054185103</c:v>
                </c:pt>
                <c:pt idx="41">
                  <c:v>48.832753066204702</c:v>
                </c:pt>
                <c:pt idx="42">
                  <c:v>50.028776966060803</c:v>
                </c:pt>
                <c:pt idx="43">
                  <c:v>51.344615479170599</c:v>
                </c:pt>
                <c:pt idx="44">
                  <c:v>52.083061217530599</c:v>
                </c:pt>
                <c:pt idx="45">
                  <c:v>52.648808959400398</c:v>
                </c:pt>
                <c:pt idx="46">
                  <c:v>52.903555137131299</c:v>
                </c:pt>
                <c:pt idx="47">
                  <c:v>53.947761514362298</c:v>
                </c:pt>
                <c:pt idx="48">
                  <c:v>54.954314254530402</c:v>
                </c:pt>
                <c:pt idx="49">
                  <c:v>54.896248002456801</c:v>
                </c:pt>
                <c:pt idx="50">
                  <c:v>54.844358690437303</c:v>
                </c:pt>
                <c:pt idx="51">
                  <c:v>54.322111137146798</c:v>
                </c:pt>
                <c:pt idx="52">
                  <c:v>53.591200997428899</c:v>
                </c:pt>
                <c:pt idx="53">
                  <c:v>53.358305437236602</c:v>
                </c:pt>
                <c:pt idx="54">
                  <c:v>52.944817983652001</c:v>
                </c:pt>
                <c:pt idx="55">
                  <c:v>52.788245472189097</c:v>
                </c:pt>
                <c:pt idx="56">
                  <c:v>52.716808793388303</c:v>
                </c:pt>
                <c:pt idx="57">
                  <c:v>53.168017054271303</c:v>
                </c:pt>
                <c:pt idx="58">
                  <c:v>53.277653171734997</c:v>
                </c:pt>
                <c:pt idx="59">
                  <c:v>53.726658496379997</c:v>
                </c:pt>
                <c:pt idx="60">
                  <c:v>54.475315060475197</c:v>
                </c:pt>
                <c:pt idx="61">
                  <c:v>54.538386999257497</c:v>
                </c:pt>
                <c:pt idx="62">
                  <c:v>55.010653488054302</c:v>
                </c:pt>
                <c:pt idx="63">
                  <c:v>55.636197974009498</c:v>
                </c:pt>
                <c:pt idx="64">
                  <c:v>55.929480739734402</c:v>
                </c:pt>
                <c:pt idx="65">
                  <c:v>56.507069803753097</c:v>
                </c:pt>
                <c:pt idx="66">
                  <c:v>57.293347880787003</c:v>
                </c:pt>
                <c:pt idx="67">
                  <c:v>58.405445925875199</c:v>
                </c:pt>
                <c:pt idx="68">
                  <c:v>59.153887007759799</c:v>
                </c:pt>
                <c:pt idx="69">
                  <c:v>59.455963287893297</c:v>
                </c:pt>
                <c:pt idx="70">
                  <c:v>59.522509202215197</c:v>
                </c:pt>
                <c:pt idx="71">
                  <c:v>60.032543694102699</c:v>
                </c:pt>
                <c:pt idx="72">
                  <c:v>60.831331048194698</c:v>
                </c:pt>
                <c:pt idx="73">
                  <c:v>60.997154479166497</c:v>
                </c:pt>
                <c:pt idx="74">
                  <c:v>61.739362929922002</c:v>
                </c:pt>
                <c:pt idx="75">
                  <c:v>62.3978647504427</c:v>
                </c:pt>
                <c:pt idx="76">
                  <c:v>62.447071829121199</c:v>
                </c:pt>
                <c:pt idx="77">
                  <c:v>62.667102986204</c:v>
                </c:pt>
                <c:pt idx="78">
                  <c:v>62.438731438757102</c:v>
                </c:pt>
                <c:pt idx="79">
                  <c:v>62.931431022637398</c:v>
                </c:pt>
                <c:pt idx="80">
                  <c:v>63.038009611179199</c:v>
                </c:pt>
                <c:pt idx="81">
                  <c:v>63.403791731418799</c:v>
                </c:pt>
                <c:pt idx="82">
                  <c:v>63.615740061693501</c:v>
                </c:pt>
                <c:pt idx="83">
                  <c:v>64.439154847076594</c:v>
                </c:pt>
                <c:pt idx="84">
                  <c:v>65.3</c:v>
                </c:pt>
                <c:pt idx="85">
                  <c:v>64.592816599671295</c:v>
                </c:pt>
                <c:pt idx="86">
                  <c:v>65.058650658470199</c:v>
                </c:pt>
                <c:pt idx="87">
                  <c:v>65.546210710244694</c:v>
                </c:pt>
                <c:pt idx="88">
                  <c:v>66.555178758235499</c:v>
                </c:pt>
                <c:pt idx="89">
                  <c:v>67.362731561670401</c:v>
                </c:pt>
                <c:pt idx="90">
                  <c:v>68.006192461987098</c:v>
                </c:pt>
                <c:pt idx="91">
                  <c:v>68.141570557475205</c:v>
                </c:pt>
                <c:pt idx="92">
                  <c:v>67.475184545753606</c:v>
                </c:pt>
                <c:pt idx="93">
                  <c:v>68.490881924712099</c:v>
                </c:pt>
                <c:pt idx="94">
                  <c:v>68.715165583429297</c:v>
                </c:pt>
                <c:pt idx="95">
                  <c:v>68.597698008269703</c:v>
                </c:pt>
                <c:pt idx="96">
                  <c:v>67.2202331372077</c:v>
                </c:pt>
                <c:pt idx="97">
                  <c:v>66.954146170833894</c:v>
                </c:pt>
                <c:pt idx="98">
                  <c:v>67.368647549168401</c:v>
                </c:pt>
                <c:pt idx="99">
                  <c:v>67.710802771823893</c:v>
                </c:pt>
                <c:pt idx="100">
                  <c:v>67.868457887856096</c:v>
                </c:pt>
                <c:pt idx="101">
                  <c:v>67.784364123049798</c:v>
                </c:pt>
                <c:pt idx="102">
                  <c:v>67.343807710151907</c:v>
                </c:pt>
                <c:pt idx="103">
                  <c:v>68.376552509540602</c:v>
                </c:pt>
                <c:pt idx="104">
                  <c:v>69.616498752319401</c:v>
                </c:pt>
                <c:pt idx="105">
                  <c:v>69.704554876129706</c:v>
                </c:pt>
                <c:pt idx="106">
                  <c:v>68.841277363851404</c:v>
                </c:pt>
                <c:pt idx="107">
                  <c:v>70.247016698222197</c:v>
                </c:pt>
                <c:pt idx="108">
                  <c:v>72.574123401138294</c:v>
                </c:pt>
                <c:pt idx="109">
                  <c:v>73.5293619802015</c:v>
                </c:pt>
                <c:pt idx="110">
                  <c:v>73.978023752474598</c:v>
                </c:pt>
                <c:pt idx="111">
                  <c:v>74.351889875338102</c:v>
                </c:pt>
                <c:pt idx="112">
                  <c:v>74.7019505369705</c:v>
                </c:pt>
                <c:pt idx="113">
                  <c:v>75.682956692616798</c:v>
                </c:pt>
                <c:pt idx="114">
                  <c:v>76.218783124378106</c:v>
                </c:pt>
                <c:pt idx="115">
                  <c:v>77.8568434011882</c:v>
                </c:pt>
                <c:pt idx="116">
                  <c:v>78.892957504928106</c:v>
                </c:pt>
                <c:pt idx="117">
                  <c:v>80.182418983086293</c:v>
                </c:pt>
                <c:pt idx="118">
                  <c:v>81.234163588200801</c:v>
                </c:pt>
                <c:pt idx="119">
                  <c:v>81.691892001638493</c:v>
                </c:pt>
                <c:pt idx="120">
                  <c:v>81.808474669907596</c:v>
                </c:pt>
                <c:pt idx="121">
                  <c:v>79.189144827105594</c:v>
                </c:pt>
                <c:pt idx="122">
                  <c:v>78.903009598433201</c:v>
                </c:pt>
                <c:pt idx="123">
                  <c:v>79.069170851416999</c:v>
                </c:pt>
                <c:pt idx="124">
                  <c:v>77.880714523504494</c:v>
                </c:pt>
                <c:pt idx="125">
                  <c:v>77.874148681560399</c:v>
                </c:pt>
                <c:pt idx="126">
                  <c:v>78.175095968838804</c:v>
                </c:pt>
                <c:pt idx="127">
                  <c:v>78.161031207202896</c:v>
                </c:pt>
                <c:pt idx="128">
                  <c:v>78.888681041189798</c:v>
                </c:pt>
                <c:pt idx="129">
                  <c:v>80.814635306073399</c:v>
                </c:pt>
                <c:pt idx="130">
                  <c:v>80.073424564706897</c:v>
                </c:pt>
                <c:pt idx="131">
                  <c:v>79.867675485894296</c:v>
                </c:pt>
                <c:pt idx="132">
                  <c:v>80.647915671773006</c:v>
                </c:pt>
                <c:pt idx="133">
                  <c:v>79.947860572261106</c:v>
                </c:pt>
                <c:pt idx="134">
                  <c:v>80.775608040728301</c:v>
                </c:pt>
                <c:pt idx="135">
                  <c:v>81.029413210784895</c:v>
                </c:pt>
                <c:pt idx="136">
                  <c:v>80.985917309348693</c:v>
                </c:pt>
                <c:pt idx="137">
                  <c:v>81.267844145090393</c:v>
                </c:pt>
                <c:pt idx="138">
                  <c:v>81.2976401349231</c:v>
                </c:pt>
                <c:pt idx="139">
                  <c:v>81.574806636949305</c:v>
                </c:pt>
                <c:pt idx="140">
                  <c:v>82.528708123058294</c:v>
                </c:pt>
                <c:pt idx="141">
                  <c:v>82.960387264915298</c:v>
                </c:pt>
                <c:pt idx="142">
                  <c:v>83.358177277322099</c:v>
                </c:pt>
                <c:pt idx="143">
                  <c:v>83.976463159747098</c:v>
                </c:pt>
                <c:pt idx="144">
                  <c:v>85.691990269487206</c:v>
                </c:pt>
                <c:pt idx="145">
                  <c:v>86.541268410330005</c:v>
                </c:pt>
                <c:pt idx="146">
                  <c:v>87.258146469868294</c:v>
                </c:pt>
                <c:pt idx="147">
                  <c:v>88.445039846025296</c:v>
                </c:pt>
                <c:pt idx="148">
                  <c:v>88.7152242323519</c:v>
                </c:pt>
                <c:pt idx="149">
                  <c:v>89.592335109207895</c:v>
                </c:pt>
                <c:pt idx="150">
                  <c:v>90.0214783842911</c:v>
                </c:pt>
                <c:pt idx="151">
                  <c:v>90.769619511702899</c:v>
                </c:pt>
                <c:pt idx="152">
                  <c:v>91.674900694827002</c:v>
                </c:pt>
                <c:pt idx="153">
                  <c:v>92.131179095443699</c:v>
                </c:pt>
                <c:pt idx="154">
                  <c:v>93.281494818898693</c:v>
                </c:pt>
                <c:pt idx="155">
                  <c:v>93.212787655877406</c:v>
                </c:pt>
                <c:pt idx="156">
                  <c:v>93.435224094448301</c:v>
                </c:pt>
                <c:pt idx="157">
                  <c:v>92.5571830044248</c:v>
                </c:pt>
                <c:pt idx="158">
                  <c:v>92.175862556042404</c:v>
                </c:pt>
                <c:pt idx="159">
                  <c:v>92.514580493887394</c:v>
                </c:pt>
                <c:pt idx="160">
                  <c:v>92.412377678695805</c:v>
                </c:pt>
                <c:pt idx="161">
                  <c:v>92.575237947506196</c:v>
                </c:pt>
                <c:pt idx="162">
                  <c:v>92.141555300399105</c:v>
                </c:pt>
                <c:pt idx="163">
                  <c:v>91.708320824954896</c:v>
                </c:pt>
                <c:pt idx="164">
                  <c:v>91.5955046815738</c:v>
                </c:pt>
                <c:pt idx="165">
                  <c:v>92.045472355874594</c:v>
                </c:pt>
                <c:pt idx="166">
                  <c:v>91.668565536845506</c:v>
                </c:pt>
                <c:pt idx="167">
                  <c:v>91.157617769249399</c:v>
                </c:pt>
                <c:pt idx="168">
                  <c:v>82.808655105390997</c:v>
                </c:pt>
                <c:pt idx="169">
                  <c:v>82.429993092999993</c:v>
                </c:pt>
                <c:pt idx="170">
                  <c:v>82.729979924999995</c:v>
                </c:pt>
                <c:pt idx="171">
                  <c:v>82.855197657000005</c:v>
                </c:pt>
                <c:pt idx="172">
                  <c:v>83.260378240999998</c:v>
                </c:pt>
                <c:pt idx="173">
                  <c:v>83.931072090000001</c:v>
                </c:pt>
                <c:pt idx="174">
                  <c:v>84.652288209000005</c:v>
                </c:pt>
                <c:pt idx="175">
                  <c:v>85.176520472999997</c:v>
                </c:pt>
                <c:pt idx="176">
                  <c:v>86.815569037000003</c:v>
                </c:pt>
                <c:pt idx="177">
                  <c:v>86.918212116000007</c:v>
                </c:pt>
                <c:pt idx="178">
                  <c:v>87.635502771000006</c:v>
                </c:pt>
                <c:pt idx="179">
                  <c:v>88.310101701999997</c:v>
                </c:pt>
                <c:pt idx="180">
                  <c:v>86.402034511102997</c:v>
                </c:pt>
                <c:pt idx="181">
                  <c:v>87.067572126375936</c:v>
                </c:pt>
                <c:pt idx="182">
                  <c:v>87.191762161639502</c:v>
                </c:pt>
                <c:pt idx="183">
                  <c:v>87.863567978507845</c:v>
                </c:pt>
                <c:pt idx="184">
                  <c:v>88.105091637074864</c:v>
                </c:pt>
                <c:pt idx="185">
                  <c:v>89.290423419132566</c:v>
                </c:pt>
                <c:pt idx="186">
                  <c:v>89.330868061037634</c:v>
                </c:pt>
                <c:pt idx="187">
                  <c:v>89.03453861201497</c:v>
                </c:pt>
                <c:pt idx="188">
                  <c:v>89.384662397506219</c:v>
                </c:pt>
                <c:pt idx="189">
                  <c:v>89.248267774086315</c:v>
                </c:pt>
                <c:pt idx="190">
                  <c:v>90.194567070170805</c:v>
                </c:pt>
                <c:pt idx="191">
                  <c:v>90.92886079852785</c:v>
                </c:pt>
                <c:pt idx="192">
                  <c:v>92.625501001399485</c:v>
                </c:pt>
                <c:pt idx="193">
                  <c:v>93.099601601375142</c:v>
                </c:pt>
                <c:pt idx="194">
                  <c:v>93.432645457098815</c:v>
                </c:pt>
                <c:pt idx="195">
                  <c:v>94.864687450613857</c:v>
                </c:pt>
                <c:pt idx="196">
                  <c:v>95.101525369284772</c:v>
                </c:pt>
                <c:pt idx="197">
                  <c:v>95.183763328881781</c:v>
                </c:pt>
                <c:pt idx="198">
                  <c:v>95.427676107620883</c:v>
                </c:pt>
                <c:pt idx="199">
                  <c:v>96.09109757373335</c:v>
                </c:pt>
                <c:pt idx="200">
                  <c:v>96.098614660363694</c:v>
                </c:pt>
                <c:pt idx="201">
                  <c:v>96.196440204529821</c:v>
                </c:pt>
                <c:pt idx="202">
                  <c:v>96.908715350101133</c:v>
                </c:pt>
                <c:pt idx="203">
                  <c:v>97.458746768467805</c:v>
                </c:pt>
                <c:pt idx="204">
                  <c:v>98.166819516128967</c:v>
                </c:pt>
                <c:pt idx="205">
                  <c:v>97.532144197731569</c:v>
                </c:pt>
                <c:pt idx="206">
                  <c:v>97.61985638124834</c:v>
                </c:pt>
                <c:pt idx="207">
                  <c:v>98.386661289166938</c:v>
                </c:pt>
                <c:pt idx="208">
                  <c:v>98.559604076025735</c:v>
                </c:pt>
                <c:pt idx="209">
                  <c:v>98.608716909795262</c:v>
                </c:pt>
                <c:pt idx="210">
                  <c:v>98.910831668780759</c:v>
                </c:pt>
                <c:pt idx="211">
                  <c:v>98.949447170602838</c:v>
                </c:pt>
                <c:pt idx="212">
                  <c:v>99.845020269156478</c:v>
                </c:pt>
                <c:pt idx="213">
                  <c:v>100.26775097277833</c:v>
                </c:pt>
                <c:pt idx="214">
                  <c:v>100.71354740546006</c:v>
                </c:pt>
                <c:pt idx="215">
                  <c:v>100.97194473245285</c:v>
                </c:pt>
                <c:pt idx="216">
                  <c:v>101.16545070389236</c:v>
                </c:pt>
                <c:pt idx="217">
                  <c:v>100.86059568168241</c:v>
                </c:pt>
                <c:pt idx="218">
                  <c:v>101.22020383457493</c:v>
                </c:pt>
                <c:pt idx="219">
                  <c:v>101.50758217722952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958736"/>
        <c:axId val="343964336"/>
      </c:lineChart>
      <c:dateAx>
        <c:axId val="343958736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3964336"/>
        <c:crosses val="autoZero"/>
        <c:auto val="1"/>
        <c:lblOffset val="100"/>
        <c:baseTimeUnit val="months"/>
        <c:majorUnit val="12"/>
        <c:minorUnit val="1"/>
      </c:dateAx>
      <c:valAx>
        <c:axId val="343964336"/>
        <c:scaling>
          <c:orientation val="minMax"/>
          <c:max val="11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3958736"/>
        <c:crosses val="autoZero"/>
        <c:crossBetween val="between"/>
        <c:majorUnit val="1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SELIC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Plan1!$B$2:$B$30</c:f>
              <c:numCache>
                <c:formatCode>0.00%</c:formatCode>
                <c:ptCount val="29"/>
                <c:pt idx="0">
                  <c:v>0.04</c:v>
                </c:pt>
                <c:pt idx="1">
                  <c:v>0.04</c:v>
                </c:pt>
                <c:pt idx="2">
                  <c:v>0.06</c:v>
                </c:pt>
                <c:pt idx="3">
                  <c:v>0.06</c:v>
                </c:pt>
                <c:pt idx="4">
                  <c:v>6.25E-2</c:v>
                </c:pt>
                <c:pt idx="5">
                  <c:v>6.5000000000000002E-2</c:v>
                </c:pt>
                <c:pt idx="6">
                  <c:v>6.5000000000000002E-2</c:v>
                </c:pt>
                <c:pt idx="7">
                  <c:v>6.5000000000000002E-2</c:v>
                </c:pt>
                <c:pt idx="8">
                  <c:v>6.5000000000000002E-2</c:v>
                </c:pt>
                <c:pt idx="9">
                  <c:v>6.5000000000000002E-2</c:v>
                </c:pt>
                <c:pt idx="10">
                  <c:v>6.5000000000000002E-2</c:v>
                </c:pt>
                <c:pt idx="11">
                  <c:v>6.5000000000000002E-2</c:v>
                </c:pt>
                <c:pt idx="12">
                  <c:v>6.5000000000000002E-2</c:v>
                </c:pt>
                <c:pt idx="13">
                  <c:v>6.5000000000000002E-2</c:v>
                </c:pt>
                <c:pt idx="14">
                  <c:v>6.5000000000000002E-2</c:v>
                </c:pt>
                <c:pt idx="15">
                  <c:v>6.5000000000000002E-2</c:v>
                </c:pt>
                <c:pt idx="16">
                  <c:v>6.5000000000000002E-2</c:v>
                </c:pt>
                <c:pt idx="17">
                  <c:v>6.5000000000000002E-2</c:v>
                </c:pt>
                <c:pt idx="18">
                  <c:v>6.5000000000000002E-2</c:v>
                </c:pt>
                <c:pt idx="19">
                  <c:v>6.5000000000000002E-2</c:v>
                </c:pt>
                <c:pt idx="20">
                  <c:v>6.5000000000000002E-2</c:v>
                </c:pt>
                <c:pt idx="21">
                  <c:v>6.5000000000000002E-2</c:v>
                </c:pt>
                <c:pt idx="22">
                  <c:v>6.5000000000000002E-2</c:v>
                </c:pt>
                <c:pt idx="23">
                  <c:v>6.5000000000000002E-2</c:v>
                </c:pt>
                <c:pt idx="24">
                  <c:v>6.5000000000000002E-2</c:v>
                </c:pt>
                <c:pt idx="25">
                  <c:v>6.7500000000000004E-2</c:v>
                </c:pt>
                <c:pt idx="26">
                  <c:v>7.0000000000000007E-2</c:v>
                </c:pt>
                <c:pt idx="27">
                  <c:v>7.4999999999999997E-2</c:v>
                </c:pt>
                <c:pt idx="28">
                  <c:v>7.4999999999999997E-2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Plan1!$C$2:$C$30</c:f>
              <c:numCache>
                <c:formatCode>0.00%</c:formatCode>
                <c:ptCount val="29"/>
                <c:pt idx="0">
                  <c:v>6.5000000000000002E-2</c:v>
                </c:pt>
                <c:pt idx="1">
                  <c:v>6.5000000000000002E-2</c:v>
                </c:pt>
                <c:pt idx="2">
                  <c:v>6.5000000000000002E-2</c:v>
                </c:pt>
                <c:pt idx="3">
                  <c:v>6.5000000000000002E-2</c:v>
                </c:pt>
                <c:pt idx="4">
                  <c:v>6.5000000000000002E-2</c:v>
                </c:pt>
                <c:pt idx="5">
                  <c:v>6.5000000000000002E-2</c:v>
                </c:pt>
                <c:pt idx="6">
                  <c:v>6.5000000000000002E-2</c:v>
                </c:pt>
                <c:pt idx="7">
                  <c:v>6.5000000000000002E-2</c:v>
                </c:pt>
                <c:pt idx="8">
                  <c:v>6.5000000000000002E-2</c:v>
                </c:pt>
                <c:pt idx="9">
                  <c:v>6.5000000000000002E-2</c:v>
                </c:pt>
                <c:pt idx="10">
                  <c:v>6.5000000000000002E-2</c:v>
                </c:pt>
                <c:pt idx="11">
                  <c:v>6.5000000000000002E-2</c:v>
                </c:pt>
                <c:pt idx="12">
                  <c:v>6.5000000000000002E-2</c:v>
                </c:pt>
                <c:pt idx="13">
                  <c:v>6.5000000000000002E-2</c:v>
                </c:pt>
                <c:pt idx="14">
                  <c:v>6.5000000000000002E-2</c:v>
                </c:pt>
                <c:pt idx="15">
                  <c:v>6.5000000000000002E-2</c:v>
                </c:pt>
                <c:pt idx="16">
                  <c:v>6.5000000000000002E-2</c:v>
                </c:pt>
                <c:pt idx="17">
                  <c:v>6.5000000000000002E-2</c:v>
                </c:pt>
                <c:pt idx="18">
                  <c:v>6.5000000000000002E-2</c:v>
                </c:pt>
                <c:pt idx="19">
                  <c:v>6.5000000000000002E-2</c:v>
                </c:pt>
                <c:pt idx="20">
                  <c:v>6.5000000000000002E-2</c:v>
                </c:pt>
                <c:pt idx="21">
                  <c:v>6.5000000000000002E-2</c:v>
                </c:pt>
                <c:pt idx="22">
                  <c:v>6.5000000000000002E-2</c:v>
                </c:pt>
                <c:pt idx="23">
                  <c:v>6.5000000000000002E-2</c:v>
                </c:pt>
                <c:pt idx="24">
                  <c:v>6.5000000000000002E-2</c:v>
                </c:pt>
                <c:pt idx="25">
                  <c:v>6.5000000000000002E-2</c:v>
                </c:pt>
                <c:pt idx="26">
                  <c:v>6.5000000000000002E-2</c:v>
                </c:pt>
                <c:pt idx="27">
                  <c:v>6.5000000000000002E-2</c:v>
                </c:pt>
                <c:pt idx="28">
                  <c:v>6.5000000000000002E-2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624944"/>
        <c:axId val="170625504"/>
      </c:lineChart>
      <c:catAx>
        <c:axId val="17062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25504"/>
        <c:crosses val="autoZero"/>
        <c:auto val="1"/>
        <c:lblAlgn val="ctr"/>
        <c:lblOffset val="100"/>
        <c:noMultiLvlLbl val="0"/>
      </c:catAx>
      <c:valAx>
        <c:axId val="170625504"/>
        <c:scaling>
          <c:orientation val="minMax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2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Desemprego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Plan1!$B$2:$B$30</c:f>
              <c:numCache>
                <c:formatCode>0.00%</c:formatCode>
                <c:ptCount val="29"/>
                <c:pt idx="0">
                  <c:v>0.02</c:v>
                </c:pt>
                <c:pt idx="1">
                  <c:v>0.04</c:v>
                </c:pt>
                <c:pt idx="2">
                  <c:v>0.1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0.124</c:v>
                </c:pt>
                <c:pt idx="10">
                  <c:v>0.124</c:v>
                </c:pt>
                <c:pt idx="11">
                  <c:v>0.124</c:v>
                </c:pt>
                <c:pt idx="12">
                  <c:v>0.127</c:v>
                </c:pt>
                <c:pt idx="13">
                  <c:v>0.127</c:v>
                </c:pt>
                <c:pt idx="14">
                  <c:v>0.13</c:v>
                </c:pt>
                <c:pt idx="15">
                  <c:v>0.13</c:v>
                </c:pt>
                <c:pt idx="16">
                  <c:v>0.13</c:v>
                </c:pt>
                <c:pt idx="17">
                  <c:v>0.13</c:v>
                </c:pt>
                <c:pt idx="18">
                  <c:v>0.13</c:v>
                </c:pt>
                <c:pt idx="19">
                  <c:v>0.13</c:v>
                </c:pt>
                <c:pt idx="20">
                  <c:v>0.13</c:v>
                </c:pt>
                <c:pt idx="21">
                  <c:v>0.13500000000000001</c:v>
                </c:pt>
                <c:pt idx="22">
                  <c:v>0.14000000000000001</c:v>
                </c:pt>
                <c:pt idx="23">
                  <c:v>0.14000000000000001</c:v>
                </c:pt>
                <c:pt idx="24">
                  <c:v>0.14000000000000001</c:v>
                </c:pt>
                <c:pt idx="25">
                  <c:v>0.14000000000000001</c:v>
                </c:pt>
                <c:pt idx="26">
                  <c:v>0.14000000000000001</c:v>
                </c:pt>
                <c:pt idx="27">
                  <c:v>0.14000000000000001</c:v>
                </c:pt>
                <c:pt idx="28">
                  <c:v>0.14000000000000001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Plan1!$C$2:$C$30</c:f>
              <c:numCache>
                <c:formatCode>General</c:formatCode>
                <c:ptCount val="29"/>
                <c:pt idx="0">
                  <c:v>0.127</c:v>
                </c:pt>
                <c:pt idx="1">
                  <c:v>0.127</c:v>
                </c:pt>
                <c:pt idx="2">
                  <c:v>0.127</c:v>
                </c:pt>
                <c:pt idx="3">
                  <c:v>0.127</c:v>
                </c:pt>
                <c:pt idx="4">
                  <c:v>0.127</c:v>
                </c:pt>
                <c:pt idx="5">
                  <c:v>0.127</c:v>
                </c:pt>
                <c:pt idx="6">
                  <c:v>0.127</c:v>
                </c:pt>
                <c:pt idx="7">
                  <c:v>0.127</c:v>
                </c:pt>
                <c:pt idx="8">
                  <c:v>0.127</c:v>
                </c:pt>
                <c:pt idx="9">
                  <c:v>0.127</c:v>
                </c:pt>
                <c:pt idx="10">
                  <c:v>0.127</c:v>
                </c:pt>
                <c:pt idx="11">
                  <c:v>0.127</c:v>
                </c:pt>
                <c:pt idx="12">
                  <c:v>0.127</c:v>
                </c:pt>
                <c:pt idx="13">
                  <c:v>0.127</c:v>
                </c:pt>
                <c:pt idx="14">
                  <c:v>0.127</c:v>
                </c:pt>
                <c:pt idx="15">
                  <c:v>0.127</c:v>
                </c:pt>
                <c:pt idx="16">
                  <c:v>0.127</c:v>
                </c:pt>
                <c:pt idx="17">
                  <c:v>0.127</c:v>
                </c:pt>
                <c:pt idx="18">
                  <c:v>0.127</c:v>
                </c:pt>
                <c:pt idx="19">
                  <c:v>0.127</c:v>
                </c:pt>
                <c:pt idx="20">
                  <c:v>0.127</c:v>
                </c:pt>
                <c:pt idx="21">
                  <c:v>0.127</c:v>
                </c:pt>
                <c:pt idx="22">
                  <c:v>0.127</c:v>
                </c:pt>
                <c:pt idx="23">
                  <c:v>0.127</c:v>
                </c:pt>
                <c:pt idx="24">
                  <c:v>0.127</c:v>
                </c:pt>
                <c:pt idx="25">
                  <c:v>0.127</c:v>
                </c:pt>
                <c:pt idx="26">
                  <c:v>0.127</c:v>
                </c:pt>
                <c:pt idx="27">
                  <c:v>0.127</c:v>
                </c:pt>
                <c:pt idx="28">
                  <c:v>0.127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628864"/>
        <c:axId val="170629424"/>
      </c:lineChart>
      <c:catAx>
        <c:axId val="17062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29424"/>
        <c:crosses val="autoZero"/>
        <c:auto val="1"/>
        <c:lblAlgn val="ctr"/>
        <c:lblOffset val="100"/>
        <c:noMultiLvlLbl val="0"/>
      </c:catAx>
      <c:valAx>
        <c:axId val="170629424"/>
        <c:scaling>
          <c:orientation val="minMax"/>
          <c:max val="0.15000000000000002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2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Euro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Plan1!$B$2:$B$30</c:f>
              <c:numCache>
                <c:formatCode>General</c:formatCode>
                <c:ptCount val="29"/>
                <c:pt idx="0">
                  <c:v>3.45</c:v>
                </c:pt>
                <c:pt idx="1">
                  <c:v>3.5</c:v>
                </c:pt>
                <c:pt idx="2">
                  <c:v>3.8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4.0999999999999996</c:v>
                </c:pt>
                <c:pt idx="9">
                  <c:v>4.12</c:v>
                </c:pt>
                <c:pt idx="10">
                  <c:v>4.1500000000000004</c:v>
                </c:pt>
                <c:pt idx="11">
                  <c:v>4.1900000000000004</c:v>
                </c:pt>
                <c:pt idx="12">
                  <c:v>4.2</c:v>
                </c:pt>
                <c:pt idx="13">
                  <c:v>4.2</c:v>
                </c:pt>
                <c:pt idx="14">
                  <c:v>4.2</c:v>
                </c:pt>
                <c:pt idx="15">
                  <c:v>4.2</c:v>
                </c:pt>
                <c:pt idx="16">
                  <c:v>4.25</c:v>
                </c:pt>
                <c:pt idx="17">
                  <c:v>4.28</c:v>
                </c:pt>
                <c:pt idx="18">
                  <c:v>4.3</c:v>
                </c:pt>
                <c:pt idx="19">
                  <c:v>4.3</c:v>
                </c:pt>
                <c:pt idx="20">
                  <c:v>4.3</c:v>
                </c:pt>
                <c:pt idx="21">
                  <c:v>4.38</c:v>
                </c:pt>
                <c:pt idx="22">
                  <c:v>4.3899999999999997</c:v>
                </c:pt>
                <c:pt idx="23">
                  <c:v>4.5</c:v>
                </c:pt>
                <c:pt idx="24">
                  <c:v>4.5</c:v>
                </c:pt>
                <c:pt idx="25">
                  <c:v>4.5</c:v>
                </c:pt>
                <c:pt idx="26">
                  <c:v>4.5199999999999996</c:v>
                </c:pt>
                <c:pt idx="27">
                  <c:v>4.7</c:v>
                </c:pt>
                <c:pt idx="28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Plan1!$C$2:$C$30</c:f>
              <c:numCache>
                <c:formatCode>General</c:formatCode>
                <c:ptCount val="29"/>
                <c:pt idx="0">
                  <c:v>4.3741000000000003</c:v>
                </c:pt>
                <c:pt idx="1">
                  <c:v>4.3741000000000003</c:v>
                </c:pt>
                <c:pt idx="2">
                  <c:v>4.3741000000000003</c:v>
                </c:pt>
                <c:pt idx="3">
                  <c:v>4.3741000000000003</c:v>
                </c:pt>
                <c:pt idx="4">
                  <c:v>4.3741000000000003</c:v>
                </c:pt>
                <c:pt idx="5">
                  <c:v>4.3741000000000003</c:v>
                </c:pt>
                <c:pt idx="6">
                  <c:v>4.3741000000000003</c:v>
                </c:pt>
                <c:pt idx="7">
                  <c:v>4.3741000000000003</c:v>
                </c:pt>
                <c:pt idx="8">
                  <c:v>4.3741000000000003</c:v>
                </c:pt>
                <c:pt idx="9">
                  <c:v>4.3741000000000003</c:v>
                </c:pt>
                <c:pt idx="10">
                  <c:v>4.3741000000000003</c:v>
                </c:pt>
                <c:pt idx="11">
                  <c:v>4.3741000000000003</c:v>
                </c:pt>
                <c:pt idx="12">
                  <c:v>4.3741000000000003</c:v>
                </c:pt>
                <c:pt idx="13">
                  <c:v>4.3741000000000003</c:v>
                </c:pt>
                <c:pt idx="14">
                  <c:v>4.3741000000000003</c:v>
                </c:pt>
                <c:pt idx="15">
                  <c:v>4.3741000000000003</c:v>
                </c:pt>
                <c:pt idx="16">
                  <c:v>4.3741000000000003</c:v>
                </c:pt>
                <c:pt idx="17">
                  <c:v>4.3741000000000003</c:v>
                </c:pt>
                <c:pt idx="18">
                  <c:v>4.3741000000000003</c:v>
                </c:pt>
                <c:pt idx="19">
                  <c:v>4.3741000000000003</c:v>
                </c:pt>
                <c:pt idx="20">
                  <c:v>4.3741000000000003</c:v>
                </c:pt>
                <c:pt idx="21">
                  <c:v>4.3741000000000003</c:v>
                </c:pt>
                <c:pt idx="22">
                  <c:v>4.3741000000000003</c:v>
                </c:pt>
                <c:pt idx="23">
                  <c:v>4.3741000000000003</c:v>
                </c:pt>
                <c:pt idx="24">
                  <c:v>4.3741000000000003</c:v>
                </c:pt>
                <c:pt idx="25">
                  <c:v>4.3741000000000003</c:v>
                </c:pt>
                <c:pt idx="26">
                  <c:v>4.3741000000000003</c:v>
                </c:pt>
                <c:pt idx="27">
                  <c:v>4.3741000000000003</c:v>
                </c:pt>
                <c:pt idx="28">
                  <c:v>4.3741000000000003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631104"/>
        <c:axId val="170557936"/>
      </c:lineChart>
      <c:catAx>
        <c:axId val="1706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557936"/>
        <c:crosses val="autoZero"/>
        <c:auto val="1"/>
        <c:lblAlgn val="ctr"/>
        <c:lblOffset val="100"/>
        <c:noMultiLvlLbl val="0"/>
      </c:catAx>
      <c:valAx>
        <c:axId val="170557936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Crescimento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Plan1!$B$2:$B$30</c:f>
              <c:numCache>
                <c:formatCode>0.00%</c:formatCode>
                <c:ptCount val="29"/>
                <c:pt idx="0">
                  <c:v>5.0000000000000001E-3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1.2E-2</c:v>
                </c:pt>
                <c:pt idx="6">
                  <c:v>1.4999999999999999E-2</c:v>
                </c:pt>
                <c:pt idx="7">
                  <c:v>1.4999999999999999E-2</c:v>
                </c:pt>
                <c:pt idx="8">
                  <c:v>1.4999999999999999E-2</c:v>
                </c:pt>
                <c:pt idx="9">
                  <c:v>1.4999999999999999E-2</c:v>
                </c:pt>
                <c:pt idx="10">
                  <c:v>1.4999999999999999E-2</c:v>
                </c:pt>
                <c:pt idx="11">
                  <c:v>1.4999999999999999E-2</c:v>
                </c:pt>
                <c:pt idx="12">
                  <c:v>1.4999999999999999E-2</c:v>
                </c:pt>
                <c:pt idx="13">
                  <c:v>1.4999999999999999E-2</c:v>
                </c:pt>
                <c:pt idx="14">
                  <c:v>1.4999999999999999E-2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1.4999999999999999E-2</c:v>
                </c:pt>
                <c:pt idx="18">
                  <c:v>1.4999999999999999E-2</c:v>
                </c:pt>
                <c:pt idx="19">
                  <c:v>1.4999999999999999E-2</c:v>
                </c:pt>
                <c:pt idx="20">
                  <c:v>1.8000000000000002E-2</c:v>
                </c:pt>
                <c:pt idx="21">
                  <c:v>1.8000000000000002E-2</c:v>
                </c:pt>
                <c:pt idx="22">
                  <c:v>0.02</c:v>
                </c:pt>
                <c:pt idx="23">
                  <c:v>0.02</c:v>
                </c:pt>
                <c:pt idx="24">
                  <c:v>2.5000000000000001E-2</c:v>
                </c:pt>
                <c:pt idx="25">
                  <c:v>0.03</c:v>
                </c:pt>
                <c:pt idx="26">
                  <c:v>0.03</c:v>
                </c:pt>
                <c:pt idx="27">
                  <c:v>0.03</c:v>
                </c:pt>
                <c:pt idx="28">
                  <c:v>0.03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Plan1!$C$2:$C$30</c:f>
              <c:numCache>
                <c:formatCode>0.00%</c:formatCode>
                <c:ptCount val="29"/>
                <c:pt idx="0">
                  <c:v>1.4999999999999999E-2</c:v>
                </c:pt>
                <c:pt idx="1">
                  <c:v>1.4999999999999999E-2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1.4999999999999999E-2</c:v>
                </c:pt>
                <c:pt idx="8">
                  <c:v>1.4999999999999999E-2</c:v>
                </c:pt>
                <c:pt idx="9">
                  <c:v>1.4999999999999999E-2</c:v>
                </c:pt>
                <c:pt idx="10">
                  <c:v>1.4999999999999999E-2</c:v>
                </c:pt>
                <c:pt idx="11">
                  <c:v>1.4999999999999999E-2</c:v>
                </c:pt>
                <c:pt idx="12">
                  <c:v>1.4999999999999999E-2</c:v>
                </c:pt>
                <c:pt idx="13">
                  <c:v>1.4999999999999999E-2</c:v>
                </c:pt>
                <c:pt idx="14">
                  <c:v>1.4999999999999999E-2</c:v>
                </c:pt>
                <c:pt idx="15">
                  <c:v>1.4999999999999999E-2</c:v>
                </c:pt>
                <c:pt idx="16">
                  <c:v>1.4999999999999999E-2</c:v>
                </c:pt>
                <c:pt idx="17">
                  <c:v>1.4999999999999999E-2</c:v>
                </c:pt>
                <c:pt idx="18">
                  <c:v>1.4999999999999999E-2</c:v>
                </c:pt>
                <c:pt idx="19">
                  <c:v>1.4999999999999999E-2</c:v>
                </c:pt>
                <c:pt idx="20">
                  <c:v>1.4999999999999999E-2</c:v>
                </c:pt>
                <c:pt idx="21">
                  <c:v>1.4999999999999999E-2</c:v>
                </c:pt>
                <c:pt idx="22">
                  <c:v>1.4999999999999999E-2</c:v>
                </c:pt>
                <c:pt idx="23">
                  <c:v>1.4999999999999999E-2</c:v>
                </c:pt>
                <c:pt idx="24">
                  <c:v>1.4999999999999999E-2</c:v>
                </c:pt>
                <c:pt idx="25">
                  <c:v>1.4999999999999999E-2</c:v>
                </c:pt>
                <c:pt idx="26">
                  <c:v>1.4999999999999999E-2</c:v>
                </c:pt>
                <c:pt idx="27">
                  <c:v>1.4999999999999999E-2</c:v>
                </c:pt>
                <c:pt idx="28">
                  <c:v>1.4999999999999999E-2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22976"/>
        <c:axId val="169623536"/>
      </c:lineChart>
      <c:catAx>
        <c:axId val="1696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623536"/>
        <c:crosses val="autoZero"/>
        <c:auto val="1"/>
        <c:lblAlgn val="ctr"/>
        <c:lblOffset val="100"/>
        <c:noMultiLvlLbl val="0"/>
      </c:catAx>
      <c:valAx>
        <c:axId val="16962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62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Inflação 2016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Plan1!$B$2:$B$29</c:f>
              <c:numCache>
                <c:formatCode>0.00%</c:formatCode>
                <c:ptCount val="28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0.04</c:v>
                </c:pt>
                <c:pt idx="13">
                  <c:v>0.04</c:v>
                </c:pt>
                <c:pt idx="14">
                  <c:v>0.04</c:v>
                </c:pt>
                <c:pt idx="15">
                  <c:v>4.1100000000000005E-2</c:v>
                </c:pt>
                <c:pt idx="16">
                  <c:v>4.1500000000000002E-2</c:v>
                </c:pt>
                <c:pt idx="17">
                  <c:v>4.2000000000000003E-2</c:v>
                </c:pt>
                <c:pt idx="18">
                  <c:v>4.2000000000000003E-2</c:v>
                </c:pt>
                <c:pt idx="19">
                  <c:v>4.4999999999999998E-2</c:v>
                </c:pt>
                <c:pt idx="20">
                  <c:v>4.4999999999999998E-2</c:v>
                </c:pt>
                <c:pt idx="21">
                  <c:v>4.4999999999999998E-2</c:v>
                </c:pt>
                <c:pt idx="22">
                  <c:v>4.4999999999999998E-2</c:v>
                </c:pt>
                <c:pt idx="23">
                  <c:v>4.4999999999999998E-2</c:v>
                </c:pt>
                <c:pt idx="24">
                  <c:v>0.05</c:v>
                </c:pt>
                <c:pt idx="25">
                  <c:v>0.06</c:v>
                </c:pt>
                <c:pt idx="26">
                  <c:v>7.4999999999999997E-2</c:v>
                </c:pt>
                <c:pt idx="27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Inflação 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Plan1!$C$2:$C$29</c:f>
              <c:numCache>
                <c:formatCode>0.00%</c:formatCode>
                <c:ptCount val="28"/>
                <c:pt idx="0">
                  <c:v>4.1099999999999998E-2</c:v>
                </c:pt>
                <c:pt idx="1">
                  <c:v>4.1099999999999998E-2</c:v>
                </c:pt>
                <c:pt idx="2">
                  <c:v>4.1099999999999998E-2</c:v>
                </c:pt>
                <c:pt idx="3">
                  <c:v>4.1099999999999998E-2</c:v>
                </c:pt>
                <c:pt idx="4">
                  <c:v>4.1099999999999998E-2</c:v>
                </c:pt>
                <c:pt idx="5">
                  <c:v>4.1099999999999998E-2</c:v>
                </c:pt>
                <c:pt idx="6">
                  <c:v>4.1099999999999998E-2</c:v>
                </c:pt>
                <c:pt idx="7">
                  <c:v>4.1099999999999998E-2</c:v>
                </c:pt>
                <c:pt idx="8">
                  <c:v>4.1099999999999998E-2</c:v>
                </c:pt>
                <c:pt idx="9">
                  <c:v>4.1099999999999998E-2</c:v>
                </c:pt>
                <c:pt idx="10">
                  <c:v>4.1099999999999998E-2</c:v>
                </c:pt>
                <c:pt idx="11">
                  <c:v>4.1099999999999998E-2</c:v>
                </c:pt>
                <c:pt idx="12">
                  <c:v>4.1099999999999998E-2</c:v>
                </c:pt>
                <c:pt idx="13">
                  <c:v>4.1099999999999998E-2</c:v>
                </c:pt>
                <c:pt idx="14">
                  <c:v>4.1099999999999998E-2</c:v>
                </c:pt>
                <c:pt idx="15">
                  <c:v>4.1099999999999998E-2</c:v>
                </c:pt>
                <c:pt idx="16">
                  <c:v>4.1099999999999998E-2</c:v>
                </c:pt>
                <c:pt idx="17">
                  <c:v>4.1099999999999998E-2</c:v>
                </c:pt>
                <c:pt idx="18">
                  <c:v>4.1099999999999998E-2</c:v>
                </c:pt>
                <c:pt idx="19">
                  <c:v>4.1099999999999998E-2</c:v>
                </c:pt>
                <c:pt idx="20">
                  <c:v>4.1099999999999998E-2</c:v>
                </c:pt>
                <c:pt idx="21">
                  <c:v>4.1099999999999998E-2</c:v>
                </c:pt>
                <c:pt idx="22">
                  <c:v>4.1099999999999998E-2</c:v>
                </c:pt>
                <c:pt idx="23">
                  <c:v>4.1099999999999998E-2</c:v>
                </c:pt>
                <c:pt idx="24">
                  <c:v>4.1099999999999998E-2</c:v>
                </c:pt>
                <c:pt idx="25">
                  <c:v>4.1099999999999998E-2</c:v>
                </c:pt>
                <c:pt idx="26">
                  <c:v>4.1099999999999998E-2</c:v>
                </c:pt>
                <c:pt idx="27">
                  <c:v>4.1099999999999998E-2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25216"/>
        <c:axId val="169626896"/>
      </c:lineChart>
      <c:catAx>
        <c:axId val="16962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626896"/>
        <c:crosses val="autoZero"/>
        <c:auto val="1"/>
        <c:lblAlgn val="ctr"/>
        <c:lblOffset val="100"/>
        <c:noMultiLvlLbl val="0"/>
      </c:catAx>
      <c:valAx>
        <c:axId val="16962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62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Infl. Jun 16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Plan1!$B$2:$B$27</c:f>
              <c:numCache>
                <c:formatCode>0.00%</c:formatCode>
                <c:ptCount val="26"/>
                <c:pt idx="0">
                  <c:v>5.0000000000000001E-3</c:v>
                </c:pt>
                <c:pt idx="1">
                  <c:v>5.0000000000000001E-3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0.01</c:v>
                </c:pt>
                <c:pt idx="5">
                  <c:v>0.01</c:v>
                </c:pt>
                <c:pt idx="6">
                  <c:v>1.26E-2</c:v>
                </c:pt>
                <c:pt idx="7">
                  <c:v>1.3000000000000001E-2</c:v>
                </c:pt>
                <c:pt idx="8">
                  <c:v>1.3999999999999999E-2</c:v>
                </c:pt>
                <c:pt idx="9">
                  <c:v>1.4999999999999999E-2</c:v>
                </c:pt>
                <c:pt idx="10">
                  <c:v>1.4999999999999999E-2</c:v>
                </c:pt>
                <c:pt idx="11">
                  <c:v>1.5300000000000001E-2</c:v>
                </c:pt>
                <c:pt idx="12">
                  <c:v>1.6799999999999999E-2</c:v>
                </c:pt>
                <c:pt idx="13">
                  <c:v>1.7000000000000001E-2</c:v>
                </c:pt>
                <c:pt idx="14">
                  <c:v>1.8000000000000002E-2</c:v>
                </c:pt>
                <c:pt idx="15">
                  <c:v>0.02</c:v>
                </c:pt>
                <c:pt idx="16">
                  <c:v>2.1000000000000001E-2</c:v>
                </c:pt>
                <c:pt idx="17">
                  <c:v>0.03</c:v>
                </c:pt>
                <c:pt idx="18">
                  <c:v>0.03</c:v>
                </c:pt>
                <c:pt idx="19">
                  <c:v>3.5000000000000003E-2</c:v>
                </c:pt>
                <c:pt idx="20">
                  <c:v>3.6000000000000004E-2</c:v>
                </c:pt>
                <c:pt idx="21">
                  <c:v>3.7999999999999999E-2</c:v>
                </c:pt>
                <c:pt idx="22">
                  <c:v>0.04</c:v>
                </c:pt>
                <c:pt idx="23">
                  <c:v>0.04</c:v>
                </c:pt>
                <c:pt idx="24">
                  <c:v>0.04</c:v>
                </c:pt>
                <c:pt idx="25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Infl. Jun 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Plan1!$C$2:$C$27</c:f>
              <c:numCache>
                <c:formatCode>0.00%</c:formatCode>
                <c:ptCount val="26"/>
                <c:pt idx="0">
                  <c:v>1.26E-2</c:v>
                </c:pt>
                <c:pt idx="1">
                  <c:v>1.26E-2</c:v>
                </c:pt>
                <c:pt idx="2">
                  <c:v>1.26E-2</c:v>
                </c:pt>
                <c:pt idx="3">
                  <c:v>1.26E-2</c:v>
                </c:pt>
                <c:pt idx="4">
                  <c:v>1.26E-2</c:v>
                </c:pt>
                <c:pt idx="5">
                  <c:v>1.26E-2</c:v>
                </c:pt>
                <c:pt idx="6">
                  <c:v>1.26E-2</c:v>
                </c:pt>
                <c:pt idx="7">
                  <c:v>1.26E-2</c:v>
                </c:pt>
                <c:pt idx="8">
                  <c:v>1.26E-2</c:v>
                </c:pt>
                <c:pt idx="9">
                  <c:v>1.26E-2</c:v>
                </c:pt>
                <c:pt idx="10">
                  <c:v>1.26E-2</c:v>
                </c:pt>
                <c:pt idx="11">
                  <c:v>1.26E-2</c:v>
                </c:pt>
                <c:pt idx="12">
                  <c:v>1.26E-2</c:v>
                </c:pt>
                <c:pt idx="13">
                  <c:v>1.26E-2</c:v>
                </c:pt>
                <c:pt idx="14">
                  <c:v>1.26E-2</c:v>
                </c:pt>
                <c:pt idx="15">
                  <c:v>1.26E-2</c:v>
                </c:pt>
                <c:pt idx="16">
                  <c:v>1.26E-2</c:v>
                </c:pt>
                <c:pt idx="17">
                  <c:v>1.26E-2</c:v>
                </c:pt>
                <c:pt idx="18">
                  <c:v>1.26E-2</c:v>
                </c:pt>
                <c:pt idx="19">
                  <c:v>1.26E-2</c:v>
                </c:pt>
                <c:pt idx="20">
                  <c:v>1.26E-2</c:v>
                </c:pt>
                <c:pt idx="21">
                  <c:v>1.26E-2</c:v>
                </c:pt>
                <c:pt idx="22">
                  <c:v>1.26E-2</c:v>
                </c:pt>
                <c:pt idx="23">
                  <c:v>1.26E-2</c:v>
                </c:pt>
                <c:pt idx="24">
                  <c:v>1.26E-2</c:v>
                </c:pt>
                <c:pt idx="25">
                  <c:v>1.26E-2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173184"/>
        <c:axId val="164174304"/>
      </c:lineChart>
      <c:catAx>
        <c:axId val="1641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174304"/>
        <c:crosses val="autoZero"/>
        <c:auto val="1"/>
        <c:lblAlgn val="ctr"/>
        <c:lblOffset val="100"/>
        <c:noMultiLvlLbl val="0"/>
      </c:catAx>
      <c:valAx>
        <c:axId val="16417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417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 Infl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Plan1!$B$2:$B$28</c:f>
              <c:numCache>
                <c:formatCode>0.00%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2.5000000000000001E-2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0.04</c:v>
                </c:pt>
                <c:pt idx="13">
                  <c:v>0.04</c:v>
                </c:pt>
                <c:pt idx="14">
                  <c:v>4.4999999999999998E-2</c:v>
                </c:pt>
                <c:pt idx="15">
                  <c:v>4.4999999999999998E-2</c:v>
                </c:pt>
                <c:pt idx="16">
                  <c:v>4.4999999999999998E-2</c:v>
                </c:pt>
                <c:pt idx="17">
                  <c:v>4.4999999999999998E-2</c:v>
                </c:pt>
                <c:pt idx="18">
                  <c:v>4.4999999999999998E-2</c:v>
                </c:pt>
                <c:pt idx="19">
                  <c:v>4.7E-2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0.06</c:v>
                </c:pt>
                <c:pt idx="26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Plan1!$C$2:$C$28</c:f>
              <c:numCache>
                <c:formatCode>0.00%</c:formatCode>
                <c:ptCount val="27"/>
                <c:pt idx="0">
                  <c:v>4.2500000000000003E-2</c:v>
                </c:pt>
                <c:pt idx="1">
                  <c:v>4.2500000000000003E-2</c:v>
                </c:pt>
                <c:pt idx="2">
                  <c:v>4.2500000000000003E-2</c:v>
                </c:pt>
                <c:pt idx="3">
                  <c:v>4.2500000000000003E-2</c:v>
                </c:pt>
                <c:pt idx="4">
                  <c:v>4.2500000000000003E-2</c:v>
                </c:pt>
                <c:pt idx="5">
                  <c:v>4.2500000000000003E-2</c:v>
                </c:pt>
                <c:pt idx="6">
                  <c:v>4.2500000000000003E-2</c:v>
                </c:pt>
                <c:pt idx="7">
                  <c:v>4.2500000000000003E-2</c:v>
                </c:pt>
                <c:pt idx="8">
                  <c:v>4.2500000000000003E-2</c:v>
                </c:pt>
                <c:pt idx="9">
                  <c:v>4.2500000000000003E-2</c:v>
                </c:pt>
                <c:pt idx="10">
                  <c:v>4.2500000000000003E-2</c:v>
                </c:pt>
                <c:pt idx="11">
                  <c:v>4.2500000000000003E-2</c:v>
                </c:pt>
                <c:pt idx="12">
                  <c:v>4.2500000000000003E-2</c:v>
                </c:pt>
                <c:pt idx="13">
                  <c:v>4.2500000000000003E-2</c:v>
                </c:pt>
                <c:pt idx="14">
                  <c:v>4.2500000000000003E-2</c:v>
                </c:pt>
                <c:pt idx="15">
                  <c:v>4.2500000000000003E-2</c:v>
                </c:pt>
                <c:pt idx="16">
                  <c:v>4.2500000000000003E-2</c:v>
                </c:pt>
                <c:pt idx="17">
                  <c:v>4.2500000000000003E-2</c:v>
                </c:pt>
                <c:pt idx="18">
                  <c:v>4.2500000000000003E-2</c:v>
                </c:pt>
                <c:pt idx="19">
                  <c:v>4.2500000000000003E-2</c:v>
                </c:pt>
                <c:pt idx="20">
                  <c:v>4.2500000000000003E-2</c:v>
                </c:pt>
                <c:pt idx="21">
                  <c:v>4.2500000000000003E-2</c:v>
                </c:pt>
                <c:pt idx="22">
                  <c:v>4.2500000000000003E-2</c:v>
                </c:pt>
                <c:pt idx="23">
                  <c:v>4.2500000000000003E-2</c:v>
                </c:pt>
                <c:pt idx="24">
                  <c:v>4.2500000000000003E-2</c:v>
                </c:pt>
                <c:pt idx="25">
                  <c:v>4.2500000000000003E-2</c:v>
                </c:pt>
                <c:pt idx="26">
                  <c:v>4.2500000000000003E-2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630544"/>
        <c:axId val="168173728"/>
      </c:lineChart>
      <c:catAx>
        <c:axId val="1706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173728"/>
        <c:crosses val="autoZero"/>
        <c:auto val="1"/>
        <c:lblAlgn val="ctr"/>
        <c:lblOffset val="100"/>
        <c:noMultiLvlLbl val="0"/>
      </c:catAx>
      <c:valAx>
        <c:axId val="1681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3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7226890756302518E-2"/>
          <c:y val="6.7146282973621102E-2"/>
          <c:w val="0.92076830732292914"/>
          <c:h val="0.793764988009592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Sheet1!$A$2:$A$40</c:f>
              <c:strCache>
                <c:ptCount val="3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2018*</c:v>
                </c:pt>
              </c:strCache>
            </c:strRef>
          </c:cat>
          <c:val>
            <c:numRef>
              <c:f>Sheet1!$B$2:$B$40</c:f>
              <c:numCache>
                <c:formatCode>_(* #,##0.00_);_(* \(#,##0.00\);_(* "-"??_);_(@_)</c:formatCode>
                <c:ptCount val="39"/>
                <c:pt idx="0">
                  <c:v>176.6217300366819</c:v>
                </c:pt>
                <c:pt idx="1">
                  <c:v>141.14591894796703</c:v>
                </c:pt>
                <c:pt idx="2">
                  <c:v>132.12764363848018</c:v>
                </c:pt>
                <c:pt idx="3">
                  <c:v>104.71567202453501</c:v>
                </c:pt>
                <c:pt idx="4">
                  <c:v>84.790584858055198</c:v>
                </c:pt>
                <c:pt idx="5">
                  <c:v>86.77280676174864</c:v>
                </c:pt>
                <c:pt idx="6">
                  <c:v>206.14602746283879</c:v>
                </c:pt>
                <c:pt idx="7">
                  <c:v>118.54800155712452</c:v>
                </c:pt>
                <c:pt idx="8">
                  <c:v>72.798597478115767</c:v>
                </c:pt>
                <c:pt idx="9">
                  <c:v>55.255114504994204</c:v>
                </c:pt>
                <c:pt idx="10">
                  <c:v>65.702444825438519</c:v>
                </c:pt>
                <c:pt idx="11">
                  <c:v>60.88189976222634</c:v>
                </c:pt>
                <c:pt idx="12">
                  <c:v>40.984762406510711</c:v>
                </c:pt>
                <c:pt idx="13">
                  <c:v>34.156780871119722</c:v>
                </c:pt>
                <c:pt idx="14">
                  <c:v>54.147073237062422</c:v>
                </c:pt>
                <c:pt idx="15">
                  <c:v>85.905518851545864</c:v>
                </c:pt>
                <c:pt idx="16">
                  <c:v>93.719287466819495</c:v>
                </c:pt>
                <c:pt idx="17">
                  <c:v>134.19726370378956</c:v>
                </c:pt>
                <c:pt idx="18">
                  <c:v>149.63722631747717</c:v>
                </c:pt>
                <c:pt idx="19">
                  <c:v>159.17974605524316</c:v>
                </c:pt>
                <c:pt idx="20">
                  <c:v>177.53480911791726</c:v>
                </c:pt>
                <c:pt idx="21">
                  <c:v>198.15404463651032</c:v>
                </c:pt>
                <c:pt idx="22">
                  <c:v>218.50133177552286</c:v>
                </c:pt>
                <c:pt idx="23">
                  <c:v>208.52630852405136</c:v>
                </c:pt>
                <c:pt idx="24">
                  <c:v>232.72558971283055</c:v>
                </c:pt>
                <c:pt idx="25">
                  <c:v>248.83016292478976</c:v>
                </c:pt>
                <c:pt idx="26">
                  <c:v>273.62430916748821</c:v>
                </c:pt>
                <c:pt idx="27">
                  <c:v>321.37770198573827</c:v>
                </c:pt>
                <c:pt idx="28">
                  <c:v>344.07740556126925</c:v>
                </c:pt>
                <c:pt idx="29">
                  <c:v>351.07439779953961</c:v>
                </c:pt>
                <c:pt idx="30">
                  <c:v>391.07070276000394</c:v>
                </c:pt>
                <c:pt idx="31">
                  <c:v>389.82390704797461</c:v>
                </c:pt>
                <c:pt idx="32">
                  <c:v>389.37486979201952</c:v>
                </c:pt>
                <c:pt idx="33">
                  <c:v>407.86569585526149</c:v>
                </c:pt>
                <c:pt idx="34">
                  <c:v>402.95133112322532</c:v>
                </c:pt>
                <c:pt idx="35">
                  <c:v>364.47108913470805</c:v>
                </c:pt>
                <c:pt idx="36">
                  <c:v>333.26546483990813</c:v>
                </c:pt>
                <c:pt idx="37">
                  <c:v>333.42434054683923</c:v>
                </c:pt>
                <c:pt idx="38">
                  <c:v>339.44666620391138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64425728"/>
        <c:axId val="364428528"/>
        <c:axId val="0"/>
      </c:bar3DChart>
      <c:catAx>
        <c:axId val="3644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44285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6442852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4425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0.85875</cdr:x>
      <cdr:y>0.41998</cdr:y>
    </cdr:from>
    <cdr:to>
      <cdr:x>0.99874</cdr:x>
      <cdr:y>0.48362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067128" y="1900814"/>
          <a:ext cx="1152103" cy="288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2000" dirty="0" smtClean="0">
              <a:solidFill>
                <a:srgbClr val="FF0000"/>
              </a:solidFill>
            </a:rPr>
            <a:t>4,25%</a:t>
          </a:r>
          <a:endParaRPr lang="pt-BR" sz="20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9B3A3-C65E-4979-90A0-4F69B6D77F4B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A8AF-5844-4E6A-B88E-1E8A0B6AE0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0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2298-7949-49A6-BAB4-24426F5F04D6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D284-4ECE-49C7-BFC5-46A1F80D73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61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1D284-4ECE-49C7-BFC5-46A1F80D737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65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B696AACD-7957-440B-9491-D2D1759A7675}" type="slidenum">
              <a:rPr lang="en-US" sz="1200"/>
              <a:pPr algn="r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727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D8BE29B-633F-4DB9-873F-4E66F9D7DABD}" type="slidenum">
              <a:rPr lang="en-US" sz="1200"/>
              <a:pPr algn="r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806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3B07E97-A94C-47C1-910D-048BB3D407A0}" type="slidenum">
              <a:rPr lang="en-US" sz="1200"/>
              <a:pPr algn="r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806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3B07E97-A94C-47C1-910D-048BB3D407A0}" type="slidenum">
              <a:rPr lang="en-US" sz="1200"/>
              <a:pPr algn="r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8890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9" rIns="91257" bIns="4562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7013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3B07E97-A94C-47C1-910D-048BB3D407A0}" type="slidenum">
              <a:rPr lang="en-US" sz="1200"/>
              <a:pPr algn="r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124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8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8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7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41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1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8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2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86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7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3B2E-DFA4-47C9-A5AE-30165794CFBD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7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LES0675 – Economia Monetária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160840" cy="266429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Resultado </a:t>
            </a:r>
            <a:r>
              <a:rPr lang="pt-BR" dirty="0" err="1" smtClean="0">
                <a:solidFill>
                  <a:schemeClr val="tx1"/>
                </a:solidFill>
              </a:rPr>
              <a:t>Quiz</a:t>
            </a:r>
            <a:r>
              <a:rPr lang="pt-BR" dirty="0" smtClean="0">
                <a:solidFill>
                  <a:schemeClr val="tx1"/>
                </a:solidFill>
              </a:rPr>
              <a:t> do dia 02/</a:t>
            </a:r>
            <a:r>
              <a:rPr lang="pt-BR" dirty="0" err="1" smtClean="0">
                <a:solidFill>
                  <a:schemeClr val="tx1"/>
                </a:solidFill>
              </a:rPr>
              <a:t>ago</a:t>
            </a:r>
            <a:r>
              <a:rPr lang="pt-BR" dirty="0" smtClean="0">
                <a:solidFill>
                  <a:schemeClr val="tx1"/>
                </a:solidFill>
              </a:rPr>
              <a:t>/2018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“Diagnóstico: R$ valorizado,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 juros baixos, inflação alta”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 Inflação 2019 (% a.a.)</a:t>
            </a:r>
            <a:endParaRPr lang="pt-BR" dirty="0"/>
          </a:p>
        </p:txBody>
      </p:sp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5958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2 em branco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LES0675 – Economia Monetária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FF0000"/>
                </a:solidFill>
              </a:rPr>
              <a:t>Moeda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644008" y="1556792"/>
            <a:ext cx="4320480" cy="43931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7504" y="1556792"/>
            <a:ext cx="4320480" cy="43931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Moeda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13184" y="1535113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PRINCIPAIS FUNÇÕES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3184" y="2174875"/>
            <a:ext cx="4040188" cy="3951288"/>
          </a:xfrm>
        </p:spPr>
        <p:txBody>
          <a:bodyPr>
            <a:normAutofit lnSpcReduction="10000"/>
          </a:bodyPr>
          <a:lstStyle/>
          <a:p>
            <a:pPr marL="381000" indent="-381000">
              <a:buFontTx/>
              <a:buChar char="•"/>
            </a:pPr>
            <a:r>
              <a:rPr lang="pt-BR" dirty="0"/>
              <a:t>Ser </a:t>
            </a:r>
            <a:r>
              <a:rPr lang="pt-BR" b="1" dirty="0"/>
              <a:t>intermediária</a:t>
            </a:r>
            <a:r>
              <a:rPr lang="pt-BR" dirty="0"/>
              <a:t> de trocas;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</a:t>
            </a:r>
            <a:r>
              <a:rPr lang="pt-BR" b="1" dirty="0"/>
              <a:t>medida</a:t>
            </a:r>
            <a:r>
              <a:rPr lang="pt-BR" dirty="0"/>
              <a:t> de valor;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</a:t>
            </a:r>
            <a:r>
              <a:rPr lang="pt-BR" b="1" dirty="0"/>
              <a:t>reserva</a:t>
            </a:r>
            <a:r>
              <a:rPr lang="pt-BR" dirty="0"/>
              <a:t> de valor;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instrumento de poder liberatório;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padrão de pagamento diferido; e,</a:t>
            </a:r>
          </a:p>
          <a:p>
            <a:pPr marL="381000" indent="-381000">
              <a:buFontTx/>
              <a:buChar char="•"/>
            </a:pPr>
            <a:r>
              <a:rPr lang="pt-BR" dirty="0"/>
              <a:t>Ser instrumento de poder econômico e </a:t>
            </a:r>
            <a:r>
              <a:rPr lang="pt-BR" dirty="0" smtClean="0"/>
              <a:t>político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CARACTERÍSTICAS  ESSENCIAIS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Indestrutibilidade </a:t>
            </a:r>
            <a:r>
              <a:rPr lang="pt-BR" dirty="0"/>
              <a:t>e </a:t>
            </a:r>
            <a:r>
              <a:rPr lang="pt-BR" b="1" dirty="0"/>
              <a:t>inalterabilidade</a:t>
            </a:r>
            <a:r>
              <a:rPr lang="pt-BR" dirty="0"/>
              <a:t> das suas características físicas;</a:t>
            </a:r>
          </a:p>
          <a:p>
            <a:pPr algn="just"/>
            <a:r>
              <a:rPr lang="pt-BR" b="1" dirty="0"/>
              <a:t>homogeneidade</a:t>
            </a:r>
            <a:r>
              <a:rPr lang="pt-BR" dirty="0"/>
              <a:t> de duas unidades equivalentes de moeda;</a:t>
            </a:r>
          </a:p>
          <a:p>
            <a:pPr algn="just"/>
            <a:r>
              <a:rPr lang="pt-BR" b="1" dirty="0"/>
              <a:t>divisibilidade</a:t>
            </a:r>
            <a:r>
              <a:rPr lang="pt-BR" dirty="0"/>
              <a:t>;</a:t>
            </a:r>
          </a:p>
          <a:p>
            <a:pPr algn="just"/>
            <a:r>
              <a:rPr lang="pt-BR" b="1" dirty="0" err="1"/>
              <a:t>transferibilidade</a:t>
            </a:r>
            <a:r>
              <a:rPr lang="pt-BR" dirty="0"/>
              <a:t> (sem registro da propriedade anterior); e,</a:t>
            </a:r>
          </a:p>
          <a:p>
            <a:pPr algn="just"/>
            <a:r>
              <a:rPr lang="pt-BR" dirty="0"/>
              <a:t>facilidade de </a:t>
            </a:r>
            <a:r>
              <a:rPr lang="pt-BR" b="1" dirty="0"/>
              <a:t>manuseio</a:t>
            </a:r>
            <a:r>
              <a:rPr lang="pt-BR" dirty="0"/>
              <a:t> e </a:t>
            </a:r>
            <a:r>
              <a:rPr lang="pt-BR" b="1" dirty="0"/>
              <a:t>transporte.</a:t>
            </a:r>
            <a:endParaRPr lang="pt-BR" dirty="0"/>
          </a:p>
          <a:p>
            <a:endParaRPr lang="pt-BR" dirty="0"/>
          </a:p>
        </p:txBody>
      </p:sp>
      <p:sp>
        <p:nvSpPr>
          <p:cNvPr id="9" name="Chave esquerda 8"/>
          <p:cNvSpPr/>
          <p:nvPr/>
        </p:nvSpPr>
        <p:spPr>
          <a:xfrm>
            <a:off x="179512" y="2204864"/>
            <a:ext cx="144016" cy="1152128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Moeda</a:t>
            </a:r>
            <a:endParaRPr lang="pt-BR" dirty="0"/>
          </a:p>
        </p:txBody>
      </p:sp>
      <p:sp>
        <p:nvSpPr>
          <p:cNvPr id="4" name="AutoShape 2" descr="Resultado de imagem para QUESTÕ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5" y="1772816"/>
            <a:ext cx="2997870" cy="412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Analise suas funções e características e classifique como moeda ou não: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68" y="1484784"/>
            <a:ext cx="2381828" cy="1584176"/>
          </a:xfrm>
          <a:prstGeom prst="rect">
            <a:avLst/>
          </a:prstGeom>
        </p:spPr>
      </p:pic>
      <p:pic>
        <p:nvPicPr>
          <p:cNvPr id="4" name="Picture 4" descr="http://www.revistacarbono.com/wp-content/uploads/2013/09/CildoMeireles%C2%A9PatKilgore2011-9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90" y="5085184"/>
            <a:ext cx="2034226" cy="16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eda social Sururus - banco solidário do Recôncavo Ba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5"/>
            <a:ext cx="2448272" cy="16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97374"/>
            <a:ext cx="2592710" cy="146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68" y="3361468"/>
            <a:ext cx="2375488" cy="15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65568"/>
            <a:ext cx="2736304" cy="167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7964" y="191683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 smtClean="0"/>
              <a:t>1</a:t>
            </a:r>
            <a:endParaRPr lang="pt-BR" sz="4000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4144" y="380123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7964" y="551723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3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192902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4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20072" y="37890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 smtClean="0"/>
              <a:t>5</a:t>
            </a:r>
            <a:endParaRPr lang="pt-BR" sz="4000" b="1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20072" y="552942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70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2"/>
            <a:ext cx="9119127" cy="60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4" y="3677107"/>
            <a:ext cx="365910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4537"/>
            <a:ext cx="2232248" cy="26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66" y="1124744"/>
            <a:ext cx="3209030" cy="21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81562"/>
            <a:ext cx="5652120" cy="19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vistacarbono.com/wp-content/uploads/2013/09/CildoMeireles%C2%A9PatKilgore2011-9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"/>
            <a:ext cx="8572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968552" cy="65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revistacarbono.com/wp-content/uploads/2013/09/CildoMeireles%C2%A9PatKilgore2011-9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5076309" cy="40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7664" y="645333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http://www.bolsadearte.com/artistas/cotacoes/artista/81/</a:t>
            </a:r>
          </a:p>
        </p:txBody>
      </p:sp>
    </p:spTree>
    <p:extLst>
      <p:ext uri="{BB962C8B-B14F-4D97-AF65-F5344CB8AC3E}">
        <p14:creationId xmlns:p14="http://schemas.microsoft.com/office/powerpoint/2010/main" val="15314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" y="836712"/>
            <a:ext cx="9083690" cy="51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3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16216" y="55892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29 respostas</a:t>
            </a: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80105"/>
              </p:ext>
            </p:extLst>
          </p:nvPr>
        </p:nvGraphicFramePr>
        <p:xfrm>
          <a:off x="35496" y="1772816"/>
          <a:ext cx="9036000" cy="33268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1152"/>
                <a:gridCol w="360040"/>
                <a:gridCol w="144016"/>
                <a:gridCol w="864096"/>
                <a:gridCol w="841404"/>
                <a:gridCol w="3919485"/>
                <a:gridCol w="73465"/>
                <a:gridCol w="661170"/>
                <a:gridCol w="661172"/>
              </a:tblGrid>
              <a:tr h="345598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Preencha </a:t>
                      </a:r>
                      <a:r>
                        <a:rPr lang="pt-BR" sz="1800" u="none" strike="noStrike" dirty="0">
                          <a:effectLst/>
                        </a:rPr>
                        <a:t>os quadros informando quanto está, hoje, a: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7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dólar: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3,758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R$/US$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crescimento do PIB em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1,50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SELIC: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6,5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Previsão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4,11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a.a.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41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Taxa de Desemprego: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12,7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Inflação de junho </a:t>
                      </a:r>
                      <a:r>
                        <a:rPr lang="pt-BR" sz="1800" u="none" strike="noStrike" dirty="0" smtClean="0">
                          <a:effectLst/>
                        </a:rPr>
                        <a:t>2018: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1,26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% a.m.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2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055"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Cotação do Euro: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4,3741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R$/€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Meta de inflação para </a:t>
                      </a:r>
                      <a:r>
                        <a:rPr lang="pt-BR" sz="1800" u="none" strike="noStrike" dirty="0" smtClean="0">
                          <a:effectLst/>
                        </a:rPr>
                        <a:t>2019: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 4,25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% a.a.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87298" cy="62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45"/>
            <a:ext cx="7826102" cy="68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3142"/>
            <a:ext cx="8973758" cy="42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5765"/>
            <a:ext cx="6336703" cy="688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43507"/>
            <a:ext cx="9064491" cy="33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Defina: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1628800"/>
            <a:ext cx="3888432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mercadoria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metálica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Moeda-papel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Fiduciária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Bancária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Moeda Eletrônica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1711846"/>
            <a:ext cx="468052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 emitido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 em circulação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Papel-moeda em poder do público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/>
              <a:t>Meios de Pagamento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516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914400"/>
          </a:xfrm>
        </p:spPr>
        <p:txBody>
          <a:bodyPr/>
          <a:lstStyle/>
          <a:p>
            <a:r>
              <a:rPr lang="pt-BR"/>
              <a:t>MEIOS  DE  PAGAMENTO</a:t>
            </a:r>
          </a:p>
        </p:txBody>
      </p:sp>
      <p:sp>
        <p:nvSpPr>
          <p:cNvPr id="5634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00024" y="1066800"/>
            <a:ext cx="6705601" cy="1085850"/>
          </a:xfrm>
          <a:noFill/>
          <a:ln/>
        </p:spPr>
        <p:txBody>
          <a:bodyPr>
            <a:noAutofit/>
          </a:bodyPr>
          <a:lstStyle/>
          <a:p>
            <a:pPr marL="190500" indent="-190500"/>
            <a:r>
              <a:rPr lang="pt-BR" sz="2000" dirty="0">
                <a:latin typeface="Arial" pitchFamily="34" charset="0"/>
                <a:cs typeface="Arial" pitchFamily="34" charset="0"/>
              </a:rPr>
              <a:t>Papel-moeda em poder do público não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bancário </a:t>
            </a:r>
            <a:r>
              <a:rPr lang="pt-BR" sz="2000" dirty="0" smtClean="0">
                <a:solidFill>
                  <a:srgbClr val="00B0F0"/>
                </a:solidFill>
              </a:rPr>
              <a:t>(57%)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90500" indent="-190500"/>
            <a:r>
              <a:rPr lang="pt-BR" sz="2000" dirty="0">
                <a:latin typeface="Arial" pitchFamily="34" charset="0"/>
                <a:cs typeface="Arial" pitchFamily="34" charset="0"/>
              </a:rPr>
              <a:t>Depósito a vista nos bancos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comerciais </a:t>
            </a:r>
            <a:r>
              <a:rPr lang="pt-BR" sz="2000" dirty="0" smtClean="0">
                <a:solidFill>
                  <a:srgbClr val="00B0F0"/>
                </a:solidFill>
              </a:rPr>
              <a:t>(43%)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6641629" y="124360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/>
              <a:t>M</a:t>
            </a:r>
            <a:r>
              <a:rPr lang="pt-BR" sz="2400" baseline="-25000" dirty="0"/>
              <a:t>1</a:t>
            </a:r>
            <a:endParaRPr lang="pt-BR" sz="2400" dirty="0"/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7342584" y="198884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M</a:t>
            </a:r>
            <a:r>
              <a:rPr lang="pt-BR" sz="2400" baseline="-25000" dirty="0"/>
              <a:t>2</a:t>
            </a:r>
            <a:endParaRPr lang="pt-BR" sz="2400" dirty="0"/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7918648" y="252888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M</a:t>
            </a:r>
            <a:r>
              <a:rPr lang="pt-BR" sz="2400" baseline="-25000" dirty="0"/>
              <a:t>3</a:t>
            </a:r>
            <a:endParaRPr lang="pt-BR" sz="2400" dirty="0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8429625" y="28273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400"/>
              <a:t>M</a:t>
            </a:r>
            <a:r>
              <a:rPr lang="pt-BR" sz="2400" baseline="-25000"/>
              <a:t>4</a:t>
            </a:r>
            <a:endParaRPr lang="pt-BR" sz="240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193675" y="4579938"/>
            <a:ext cx="46482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Títulos públicos de alta </a:t>
            </a:r>
            <a:r>
              <a:rPr lang="pt-BR" sz="2000" dirty="0"/>
              <a:t>liquidez </a:t>
            </a:r>
            <a:r>
              <a:rPr lang="pt-BR" sz="2000" dirty="0" smtClean="0">
                <a:solidFill>
                  <a:srgbClr val="00B0F0"/>
                </a:solidFill>
              </a:rPr>
              <a:t>(100</a:t>
            </a:r>
            <a:r>
              <a:rPr lang="pt-BR" sz="2000" dirty="0">
                <a:solidFill>
                  <a:srgbClr val="00B0F0"/>
                </a:solidFill>
              </a:rPr>
              <a:t>%)</a:t>
            </a:r>
          </a:p>
          <a:p>
            <a:pPr marL="190500" indent="-190500">
              <a:spcBef>
                <a:spcPct val="20000"/>
              </a:spcBef>
              <a:buFontTx/>
              <a:buChar char="•"/>
            </a:pPr>
            <a:endParaRPr lang="pt-BR" sz="2000" dirty="0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195263" y="2060575"/>
            <a:ext cx="61277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Depósitos Especiais </a:t>
            </a:r>
            <a:r>
              <a:rPr lang="pt-BR" sz="2000" dirty="0" smtClean="0"/>
              <a:t>Remunerados </a:t>
            </a:r>
            <a:r>
              <a:rPr lang="pt-BR" sz="2000" dirty="0" smtClean="0">
                <a:solidFill>
                  <a:srgbClr val="00B0F0"/>
                </a:solidFill>
              </a:rPr>
              <a:t>(0%)</a:t>
            </a:r>
            <a:endParaRPr lang="pt-BR" sz="2000" dirty="0">
              <a:solidFill>
                <a:srgbClr val="00B0F0"/>
              </a:solidFill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Depósitos de </a:t>
            </a:r>
            <a:r>
              <a:rPr lang="pt-BR" sz="2000" dirty="0" smtClean="0"/>
              <a:t>poupança </a:t>
            </a:r>
            <a:r>
              <a:rPr lang="pt-BR" sz="2000" dirty="0" smtClean="0">
                <a:solidFill>
                  <a:srgbClr val="00B0F0"/>
                </a:solidFill>
              </a:rPr>
              <a:t>(34%)</a:t>
            </a:r>
            <a:endParaRPr lang="pt-BR" sz="2000" dirty="0">
              <a:solidFill>
                <a:srgbClr val="00B0F0"/>
              </a:solidFill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Títulos Emitidos por Instituições </a:t>
            </a:r>
            <a:r>
              <a:rPr lang="pt-BR" sz="2000" dirty="0"/>
              <a:t>Depositárias </a:t>
            </a:r>
            <a:r>
              <a:rPr lang="pt-BR" sz="2000" dirty="0" smtClean="0">
                <a:solidFill>
                  <a:srgbClr val="00B0F0"/>
                </a:solidFill>
              </a:rPr>
              <a:t>(66%)</a:t>
            </a:r>
            <a:endParaRPr lang="pt-BR" sz="2000" dirty="0">
              <a:solidFill>
                <a:srgbClr val="00B0F0"/>
              </a:solidFill>
            </a:endParaRPr>
          </a:p>
          <a:p>
            <a:pPr marL="190500" indent="-190500">
              <a:spcBef>
                <a:spcPct val="20000"/>
              </a:spcBef>
              <a:buFontTx/>
              <a:buChar char="•"/>
            </a:pPr>
            <a:endParaRPr lang="pt-BR" sz="2000" dirty="0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193675" y="3503613"/>
            <a:ext cx="53149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Quotas de fundos de renda </a:t>
            </a:r>
            <a:r>
              <a:rPr lang="pt-BR" sz="2000" dirty="0"/>
              <a:t>fixa </a:t>
            </a:r>
            <a:r>
              <a:rPr lang="pt-BR" sz="2000" dirty="0" smtClean="0">
                <a:solidFill>
                  <a:srgbClr val="00B0F0"/>
                </a:solidFill>
              </a:rPr>
              <a:t>(97%)</a:t>
            </a:r>
            <a:endParaRPr lang="pt-BR" sz="2000" dirty="0"/>
          </a:p>
          <a:p>
            <a:pPr marL="190500" indent="-190500">
              <a:spcBef>
                <a:spcPct val="20000"/>
              </a:spcBef>
              <a:buFontTx/>
              <a:buChar char="•"/>
            </a:pPr>
            <a:r>
              <a:rPr lang="pt-BR" sz="2000" dirty="0"/>
              <a:t>Operações compromissadas no </a:t>
            </a:r>
            <a:r>
              <a:rPr lang="pt-BR" sz="2000" dirty="0"/>
              <a:t>Selic </a:t>
            </a:r>
            <a:r>
              <a:rPr lang="pt-BR" sz="2000" dirty="0">
                <a:solidFill>
                  <a:srgbClr val="00B0F0"/>
                </a:solidFill>
              </a:rPr>
              <a:t>(</a:t>
            </a:r>
            <a:r>
              <a:rPr lang="pt-BR" sz="2000" dirty="0" smtClean="0">
                <a:solidFill>
                  <a:srgbClr val="00B0F0"/>
                </a:solidFill>
              </a:rPr>
              <a:t>3%)</a:t>
            </a:r>
            <a:endParaRPr lang="pt-BR" sz="2000" dirty="0">
              <a:solidFill>
                <a:srgbClr val="00B0F0"/>
              </a:solidFill>
            </a:endParaRPr>
          </a:p>
        </p:txBody>
      </p:sp>
      <p:sp>
        <p:nvSpPr>
          <p:cNvPr id="56354" name="AutoShape 34"/>
          <p:cNvSpPr>
            <a:spLocks/>
          </p:cNvSpPr>
          <p:nvPr/>
        </p:nvSpPr>
        <p:spPr bwMode="auto">
          <a:xfrm>
            <a:off x="6516216" y="1036638"/>
            <a:ext cx="228600" cy="879475"/>
          </a:xfrm>
          <a:prstGeom prst="rightBrace">
            <a:avLst>
              <a:gd name="adj1" fmla="val 35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5" name="AutoShape 35"/>
          <p:cNvSpPr>
            <a:spLocks/>
          </p:cNvSpPr>
          <p:nvPr/>
        </p:nvSpPr>
        <p:spPr bwMode="auto">
          <a:xfrm>
            <a:off x="7164784" y="1030288"/>
            <a:ext cx="233362" cy="2327275"/>
          </a:xfrm>
          <a:prstGeom prst="rightBrace">
            <a:avLst>
              <a:gd name="adj1" fmla="val 85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6" name="AutoShape 36"/>
          <p:cNvSpPr>
            <a:spLocks/>
          </p:cNvSpPr>
          <p:nvPr/>
        </p:nvSpPr>
        <p:spPr bwMode="auto">
          <a:xfrm>
            <a:off x="7724973" y="1030288"/>
            <a:ext cx="268287" cy="3406775"/>
          </a:xfrm>
          <a:prstGeom prst="rightBrace">
            <a:avLst>
              <a:gd name="adj1" fmla="val 1078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7" name="AutoShape 37"/>
          <p:cNvSpPr>
            <a:spLocks/>
          </p:cNvSpPr>
          <p:nvPr/>
        </p:nvSpPr>
        <p:spPr bwMode="auto">
          <a:xfrm>
            <a:off x="8316913" y="1030288"/>
            <a:ext cx="266700" cy="3989387"/>
          </a:xfrm>
          <a:prstGeom prst="rightBrace">
            <a:avLst>
              <a:gd name="adj1" fmla="val 1246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290513" y="2014538"/>
            <a:ext cx="6078537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>
            <a:off x="290513" y="3430588"/>
            <a:ext cx="6691312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V="1">
            <a:off x="290513" y="4506913"/>
            <a:ext cx="734377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2022476" y="5387975"/>
            <a:ext cx="5805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M1 = Meios de pagamento restritos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2033588" y="5835650"/>
            <a:ext cx="4935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M2 + M3 = Meios de pagamento ampliados</a:t>
            </a: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2014538" y="6300788"/>
            <a:ext cx="4935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M4 = Poupança financeira</a:t>
            </a:r>
          </a:p>
        </p:txBody>
      </p:sp>
    </p:spTree>
    <p:extLst>
      <p:ext uri="{BB962C8B-B14F-4D97-AF65-F5344CB8AC3E}">
        <p14:creationId xmlns:p14="http://schemas.microsoft.com/office/powerpoint/2010/main" val="22841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6" grpId="0" build="p" autoUpdateAnimBg="0"/>
      <p:bldP spid="56347" grpId="0" autoUpdateAnimBg="0"/>
      <p:bldP spid="56348" grpId="0" autoUpdateAnimBg="0"/>
      <p:bldP spid="56349" grpId="0" autoUpdateAnimBg="0"/>
      <p:bldP spid="56350" grpId="0" autoUpdateAnimBg="0"/>
      <p:bldP spid="56351" grpId="0" autoUpdateAnimBg="0"/>
      <p:bldP spid="56352" grpId="0" build="p" autoUpdateAnimBg="0"/>
      <p:bldP spid="56353" grpId="0" build="p" autoUpdateAnimBg="0"/>
      <p:bldP spid="56354" grpId="0" animBg="1"/>
      <p:bldP spid="56355" grpId="0" animBg="1"/>
      <p:bldP spid="56356" grpId="0" animBg="1"/>
      <p:bldP spid="56357" grpId="0" animBg="1"/>
      <p:bldP spid="56358" grpId="0" animBg="1"/>
      <p:bldP spid="56359" grpId="0" animBg="1"/>
      <p:bldP spid="56360" grpId="0" animBg="1"/>
      <p:bldP spid="56361" grpId="0" autoUpdateAnimBg="0"/>
      <p:bldP spid="56362" grpId="0" autoUpdateAnimBg="0"/>
      <p:bldP spid="5636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M1  (deflacionado pelo IPCA) – </a:t>
            </a:r>
            <a:r>
              <a:rPr lang="pt-BR" sz="2400" b="1" dirty="0" smtClean="0">
                <a:latin typeface="Calibri" pitchFamily="34" charset="0"/>
              </a:rPr>
              <a:t>1980 </a:t>
            </a:r>
            <a:r>
              <a:rPr lang="pt-BR" sz="2400" b="1" dirty="0" smtClean="0">
                <a:latin typeface="Calibri" pitchFamily="34" charset="0"/>
              </a:rPr>
              <a:t>a </a:t>
            </a:r>
            <a:r>
              <a:rPr lang="pt-BR" sz="2400" b="1" dirty="0" smtClean="0">
                <a:latin typeface="Calibri" pitchFamily="34" charset="0"/>
              </a:rPr>
              <a:t>2018</a:t>
            </a:r>
            <a:endParaRPr lang="pt-BR" sz="2400" b="1" dirty="0" smtClean="0">
              <a:latin typeface="Calibri" pitchFamily="34" charset="0"/>
            </a:endParaRPr>
          </a:p>
          <a:p>
            <a:pPr algn="ctr"/>
            <a:r>
              <a:rPr lang="pt-BR" sz="2400" b="1" dirty="0" smtClean="0">
                <a:latin typeface="Calibri" pitchFamily="34" charset="0"/>
              </a:rPr>
              <a:t>Em Bilhões de </a:t>
            </a:r>
            <a:r>
              <a:rPr lang="pt-BR" sz="2400" b="1" dirty="0" smtClean="0">
                <a:latin typeface="Calibri" pitchFamily="34" charset="0"/>
              </a:rPr>
              <a:t>Reais de junho/2018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14064"/>
              </p:ext>
            </p:extLst>
          </p:nvPr>
        </p:nvGraphicFramePr>
        <p:xfrm>
          <a:off x="37312" y="2132856"/>
          <a:ext cx="90693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789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0" y="155733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Participação </a:t>
            </a:r>
            <a:r>
              <a:rPr lang="pt-BR" sz="2400" b="1" dirty="0" smtClean="0">
                <a:latin typeface="Calibri" pitchFamily="34" charset="0"/>
              </a:rPr>
              <a:t>do PMPP e D no M1 – </a:t>
            </a:r>
            <a:r>
              <a:rPr lang="pt-BR" sz="2400" b="1" dirty="0" err="1" smtClean="0">
                <a:latin typeface="Calibri" pitchFamily="34" charset="0"/>
              </a:rPr>
              <a:t>jan</a:t>
            </a:r>
            <a:r>
              <a:rPr lang="pt-BR" sz="2400" b="1" dirty="0" smtClean="0">
                <a:latin typeface="Calibri" pitchFamily="34" charset="0"/>
              </a:rPr>
              <a:t> 1992 a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2018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02494"/>
              </p:ext>
            </p:extLst>
          </p:nvPr>
        </p:nvGraphicFramePr>
        <p:xfrm>
          <a:off x="608013" y="1788170"/>
          <a:ext cx="7927975" cy="495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1656000" y="4104000"/>
            <a:ext cx="676875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656000" y="3429000"/>
            <a:ext cx="684076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8980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06438"/>
          </a:xfrm>
        </p:spPr>
        <p:txBody>
          <a:bodyPr/>
          <a:lstStyle/>
          <a:p>
            <a:r>
              <a:rPr lang="pt-BR" sz="4000" dirty="0"/>
              <a:t>Evolução dos Meios de Pagamento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52463" y="1701800"/>
            <a:ext cx="7721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0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sz="3200"/>
              <a:t>No Brasil são claramente identificáveis momentos em que o crescimento do agregado restrito não esteve relacionado com acréscimos de renda ou alterações significativas no nível geral de preços.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3200"/>
              <a:t>Implantação do Plano Real: remonetização da economia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sz="3200"/>
              <a:t>Introdução da CPMF em janeiro de 1997: variação de 61,2% no M</a:t>
            </a:r>
            <a:r>
              <a:rPr lang="pt-BR" sz="3200" baseline="-25000"/>
              <a:t>1</a:t>
            </a:r>
            <a:r>
              <a:rPr lang="pt-BR" sz="3200"/>
              <a:t> em 12 meses.</a:t>
            </a:r>
          </a:p>
        </p:txBody>
      </p:sp>
    </p:spTree>
    <p:extLst>
      <p:ext uri="{BB962C8B-B14F-4D97-AF65-F5344CB8AC3E}">
        <p14:creationId xmlns:p14="http://schemas.microsoft.com/office/powerpoint/2010/main" val="16083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R$/US$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4436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1"/>
          <p:cNvSpPr txBox="1"/>
          <p:nvPr/>
        </p:nvSpPr>
        <p:spPr>
          <a:xfrm>
            <a:off x="7956376" y="2924944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3,758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0 em branco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827031"/>
              </p:ext>
            </p:extLst>
          </p:nvPr>
        </p:nvGraphicFramePr>
        <p:xfrm>
          <a:off x="608013" y="2019004"/>
          <a:ext cx="7927975" cy="472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M1 deflacionado pelo IPCA – </a:t>
            </a:r>
            <a:r>
              <a:rPr lang="pt-BR" sz="2400" b="1" dirty="0" err="1">
                <a:latin typeface="Calibri" pitchFamily="34" charset="0"/>
              </a:rPr>
              <a:t>jul</a:t>
            </a:r>
            <a:r>
              <a:rPr lang="pt-BR" sz="2400" b="1" dirty="0">
                <a:latin typeface="Calibri" pitchFamily="34" charset="0"/>
              </a:rPr>
              <a:t> 1988 a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2018</a:t>
            </a:r>
            <a:endParaRPr lang="pt-BR" sz="2400" b="1" dirty="0">
              <a:latin typeface="Calibri" pitchFamily="34" charset="0"/>
            </a:endParaRPr>
          </a:p>
          <a:p>
            <a:pPr algn="ctr"/>
            <a:r>
              <a:rPr lang="pt-BR" sz="2400" b="1" dirty="0">
                <a:latin typeface="Calibri" pitchFamily="34" charset="0"/>
              </a:rPr>
              <a:t>Em Bilhões de Reais de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</a:t>
            </a:r>
            <a:r>
              <a:rPr lang="pt-BR" sz="2400" b="1" dirty="0" smtClean="0">
                <a:latin typeface="Calibri" pitchFamily="34" charset="0"/>
              </a:rPr>
              <a:t>2018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1768334" y="33523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Plano Real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2344399" y="320833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CPMF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699792" y="2348879"/>
            <a:ext cx="0" cy="3096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3266563" y="2348880"/>
            <a:ext cx="0" cy="3096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20480"/>
              </p:ext>
            </p:extLst>
          </p:nvPr>
        </p:nvGraphicFramePr>
        <p:xfrm>
          <a:off x="608013" y="2019004"/>
          <a:ext cx="7927975" cy="472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M1, M2, M3 E M4  (deflacionado pelo IPCA) – </a:t>
            </a:r>
            <a:r>
              <a:rPr lang="pt-BR" sz="2400" b="1" dirty="0" err="1" smtClean="0">
                <a:latin typeface="Calibri" pitchFamily="34" charset="0"/>
              </a:rPr>
              <a:t>jul</a:t>
            </a:r>
            <a:r>
              <a:rPr lang="pt-BR" sz="2400" b="1" dirty="0" smtClean="0">
                <a:latin typeface="Calibri" pitchFamily="34" charset="0"/>
              </a:rPr>
              <a:t> 1988 a </a:t>
            </a:r>
            <a:r>
              <a:rPr lang="pt-BR" sz="2400" b="1" dirty="0" smtClean="0">
                <a:latin typeface="Calibri" pitchFamily="34" charset="0"/>
              </a:rPr>
              <a:t>mar 2018 </a:t>
            </a:r>
            <a:endParaRPr lang="pt-BR" sz="2400" b="1" dirty="0" smtClean="0">
              <a:latin typeface="Calibri" pitchFamily="34" charset="0"/>
            </a:endParaRPr>
          </a:p>
          <a:p>
            <a:pPr algn="ctr"/>
            <a:r>
              <a:rPr lang="pt-BR" sz="2400" b="1" dirty="0" smtClean="0">
                <a:latin typeface="Calibri" pitchFamily="34" charset="0"/>
              </a:rPr>
              <a:t>Em Bilhões de Reais de </a:t>
            </a:r>
            <a:r>
              <a:rPr lang="pt-BR" sz="2400" b="1" dirty="0" err="1" smtClean="0">
                <a:latin typeface="Calibri" pitchFamily="34" charset="0"/>
              </a:rPr>
              <a:t>jun</a:t>
            </a:r>
            <a:r>
              <a:rPr lang="pt-BR" sz="2400" b="1" dirty="0" smtClean="0">
                <a:latin typeface="Calibri" pitchFamily="34" charset="0"/>
              </a:rPr>
              <a:t> 2018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0643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smtClean="0"/>
              <a:t>Evolução dos Meios de Pagamento</a:t>
            </a:r>
            <a:endParaRPr lang="pt-BR" sz="4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latin typeface="Calibri" pitchFamily="34" charset="0"/>
              </a:rPr>
              <a:t>M1, M2, M3 E M4  (deflacionado pelo IPCA) – </a:t>
            </a:r>
            <a:r>
              <a:rPr lang="pt-BR" sz="2400" b="1" dirty="0" err="1" smtClean="0">
                <a:latin typeface="Calibri" pitchFamily="34" charset="0"/>
              </a:rPr>
              <a:t>jul</a:t>
            </a:r>
            <a:r>
              <a:rPr lang="pt-BR" sz="2400" b="1" dirty="0" smtClean="0">
                <a:latin typeface="Calibri" pitchFamily="34" charset="0"/>
              </a:rPr>
              <a:t> 1988 a </a:t>
            </a:r>
            <a:r>
              <a:rPr lang="pt-BR" sz="2400" b="1" dirty="0" smtClean="0">
                <a:latin typeface="Calibri" pitchFamily="34" charset="0"/>
              </a:rPr>
              <a:t>mar</a:t>
            </a:r>
            <a:r>
              <a:rPr lang="pt-BR" sz="2400" b="1" dirty="0" smtClean="0">
                <a:latin typeface="Calibri" pitchFamily="34" charset="0"/>
              </a:rPr>
              <a:t> 2018</a:t>
            </a:r>
            <a:endParaRPr lang="pt-BR" sz="2400" b="1" dirty="0" smtClean="0">
              <a:latin typeface="Calibri" pitchFamily="34" charset="0"/>
            </a:endParaRPr>
          </a:p>
          <a:p>
            <a:pPr algn="ctr"/>
            <a:r>
              <a:rPr lang="pt-BR" sz="2400" b="1" dirty="0" smtClean="0">
                <a:latin typeface="Calibri" pitchFamily="34" charset="0"/>
              </a:rPr>
              <a:t>Em % do PIB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16363"/>
              </p:ext>
            </p:extLst>
          </p:nvPr>
        </p:nvGraphicFramePr>
        <p:xfrm>
          <a:off x="608013" y="2171766"/>
          <a:ext cx="7927975" cy="449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3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4248472" cy="53732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Conceitos anteriores</a:t>
            </a:r>
          </a:p>
          <a:p>
            <a:pPr marL="0" indent="0">
              <a:buNone/>
            </a:pPr>
            <a:endParaRPr lang="pt-BR" sz="1000" b="1" dirty="0"/>
          </a:p>
          <a:p>
            <a:pPr marL="628650" indent="-628650">
              <a:buNone/>
            </a:pPr>
            <a:r>
              <a:rPr lang="pt-BR" sz="2400" dirty="0"/>
              <a:t>M1 = papel moeda em poder do público + depósitos à vista</a:t>
            </a:r>
          </a:p>
          <a:p>
            <a:pPr marL="628650" indent="-628650">
              <a:buNone/>
            </a:pPr>
            <a:r>
              <a:rPr lang="pt-BR" sz="2400" dirty="0"/>
              <a:t>M2 =M1 + depósitos especiais remunerados + quotas de fundos de renda fixa de curto </a:t>
            </a:r>
            <a:r>
              <a:rPr lang="pt-BR" sz="2400" dirty="0" smtClean="0"/>
              <a:t>prazo + </a:t>
            </a:r>
            <a:r>
              <a:rPr lang="pt-BR" sz="2400" dirty="0"/>
              <a:t>títulos públicos de alta liquidez</a:t>
            </a:r>
          </a:p>
          <a:p>
            <a:pPr marL="628650" indent="-628650">
              <a:buNone/>
            </a:pPr>
            <a:r>
              <a:rPr lang="pt-BR" sz="2400" dirty="0"/>
              <a:t>M3 = M2 + depósitos de poupança</a:t>
            </a:r>
          </a:p>
          <a:p>
            <a:pPr marL="628650" indent="-628650">
              <a:buNone/>
            </a:pPr>
            <a:r>
              <a:rPr lang="pt-BR" sz="2400" dirty="0"/>
              <a:t>M4 = M3 + títulos emitidos por instituições financeiras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499992" y="1484784"/>
            <a:ext cx="4572000" cy="5373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b="1" dirty="0" smtClean="0"/>
              <a:t>Conceitos atuais</a:t>
            </a:r>
          </a:p>
          <a:p>
            <a:pPr marL="0" indent="0">
              <a:buNone/>
            </a:pPr>
            <a:endParaRPr lang="pt-BR" sz="1050" b="1" dirty="0"/>
          </a:p>
          <a:p>
            <a:pPr marL="628650" indent="-628650">
              <a:buNone/>
            </a:pPr>
            <a:r>
              <a:rPr lang="pt-BR" sz="2400" dirty="0" smtClean="0"/>
              <a:t>M1 </a:t>
            </a:r>
            <a:r>
              <a:rPr lang="pt-BR" sz="2400" dirty="0"/>
              <a:t>= papel moeda em poder do público + depósitos à </a:t>
            </a:r>
            <a:r>
              <a:rPr lang="pt-BR" sz="2400" dirty="0" smtClean="0"/>
              <a:t>vista</a:t>
            </a:r>
          </a:p>
          <a:p>
            <a:pPr marL="628650" indent="-628650">
              <a:buNone/>
            </a:pPr>
            <a:r>
              <a:rPr lang="pt-BR" sz="2400" dirty="0" smtClean="0"/>
              <a:t>M2 </a:t>
            </a:r>
            <a:r>
              <a:rPr lang="pt-BR" sz="2400" dirty="0"/>
              <a:t>=M1 + depósitos especiais remunerados + depósitos de poupança + títulos emitidos </a:t>
            </a:r>
            <a:r>
              <a:rPr lang="pt-BR" sz="2400" dirty="0" smtClean="0"/>
              <a:t>por instituições depositárias</a:t>
            </a:r>
          </a:p>
          <a:p>
            <a:pPr marL="628650" indent="-628650">
              <a:buNone/>
            </a:pPr>
            <a:r>
              <a:rPr lang="pt-BR" sz="2400" dirty="0" smtClean="0"/>
              <a:t>M3 </a:t>
            </a:r>
            <a:r>
              <a:rPr lang="pt-BR" sz="2400" dirty="0"/>
              <a:t>= M2 + quotas de fundos de renda fixa + operações compromissadas </a:t>
            </a:r>
            <a:r>
              <a:rPr lang="pt-BR" sz="2400" dirty="0" smtClean="0"/>
              <a:t>registradas </a:t>
            </a:r>
            <a:r>
              <a:rPr lang="pt-BR" sz="2400" dirty="0"/>
              <a:t>no </a:t>
            </a:r>
            <a:r>
              <a:rPr lang="pt-BR" sz="2400" dirty="0" smtClean="0"/>
              <a:t>Selic</a:t>
            </a:r>
          </a:p>
          <a:p>
            <a:pPr marL="628650" indent="-628650">
              <a:buNone/>
            </a:pPr>
            <a:r>
              <a:rPr lang="pt-BR" sz="2400" dirty="0" smtClean="0"/>
              <a:t>M4 </a:t>
            </a:r>
            <a:r>
              <a:rPr lang="pt-BR" sz="2400" dirty="0"/>
              <a:t>= M3 + títulos públicos de alta liquidez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7724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4" name="AutoShape 2" descr="Resultado de imagem para QUESTÕ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5" y="1772816"/>
            <a:ext cx="2997870" cy="412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Meios de Pagamento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Qual relação entre desenvolvimento do sistema financeiro e alteração no conceitos de meios de pagamento?</a:t>
            </a:r>
          </a:p>
          <a:p>
            <a:pPr marL="514350" indent="-514350">
              <a:buFont typeface="+mj-lt"/>
              <a:buAutoNum type="alphaUcPeriod"/>
            </a:pPr>
            <a:endParaRPr lang="pt-BR" dirty="0"/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Por que títulos </a:t>
            </a:r>
            <a:r>
              <a:rPr lang="pt-BR" dirty="0"/>
              <a:t>públicos de alta </a:t>
            </a:r>
            <a:r>
              <a:rPr lang="pt-BR" dirty="0" smtClean="0"/>
              <a:t>liquidez deixaram de ser M2 e passaram a ser M4?</a:t>
            </a:r>
          </a:p>
          <a:p>
            <a:pPr marL="514350" indent="-514350">
              <a:buFont typeface="+mj-lt"/>
              <a:buAutoNum type="alphaUcPeriod"/>
            </a:pPr>
            <a:endParaRPr lang="pt-BR" dirty="0" smtClean="0"/>
          </a:p>
          <a:p>
            <a:pPr marL="514350" indent="-514350">
              <a:buFont typeface="+mj-lt"/>
              <a:buAutoNum type="alphaUcPeriod"/>
            </a:pPr>
            <a:r>
              <a:rPr lang="pt-BR" dirty="0" smtClean="0"/>
              <a:t>O Tesouro Nacional não integra o Sistema Financeiro Nacional. Considerando esse fato, os títulos emitidos pelo Tesouro Nacional devem ser considerados meios de pagamento ou não?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2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8" y="1772816"/>
            <a:ext cx="88104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9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  <a:endParaRPr 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err="1" smtClean="0"/>
              <a:t>Cap</a:t>
            </a:r>
            <a:r>
              <a:rPr lang="pt-BR" dirty="0" smtClean="0"/>
              <a:t> 3 - MISHKIN, F. S. </a:t>
            </a:r>
            <a:r>
              <a:rPr lang="pt-BR" b="1" dirty="0" smtClean="0"/>
              <a:t>Moeda, bancos e mercados financeiros</a:t>
            </a:r>
            <a:r>
              <a:rPr lang="pt-BR" dirty="0" smtClean="0"/>
              <a:t>. Rio de Janeiro : Livros Técnicos e </a:t>
            </a:r>
            <a:r>
              <a:rPr lang="pt-BR" dirty="0" err="1" smtClean="0"/>
              <a:t>Cientifícos</a:t>
            </a:r>
            <a:r>
              <a:rPr lang="pt-BR" dirty="0" smtClean="0"/>
              <a:t> Editora, 2000.</a:t>
            </a:r>
          </a:p>
          <a:p>
            <a:r>
              <a:rPr lang="pt-BR" dirty="0" err="1" smtClean="0"/>
              <a:t>Cap</a:t>
            </a:r>
            <a:r>
              <a:rPr lang="pt-BR" dirty="0" smtClean="0"/>
              <a:t> 4 - MANKIW, N.G. </a:t>
            </a:r>
            <a:r>
              <a:rPr lang="pt-BR" b="1" dirty="0" smtClean="0"/>
              <a:t>Macroeconomia. </a:t>
            </a:r>
            <a:r>
              <a:rPr lang="pt-BR" dirty="0" smtClean="0"/>
              <a:t>Rio de Janeiro: LTC, 2010.</a:t>
            </a:r>
          </a:p>
          <a:p>
            <a:r>
              <a:rPr lang="pt-BR" dirty="0" smtClean="0"/>
              <a:t>Banco Central do Brasil  </a:t>
            </a:r>
            <a:r>
              <a:rPr lang="pt-BR" b="1" dirty="0"/>
              <a:t>Reformulação dos Meios de Pagamento - Notas </a:t>
            </a:r>
            <a:r>
              <a:rPr lang="pt-BR" b="1" dirty="0" smtClean="0"/>
              <a:t>Metodológicas. </a:t>
            </a:r>
            <a:r>
              <a:rPr lang="pt-BR" dirty="0" smtClean="0"/>
              <a:t>Disponível em http://www.bcb.gov.br/ftp/infecon/NM-MeiosPagAmplp.pdf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(% a.a.)</a:t>
            </a:r>
            <a:endParaRPr lang="pt-BR" dirty="0"/>
          </a:p>
        </p:txBody>
      </p:sp>
      <p:graphicFrame>
        <p:nvGraphicFramePr>
          <p:cNvPr id="5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457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F0000"/>
                </a:solidFill>
              </a:rPr>
              <a:t>0</a:t>
            </a:r>
            <a:r>
              <a:rPr lang="pt-BR" sz="2800" dirty="0" smtClean="0">
                <a:solidFill>
                  <a:srgbClr val="FF0000"/>
                </a:solidFill>
              </a:rPr>
              <a:t>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7884368" y="2852936"/>
            <a:ext cx="9721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>
                <a:solidFill>
                  <a:srgbClr val="FF0000"/>
                </a:solidFill>
              </a:rPr>
              <a:t>6</a:t>
            </a:r>
            <a:r>
              <a:rPr lang="pt-BR" sz="2000" dirty="0" smtClean="0">
                <a:solidFill>
                  <a:srgbClr val="FF0000"/>
                </a:solidFill>
              </a:rPr>
              <a:t>,50%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Desemprego (%)</a:t>
            </a:r>
            <a:endParaRPr lang="pt-BR" dirty="0"/>
          </a:p>
        </p:txBody>
      </p:sp>
      <p:graphicFrame>
        <p:nvGraphicFramePr>
          <p:cNvPr id="5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2193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1"/>
          <p:cNvSpPr txBox="1"/>
          <p:nvPr/>
        </p:nvSpPr>
        <p:spPr>
          <a:xfrm>
            <a:off x="7662969" y="2492896"/>
            <a:ext cx="100811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12,7%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F0000"/>
                </a:solidFill>
              </a:rPr>
              <a:t>0</a:t>
            </a:r>
            <a:r>
              <a:rPr lang="pt-BR" sz="2800" dirty="0" smtClean="0">
                <a:solidFill>
                  <a:srgbClr val="FF0000"/>
                </a:solidFill>
              </a:rPr>
              <a:t> em branco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R$/€</a:t>
            </a:r>
            <a:endParaRPr lang="pt-BR" dirty="0"/>
          </a:p>
        </p:txBody>
      </p:sp>
      <p:graphicFrame>
        <p:nvGraphicFramePr>
          <p:cNvPr id="5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67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0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7884368" y="3539443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4,3741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PIB 2018 (%)</a:t>
            </a:r>
            <a:endParaRPr lang="pt-BR" dirty="0"/>
          </a:p>
        </p:txBody>
      </p:sp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4593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rgbClr val="FF0000"/>
                </a:solidFill>
              </a:rPr>
              <a:t>0</a:t>
            </a:r>
            <a:r>
              <a:rPr lang="pt-BR" sz="2800" dirty="0" smtClean="0">
                <a:solidFill>
                  <a:srgbClr val="FF0000"/>
                </a:solidFill>
              </a:rPr>
              <a:t>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7498668" y="4005064"/>
            <a:ext cx="118813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1,50%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Inflação 2018 (% a.a.)</a:t>
            </a:r>
            <a:endParaRPr lang="pt-BR" dirty="0"/>
          </a:p>
        </p:txBody>
      </p:sp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5001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1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7596336" y="4293096"/>
            <a:ext cx="97210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4,11%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Inflação Junho 2018 (% a.m.)</a:t>
            </a:r>
            <a:endParaRPr lang="pt-BR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95285"/>
              </p:ext>
            </p:extLst>
          </p:nvPr>
        </p:nvGraphicFramePr>
        <p:xfrm>
          <a:off x="4567238" y="1397000"/>
          <a:ext cx="95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lanilha" r:id="rId3" imgW="617021" imgH="249638977" progId="Excel.Sheet.12">
                  <p:embed/>
                </p:oleObj>
              </mc:Choice>
              <mc:Fallback>
                <p:oleObj name="Planilha" r:id="rId3" imgW="617021" imgH="2496389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7238" y="1397000"/>
                        <a:ext cx="95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921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732240" y="62373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FF0000"/>
                </a:solidFill>
              </a:rPr>
              <a:t>3 em branco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8" name="CaixaDeTexto 1"/>
          <p:cNvSpPr txBox="1"/>
          <p:nvPr/>
        </p:nvSpPr>
        <p:spPr>
          <a:xfrm>
            <a:off x="7452320" y="5085184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 smtClean="0">
                <a:solidFill>
                  <a:srgbClr val="FF0000"/>
                </a:solidFill>
              </a:rPr>
              <a:t>1,26%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818</Words>
  <Application>Microsoft Office PowerPoint</Application>
  <PresentationFormat>Apresentação na tela (4:3)</PresentationFormat>
  <Paragraphs>160</Paragraphs>
  <Slides>37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Tema do Office</vt:lpstr>
      <vt:lpstr>Planilha</vt:lpstr>
      <vt:lpstr>LES0675 – Economia Monetária </vt:lpstr>
      <vt:lpstr>Apresentação do PowerPoint</vt:lpstr>
      <vt:lpstr>R$/US$</vt:lpstr>
      <vt:lpstr>SELIC (% a.a.)</vt:lpstr>
      <vt:lpstr>Desemprego (%)</vt:lpstr>
      <vt:lpstr>R$/€</vt:lpstr>
      <vt:lpstr>PIB 2018 (%)</vt:lpstr>
      <vt:lpstr>Inflação 2018 (% a.a.)</vt:lpstr>
      <vt:lpstr>Inflação Junho 2018 (% a.m.)</vt:lpstr>
      <vt:lpstr>Meta Inflação 2019 (% a.a.)</vt:lpstr>
      <vt:lpstr>LES0675 – Economia Monetária </vt:lpstr>
      <vt:lpstr>Moeda</vt:lpstr>
      <vt:lpstr>Moeda</vt:lpstr>
      <vt:lpstr>Analise suas funções e características e classifique como moeda ou não: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Defina:</vt:lpstr>
      <vt:lpstr>MEIOS  DE  PAGAMENTO</vt:lpstr>
      <vt:lpstr>Apresentação do PowerPoint</vt:lpstr>
      <vt:lpstr>Apresentação do PowerPoint</vt:lpstr>
      <vt:lpstr>Evolução dos Meios de Pagamento</vt:lpstr>
      <vt:lpstr>Apresentação do PowerPoint</vt:lpstr>
      <vt:lpstr>Apresentação do PowerPoint</vt:lpstr>
      <vt:lpstr>Apresentação do PowerPoint</vt:lpstr>
      <vt:lpstr>Meios de Pagamento</vt:lpstr>
      <vt:lpstr>Meios de Pagamento</vt:lpstr>
      <vt:lpstr>Meios de Pagamento</vt:lpstr>
      <vt:lpstr>Reflexão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LES0160 - Matemática Aplicada a Finanças</dc:title>
  <dc:creator>Roberto</dc:creator>
  <cp:lastModifiedBy>USP</cp:lastModifiedBy>
  <cp:revision>69</cp:revision>
  <cp:lastPrinted>2018-08-03T15:22:11Z</cp:lastPrinted>
  <dcterms:created xsi:type="dcterms:W3CDTF">2015-02-20T17:46:23Z</dcterms:created>
  <dcterms:modified xsi:type="dcterms:W3CDTF">2018-08-03T19:41:27Z</dcterms:modified>
</cp:coreProperties>
</file>