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59" r:id="rId8"/>
    <p:sldId id="264" r:id="rId9"/>
    <p:sldId id="260" r:id="rId10"/>
    <p:sldId id="265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C035-5696-428E-898D-828B96DD90C6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858D9-3C91-40D4-BDBF-E0BA007405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9833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C035-5696-428E-898D-828B96DD90C6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858D9-3C91-40D4-BDBF-E0BA007405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537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C035-5696-428E-898D-828B96DD90C6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858D9-3C91-40D4-BDBF-E0BA007405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896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C035-5696-428E-898D-828B96DD90C6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858D9-3C91-40D4-BDBF-E0BA007405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136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C035-5696-428E-898D-828B96DD90C6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858D9-3C91-40D4-BDBF-E0BA007405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5775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C035-5696-428E-898D-828B96DD90C6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858D9-3C91-40D4-BDBF-E0BA007405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107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C035-5696-428E-898D-828B96DD90C6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858D9-3C91-40D4-BDBF-E0BA007405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166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C035-5696-428E-898D-828B96DD90C6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858D9-3C91-40D4-BDBF-E0BA007405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9870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C035-5696-428E-898D-828B96DD90C6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858D9-3C91-40D4-BDBF-E0BA007405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6106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C035-5696-428E-898D-828B96DD90C6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858D9-3C91-40D4-BDBF-E0BA007405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425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C035-5696-428E-898D-828B96DD90C6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858D9-3C91-40D4-BDBF-E0BA007405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7002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7C035-5696-428E-898D-828B96DD90C6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858D9-3C91-40D4-BDBF-E0BA007405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537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Planejamento Estratégico em Saúde</a:t>
            </a:r>
            <a:endParaRPr lang="pt-BR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50623" y="5565308"/>
            <a:ext cx="3016624" cy="539656"/>
          </a:xfrm>
        </p:spPr>
        <p:txBody>
          <a:bodyPr/>
          <a:lstStyle/>
          <a:p>
            <a:pPr algn="r"/>
            <a:r>
              <a:rPr lang="pt-BR" dirty="0" smtClean="0"/>
              <a:t>Prof. Altacílio Nunes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945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14" y="435430"/>
            <a:ext cx="10856686" cy="6037942"/>
          </a:xfrm>
          <a:prstGeom prst="rect">
            <a:avLst/>
          </a:prstGeom>
          <a:effectLst>
            <a:glow rad="127000">
              <a:schemeClr val="accent1">
                <a:alpha val="78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54902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5625" y="285750"/>
            <a:ext cx="8534400" cy="1214438"/>
          </a:xfrm>
          <a:solidFill>
            <a:schemeClr val="bg2"/>
          </a:solidFill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pt-BR" b="1" i="1" dirty="0" smtClean="0">
                <a:solidFill>
                  <a:schemeClr val="folHlink"/>
                </a:solidFill>
                <a:latin typeface="+mn-lt"/>
                <a:cs typeface="Times New Roman" pitchFamily="18" charset="0"/>
              </a:rPr>
              <a:t> </a:t>
            </a:r>
            <a:r>
              <a:rPr lang="pt-BR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Carlos </a:t>
            </a:r>
            <a:r>
              <a:rPr lang="pt-BR" sz="36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Matus</a:t>
            </a:r>
            <a:r>
              <a:rPr lang="pt-BR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(Economista Chileno)</a:t>
            </a:r>
            <a:r>
              <a:rPr lang="pt-BR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br>
              <a:rPr lang="pt-BR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</a:br>
            <a:r>
              <a:rPr lang="pt-BR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Planejamento Estratégico Situacional</a:t>
            </a:r>
            <a:endParaRPr lang="pt-BR" i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9283" y="1844824"/>
            <a:ext cx="7715086" cy="45720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Clr>
                <a:schemeClr val="tx1"/>
              </a:buClr>
              <a:buFont typeface="Wingdings 2" pitchFamily="18" charset="2"/>
              <a:buNone/>
            </a:pPr>
            <a:r>
              <a:rPr lang="pt-BR" dirty="0"/>
              <a:t>“</a:t>
            </a:r>
            <a:r>
              <a:rPr lang="pt-BR" i="1" dirty="0"/>
              <a:t>Se planejar é sinônimo de conduzir conscientemente, não existirá então alternativa ao planejamento. </a:t>
            </a:r>
            <a:r>
              <a:rPr lang="pt-BR" i="1" dirty="0" smtClean="0"/>
              <a:t>Ou </a:t>
            </a:r>
            <a:r>
              <a:rPr lang="pt-BR" i="1" dirty="0"/>
              <a:t>planejamos ou somos escravos da circunstância. </a:t>
            </a:r>
            <a:r>
              <a:rPr lang="pt-BR" i="1" dirty="0" smtClean="0"/>
              <a:t>Negar </a:t>
            </a:r>
            <a:r>
              <a:rPr lang="pt-BR" i="1" dirty="0"/>
              <a:t>o planejamento é negar a possibilidade de escolher o futuro, é aceitá-lo seja ele qual for</a:t>
            </a:r>
            <a:r>
              <a:rPr lang="pt-BR" dirty="0"/>
              <a:t>”.</a:t>
            </a:r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08059" y="2475966"/>
            <a:ext cx="2412932" cy="3707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8304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248" y="632882"/>
            <a:ext cx="10747503" cy="559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240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Para que planejar?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307" y="2160586"/>
            <a:ext cx="11027386" cy="253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876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420915" y="1053351"/>
            <a:ext cx="11306628" cy="4751298"/>
            <a:chOff x="420915" y="1053351"/>
            <a:chExt cx="11306628" cy="4751298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915" y="1053351"/>
              <a:ext cx="11306628" cy="4751298"/>
            </a:xfrm>
            <a:prstGeom prst="rect">
              <a:avLst/>
            </a:prstGeom>
          </p:spPr>
        </p:pic>
        <p:sp>
          <p:nvSpPr>
            <p:cNvPr id="3" name="CaixaDeTexto 2"/>
            <p:cNvSpPr txBox="1"/>
            <p:nvPr/>
          </p:nvSpPr>
          <p:spPr>
            <a:xfrm>
              <a:off x="2307771" y="4920343"/>
              <a:ext cx="3599543" cy="58057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pt-BR" dirty="0"/>
            </a:p>
          </p:txBody>
        </p:sp>
      </p:grpSp>
      <p:sp>
        <p:nvSpPr>
          <p:cNvPr id="5" name="CaixaDeTexto 4"/>
          <p:cNvSpPr txBox="1"/>
          <p:nvPr/>
        </p:nvSpPr>
        <p:spPr>
          <a:xfrm>
            <a:off x="1146629" y="5950857"/>
            <a:ext cx="2467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Chorny</a:t>
            </a:r>
            <a:r>
              <a:rPr lang="pt-BR" dirty="0" smtClean="0"/>
              <a:t>, 1998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1030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217714" y="116114"/>
            <a:ext cx="11756571" cy="6574971"/>
            <a:chOff x="217715" y="116114"/>
            <a:chExt cx="11531920" cy="6574971"/>
          </a:xfrm>
        </p:grpSpPr>
        <p:pic>
          <p:nvPicPr>
            <p:cNvPr id="3" name="Imagem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7715" y="116114"/>
              <a:ext cx="11531920" cy="6574971"/>
            </a:xfrm>
            <a:prstGeom prst="rect">
              <a:avLst/>
            </a:prstGeom>
          </p:spPr>
        </p:pic>
        <p:sp>
          <p:nvSpPr>
            <p:cNvPr id="4" name="CaixaDeTexto 3"/>
            <p:cNvSpPr txBox="1"/>
            <p:nvPr/>
          </p:nvSpPr>
          <p:spPr>
            <a:xfrm>
              <a:off x="3193143" y="1088571"/>
              <a:ext cx="5457371" cy="62411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392227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3201"/>
            <a:ext cx="6807843" cy="6386286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2768" y="2172029"/>
            <a:ext cx="5037892" cy="35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744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t="3105" r="751"/>
          <a:stretch/>
        </p:blipFill>
        <p:spPr>
          <a:xfrm>
            <a:off x="275771" y="333829"/>
            <a:ext cx="11509829" cy="634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45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283" y="827314"/>
            <a:ext cx="11147317" cy="5094515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291771" y="2960914"/>
            <a:ext cx="1611085" cy="2090057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408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58</Words>
  <Application>Microsoft Office PowerPoint</Application>
  <PresentationFormat>Widescreen</PresentationFormat>
  <Paragraphs>6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 2</vt:lpstr>
      <vt:lpstr>Tema do Office</vt:lpstr>
      <vt:lpstr>Planejamento Estratégico em Saúde</vt:lpstr>
      <vt:lpstr> Carlos Matus (Economista Chileno)  Planejamento Estratégico Situacional</vt:lpstr>
      <vt:lpstr>Apresentação do PowerPoint</vt:lpstr>
      <vt:lpstr>Para que planejar?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Estratégico em Saúde</dc:title>
  <dc:creator>Altacílio Nunes</dc:creator>
  <cp:lastModifiedBy>Altacílio Nunes</cp:lastModifiedBy>
  <cp:revision>8</cp:revision>
  <dcterms:created xsi:type="dcterms:W3CDTF">2020-08-05T16:22:14Z</dcterms:created>
  <dcterms:modified xsi:type="dcterms:W3CDTF">2020-08-05T17:22:30Z</dcterms:modified>
</cp:coreProperties>
</file>