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5" r:id="rId6"/>
    <p:sldId id="286" r:id="rId7"/>
    <p:sldId id="287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2" r:id="rId18"/>
    <p:sldId id="288" r:id="rId19"/>
    <p:sldId id="289" r:id="rId20"/>
    <p:sldId id="290" r:id="rId21"/>
    <p:sldId id="273" r:id="rId22"/>
    <p:sldId id="281" r:id="rId23"/>
    <p:sldId id="275" r:id="rId24"/>
    <p:sldId id="283" r:id="rId25"/>
    <p:sldId id="28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DE6"/>
    <a:srgbClr val="FD0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2" d="100"/>
          <a:sy n="52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6232D-31A0-444D-A7E8-681B58264F44}" type="doc">
      <dgm:prSet loTypeId="urn:microsoft.com/office/officeart/2005/8/layout/radial1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8CE0C53-6137-494A-847B-EDB23776A297}">
      <dgm:prSet phldrT="[Текст]" custT="1"/>
      <dgm:spPr>
        <a:gradFill flip="none" rotWithShape="0">
          <a:gsLst>
            <a:gs pos="10000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ALPHABET</a:t>
          </a:r>
          <a:endParaRPr lang="ru-RU" sz="2000" b="1" dirty="0">
            <a:solidFill>
              <a:srgbClr val="FF0000"/>
            </a:solidFill>
          </a:endParaRPr>
        </a:p>
      </dgm:t>
    </dgm:pt>
    <dgm:pt modelId="{A39B0A79-96FD-4878-82EE-AEC0273BB578}" type="parTrans" cxnId="{CDFED0E5-CFE8-48EA-8D5B-120689354C72}">
      <dgm:prSet/>
      <dgm:spPr/>
      <dgm:t>
        <a:bodyPr/>
        <a:lstStyle/>
        <a:p>
          <a:endParaRPr lang="ru-RU"/>
        </a:p>
      </dgm:t>
    </dgm:pt>
    <dgm:pt modelId="{E6A4C792-E039-43F3-BC6E-44DB88EE27AE}" type="sibTrans" cxnId="{CDFED0E5-CFE8-48EA-8D5B-120689354C72}">
      <dgm:prSet/>
      <dgm:spPr/>
      <dgm:t>
        <a:bodyPr/>
        <a:lstStyle/>
        <a:p>
          <a:endParaRPr lang="ru-RU"/>
        </a:p>
      </dgm:t>
    </dgm:pt>
    <dgm:pt modelId="{060A99E0-ECB3-435A-8DE1-FB6845FF60C9}">
      <dgm:prSet phldrT="[Текст]"/>
      <dgm:spPr/>
      <dgm:t>
        <a:bodyPr/>
        <a:lstStyle/>
        <a:p>
          <a:r>
            <a:rPr lang="en-US"/>
            <a:t>A</a:t>
          </a:r>
          <a:endParaRPr lang="ru-RU"/>
        </a:p>
      </dgm:t>
    </dgm:pt>
    <dgm:pt modelId="{37A8739F-B1EE-474D-9B8F-A4ABCF8AA5A5}" type="parTrans" cxnId="{53402FD0-2068-4FF1-9633-46C2DB4633BA}">
      <dgm:prSet/>
      <dgm:spPr/>
      <dgm:t>
        <a:bodyPr/>
        <a:lstStyle/>
        <a:p>
          <a:endParaRPr lang="ru-RU"/>
        </a:p>
      </dgm:t>
    </dgm:pt>
    <dgm:pt modelId="{311ACE2D-221A-4587-89A3-643B776BC675}" type="sibTrans" cxnId="{53402FD0-2068-4FF1-9633-46C2DB4633BA}">
      <dgm:prSet/>
      <dgm:spPr/>
      <dgm:t>
        <a:bodyPr/>
        <a:lstStyle/>
        <a:p>
          <a:endParaRPr lang="ru-RU"/>
        </a:p>
      </dgm:t>
    </dgm:pt>
    <dgm:pt modelId="{45DC8430-F5CA-4BA5-9868-4DDB28C24567}">
      <dgm:prSet phldrT="[Текст]"/>
      <dgm:spPr/>
      <dgm:t>
        <a:bodyPr/>
        <a:lstStyle/>
        <a:p>
          <a:r>
            <a:rPr lang="en-US"/>
            <a:t>B</a:t>
          </a:r>
          <a:endParaRPr lang="ru-RU"/>
        </a:p>
      </dgm:t>
    </dgm:pt>
    <dgm:pt modelId="{3D7217D0-C3FA-4237-98A3-EE3BF6E68ECA}" type="parTrans" cxnId="{C301C4BD-30A9-4AEB-9D97-F4AF449B57B5}">
      <dgm:prSet/>
      <dgm:spPr/>
      <dgm:t>
        <a:bodyPr/>
        <a:lstStyle/>
        <a:p>
          <a:endParaRPr lang="ru-RU"/>
        </a:p>
      </dgm:t>
    </dgm:pt>
    <dgm:pt modelId="{6C5005C2-3BA2-423B-A011-AF2B806823FB}" type="sibTrans" cxnId="{C301C4BD-30A9-4AEB-9D97-F4AF449B57B5}">
      <dgm:prSet/>
      <dgm:spPr/>
      <dgm:t>
        <a:bodyPr/>
        <a:lstStyle/>
        <a:p>
          <a:endParaRPr lang="ru-RU"/>
        </a:p>
      </dgm:t>
    </dgm:pt>
    <dgm:pt modelId="{A00C24F6-B25D-45AD-9F7D-2DAF6AC4F0CC}">
      <dgm:prSet phldrT="[Текст]"/>
      <dgm:spPr/>
      <dgm:t>
        <a:bodyPr/>
        <a:lstStyle/>
        <a:p>
          <a:r>
            <a:rPr lang="en-US" dirty="0"/>
            <a:t>C</a:t>
          </a:r>
          <a:endParaRPr lang="ru-RU" dirty="0"/>
        </a:p>
      </dgm:t>
    </dgm:pt>
    <dgm:pt modelId="{20B85F7E-D5C5-4BFF-B9F4-79AB685F73E5}" type="parTrans" cxnId="{285368AF-A01A-4E99-AC29-596A08A6AF17}">
      <dgm:prSet/>
      <dgm:spPr/>
      <dgm:t>
        <a:bodyPr/>
        <a:lstStyle/>
        <a:p>
          <a:endParaRPr lang="ru-RU"/>
        </a:p>
      </dgm:t>
    </dgm:pt>
    <dgm:pt modelId="{4884A1D4-4EED-452A-A84E-403B32EC65F6}" type="sibTrans" cxnId="{285368AF-A01A-4E99-AC29-596A08A6AF17}">
      <dgm:prSet/>
      <dgm:spPr/>
      <dgm:t>
        <a:bodyPr/>
        <a:lstStyle/>
        <a:p>
          <a:endParaRPr lang="ru-RU"/>
        </a:p>
      </dgm:t>
    </dgm:pt>
    <dgm:pt modelId="{4EA313C5-5FA7-46E2-B0D0-1125BD1B2C9E}">
      <dgm:prSet phldrT="[Текст]"/>
      <dgm:spPr/>
      <dgm:t>
        <a:bodyPr/>
        <a:lstStyle/>
        <a:p>
          <a:r>
            <a:rPr lang="en-US"/>
            <a:t>D</a:t>
          </a:r>
          <a:endParaRPr lang="ru-RU"/>
        </a:p>
      </dgm:t>
    </dgm:pt>
    <dgm:pt modelId="{47F591C5-7696-4A9E-8EEE-2D8E4E1E4D34}" type="parTrans" cxnId="{6DEF9B9C-BB59-4170-9BDD-8DD552D0CC57}">
      <dgm:prSet/>
      <dgm:spPr/>
      <dgm:t>
        <a:bodyPr/>
        <a:lstStyle/>
        <a:p>
          <a:endParaRPr lang="ru-RU"/>
        </a:p>
      </dgm:t>
    </dgm:pt>
    <dgm:pt modelId="{53DCF75E-54E9-478B-926B-4A18808F8B75}" type="sibTrans" cxnId="{6DEF9B9C-BB59-4170-9BDD-8DD552D0CC57}">
      <dgm:prSet/>
      <dgm:spPr/>
      <dgm:t>
        <a:bodyPr/>
        <a:lstStyle/>
        <a:p>
          <a:endParaRPr lang="ru-RU"/>
        </a:p>
      </dgm:t>
    </dgm:pt>
    <dgm:pt modelId="{9E312273-4A5D-4E9C-974E-746C6BF24032}">
      <dgm:prSet phldrT="[Текст]"/>
      <dgm:spPr/>
      <dgm:t>
        <a:bodyPr/>
        <a:lstStyle/>
        <a:p>
          <a:r>
            <a:rPr lang="en-US"/>
            <a:t>Q</a:t>
          </a:r>
          <a:endParaRPr lang="ru-RU"/>
        </a:p>
      </dgm:t>
    </dgm:pt>
    <dgm:pt modelId="{BBB04F75-9935-434E-B54F-BF10927364DE}" type="parTrans" cxnId="{FE5FBFBB-5FBF-43A0-A1AF-E8F6C01E4845}">
      <dgm:prSet/>
      <dgm:spPr/>
      <dgm:t>
        <a:bodyPr/>
        <a:lstStyle/>
        <a:p>
          <a:endParaRPr lang="ru-RU"/>
        </a:p>
      </dgm:t>
    </dgm:pt>
    <dgm:pt modelId="{150EB57C-0D32-496B-A0EE-1C5DD2F5E6E4}" type="sibTrans" cxnId="{FE5FBFBB-5FBF-43A0-A1AF-E8F6C01E4845}">
      <dgm:prSet/>
      <dgm:spPr/>
      <dgm:t>
        <a:bodyPr/>
        <a:lstStyle/>
        <a:p>
          <a:endParaRPr lang="ru-RU"/>
        </a:p>
      </dgm:t>
    </dgm:pt>
    <dgm:pt modelId="{FAF8A318-5223-4A57-ABDE-9499D6D3E708}">
      <dgm:prSet phldrT="[Текст]"/>
      <dgm:spPr/>
      <dgm:t>
        <a:bodyPr/>
        <a:lstStyle/>
        <a:p>
          <a:r>
            <a:rPr lang="en-US"/>
            <a:t>E</a:t>
          </a:r>
          <a:endParaRPr lang="ru-RU"/>
        </a:p>
      </dgm:t>
    </dgm:pt>
    <dgm:pt modelId="{3FB86EE3-9057-4247-B74E-54FD156BD245}" type="parTrans" cxnId="{E3E6EBD5-EF9E-4C5E-8B47-2E5B5E6DBAB0}">
      <dgm:prSet/>
      <dgm:spPr/>
      <dgm:t>
        <a:bodyPr/>
        <a:lstStyle/>
        <a:p>
          <a:endParaRPr lang="ru-RU"/>
        </a:p>
      </dgm:t>
    </dgm:pt>
    <dgm:pt modelId="{CD700EE3-2C90-43BA-8331-A8472F0752E9}" type="sibTrans" cxnId="{E3E6EBD5-EF9E-4C5E-8B47-2E5B5E6DBAB0}">
      <dgm:prSet/>
      <dgm:spPr/>
      <dgm:t>
        <a:bodyPr/>
        <a:lstStyle/>
        <a:p>
          <a:endParaRPr lang="ru-RU"/>
        </a:p>
      </dgm:t>
    </dgm:pt>
    <dgm:pt modelId="{0E3F645F-11A1-4181-9341-2790B9312835}">
      <dgm:prSet phldrT="[Текст]"/>
      <dgm:spPr/>
      <dgm:t>
        <a:bodyPr/>
        <a:lstStyle/>
        <a:p>
          <a:r>
            <a:rPr lang="en-US"/>
            <a:t>F</a:t>
          </a:r>
          <a:endParaRPr lang="ru-RU"/>
        </a:p>
      </dgm:t>
    </dgm:pt>
    <dgm:pt modelId="{8A2551FE-F52D-4E6F-909D-457540ED744A}" type="parTrans" cxnId="{EEA241C9-682C-4319-A336-6E17311084D0}">
      <dgm:prSet/>
      <dgm:spPr/>
      <dgm:t>
        <a:bodyPr/>
        <a:lstStyle/>
        <a:p>
          <a:endParaRPr lang="ru-RU"/>
        </a:p>
      </dgm:t>
    </dgm:pt>
    <dgm:pt modelId="{CE6A05E8-7988-4FA0-855E-87383D6B2FC4}" type="sibTrans" cxnId="{EEA241C9-682C-4319-A336-6E17311084D0}">
      <dgm:prSet/>
      <dgm:spPr/>
      <dgm:t>
        <a:bodyPr/>
        <a:lstStyle/>
        <a:p>
          <a:endParaRPr lang="ru-RU"/>
        </a:p>
      </dgm:t>
    </dgm:pt>
    <dgm:pt modelId="{7A2FF841-F998-449B-89CE-64B096026593}">
      <dgm:prSet phldrT="[Текст]"/>
      <dgm:spPr/>
      <dgm:t>
        <a:bodyPr/>
        <a:lstStyle/>
        <a:p>
          <a:r>
            <a:rPr lang="en-US"/>
            <a:t>G</a:t>
          </a:r>
          <a:endParaRPr lang="ru-RU"/>
        </a:p>
      </dgm:t>
    </dgm:pt>
    <dgm:pt modelId="{4A0A4532-E4E8-49C1-B5E0-D38D35BDCB2D}" type="parTrans" cxnId="{05B0D0C0-8AB2-4F0F-A50E-E341B2AEE7AD}">
      <dgm:prSet/>
      <dgm:spPr/>
      <dgm:t>
        <a:bodyPr/>
        <a:lstStyle/>
        <a:p>
          <a:endParaRPr lang="ru-RU"/>
        </a:p>
      </dgm:t>
    </dgm:pt>
    <dgm:pt modelId="{E12C6000-4515-450C-8C4A-AB9A10B196D7}" type="sibTrans" cxnId="{05B0D0C0-8AB2-4F0F-A50E-E341B2AEE7AD}">
      <dgm:prSet/>
      <dgm:spPr/>
      <dgm:t>
        <a:bodyPr/>
        <a:lstStyle/>
        <a:p>
          <a:endParaRPr lang="ru-RU"/>
        </a:p>
      </dgm:t>
    </dgm:pt>
    <dgm:pt modelId="{7E11EC4C-5052-466D-A66F-A612822FD546}">
      <dgm:prSet phldrT="[Текст]"/>
      <dgm:spPr/>
      <dgm:t>
        <a:bodyPr/>
        <a:lstStyle/>
        <a:p>
          <a:r>
            <a:rPr lang="en-US"/>
            <a:t>H</a:t>
          </a:r>
          <a:endParaRPr lang="ru-RU"/>
        </a:p>
      </dgm:t>
    </dgm:pt>
    <dgm:pt modelId="{6B279407-2231-488F-9C73-F9575E3A6C9A}" type="parTrans" cxnId="{99F18824-D05D-4857-A570-A495F741F4C4}">
      <dgm:prSet/>
      <dgm:spPr/>
      <dgm:t>
        <a:bodyPr/>
        <a:lstStyle/>
        <a:p>
          <a:endParaRPr lang="ru-RU"/>
        </a:p>
      </dgm:t>
    </dgm:pt>
    <dgm:pt modelId="{8A9C2A7D-760F-4FE0-BBBA-32CEE54D5260}" type="sibTrans" cxnId="{99F18824-D05D-4857-A570-A495F741F4C4}">
      <dgm:prSet/>
      <dgm:spPr/>
      <dgm:t>
        <a:bodyPr/>
        <a:lstStyle/>
        <a:p>
          <a:endParaRPr lang="ru-RU"/>
        </a:p>
      </dgm:t>
    </dgm:pt>
    <dgm:pt modelId="{706CAF96-B0E4-4812-B435-7AB8A719DB67}">
      <dgm:prSet phldrT="[Текст]"/>
      <dgm:spPr/>
      <dgm:t>
        <a:bodyPr/>
        <a:lstStyle/>
        <a:p>
          <a:r>
            <a:rPr lang="en-US"/>
            <a:t>I</a:t>
          </a:r>
          <a:endParaRPr lang="ru-RU"/>
        </a:p>
      </dgm:t>
    </dgm:pt>
    <dgm:pt modelId="{FAF3697C-314B-4437-A56E-D34B8E0A1B53}" type="parTrans" cxnId="{CB417139-3BF7-47F9-A8EC-A5283841EC5A}">
      <dgm:prSet/>
      <dgm:spPr/>
      <dgm:t>
        <a:bodyPr/>
        <a:lstStyle/>
        <a:p>
          <a:endParaRPr lang="ru-RU"/>
        </a:p>
      </dgm:t>
    </dgm:pt>
    <dgm:pt modelId="{305CFFD2-94F6-46FA-80B8-F242AA29D01E}" type="sibTrans" cxnId="{CB417139-3BF7-47F9-A8EC-A5283841EC5A}">
      <dgm:prSet/>
      <dgm:spPr/>
      <dgm:t>
        <a:bodyPr/>
        <a:lstStyle/>
        <a:p>
          <a:endParaRPr lang="ru-RU"/>
        </a:p>
      </dgm:t>
    </dgm:pt>
    <dgm:pt modelId="{A396BF63-26CC-4CCF-8078-7943F4319002}">
      <dgm:prSet phldrT="[Текст]"/>
      <dgm:spPr/>
      <dgm:t>
        <a:bodyPr/>
        <a:lstStyle/>
        <a:p>
          <a:r>
            <a:rPr lang="en-US"/>
            <a:t>J</a:t>
          </a:r>
          <a:endParaRPr lang="ru-RU"/>
        </a:p>
      </dgm:t>
    </dgm:pt>
    <dgm:pt modelId="{6D328438-9901-437D-9138-FCFE911DB36F}" type="parTrans" cxnId="{8C181D48-1194-4AEB-9EA1-D9F5811137CE}">
      <dgm:prSet/>
      <dgm:spPr/>
      <dgm:t>
        <a:bodyPr/>
        <a:lstStyle/>
        <a:p>
          <a:endParaRPr lang="ru-RU"/>
        </a:p>
      </dgm:t>
    </dgm:pt>
    <dgm:pt modelId="{0956A915-0630-4AB3-9240-D472A4A91824}" type="sibTrans" cxnId="{8C181D48-1194-4AEB-9EA1-D9F5811137CE}">
      <dgm:prSet/>
      <dgm:spPr/>
      <dgm:t>
        <a:bodyPr/>
        <a:lstStyle/>
        <a:p>
          <a:endParaRPr lang="ru-RU"/>
        </a:p>
      </dgm:t>
    </dgm:pt>
    <dgm:pt modelId="{CF83D18D-11D9-4F02-B55C-1371B7A46280}">
      <dgm:prSet phldrT="[Текст]"/>
      <dgm:spPr/>
      <dgm:t>
        <a:bodyPr/>
        <a:lstStyle/>
        <a:p>
          <a:r>
            <a:rPr lang="en-US"/>
            <a:t>K</a:t>
          </a:r>
          <a:endParaRPr lang="ru-RU"/>
        </a:p>
      </dgm:t>
    </dgm:pt>
    <dgm:pt modelId="{B207C54E-BE14-48C4-957A-44CA27AAECD9}" type="parTrans" cxnId="{CED4E837-5EF9-4351-A214-6CC4AB86A42A}">
      <dgm:prSet/>
      <dgm:spPr/>
      <dgm:t>
        <a:bodyPr/>
        <a:lstStyle/>
        <a:p>
          <a:endParaRPr lang="ru-RU"/>
        </a:p>
      </dgm:t>
    </dgm:pt>
    <dgm:pt modelId="{F1A6BEFE-5D31-4F4A-ADFE-5050C46C65EA}" type="sibTrans" cxnId="{CED4E837-5EF9-4351-A214-6CC4AB86A42A}">
      <dgm:prSet/>
      <dgm:spPr/>
      <dgm:t>
        <a:bodyPr/>
        <a:lstStyle/>
        <a:p>
          <a:endParaRPr lang="ru-RU"/>
        </a:p>
      </dgm:t>
    </dgm:pt>
    <dgm:pt modelId="{BA7DAC45-783D-4014-8550-8EC938133A1D}">
      <dgm:prSet phldrT="[Текст]"/>
      <dgm:spPr/>
      <dgm:t>
        <a:bodyPr/>
        <a:lstStyle/>
        <a:p>
          <a:r>
            <a:rPr lang="en-US"/>
            <a:t>L</a:t>
          </a:r>
          <a:endParaRPr lang="ru-RU"/>
        </a:p>
      </dgm:t>
    </dgm:pt>
    <dgm:pt modelId="{BC4F7A02-7903-4B09-BD82-70100080AA8A}" type="parTrans" cxnId="{B012B50F-EB1A-43F2-BC5F-F28C77520841}">
      <dgm:prSet/>
      <dgm:spPr/>
      <dgm:t>
        <a:bodyPr/>
        <a:lstStyle/>
        <a:p>
          <a:endParaRPr lang="ru-RU"/>
        </a:p>
      </dgm:t>
    </dgm:pt>
    <dgm:pt modelId="{8CF29066-100D-469D-BBD6-890B0746B3DF}" type="sibTrans" cxnId="{B012B50F-EB1A-43F2-BC5F-F28C77520841}">
      <dgm:prSet/>
      <dgm:spPr/>
      <dgm:t>
        <a:bodyPr/>
        <a:lstStyle/>
        <a:p>
          <a:endParaRPr lang="ru-RU"/>
        </a:p>
      </dgm:t>
    </dgm:pt>
    <dgm:pt modelId="{93D59CA6-5FCC-4EBF-883E-AD30E4ACCA00}">
      <dgm:prSet phldrT="[Текст]"/>
      <dgm:spPr/>
      <dgm:t>
        <a:bodyPr/>
        <a:lstStyle/>
        <a:p>
          <a:r>
            <a:rPr lang="en-US"/>
            <a:t>M</a:t>
          </a:r>
          <a:endParaRPr lang="ru-RU"/>
        </a:p>
      </dgm:t>
    </dgm:pt>
    <dgm:pt modelId="{3A833684-0EB9-491A-A858-D201561DC469}" type="parTrans" cxnId="{344459EE-3608-42CB-B2C2-59215F2CC8B7}">
      <dgm:prSet/>
      <dgm:spPr/>
      <dgm:t>
        <a:bodyPr/>
        <a:lstStyle/>
        <a:p>
          <a:endParaRPr lang="ru-RU"/>
        </a:p>
      </dgm:t>
    </dgm:pt>
    <dgm:pt modelId="{04432746-0B5A-4806-9E2C-A08245B9C550}" type="sibTrans" cxnId="{344459EE-3608-42CB-B2C2-59215F2CC8B7}">
      <dgm:prSet/>
      <dgm:spPr/>
      <dgm:t>
        <a:bodyPr/>
        <a:lstStyle/>
        <a:p>
          <a:endParaRPr lang="ru-RU"/>
        </a:p>
      </dgm:t>
    </dgm:pt>
    <dgm:pt modelId="{AE1DC9D5-7557-4398-BE4B-0826DFBE1CDC}">
      <dgm:prSet phldrT="[Текст]"/>
      <dgm:spPr/>
      <dgm:t>
        <a:bodyPr/>
        <a:lstStyle/>
        <a:p>
          <a:r>
            <a:rPr lang="en-US"/>
            <a:t>N</a:t>
          </a:r>
          <a:endParaRPr lang="ru-RU"/>
        </a:p>
      </dgm:t>
    </dgm:pt>
    <dgm:pt modelId="{6D50EE48-A975-4704-B1AC-9C164354D8E8}" type="parTrans" cxnId="{09E20BF7-929A-4851-8FFA-90742989BBF0}">
      <dgm:prSet/>
      <dgm:spPr/>
      <dgm:t>
        <a:bodyPr/>
        <a:lstStyle/>
        <a:p>
          <a:endParaRPr lang="ru-RU"/>
        </a:p>
      </dgm:t>
    </dgm:pt>
    <dgm:pt modelId="{3DA99AE3-CECC-4BE8-973A-94855E3F9A82}" type="sibTrans" cxnId="{09E20BF7-929A-4851-8FFA-90742989BBF0}">
      <dgm:prSet/>
      <dgm:spPr/>
      <dgm:t>
        <a:bodyPr/>
        <a:lstStyle/>
        <a:p>
          <a:endParaRPr lang="ru-RU"/>
        </a:p>
      </dgm:t>
    </dgm:pt>
    <dgm:pt modelId="{A89426A3-B20B-4D35-84D5-83E512DDCB2E}">
      <dgm:prSet phldrT="[Текст]"/>
      <dgm:spPr/>
      <dgm:t>
        <a:bodyPr/>
        <a:lstStyle/>
        <a:p>
          <a:r>
            <a:rPr lang="en-US"/>
            <a:t>O</a:t>
          </a:r>
          <a:endParaRPr lang="ru-RU"/>
        </a:p>
      </dgm:t>
    </dgm:pt>
    <dgm:pt modelId="{FA221EE0-B44A-440D-88C1-AC82A932907A}" type="parTrans" cxnId="{AB919EA2-6AF9-4880-AB92-357D520F83C8}">
      <dgm:prSet/>
      <dgm:spPr/>
      <dgm:t>
        <a:bodyPr/>
        <a:lstStyle/>
        <a:p>
          <a:endParaRPr lang="ru-RU"/>
        </a:p>
      </dgm:t>
    </dgm:pt>
    <dgm:pt modelId="{A4585525-7386-43EA-9F58-23A45F399868}" type="sibTrans" cxnId="{AB919EA2-6AF9-4880-AB92-357D520F83C8}">
      <dgm:prSet/>
      <dgm:spPr/>
      <dgm:t>
        <a:bodyPr/>
        <a:lstStyle/>
        <a:p>
          <a:endParaRPr lang="ru-RU"/>
        </a:p>
      </dgm:t>
    </dgm:pt>
    <dgm:pt modelId="{A8C50F33-0924-438E-8ED3-AC8A5E4602DD}">
      <dgm:prSet phldrT="[Текст]"/>
      <dgm:spPr/>
      <dgm:t>
        <a:bodyPr/>
        <a:lstStyle/>
        <a:p>
          <a:r>
            <a:rPr lang="en-US"/>
            <a:t>P</a:t>
          </a:r>
          <a:endParaRPr lang="ru-RU"/>
        </a:p>
      </dgm:t>
    </dgm:pt>
    <dgm:pt modelId="{D4FE39DC-5832-4664-B9C5-742B95AC4829}" type="parTrans" cxnId="{00C0856A-5D51-44B3-BF8A-852834CF789A}">
      <dgm:prSet/>
      <dgm:spPr/>
      <dgm:t>
        <a:bodyPr/>
        <a:lstStyle/>
        <a:p>
          <a:endParaRPr lang="ru-RU"/>
        </a:p>
      </dgm:t>
    </dgm:pt>
    <dgm:pt modelId="{025A834F-9CA9-4507-9452-B1006E128A65}" type="sibTrans" cxnId="{00C0856A-5D51-44B3-BF8A-852834CF789A}">
      <dgm:prSet/>
      <dgm:spPr/>
      <dgm:t>
        <a:bodyPr/>
        <a:lstStyle/>
        <a:p>
          <a:endParaRPr lang="ru-RU"/>
        </a:p>
      </dgm:t>
    </dgm:pt>
    <dgm:pt modelId="{412F6E5A-16F7-4BC4-BE8F-7206D0F71444}">
      <dgm:prSet phldrT="[Текст]"/>
      <dgm:spPr/>
      <dgm:t>
        <a:bodyPr/>
        <a:lstStyle/>
        <a:p>
          <a:r>
            <a:rPr lang="en-US"/>
            <a:t>R</a:t>
          </a:r>
          <a:endParaRPr lang="ru-RU"/>
        </a:p>
      </dgm:t>
    </dgm:pt>
    <dgm:pt modelId="{4C82A199-00D2-4DA5-AEB4-3777CDB7A9AA}" type="parTrans" cxnId="{68564E20-0774-45F1-9286-5E468D181070}">
      <dgm:prSet/>
      <dgm:spPr/>
      <dgm:t>
        <a:bodyPr/>
        <a:lstStyle/>
        <a:p>
          <a:endParaRPr lang="ru-RU"/>
        </a:p>
      </dgm:t>
    </dgm:pt>
    <dgm:pt modelId="{E83EAA0A-03C6-48AE-BE15-5EC049BB073A}" type="sibTrans" cxnId="{68564E20-0774-45F1-9286-5E468D181070}">
      <dgm:prSet/>
      <dgm:spPr/>
      <dgm:t>
        <a:bodyPr/>
        <a:lstStyle/>
        <a:p>
          <a:endParaRPr lang="ru-RU"/>
        </a:p>
      </dgm:t>
    </dgm:pt>
    <dgm:pt modelId="{7891BF46-78BB-4A05-B7B1-3325C488444A}">
      <dgm:prSet phldrT="[Текст]"/>
      <dgm:spPr/>
      <dgm:t>
        <a:bodyPr/>
        <a:lstStyle/>
        <a:p>
          <a:r>
            <a:rPr lang="en-US"/>
            <a:t>S</a:t>
          </a:r>
          <a:endParaRPr lang="ru-RU"/>
        </a:p>
      </dgm:t>
    </dgm:pt>
    <dgm:pt modelId="{FB2A4CA4-151A-436C-A781-77E13EF6A8B0}" type="parTrans" cxnId="{2A12D593-1830-4148-8E48-9F3EA1A00B04}">
      <dgm:prSet/>
      <dgm:spPr/>
      <dgm:t>
        <a:bodyPr/>
        <a:lstStyle/>
        <a:p>
          <a:endParaRPr lang="ru-RU"/>
        </a:p>
      </dgm:t>
    </dgm:pt>
    <dgm:pt modelId="{EDA55B19-1C27-43FB-A6AF-3E9DAB6EC4DF}" type="sibTrans" cxnId="{2A12D593-1830-4148-8E48-9F3EA1A00B04}">
      <dgm:prSet/>
      <dgm:spPr/>
      <dgm:t>
        <a:bodyPr/>
        <a:lstStyle/>
        <a:p>
          <a:endParaRPr lang="ru-RU"/>
        </a:p>
      </dgm:t>
    </dgm:pt>
    <dgm:pt modelId="{55CC4DBA-4084-4A56-A11A-940D7E7F71C8}">
      <dgm:prSet phldrT="[Текст]"/>
      <dgm:spPr/>
      <dgm:t>
        <a:bodyPr/>
        <a:lstStyle/>
        <a:p>
          <a:r>
            <a:rPr lang="en-US"/>
            <a:t>T</a:t>
          </a:r>
          <a:endParaRPr lang="ru-RU"/>
        </a:p>
      </dgm:t>
    </dgm:pt>
    <dgm:pt modelId="{8313EB2A-0369-47B7-AA80-824A06884F07}" type="parTrans" cxnId="{14EF28AA-058C-4620-8651-5F2F0395EC7E}">
      <dgm:prSet/>
      <dgm:spPr/>
      <dgm:t>
        <a:bodyPr/>
        <a:lstStyle/>
        <a:p>
          <a:endParaRPr lang="ru-RU"/>
        </a:p>
      </dgm:t>
    </dgm:pt>
    <dgm:pt modelId="{3B87BC41-C474-4BB2-A29A-E96EFF2C0F1B}" type="sibTrans" cxnId="{14EF28AA-058C-4620-8651-5F2F0395EC7E}">
      <dgm:prSet/>
      <dgm:spPr/>
      <dgm:t>
        <a:bodyPr/>
        <a:lstStyle/>
        <a:p>
          <a:endParaRPr lang="ru-RU"/>
        </a:p>
      </dgm:t>
    </dgm:pt>
    <dgm:pt modelId="{182A4D7E-B4A0-4E3D-A0EF-9ECCFEF93C87}">
      <dgm:prSet phldrT="[Текст]"/>
      <dgm:spPr/>
      <dgm:t>
        <a:bodyPr/>
        <a:lstStyle/>
        <a:p>
          <a:r>
            <a:rPr lang="en-US"/>
            <a:t>V</a:t>
          </a:r>
          <a:endParaRPr lang="ru-RU"/>
        </a:p>
      </dgm:t>
    </dgm:pt>
    <dgm:pt modelId="{35AC2575-BC4A-4333-A40A-E557DB4469E2}" type="parTrans" cxnId="{9380650E-B827-4528-87D4-FB733515457F}">
      <dgm:prSet/>
      <dgm:spPr/>
      <dgm:t>
        <a:bodyPr/>
        <a:lstStyle/>
        <a:p>
          <a:endParaRPr lang="ru-RU"/>
        </a:p>
      </dgm:t>
    </dgm:pt>
    <dgm:pt modelId="{FEC13B8F-CC15-4B48-9A3D-C03FF1443587}" type="sibTrans" cxnId="{9380650E-B827-4528-87D4-FB733515457F}">
      <dgm:prSet/>
      <dgm:spPr/>
      <dgm:t>
        <a:bodyPr/>
        <a:lstStyle/>
        <a:p>
          <a:endParaRPr lang="ru-RU"/>
        </a:p>
      </dgm:t>
    </dgm:pt>
    <dgm:pt modelId="{159A36F3-8E4A-4676-9A59-7009483AE907}">
      <dgm:prSet phldrT="[Текст]"/>
      <dgm:spPr/>
      <dgm:t>
        <a:bodyPr/>
        <a:lstStyle/>
        <a:p>
          <a:r>
            <a:rPr lang="en-US"/>
            <a:t>W</a:t>
          </a:r>
          <a:endParaRPr lang="ru-RU"/>
        </a:p>
      </dgm:t>
    </dgm:pt>
    <dgm:pt modelId="{75E592B1-138E-4889-AF01-4083E2E26A6E}" type="parTrans" cxnId="{D905CC8A-FDA9-4514-AE2B-F92FD9A4BD86}">
      <dgm:prSet/>
      <dgm:spPr/>
      <dgm:t>
        <a:bodyPr/>
        <a:lstStyle/>
        <a:p>
          <a:endParaRPr lang="ru-RU"/>
        </a:p>
      </dgm:t>
    </dgm:pt>
    <dgm:pt modelId="{3F06C3DB-0B82-4D9A-95B1-166496DE8932}" type="sibTrans" cxnId="{D905CC8A-FDA9-4514-AE2B-F92FD9A4BD86}">
      <dgm:prSet/>
      <dgm:spPr/>
      <dgm:t>
        <a:bodyPr/>
        <a:lstStyle/>
        <a:p>
          <a:endParaRPr lang="ru-RU"/>
        </a:p>
      </dgm:t>
    </dgm:pt>
    <dgm:pt modelId="{48B3484F-81C7-4082-9550-E3F246206810}">
      <dgm:prSet phldrT="[Текст]"/>
      <dgm:spPr/>
      <dgm:t>
        <a:bodyPr/>
        <a:lstStyle/>
        <a:p>
          <a:r>
            <a:rPr lang="en-US"/>
            <a:t>X</a:t>
          </a:r>
          <a:endParaRPr lang="ru-RU"/>
        </a:p>
      </dgm:t>
    </dgm:pt>
    <dgm:pt modelId="{48E2DDF2-EFE8-4979-9DF7-5BAC554009D0}" type="parTrans" cxnId="{37C3BEAA-CC42-41C7-8C82-2145D5EF583B}">
      <dgm:prSet/>
      <dgm:spPr/>
      <dgm:t>
        <a:bodyPr/>
        <a:lstStyle/>
        <a:p>
          <a:endParaRPr lang="ru-RU"/>
        </a:p>
      </dgm:t>
    </dgm:pt>
    <dgm:pt modelId="{AD522F9F-9B62-467F-A0BF-494B563AE270}" type="sibTrans" cxnId="{37C3BEAA-CC42-41C7-8C82-2145D5EF583B}">
      <dgm:prSet/>
      <dgm:spPr/>
      <dgm:t>
        <a:bodyPr/>
        <a:lstStyle/>
        <a:p>
          <a:endParaRPr lang="ru-RU"/>
        </a:p>
      </dgm:t>
    </dgm:pt>
    <dgm:pt modelId="{F327D564-6AEF-4534-BC09-F48301E4FC28}">
      <dgm:prSet phldrT="[Текст]"/>
      <dgm:spPr/>
      <dgm:t>
        <a:bodyPr/>
        <a:lstStyle/>
        <a:p>
          <a:r>
            <a:rPr lang="en-US"/>
            <a:t>Y</a:t>
          </a:r>
          <a:endParaRPr lang="ru-RU"/>
        </a:p>
      </dgm:t>
    </dgm:pt>
    <dgm:pt modelId="{C3B8B14B-F801-472A-B458-AF1EFD3E5CDE}" type="parTrans" cxnId="{25FEA8C0-EEA7-4648-961C-FD9B88634AE1}">
      <dgm:prSet/>
      <dgm:spPr/>
      <dgm:t>
        <a:bodyPr/>
        <a:lstStyle/>
        <a:p>
          <a:endParaRPr lang="ru-RU"/>
        </a:p>
      </dgm:t>
    </dgm:pt>
    <dgm:pt modelId="{67155481-8A48-4AC4-AFCF-4E584C89FF5F}" type="sibTrans" cxnId="{25FEA8C0-EEA7-4648-961C-FD9B88634AE1}">
      <dgm:prSet/>
      <dgm:spPr/>
      <dgm:t>
        <a:bodyPr/>
        <a:lstStyle/>
        <a:p>
          <a:endParaRPr lang="ru-RU"/>
        </a:p>
      </dgm:t>
    </dgm:pt>
    <dgm:pt modelId="{7AF63640-4B79-4936-945C-165FDAD296A2}">
      <dgm:prSet phldrT="[Текст]"/>
      <dgm:spPr/>
      <dgm:t>
        <a:bodyPr/>
        <a:lstStyle/>
        <a:p>
          <a:r>
            <a:rPr lang="en-US"/>
            <a:t>Z</a:t>
          </a:r>
          <a:endParaRPr lang="ru-RU"/>
        </a:p>
      </dgm:t>
    </dgm:pt>
    <dgm:pt modelId="{762788C9-AF4B-4CCD-998E-38BC5A9CDC4C}" type="parTrans" cxnId="{F6C8EB2F-34C5-45D0-961A-0C31B733752C}">
      <dgm:prSet/>
      <dgm:spPr/>
      <dgm:t>
        <a:bodyPr/>
        <a:lstStyle/>
        <a:p>
          <a:endParaRPr lang="ru-RU"/>
        </a:p>
      </dgm:t>
    </dgm:pt>
    <dgm:pt modelId="{3F894950-BBDB-459F-88DF-9F754986AC88}" type="sibTrans" cxnId="{F6C8EB2F-34C5-45D0-961A-0C31B733752C}">
      <dgm:prSet/>
      <dgm:spPr/>
      <dgm:t>
        <a:bodyPr/>
        <a:lstStyle/>
        <a:p>
          <a:endParaRPr lang="ru-RU"/>
        </a:p>
      </dgm:t>
    </dgm:pt>
    <dgm:pt modelId="{D195CAE1-F8E0-4A89-9FB6-F61FE486549A}" type="pres">
      <dgm:prSet presAssocID="{EF76232D-31A0-444D-A7E8-681B58264F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D19E0D-9964-443A-8DB4-691F4F4861DB}" type="pres">
      <dgm:prSet presAssocID="{58CE0C53-6137-494A-847B-EDB23776A297}" presName="centerShape" presStyleLbl="node0" presStyleIdx="0" presStyleCnt="1" custScaleX="336274" custScaleY="330674"/>
      <dgm:spPr/>
      <dgm:t>
        <a:bodyPr/>
        <a:lstStyle/>
        <a:p>
          <a:endParaRPr lang="ru-RU"/>
        </a:p>
      </dgm:t>
    </dgm:pt>
    <dgm:pt modelId="{8FD98041-3A2C-471F-A5B9-4C4ED19F559E}" type="pres">
      <dgm:prSet presAssocID="{37A8739F-B1EE-474D-9B8F-A4ABCF8AA5A5}" presName="Name9" presStyleLbl="parChTrans1D2" presStyleIdx="0" presStyleCnt="25"/>
      <dgm:spPr/>
      <dgm:t>
        <a:bodyPr/>
        <a:lstStyle/>
        <a:p>
          <a:endParaRPr lang="ru-RU"/>
        </a:p>
      </dgm:t>
    </dgm:pt>
    <dgm:pt modelId="{27947CFC-2217-431A-A404-80E89519BB0A}" type="pres">
      <dgm:prSet presAssocID="{37A8739F-B1EE-474D-9B8F-A4ABCF8AA5A5}" presName="connTx" presStyleLbl="parChTrans1D2" presStyleIdx="0" presStyleCnt="25"/>
      <dgm:spPr/>
      <dgm:t>
        <a:bodyPr/>
        <a:lstStyle/>
        <a:p>
          <a:endParaRPr lang="ru-RU"/>
        </a:p>
      </dgm:t>
    </dgm:pt>
    <dgm:pt modelId="{44568106-FD47-4D4D-ADE7-3E8DB8822CF8}" type="pres">
      <dgm:prSet presAssocID="{060A99E0-ECB3-435A-8DE1-FB6845FF60C9}" presName="node" presStyleLbl="node1" presStyleIdx="0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E59B6-B352-48D4-A0C8-FB1074B0C003}" type="pres">
      <dgm:prSet presAssocID="{3D7217D0-C3FA-4237-98A3-EE3BF6E68ECA}" presName="Name9" presStyleLbl="parChTrans1D2" presStyleIdx="1" presStyleCnt="25"/>
      <dgm:spPr/>
      <dgm:t>
        <a:bodyPr/>
        <a:lstStyle/>
        <a:p>
          <a:endParaRPr lang="ru-RU"/>
        </a:p>
      </dgm:t>
    </dgm:pt>
    <dgm:pt modelId="{22ACB336-D3C2-45FE-8942-903BB5A85AB7}" type="pres">
      <dgm:prSet presAssocID="{3D7217D0-C3FA-4237-98A3-EE3BF6E68ECA}" presName="connTx" presStyleLbl="parChTrans1D2" presStyleIdx="1" presStyleCnt="25"/>
      <dgm:spPr/>
      <dgm:t>
        <a:bodyPr/>
        <a:lstStyle/>
        <a:p>
          <a:endParaRPr lang="ru-RU"/>
        </a:p>
      </dgm:t>
    </dgm:pt>
    <dgm:pt modelId="{4B105291-2F72-456D-B470-707C53F62082}" type="pres">
      <dgm:prSet presAssocID="{45DC8430-F5CA-4BA5-9868-4DDB28C24567}" presName="node" presStyleLbl="node1" presStyleIdx="1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13A79-0F6D-4A79-B76B-5B1D6FC4BE24}" type="pres">
      <dgm:prSet presAssocID="{20B85F7E-D5C5-4BFF-B9F4-79AB685F73E5}" presName="Name9" presStyleLbl="parChTrans1D2" presStyleIdx="2" presStyleCnt="25"/>
      <dgm:spPr/>
      <dgm:t>
        <a:bodyPr/>
        <a:lstStyle/>
        <a:p>
          <a:endParaRPr lang="ru-RU"/>
        </a:p>
      </dgm:t>
    </dgm:pt>
    <dgm:pt modelId="{4A558D5D-EF95-442D-9A6A-7D4CBAF897F7}" type="pres">
      <dgm:prSet presAssocID="{20B85F7E-D5C5-4BFF-B9F4-79AB685F73E5}" presName="connTx" presStyleLbl="parChTrans1D2" presStyleIdx="2" presStyleCnt="25"/>
      <dgm:spPr/>
      <dgm:t>
        <a:bodyPr/>
        <a:lstStyle/>
        <a:p>
          <a:endParaRPr lang="ru-RU"/>
        </a:p>
      </dgm:t>
    </dgm:pt>
    <dgm:pt modelId="{0617634A-4784-4845-89BB-F0B3FC54E040}" type="pres">
      <dgm:prSet presAssocID="{A00C24F6-B25D-45AD-9F7D-2DAF6AC4F0CC}" presName="node" presStyleLbl="node1" presStyleIdx="2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B4CCC-3A1B-4A74-9269-9084C3B45FB3}" type="pres">
      <dgm:prSet presAssocID="{47F591C5-7696-4A9E-8EEE-2D8E4E1E4D34}" presName="Name9" presStyleLbl="parChTrans1D2" presStyleIdx="3" presStyleCnt="25"/>
      <dgm:spPr/>
      <dgm:t>
        <a:bodyPr/>
        <a:lstStyle/>
        <a:p>
          <a:endParaRPr lang="ru-RU"/>
        </a:p>
      </dgm:t>
    </dgm:pt>
    <dgm:pt modelId="{7C3855F5-D90B-4BE0-AE4B-5D3B6E9D39A7}" type="pres">
      <dgm:prSet presAssocID="{47F591C5-7696-4A9E-8EEE-2D8E4E1E4D34}" presName="connTx" presStyleLbl="parChTrans1D2" presStyleIdx="3" presStyleCnt="25"/>
      <dgm:spPr/>
      <dgm:t>
        <a:bodyPr/>
        <a:lstStyle/>
        <a:p>
          <a:endParaRPr lang="ru-RU"/>
        </a:p>
      </dgm:t>
    </dgm:pt>
    <dgm:pt modelId="{519115FC-C8E5-4979-93B4-FED708D45140}" type="pres">
      <dgm:prSet presAssocID="{4EA313C5-5FA7-46E2-B0D0-1125BD1B2C9E}" presName="node" presStyleLbl="node1" presStyleIdx="3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26F37-32AB-46DE-AF02-431BA691E783}" type="pres">
      <dgm:prSet presAssocID="{3FB86EE3-9057-4247-B74E-54FD156BD245}" presName="Name9" presStyleLbl="parChTrans1D2" presStyleIdx="4" presStyleCnt="25"/>
      <dgm:spPr/>
      <dgm:t>
        <a:bodyPr/>
        <a:lstStyle/>
        <a:p>
          <a:endParaRPr lang="ru-RU"/>
        </a:p>
      </dgm:t>
    </dgm:pt>
    <dgm:pt modelId="{648A46B4-46E6-4B5D-B335-32B4AAACFA13}" type="pres">
      <dgm:prSet presAssocID="{3FB86EE3-9057-4247-B74E-54FD156BD245}" presName="connTx" presStyleLbl="parChTrans1D2" presStyleIdx="4" presStyleCnt="25"/>
      <dgm:spPr/>
      <dgm:t>
        <a:bodyPr/>
        <a:lstStyle/>
        <a:p>
          <a:endParaRPr lang="ru-RU"/>
        </a:p>
      </dgm:t>
    </dgm:pt>
    <dgm:pt modelId="{57ED496B-F0B8-4DDF-85C3-E8DD752F521A}" type="pres">
      <dgm:prSet presAssocID="{FAF8A318-5223-4A57-ABDE-9499D6D3E708}" presName="node" presStyleLbl="node1" presStyleIdx="4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0DDE4-3A34-4FB3-81FB-DD7CCD1C5944}" type="pres">
      <dgm:prSet presAssocID="{8A2551FE-F52D-4E6F-909D-457540ED744A}" presName="Name9" presStyleLbl="parChTrans1D2" presStyleIdx="5" presStyleCnt="25"/>
      <dgm:spPr/>
      <dgm:t>
        <a:bodyPr/>
        <a:lstStyle/>
        <a:p>
          <a:endParaRPr lang="ru-RU"/>
        </a:p>
      </dgm:t>
    </dgm:pt>
    <dgm:pt modelId="{02C9E00B-7353-4663-829E-7F7063405345}" type="pres">
      <dgm:prSet presAssocID="{8A2551FE-F52D-4E6F-909D-457540ED744A}" presName="connTx" presStyleLbl="parChTrans1D2" presStyleIdx="5" presStyleCnt="25"/>
      <dgm:spPr/>
      <dgm:t>
        <a:bodyPr/>
        <a:lstStyle/>
        <a:p>
          <a:endParaRPr lang="ru-RU"/>
        </a:p>
      </dgm:t>
    </dgm:pt>
    <dgm:pt modelId="{EF40B74A-365F-4EBE-A907-5506C05D9AF2}" type="pres">
      <dgm:prSet presAssocID="{0E3F645F-11A1-4181-9341-2790B9312835}" presName="node" presStyleLbl="node1" presStyleIdx="5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ED96D-A913-4FD3-A9BE-505D3E720EA6}" type="pres">
      <dgm:prSet presAssocID="{4A0A4532-E4E8-49C1-B5E0-D38D35BDCB2D}" presName="Name9" presStyleLbl="parChTrans1D2" presStyleIdx="6" presStyleCnt="25"/>
      <dgm:spPr/>
      <dgm:t>
        <a:bodyPr/>
        <a:lstStyle/>
        <a:p>
          <a:endParaRPr lang="ru-RU"/>
        </a:p>
      </dgm:t>
    </dgm:pt>
    <dgm:pt modelId="{E690BE2E-10BE-46C7-BB08-145036320CEC}" type="pres">
      <dgm:prSet presAssocID="{4A0A4532-E4E8-49C1-B5E0-D38D35BDCB2D}" presName="connTx" presStyleLbl="parChTrans1D2" presStyleIdx="6" presStyleCnt="25"/>
      <dgm:spPr/>
      <dgm:t>
        <a:bodyPr/>
        <a:lstStyle/>
        <a:p>
          <a:endParaRPr lang="ru-RU"/>
        </a:p>
      </dgm:t>
    </dgm:pt>
    <dgm:pt modelId="{35932783-69B8-4452-BD80-230420CFF967}" type="pres">
      <dgm:prSet presAssocID="{7A2FF841-F998-449B-89CE-64B096026593}" presName="node" presStyleLbl="node1" presStyleIdx="6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B901E-E219-48F8-A289-F78B37F54AF6}" type="pres">
      <dgm:prSet presAssocID="{6B279407-2231-488F-9C73-F9575E3A6C9A}" presName="Name9" presStyleLbl="parChTrans1D2" presStyleIdx="7" presStyleCnt="25"/>
      <dgm:spPr/>
      <dgm:t>
        <a:bodyPr/>
        <a:lstStyle/>
        <a:p>
          <a:endParaRPr lang="ru-RU"/>
        </a:p>
      </dgm:t>
    </dgm:pt>
    <dgm:pt modelId="{F595144D-F3C6-4569-A257-3CE5D3BAF60F}" type="pres">
      <dgm:prSet presAssocID="{6B279407-2231-488F-9C73-F9575E3A6C9A}" presName="connTx" presStyleLbl="parChTrans1D2" presStyleIdx="7" presStyleCnt="25"/>
      <dgm:spPr/>
      <dgm:t>
        <a:bodyPr/>
        <a:lstStyle/>
        <a:p>
          <a:endParaRPr lang="ru-RU"/>
        </a:p>
      </dgm:t>
    </dgm:pt>
    <dgm:pt modelId="{37B472CF-1930-4DB6-B809-5C255C3D8D5C}" type="pres">
      <dgm:prSet presAssocID="{7E11EC4C-5052-466D-A66F-A612822FD546}" presName="node" presStyleLbl="node1" presStyleIdx="7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AF763-E8C2-4F0D-AAF3-F06EE99A95E6}" type="pres">
      <dgm:prSet presAssocID="{FAF3697C-314B-4437-A56E-D34B8E0A1B53}" presName="Name9" presStyleLbl="parChTrans1D2" presStyleIdx="8" presStyleCnt="25"/>
      <dgm:spPr/>
      <dgm:t>
        <a:bodyPr/>
        <a:lstStyle/>
        <a:p>
          <a:endParaRPr lang="ru-RU"/>
        </a:p>
      </dgm:t>
    </dgm:pt>
    <dgm:pt modelId="{E34E93B7-0C0D-48B9-A8BA-68114650CEDF}" type="pres">
      <dgm:prSet presAssocID="{FAF3697C-314B-4437-A56E-D34B8E0A1B53}" presName="connTx" presStyleLbl="parChTrans1D2" presStyleIdx="8" presStyleCnt="25"/>
      <dgm:spPr/>
      <dgm:t>
        <a:bodyPr/>
        <a:lstStyle/>
        <a:p>
          <a:endParaRPr lang="ru-RU"/>
        </a:p>
      </dgm:t>
    </dgm:pt>
    <dgm:pt modelId="{1B0A8738-5E06-409E-A576-52CAB13DEA33}" type="pres">
      <dgm:prSet presAssocID="{706CAF96-B0E4-4812-B435-7AB8A719DB67}" presName="node" presStyleLbl="node1" presStyleIdx="8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65A67-35D6-4A3E-B0DF-9E9987967239}" type="pres">
      <dgm:prSet presAssocID="{6D328438-9901-437D-9138-FCFE911DB36F}" presName="Name9" presStyleLbl="parChTrans1D2" presStyleIdx="9" presStyleCnt="25"/>
      <dgm:spPr/>
      <dgm:t>
        <a:bodyPr/>
        <a:lstStyle/>
        <a:p>
          <a:endParaRPr lang="ru-RU"/>
        </a:p>
      </dgm:t>
    </dgm:pt>
    <dgm:pt modelId="{DF80C5E2-21A4-41AA-A16E-13277654E4C9}" type="pres">
      <dgm:prSet presAssocID="{6D328438-9901-437D-9138-FCFE911DB36F}" presName="connTx" presStyleLbl="parChTrans1D2" presStyleIdx="9" presStyleCnt="25"/>
      <dgm:spPr/>
      <dgm:t>
        <a:bodyPr/>
        <a:lstStyle/>
        <a:p>
          <a:endParaRPr lang="ru-RU"/>
        </a:p>
      </dgm:t>
    </dgm:pt>
    <dgm:pt modelId="{8199543C-8729-4115-A7E1-5262F59264B8}" type="pres">
      <dgm:prSet presAssocID="{A396BF63-26CC-4CCF-8078-7943F4319002}" presName="node" presStyleLbl="node1" presStyleIdx="9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0FD90-EC87-4218-9A0E-00D47DD0686F}" type="pres">
      <dgm:prSet presAssocID="{B207C54E-BE14-48C4-957A-44CA27AAECD9}" presName="Name9" presStyleLbl="parChTrans1D2" presStyleIdx="10" presStyleCnt="25"/>
      <dgm:spPr/>
      <dgm:t>
        <a:bodyPr/>
        <a:lstStyle/>
        <a:p>
          <a:endParaRPr lang="ru-RU"/>
        </a:p>
      </dgm:t>
    </dgm:pt>
    <dgm:pt modelId="{5B7D9D3D-8A4E-4A0D-B2D8-DFB439C9F778}" type="pres">
      <dgm:prSet presAssocID="{B207C54E-BE14-48C4-957A-44CA27AAECD9}" presName="connTx" presStyleLbl="parChTrans1D2" presStyleIdx="10" presStyleCnt="25"/>
      <dgm:spPr/>
      <dgm:t>
        <a:bodyPr/>
        <a:lstStyle/>
        <a:p>
          <a:endParaRPr lang="ru-RU"/>
        </a:p>
      </dgm:t>
    </dgm:pt>
    <dgm:pt modelId="{344609EF-383B-4A6E-B02E-F2C4ADB744E0}" type="pres">
      <dgm:prSet presAssocID="{CF83D18D-11D9-4F02-B55C-1371B7A46280}" presName="node" presStyleLbl="node1" presStyleIdx="10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13C02-B107-4D20-BBD0-402CA7A54A19}" type="pres">
      <dgm:prSet presAssocID="{BC4F7A02-7903-4B09-BD82-70100080AA8A}" presName="Name9" presStyleLbl="parChTrans1D2" presStyleIdx="11" presStyleCnt="25"/>
      <dgm:spPr/>
      <dgm:t>
        <a:bodyPr/>
        <a:lstStyle/>
        <a:p>
          <a:endParaRPr lang="ru-RU"/>
        </a:p>
      </dgm:t>
    </dgm:pt>
    <dgm:pt modelId="{4499BE5B-D207-4670-B26F-B84BDC14932C}" type="pres">
      <dgm:prSet presAssocID="{BC4F7A02-7903-4B09-BD82-70100080AA8A}" presName="connTx" presStyleLbl="parChTrans1D2" presStyleIdx="11" presStyleCnt="25"/>
      <dgm:spPr/>
      <dgm:t>
        <a:bodyPr/>
        <a:lstStyle/>
        <a:p>
          <a:endParaRPr lang="ru-RU"/>
        </a:p>
      </dgm:t>
    </dgm:pt>
    <dgm:pt modelId="{83167D87-EE92-4C53-B976-4E0E12E50EC6}" type="pres">
      <dgm:prSet presAssocID="{BA7DAC45-783D-4014-8550-8EC938133A1D}" presName="node" presStyleLbl="node1" presStyleIdx="11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2A7DA-47BB-469D-A559-2A17D69BFE33}" type="pres">
      <dgm:prSet presAssocID="{3A833684-0EB9-491A-A858-D201561DC469}" presName="Name9" presStyleLbl="parChTrans1D2" presStyleIdx="12" presStyleCnt="25"/>
      <dgm:spPr/>
      <dgm:t>
        <a:bodyPr/>
        <a:lstStyle/>
        <a:p>
          <a:endParaRPr lang="ru-RU"/>
        </a:p>
      </dgm:t>
    </dgm:pt>
    <dgm:pt modelId="{4AE5A982-C4D1-490A-AA03-7DD1E0B63193}" type="pres">
      <dgm:prSet presAssocID="{3A833684-0EB9-491A-A858-D201561DC469}" presName="connTx" presStyleLbl="parChTrans1D2" presStyleIdx="12" presStyleCnt="25"/>
      <dgm:spPr/>
      <dgm:t>
        <a:bodyPr/>
        <a:lstStyle/>
        <a:p>
          <a:endParaRPr lang="ru-RU"/>
        </a:p>
      </dgm:t>
    </dgm:pt>
    <dgm:pt modelId="{C1D55671-18FF-4F3D-A372-34D3DD46E79A}" type="pres">
      <dgm:prSet presAssocID="{93D59CA6-5FCC-4EBF-883E-AD30E4ACCA00}" presName="node" presStyleLbl="node1" presStyleIdx="12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60159-9626-423E-85AA-4906C5B84E79}" type="pres">
      <dgm:prSet presAssocID="{6D50EE48-A975-4704-B1AC-9C164354D8E8}" presName="Name9" presStyleLbl="parChTrans1D2" presStyleIdx="13" presStyleCnt="25"/>
      <dgm:spPr/>
      <dgm:t>
        <a:bodyPr/>
        <a:lstStyle/>
        <a:p>
          <a:endParaRPr lang="ru-RU"/>
        </a:p>
      </dgm:t>
    </dgm:pt>
    <dgm:pt modelId="{C5759CD2-9286-4A89-8362-03BE0DA1E09E}" type="pres">
      <dgm:prSet presAssocID="{6D50EE48-A975-4704-B1AC-9C164354D8E8}" presName="connTx" presStyleLbl="parChTrans1D2" presStyleIdx="13" presStyleCnt="25"/>
      <dgm:spPr/>
      <dgm:t>
        <a:bodyPr/>
        <a:lstStyle/>
        <a:p>
          <a:endParaRPr lang="ru-RU"/>
        </a:p>
      </dgm:t>
    </dgm:pt>
    <dgm:pt modelId="{2B0D4BF7-448F-42BE-98DE-6AE01F83FEF0}" type="pres">
      <dgm:prSet presAssocID="{AE1DC9D5-7557-4398-BE4B-0826DFBE1CDC}" presName="node" presStyleLbl="node1" presStyleIdx="13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5949F-D652-49A3-B13F-F957D021FCFC}" type="pres">
      <dgm:prSet presAssocID="{FA221EE0-B44A-440D-88C1-AC82A932907A}" presName="Name9" presStyleLbl="parChTrans1D2" presStyleIdx="14" presStyleCnt="25"/>
      <dgm:spPr/>
      <dgm:t>
        <a:bodyPr/>
        <a:lstStyle/>
        <a:p>
          <a:endParaRPr lang="ru-RU"/>
        </a:p>
      </dgm:t>
    </dgm:pt>
    <dgm:pt modelId="{D3D8C7D6-1ECB-4507-99A6-C23BE3F2BA41}" type="pres">
      <dgm:prSet presAssocID="{FA221EE0-B44A-440D-88C1-AC82A932907A}" presName="connTx" presStyleLbl="parChTrans1D2" presStyleIdx="14" presStyleCnt="25"/>
      <dgm:spPr/>
      <dgm:t>
        <a:bodyPr/>
        <a:lstStyle/>
        <a:p>
          <a:endParaRPr lang="ru-RU"/>
        </a:p>
      </dgm:t>
    </dgm:pt>
    <dgm:pt modelId="{49308B57-F22E-4F7A-8AB5-8C8734FBE193}" type="pres">
      <dgm:prSet presAssocID="{A89426A3-B20B-4D35-84D5-83E512DDCB2E}" presName="node" presStyleLbl="node1" presStyleIdx="14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A6244-DEE9-4247-A9E8-E8727F9BEFF0}" type="pres">
      <dgm:prSet presAssocID="{D4FE39DC-5832-4664-B9C5-742B95AC4829}" presName="Name9" presStyleLbl="parChTrans1D2" presStyleIdx="15" presStyleCnt="25"/>
      <dgm:spPr/>
      <dgm:t>
        <a:bodyPr/>
        <a:lstStyle/>
        <a:p>
          <a:endParaRPr lang="ru-RU"/>
        </a:p>
      </dgm:t>
    </dgm:pt>
    <dgm:pt modelId="{6AFBEE28-BC6F-4914-899C-222AB4117F44}" type="pres">
      <dgm:prSet presAssocID="{D4FE39DC-5832-4664-B9C5-742B95AC4829}" presName="connTx" presStyleLbl="parChTrans1D2" presStyleIdx="15" presStyleCnt="25"/>
      <dgm:spPr/>
      <dgm:t>
        <a:bodyPr/>
        <a:lstStyle/>
        <a:p>
          <a:endParaRPr lang="ru-RU"/>
        </a:p>
      </dgm:t>
    </dgm:pt>
    <dgm:pt modelId="{DF462E14-C1A8-4D4F-A7C3-9E302C841D85}" type="pres">
      <dgm:prSet presAssocID="{A8C50F33-0924-438E-8ED3-AC8A5E4602DD}" presName="node" presStyleLbl="node1" presStyleIdx="15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DCECA-13D2-4369-857F-937A83BAD994}" type="pres">
      <dgm:prSet presAssocID="{BBB04F75-9935-434E-B54F-BF10927364DE}" presName="Name9" presStyleLbl="parChTrans1D2" presStyleIdx="16" presStyleCnt="25"/>
      <dgm:spPr/>
      <dgm:t>
        <a:bodyPr/>
        <a:lstStyle/>
        <a:p>
          <a:endParaRPr lang="ru-RU"/>
        </a:p>
      </dgm:t>
    </dgm:pt>
    <dgm:pt modelId="{A3E8B8E0-4DC7-4CAD-94BB-6A4318C1C995}" type="pres">
      <dgm:prSet presAssocID="{BBB04F75-9935-434E-B54F-BF10927364DE}" presName="connTx" presStyleLbl="parChTrans1D2" presStyleIdx="16" presStyleCnt="25"/>
      <dgm:spPr/>
      <dgm:t>
        <a:bodyPr/>
        <a:lstStyle/>
        <a:p>
          <a:endParaRPr lang="ru-RU"/>
        </a:p>
      </dgm:t>
    </dgm:pt>
    <dgm:pt modelId="{03D70607-68FA-4E94-88D5-2B0A52672E42}" type="pres">
      <dgm:prSet presAssocID="{9E312273-4A5D-4E9C-974E-746C6BF24032}" presName="node" presStyleLbl="node1" presStyleIdx="16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65ED2-7E64-4B3D-9424-0CC6B872558E}" type="pres">
      <dgm:prSet presAssocID="{4C82A199-00D2-4DA5-AEB4-3777CDB7A9AA}" presName="Name9" presStyleLbl="parChTrans1D2" presStyleIdx="17" presStyleCnt="25"/>
      <dgm:spPr/>
      <dgm:t>
        <a:bodyPr/>
        <a:lstStyle/>
        <a:p>
          <a:endParaRPr lang="ru-RU"/>
        </a:p>
      </dgm:t>
    </dgm:pt>
    <dgm:pt modelId="{EA4FE3EE-BF8A-4B47-A548-CC11E5C908A8}" type="pres">
      <dgm:prSet presAssocID="{4C82A199-00D2-4DA5-AEB4-3777CDB7A9AA}" presName="connTx" presStyleLbl="parChTrans1D2" presStyleIdx="17" presStyleCnt="25"/>
      <dgm:spPr/>
      <dgm:t>
        <a:bodyPr/>
        <a:lstStyle/>
        <a:p>
          <a:endParaRPr lang="ru-RU"/>
        </a:p>
      </dgm:t>
    </dgm:pt>
    <dgm:pt modelId="{71093C7F-E946-4B2B-8ED7-6D06748F206B}" type="pres">
      <dgm:prSet presAssocID="{412F6E5A-16F7-4BC4-BE8F-7206D0F71444}" presName="node" presStyleLbl="node1" presStyleIdx="17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60D55-294D-4BFF-800C-CD25EC42570A}" type="pres">
      <dgm:prSet presAssocID="{FB2A4CA4-151A-436C-A781-77E13EF6A8B0}" presName="Name9" presStyleLbl="parChTrans1D2" presStyleIdx="18" presStyleCnt="25"/>
      <dgm:spPr/>
      <dgm:t>
        <a:bodyPr/>
        <a:lstStyle/>
        <a:p>
          <a:endParaRPr lang="ru-RU"/>
        </a:p>
      </dgm:t>
    </dgm:pt>
    <dgm:pt modelId="{0A4B2EE5-8C93-4740-AA8E-67513E2680CB}" type="pres">
      <dgm:prSet presAssocID="{FB2A4CA4-151A-436C-A781-77E13EF6A8B0}" presName="connTx" presStyleLbl="parChTrans1D2" presStyleIdx="18" presStyleCnt="25"/>
      <dgm:spPr/>
      <dgm:t>
        <a:bodyPr/>
        <a:lstStyle/>
        <a:p>
          <a:endParaRPr lang="ru-RU"/>
        </a:p>
      </dgm:t>
    </dgm:pt>
    <dgm:pt modelId="{5EF7E8D5-95ED-42FD-9A9E-4DF2F8DAD4DB}" type="pres">
      <dgm:prSet presAssocID="{7891BF46-78BB-4A05-B7B1-3325C488444A}" presName="node" presStyleLbl="node1" presStyleIdx="18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783A2-0299-407E-A476-E8D108320A0F}" type="pres">
      <dgm:prSet presAssocID="{8313EB2A-0369-47B7-AA80-824A06884F07}" presName="Name9" presStyleLbl="parChTrans1D2" presStyleIdx="19" presStyleCnt="25"/>
      <dgm:spPr/>
      <dgm:t>
        <a:bodyPr/>
        <a:lstStyle/>
        <a:p>
          <a:endParaRPr lang="ru-RU"/>
        </a:p>
      </dgm:t>
    </dgm:pt>
    <dgm:pt modelId="{E903F015-1621-4150-BDBB-9BF34125D04F}" type="pres">
      <dgm:prSet presAssocID="{8313EB2A-0369-47B7-AA80-824A06884F07}" presName="connTx" presStyleLbl="parChTrans1D2" presStyleIdx="19" presStyleCnt="25"/>
      <dgm:spPr/>
      <dgm:t>
        <a:bodyPr/>
        <a:lstStyle/>
        <a:p>
          <a:endParaRPr lang="ru-RU"/>
        </a:p>
      </dgm:t>
    </dgm:pt>
    <dgm:pt modelId="{B1298C40-FC4A-4F3B-9656-69FA09DFA906}" type="pres">
      <dgm:prSet presAssocID="{55CC4DBA-4084-4A56-A11A-940D7E7F71C8}" presName="node" presStyleLbl="node1" presStyleIdx="19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27226-7712-4287-815B-C0616DD66C8C}" type="pres">
      <dgm:prSet presAssocID="{35AC2575-BC4A-4333-A40A-E557DB4469E2}" presName="Name9" presStyleLbl="parChTrans1D2" presStyleIdx="20" presStyleCnt="25"/>
      <dgm:spPr/>
      <dgm:t>
        <a:bodyPr/>
        <a:lstStyle/>
        <a:p>
          <a:endParaRPr lang="ru-RU"/>
        </a:p>
      </dgm:t>
    </dgm:pt>
    <dgm:pt modelId="{4645B482-410B-4AB7-8373-246CCFCFA960}" type="pres">
      <dgm:prSet presAssocID="{35AC2575-BC4A-4333-A40A-E557DB4469E2}" presName="connTx" presStyleLbl="parChTrans1D2" presStyleIdx="20" presStyleCnt="25"/>
      <dgm:spPr/>
      <dgm:t>
        <a:bodyPr/>
        <a:lstStyle/>
        <a:p>
          <a:endParaRPr lang="ru-RU"/>
        </a:p>
      </dgm:t>
    </dgm:pt>
    <dgm:pt modelId="{78DCE63E-CF3F-457F-BCB0-D6ED65B79AE8}" type="pres">
      <dgm:prSet presAssocID="{182A4D7E-B4A0-4E3D-A0EF-9ECCFEF93C87}" presName="node" presStyleLbl="node1" presStyleIdx="20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47D5C-5AE6-4C71-9AA1-49A2FD411FD1}" type="pres">
      <dgm:prSet presAssocID="{75E592B1-138E-4889-AF01-4083E2E26A6E}" presName="Name9" presStyleLbl="parChTrans1D2" presStyleIdx="21" presStyleCnt="25"/>
      <dgm:spPr/>
      <dgm:t>
        <a:bodyPr/>
        <a:lstStyle/>
        <a:p>
          <a:endParaRPr lang="ru-RU"/>
        </a:p>
      </dgm:t>
    </dgm:pt>
    <dgm:pt modelId="{2A56D654-5C53-4024-B5F2-C27E70526BEA}" type="pres">
      <dgm:prSet presAssocID="{75E592B1-138E-4889-AF01-4083E2E26A6E}" presName="connTx" presStyleLbl="parChTrans1D2" presStyleIdx="21" presStyleCnt="25"/>
      <dgm:spPr/>
      <dgm:t>
        <a:bodyPr/>
        <a:lstStyle/>
        <a:p>
          <a:endParaRPr lang="ru-RU"/>
        </a:p>
      </dgm:t>
    </dgm:pt>
    <dgm:pt modelId="{CA6755A9-85FD-4F75-BFB3-1DAA844B5F0B}" type="pres">
      <dgm:prSet presAssocID="{159A36F3-8E4A-4676-9A59-7009483AE907}" presName="node" presStyleLbl="node1" presStyleIdx="21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856FE-E739-4A47-9F0E-D9ACBBD0361C}" type="pres">
      <dgm:prSet presAssocID="{48E2DDF2-EFE8-4979-9DF7-5BAC554009D0}" presName="Name9" presStyleLbl="parChTrans1D2" presStyleIdx="22" presStyleCnt="25"/>
      <dgm:spPr/>
      <dgm:t>
        <a:bodyPr/>
        <a:lstStyle/>
        <a:p>
          <a:endParaRPr lang="ru-RU"/>
        </a:p>
      </dgm:t>
    </dgm:pt>
    <dgm:pt modelId="{4249B6CB-AF3A-426B-9260-D6AF79BA7E2A}" type="pres">
      <dgm:prSet presAssocID="{48E2DDF2-EFE8-4979-9DF7-5BAC554009D0}" presName="connTx" presStyleLbl="parChTrans1D2" presStyleIdx="22" presStyleCnt="25"/>
      <dgm:spPr/>
      <dgm:t>
        <a:bodyPr/>
        <a:lstStyle/>
        <a:p>
          <a:endParaRPr lang="ru-RU"/>
        </a:p>
      </dgm:t>
    </dgm:pt>
    <dgm:pt modelId="{42CB68C5-08E8-455F-B9F3-37C9A6A878BE}" type="pres">
      <dgm:prSet presAssocID="{48B3484F-81C7-4082-9550-E3F246206810}" presName="node" presStyleLbl="node1" presStyleIdx="22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2C576-1681-41BD-8F62-FADACE8DAEAC}" type="pres">
      <dgm:prSet presAssocID="{C3B8B14B-F801-472A-B458-AF1EFD3E5CDE}" presName="Name9" presStyleLbl="parChTrans1D2" presStyleIdx="23" presStyleCnt="25"/>
      <dgm:spPr/>
      <dgm:t>
        <a:bodyPr/>
        <a:lstStyle/>
        <a:p>
          <a:endParaRPr lang="ru-RU"/>
        </a:p>
      </dgm:t>
    </dgm:pt>
    <dgm:pt modelId="{F4CA4485-22D6-44C2-9DC9-8D17B4F5C952}" type="pres">
      <dgm:prSet presAssocID="{C3B8B14B-F801-472A-B458-AF1EFD3E5CDE}" presName="connTx" presStyleLbl="parChTrans1D2" presStyleIdx="23" presStyleCnt="25"/>
      <dgm:spPr/>
      <dgm:t>
        <a:bodyPr/>
        <a:lstStyle/>
        <a:p>
          <a:endParaRPr lang="ru-RU"/>
        </a:p>
      </dgm:t>
    </dgm:pt>
    <dgm:pt modelId="{EAD1E1FB-A014-425B-B815-71C1864AD7A2}" type="pres">
      <dgm:prSet presAssocID="{F327D564-6AEF-4534-BC09-F48301E4FC28}" presName="node" presStyleLbl="node1" presStyleIdx="23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B2407-00F7-4EE4-A91B-5CCCD2273E71}" type="pres">
      <dgm:prSet presAssocID="{762788C9-AF4B-4CCD-998E-38BC5A9CDC4C}" presName="Name9" presStyleLbl="parChTrans1D2" presStyleIdx="24" presStyleCnt="25"/>
      <dgm:spPr/>
      <dgm:t>
        <a:bodyPr/>
        <a:lstStyle/>
        <a:p>
          <a:endParaRPr lang="ru-RU"/>
        </a:p>
      </dgm:t>
    </dgm:pt>
    <dgm:pt modelId="{107C9728-C3D1-48E1-8945-61AC32E94916}" type="pres">
      <dgm:prSet presAssocID="{762788C9-AF4B-4CCD-998E-38BC5A9CDC4C}" presName="connTx" presStyleLbl="parChTrans1D2" presStyleIdx="24" presStyleCnt="25"/>
      <dgm:spPr/>
      <dgm:t>
        <a:bodyPr/>
        <a:lstStyle/>
        <a:p>
          <a:endParaRPr lang="ru-RU"/>
        </a:p>
      </dgm:t>
    </dgm:pt>
    <dgm:pt modelId="{29705E54-3A2A-4295-805B-CF98E460B392}" type="pres">
      <dgm:prSet presAssocID="{7AF63640-4B79-4936-945C-165FDAD296A2}" presName="node" presStyleLbl="node1" presStyleIdx="24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968020-2C28-442D-98A7-AECE8521A96C}" type="presOf" srcId="{3A833684-0EB9-491A-A858-D201561DC469}" destId="{4AE5A982-C4D1-490A-AA03-7DD1E0B63193}" srcOrd="1" destOrd="0" presId="urn:microsoft.com/office/officeart/2005/8/layout/radial1"/>
    <dgm:cxn modelId="{A0EC1F7D-1A98-4652-8F83-014365CF7B13}" type="presOf" srcId="{A00C24F6-B25D-45AD-9F7D-2DAF6AC4F0CC}" destId="{0617634A-4784-4845-89BB-F0B3FC54E040}" srcOrd="0" destOrd="0" presId="urn:microsoft.com/office/officeart/2005/8/layout/radial1"/>
    <dgm:cxn modelId="{41891878-369B-444D-97DF-EC71D9F22BFE}" type="presOf" srcId="{3A833684-0EB9-491A-A858-D201561DC469}" destId="{7A52A7DA-47BB-469D-A559-2A17D69BFE33}" srcOrd="0" destOrd="0" presId="urn:microsoft.com/office/officeart/2005/8/layout/radial1"/>
    <dgm:cxn modelId="{1F058C28-0CC4-43C4-BE72-720CD8AED590}" type="presOf" srcId="{47F591C5-7696-4A9E-8EEE-2D8E4E1E4D34}" destId="{058B4CCC-3A1B-4A74-9269-9084C3B45FB3}" srcOrd="0" destOrd="0" presId="urn:microsoft.com/office/officeart/2005/8/layout/radial1"/>
    <dgm:cxn modelId="{5A14D6E1-AC9A-4B05-BA5E-DDFA41F1012C}" type="presOf" srcId="{7A2FF841-F998-449B-89CE-64B096026593}" destId="{35932783-69B8-4452-BD80-230420CFF967}" srcOrd="0" destOrd="0" presId="urn:microsoft.com/office/officeart/2005/8/layout/radial1"/>
    <dgm:cxn modelId="{53402FD0-2068-4FF1-9633-46C2DB4633BA}" srcId="{58CE0C53-6137-494A-847B-EDB23776A297}" destId="{060A99E0-ECB3-435A-8DE1-FB6845FF60C9}" srcOrd="0" destOrd="0" parTransId="{37A8739F-B1EE-474D-9B8F-A4ABCF8AA5A5}" sibTransId="{311ACE2D-221A-4587-89A3-643B776BC675}"/>
    <dgm:cxn modelId="{2958AE4E-2129-4B26-A408-D361AC1AF4D3}" type="presOf" srcId="{4A0A4532-E4E8-49C1-B5E0-D38D35BDCB2D}" destId="{E5AED96D-A913-4FD3-A9BE-505D3E720EA6}" srcOrd="0" destOrd="0" presId="urn:microsoft.com/office/officeart/2005/8/layout/radial1"/>
    <dgm:cxn modelId="{13C6638D-3D95-409F-BF5D-3D5561118103}" type="presOf" srcId="{20B85F7E-D5C5-4BFF-B9F4-79AB685F73E5}" destId="{0B613A79-0F6D-4A79-B76B-5B1D6FC4BE24}" srcOrd="0" destOrd="0" presId="urn:microsoft.com/office/officeart/2005/8/layout/radial1"/>
    <dgm:cxn modelId="{2CC83E79-68B5-48EC-A81D-9C046BE22C7D}" type="presOf" srcId="{C3B8B14B-F801-472A-B458-AF1EFD3E5CDE}" destId="{B492C576-1681-41BD-8F62-FADACE8DAEAC}" srcOrd="0" destOrd="0" presId="urn:microsoft.com/office/officeart/2005/8/layout/radial1"/>
    <dgm:cxn modelId="{0D282B67-F802-4974-98A0-80DD4C8319A2}" type="presOf" srcId="{3FB86EE3-9057-4247-B74E-54FD156BD245}" destId="{73C26F37-32AB-46DE-AF02-431BA691E783}" srcOrd="0" destOrd="0" presId="urn:microsoft.com/office/officeart/2005/8/layout/radial1"/>
    <dgm:cxn modelId="{95455F5D-50A9-4E1D-A1C6-FF411E7DD714}" type="presOf" srcId="{706CAF96-B0E4-4812-B435-7AB8A719DB67}" destId="{1B0A8738-5E06-409E-A576-52CAB13DEA33}" srcOrd="0" destOrd="0" presId="urn:microsoft.com/office/officeart/2005/8/layout/radial1"/>
    <dgm:cxn modelId="{64F20635-9938-436D-A825-6993A46A568E}" type="presOf" srcId="{D4FE39DC-5832-4664-B9C5-742B95AC4829}" destId="{6AFBEE28-BC6F-4914-899C-222AB4117F44}" srcOrd="1" destOrd="0" presId="urn:microsoft.com/office/officeart/2005/8/layout/radial1"/>
    <dgm:cxn modelId="{1B0FBE96-063F-44CF-87AE-8052AF8903F7}" type="presOf" srcId="{EF76232D-31A0-444D-A7E8-681B58264F44}" destId="{D195CAE1-F8E0-4A89-9FB6-F61FE486549A}" srcOrd="0" destOrd="0" presId="urn:microsoft.com/office/officeart/2005/8/layout/radial1"/>
    <dgm:cxn modelId="{8C181D48-1194-4AEB-9EA1-D9F5811137CE}" srcId="{58CE0C53-6137-494A-847B-EDB23776A297}" destId="{A396BF63-26CC-4CCF-8078-7943F4319002}" srcOrd="9" destOrd="0" parTransId="{6D328438-9901-437D-9138-FCFE911DB36F}" sibTransId="{0956A915-0630-4AB3-9240-D472A4A91824}"/>
    <dgm:cxn modelId="{03AB47FD-64D4-4B69-B7E3-2363B110346F}" type="presOf" srcId="{20B85F7E-D5C5-4BFF-B9F4-79AB685F73E5}" destId="{4A558D5D-EF95-442D-9A6A-7D4CBAF897F7}" srcOrd="1" destOrd="0" presId="urn:microsoft.com/office/officeart/2005/8/layout/radial1"/>
    <dgm:cxn modelId="{30A44AE4-EA90-4BBA-A19F-20A9BA6218CA}" type="presOf" srcId="{762788C9-AF4B-4CCD-998E-38BC5A9CDC4C}" destId="{107C9728-C3D1-48E1-8945-61AC32E94916}" srcOrd="1" destOrd="0" presId="urn:microsoft.com/office/officeart/2005/8/layout/radial1"/>
    <dgm:cxn modelId="{F6C8EB2F-34C5-45D0-961A-0C31B733752C}" srcId="{58CE0C53-6137-494A-847B-EDB23776A297}" destId="{7AF63640-4B79-4936-945C-165FDAD296A2}" srcOrd="24" destOrd="0" parTransId="{762788C9-AF4B-4CCD-998E-38BC5A9CDC4C}" sibTransId="{3F894950-BBDB-459F-88DF-9F754986AC88}"/>
    <dgm:cxn modelId="{7CAF3D93-25B0-46BF-BB02-63257BF7C997}" type="presOf" srcId="{BBB04F75-9935-434E-B54F-BF10927364DE}" destId="{121DCECA-13D2-4369-857F-937A83BAD994}" srcOrd="0" destOrd="0" presId="urn:microsoft.com/office/officeart/2005/8/layout/radial1"/>
    <dgm:cxn modelId="{FE75CA30-1FDE-4F93-82AF-9129E6C0EE03}" type="presOf" srcId="{F327D564-6AEF-4534-BC09-F48301E4FC28}" destId="{EAD1E1FB-A014-425B-B815-71C1864AD7A2}" srcOrd="0" destOrd="0" presId="urn:microsoft.com/office/officeart/2005/8/layout/radial1"/>
    <dgm:cxn modelId="{819F9505-A597-4BE2-BF1C-24A20801CE17}" type="presOf" srcId="{FB2A4CA4-151A-436C-A781-77E13EF6A8B0}" destId="{0A4B2EE5-8C93-4740-AA8E-67513E2680CB}" srcOrd="1" destOrd="0" presId="urn:microsoft.com/office/officeart/2005/8/layout/radial1"/>
    <dgm:cxn modelId="{0F004221-A1DD-4D6F-83A7-DC9D2656727A}" type="presOf" srcId="{48E2DDF2-EFE8-4979-9DF7-5BAC554009D0}" destId="{C9E856FE-E739-4A47-9F0E-D9ACBBD0361C}" srcOrd="0" destOrd="0" presId="urn:microsoft.com/office/officeart/2005/8/layout/radial1"/>
    <dgm:cxn modelId="{9AB00036-0784-4DE1-BC30-2DA081575C49}" type="presOf" srcId="{6D50EE48-A975-4704-B1AC-9C164354D8E8}" destId="{3EF60159-9626-423E-85AA-4906C5B84E79}" srcOrd="0" destOrd="0" presId="urn:microsoft.com/office/officeart/2005/8/layout/radial1"/>
    <dgm:cxn modelId="{6CA68FD2-5124-49CF-93D6-946243933E0C}" type="presOf" srcId="{8A2551FE-F52D-4E6F-909D-457540ED744A}" destId="{02C9E00B-7353-4663-829E-7F7063405345}" srcOrd="1" destOrd="0" presId="urn:microsoft.com/office/officeart/2005/8/layout/radial1"/>
    <dgm:cxn modelId="{93D2E39D-15DD-42BA-9B0A-20916960146E}" type="presOf" srcId="{060A99E0-ECB3-435A-8DE1-FB6845FF60C9}" destId="{44568106-FD47-4D4D-ADE7-3E8DB8822CF8}" srcOrd="0" destOrd="0" presId="urn:microsoft.com/office/officeart/2005/8/layout/radial1"/>
    <dgm:cxn modelId="{149C750D-E056-4E30-A1EC-A6E52F0989EC}" type="presOf" srcId="{FAF8A318-5223-4A57-ABDE-9499D6D3E708}" destId="{57ED496B-F0B8-4DDF-85C3-E8DD752F521A}" srcOrd="0" destOrd="0" presId="urn:microsoft.com/office/officeart/2005/8/layout/radial1"/>
    <dgm:cxn modelId="{344459EE-3608-42CB-B2C2-59215F2CC8B7}" srcId="{58CE0C53-6137-494A-847B-EDB23776A297}" destId="{93D59CA6-5FCC-4EBF-883E-AD30E4ACCA00}" srcOrd="12" destOrd="0" parTransId="{3A833684-0EB9-491A-A858-D201561DC469}" sibTransId="{04432746-0B5A-4806-9E2C-A08245B9C550}"/>
    <dgm:cxn modelId="{C460438E-8011-4CCB-ABB5-9276E00C8F39}" type="presOf" srcId="{CF83D18D-11D9-4F02-B55C-1371B7A46280}" destId="{344609EF-383B-4A6E-B02E-F2C4ADB744E0}" srcOrd="0" destOrd="0" presId="urn:microsoft.com/office/officeart/2005/8/layout/radial1"/>
    <dgm:cxn modelId="{C0228ED0-F0DE-46A1-BF13-8D0C242C9E80}" type="presOf" srcId="{762788C9-AF4B-4CCD-998E-38BC5A9CDC4C}" destId="{0D9B2407-00F7-4EE4-A91B-5CCCD2273E71}" srcOrd="0" destOrd="0" presId="urn:microsoft.com/office/officeart/2005/8/layout/radial1"/>
    <dgm:cxn modelId="{B4A4D9B9-3F9B-47F8-9660-688D6341EDD0}" type="presOf" srcId="{35AC2575-BC4A-4333-A40A-E557DB4469E2}" destId="{4645B482-410B-4AB7-8373-246CCFCFA960}" srcOrd="1" destOrd="0" presId="urn:microsoft.com/office/officeart/2005/8/layout/radial1"/>
    <dgm:cxn modelId="{CED4E837-5EF9-4351-A214-6CC4AB86A42A}" srcId="{58CE0C53-6137-494A-847B-EDB23776A297}" destId="{CF83D18D-11D9-4F02-B55C-1371B7A46280}" srcOrd="10" destOrd="0" parTransId="{B207C54E-BE14-48C4-957A-44CA27AAECD9}" sibTransId="{F1A6BEFE-5D31-4F4A-ADFE-5050C46C65EA}"/>
    <dgm:cxn modelId="{AB919EA2-6AF9-4880-AB92-357D520F83C8}" srcId="{58CE0C53-6137-494A-847B-EDB23776A297}" destId="{A89426A3-B20B-4D35-84D5-83E512DDCB2E}" srcOrd="14" destOrd="0" parTransId="{FA221EE0-B44A-440D-88C1-AC82A932907A}" sibTransId="{A4585525-7386-43EA-9F58-23A45F399868}"/>
    <dgm:cxn modelId="{C900B3FF-0284-467B-A985-6DB125F4FBD9}" type="presOf" srcId="{B207C54E-BE14-48C4-957A-44CA27AAECD9}" destId="{19A0FD90-EC87-4218-9A0E-00D47DD0686F}" srcOrd="0" destOrd="0" presId="urn:microsoft.com/office/officeart/2005/8/layout/radial1"/>
    <dgm:cxn modelId="{B8014361-7478-4D5C-9D6F-9678F73BDBAD}" type="presOf" srcId="{6D50EE48-A975-4704-B1AC-9C164354D8E8}" destId="{C5759CD2-9286-4A89-8362-03BE0DA1E09E}" srcOrd="1" destOrd="0" presId="urn:microsoft.com/office/officeart/2005/8/layout/radial1"/>
    <dgm:cxn modelId="{D905CC8A-FDA9-4514-AE2B-F92FD9A4BD86}" srcId="{58CE0C53-6137-494A-847B-EDB23776A297}" destId="{159A36F3-8E4A-4676-9A59-7009483AE907}" srcOrd="21" destOrd="0" parTransId="{75E592B1-138E-4889-AF01-4083E2E26A6E}" sibTransId="{3F06C3DB-0B82-4D9A-95B1-166496DE8932}"/>
    <dgm:cxn modelId="{5001DAD9-53FD-4C47-BC42-E6F34BE45E41}" type="presOf" srcId="{BC4F7A02-7903-4B09-BD82-70100080AA8A}" destId="{8A513C02-B107-4D20-BBD0-402CA7A54A19}" srcOrd="0" destOrd="0" presId="urn:microsoft.com/office/officeart/2005/8/layout/radial1"/>
    <dgm:cxn modelId="{4DEE2A19-F438-46E2-8BC7-3984349C6B25}" type="presOf" srcId="{4EA313C5-5FA7-46E2-B0D0-1125BD1B2C9E}" destId="{519115FC-C8E5-4979-93B4-FED708D45140}" srcOrd="0" destOrd="0" presId="urn:microsoft.com/office/officeart/2005/8/layout/radial1"/>
    <dgm:cxn modelId="{68D76820-C76E-47B5-BA5F-107516B7AA8D}" type="presOf" srcId="{48B3484F-81C7-4082-9550-E3F246206810}" destId="{42CB68C5-08E8-455F-B9F3-37C9A6A878BE}" srcOrd="0" destOrd="0" presId="urn:microsoft.com/office/officeart/2005/8/layout/radial1"/>
    <dgm:cxn modelId="{36D93FEF-B99E-47B9-83DC-5FCAC1E12E5A}" type="presOf" srcId="{7AF63640-4B79-4936-945C-165FDAD296A2}" destId="{29705E54-3A2A-4295-805B-CF98E460B392}" srcOrd="0" destOrd="0" presId="urn:microsoft.com/office/officeart/2005/8/layout/radial1"/>
    <dgm:cxn modelId="{5FA85086-4EC1-40EA-AA86-FE4609D34FF7}" type="presOf" srcId="{48E2DDF2-EFE8-4979-9DF7-5BAC554009D0}" destId="{4249B6CB-AF3A-426B-9260-D6AF79BA7E2A}" srcOrd="1" destOrd="0" presId="urn:microsoft.com/office/officeart/2005/8/layout/radial1"/>
    <dgm:cxn modelId="{AECF9BE0-D3AF-47DE-863B-3B08981A7735}" type="presOf" srcId="{8313EB2A-0369-47B7-AA80-824A06884F07}" destId="{60F783A2-0299-407E-A476-E8D108320A0F}" srcOrd="0" destOrd="0" presId="urn:microsoft.com/office/officeart/2005/8/layout/radial1"/>
    <dgm:cxn modelId="{CB417139-3BF7-47F9-A8EC-A5283841EC5A}" srcId="{58CE0C53-6137-494A-847B-EDB23776A297}" destId="{706CAF96-B0E4-4812-B435-7AB8A719DB67}" srcOrd="8" destOrd="0" parTransId="{FAF3697C-314B-4437-A56E-D34B8E0A1B53}" sibTransId="{305CFFD2-94F6-46FA-80B8-F242AA29D01E}"/>
    <dgm:cxn modelId="{EA20C7D5-DAB2-4147-99E1-26CDB7ECD460}" type="presOf" srcId="{BBB04F75-9935-434E-B54F-BF10927364DE}" destId="{A3E8B8E0-4DC7-4CAD-94BB-6A4318C1C995}" srcOrd="1" destOrd="0" presId="urn:microsoft.com/office/officeart/2005/8/layout/radial1"/>
    <dgm:cxn modelId="{B418826D-A9F8-4A0D-B19A-2B25076952A7}" type="presOf" srcId="{412F6E5A-16F7-4BC4-BE8F-7206D0F71444}" destId="{71093C7F-E946-4B2B-8ED7-6D06748F206B}" srcOrd="0" destOrd="0" presId="urn:microsoft.com/office/officeart/2005/8/layout/radial1"/>
    <dgm:cxn modelId="{282F0E9C-94A9-48C0-B995-FECEF7527992}" type="presOf" srcId="{6D328438-9901-437D-9138-FCFE911DB36F}" destId="{DF80C5E2-21A4-41AA-A16E-13277654E4C9}" srcOrd="1" destOrd="0" presId="urn:microsoft.com/office/officeart/2005/8/layout/radial1"/>
    <dgm:cxn modelId="{6DEF9B9C-BB59-4170-9BDD-8DD552D0CC57}" srcId="{58CE0C53-6137-494A-847B-EDB23776A297}" destId="{4EA313C5-5FA7-46E2-B0D0-1125BD1B2C9E}" srcOrd="3" destOrd="0" parTransId="{47F591C5-7696-4A9E-8EEE-2D8E4E1E4D34}" sibTransId="{53DCF75E-54E9-478B-926B-4A18808F8B75}"/>
    <dgm:cxn modelId="{253E626A-3F99-4772-A56D-75593525251D}" type="presOf" srcId="{3D7217D0-C3FA-4237-98A3-EE3BF6E68ECA}" destId="{22ACB336-D3C2-45FE-8942-903BB5A85AB7}" srcOrd="1" destOrd="0" presId="urn:microsoft.com/office/officeart/2005/8/layout/radial1"/>
    <dgm:cxn modelId="{5E8AC0A5-6F75-4DED-B332-B19973D01A08}" type="presOf" srcId="{FA221EE0-B44A-440D-88C1-AC82A932907A}" destId="{D3D8C7D6-1ECB-4507-99A6-C23BE3F2BA41}" srcOrd="1" destOrd="0" presId="urn:microsoft.com/office/officeart/2005/8/layout/radial1"/>
    <dgm:cxn modelId="{0C814D33-24CB-45D8-A6C4-74EA6B77CF05}" type="presOf" srcId="{3FB86EE3-9057-4247-B74E-54FD156BD245}" destId="{648A46B4-46E6-4B5D-B335-32B4AAACFA13}" srcOrd="1" destOrd="0" presId="urn:microsoft.com/office/officeart/2005/8/layout/radial1"/>
    <dgm:cxn modelId="{66DD05C7-8C61-4EC5-A09B-A9243A6DDCB5}" type="presOf" srcId="{FA221EE0-B44A-440D-88C1-AC82A932907A}" destId="{A025949F-D652-49A3-B13F-F957D021FCFC}" srcOrd="0" destOrd="0" presId="urn:microsoft.com/office/officeart/2005/8/layout/radial1"/>
    <dgm:cxn modelId="{5BAFA498-005A-4C21-8768-E259570C737B}" type="presOf" srcId="{35AC2575-BC4A-4333-A40A-E557DB4469E2}" destId="{03F27226-7712-4287-815B-C0616DD66C8C}" srcOrd="0" destOrd="0" presId="urn:microsoft.com/office/officeart/2005/8/layout/radial1"/>
    <dgm:cxn modelId="{58A70149-1BF1-4529-849A-A88EB348ABFA}" type="presOf" srcId="{159A36F3-8E4A-4676-9A59-7009483AE907}" destId="{CA6755A9-85FD-4F75-BFB3-1DAA844B5F0B}" srcOrd="0" destOrd="0" presId="urn:microsoft.com/office/officeart/2005/8/layout/radial1"/>
    <dgm:cxn modelId="{3DF9E460-149A-4624-9BFF-3E48C90318BD}" type="presOf" srcId="{FAF3697C-314B-4437-A56E-D34B8E0A1B53}" destId="{32EAF763-E8C2-4F0D-AAF3-F06EE99A95E6}" srcOrd="0" destOrd="0" presId="urn:microsoft.com/office/officeart/2005/8/layout/radial1"/>
    <dgm:cxn modelId="{CDFED0E5-CFE8-48EA-8D5B-120689354C72}" srcId="{EF76232D-31A0-444D-A7E8-681B58264F44}" destId="{58CE0C53-6137-494A-847B-EDB23776A297}" srcOrd="0" destOrd="0" parTransId="{A39B0A79-96FD-4878-82EE-AEC0273BB578}" sibTransId="{E6A4C792-E039-43F3-BC6E-44DB88EE27AE}"/>
    <dgm:cxn modelId="{B87EB7E1-D824-4B09-9DD9-2AFD59793BBD}" type="presOf" srcId="{9E312273-4A5D-4E9C-974E-746C6BF24032}" destId="{03D70607-68FA-4E94-88D5-2B0A52672E42}" srcOrd="0" destOrd="0" presId="urn:microsoft.com/office/officeart/2005/8/layout/radial1"/>
    <dgm:cxn modelId="{24B4335A-C520-45BE-8A9D-04580D2EC468}" type="presOf" srcId="{47F591C5-7696-4A9E-8EEE-2D8E4E1E4D34}" destId="{7C3855F5-D90B-4BE0-AE4B-5D3B6E9D39A7}" srcOrd="1" destOrd="0" presId="urn:microsoft.com/office/officeart/2005/8/layout/radial1"/>
    <dgm:cxn modelId="{880D230D-1918-4D49-9C45-BD615EEF3DBA}" type="presOf" srcId="{BA7DAC45-783D-4014-8550-8EC938133A1D}" destId="{83167D87-EE92-4C53-B976-4E0E12E50EC6}" srcOrd="0" destOrd="0" presId="urn:microsoft.com/office/officeart/2005/8/layout/radial1"/>
    <dgm:cxn modelId="{C301C4BD-30A9-4AEB-9D97-F4AF449B57B5}" srcId="{58CE0C53-6137-494A-847B-EDB23776A297}" destId="{45DC8430-F5CA-4BA5-9868-4DDB28C24567}" srcOrd="1" destOrd="0" parTransId="{3D7217D0-C3FA-4237-98A3-EE3BF6E68ECA}" sibTransId="{6C5005C2-3BA2-423B-A011-AF2B806823FB}"/>
    <dgm:cxn modelId="{598F8F5D-8780-4676-B7D6-FE1148AE1614}" type="presOf" srcId="{7891BF46-78BB-4A05-B7B1-3325C488444A}" destId="{5EF7E8D5-95ED-42FD-9A9E-4DF2F8DAD4DB}" srcOrd="0" destOrd="0" presId="urn:microsoft.com/office/officeart/2005/8/layout/radial1"/>
    <dgm:cxn modelId="{2A12D593-1830-4148-8E48-9F3EA1A00B04}" srcId="{58CE0C53-6137-494A-847B-EDB23776A297}" destId="{7891BF46-78BB-4A05-B7B1-3325C488444A}" srcOrd="18" destOrd="0" parTransId="{FB2A4CA4-151A-436C-A781-77E13EF6A8B0}" sibTransId="{EDA55B19-1C27-43FB-A6AF-3E9DAB6EC4DF}"/>
    <dgm:cxn modelId="{7C52C0A5-DCAB-43BC-AE23-4C861D80C006}" type="presOf" srcId="{BC4F7A02-7903-4B09-BD82-70100080AA8A}" destId="{4499BE5B-D207-4670-B26F-B84BDC14932C}" srcOrd="1" destOrd="0" presId="urn:microsoft.com/office/officeart/2005/8/layout/radial1"/>
    <dgm:cxn modelId="{A8737798-849C-47E6-9EC3-16060C79A10F}" type="presOf" srcId="{A89426A3-B20B-4D35-84D5-83E512DDCB2E}" destId="{49308B57-F22E-4F7A-8AB5-8C8734FBE193}" srcOrd="0" destOrd="0" presId="urn:microsoft.com/office/officeart/2005/8/layout/radial1"/>
    <dgm:cxn modelId="{9380650E-B827-4528-87D4-FB733515457F}" srcId="{58CE0C53-6137-494A-847B-EDB23776A297}" destId="{182A4D7E-B4A0-4E3D-A0EF-9ECCFEF93C87}" srcOrd="20" destOrd="0" parTransId="{35AC2575-BC4A-4333-A40A-E557DB4469E2}" sibTransId="{FEC13B8F-CC15-4B48-9A3D-C03FF1443587}"/>
    <dgm:cxn modelId="{68564E20-0774-45F1-9286-5E468D181070}" srcId="{58CE0C53-6137-494A-847B-EDB23776A297}" destId="{412F6E5A-16F7-4BC4-BE8F-7206D0F71444}" srcOrd="17" destOrd="0" parTransId="{4C82A199-00D2-4DA5-AEB4-3777CDB7A9AA}" sibTransId="{E83EAA0A-03C6-48AE-BE15-5EC049BB073A}"/>
    <dgm:cxn modelId="{99F18824-D05D-4857-A570-A495F741F4C4}" srcId="{58CE0C53-6137-494A-847B-EDB23776A297}" destId="{7E11EC4C-5052-466D-A66F-A612822FD546}" srcOrd="7" destOrd="0" parTransId="{6B279407-2231-488F-9C73-F9575E3A6C9A}" sibTransId="{8A9C2A7D-760F-4FE0-BBBA-32CEE54D5260}"/>
    <dgm:cxn modelId="{E3E6EBD5-EF9E-4C5E-8B47-2E5B5E6DBAB0}" srcId="{58CE0C53-6137-494A-847B-EDB23776A297}" destId="{FAF8A318-5223-4A57-ABDE-9499D6D3E708}" srcOrd="4" destOrd="0" parTransId="{3FB86EE3-9057-4247-B74E-54FD156BD245}" sibTransId="{CD700EE3-2C90-43BA-8331-A8472F0752E9}"/>
    <dgm:cxn modelId="{37C3BEAA-CC42-41C7-8C82-2145D5EF583B}" srcId="{58CE0C53-6137-494A-847B-EDB23776A297}" destId="{48B3484F-81C7-4082-9550-E3F246206810}" srcOrd="22" destOrd="0" parTransId="{48E2DDF2-EFE8-4979-9DF7-5BAC554009D0}" sibTransId="{AD522F9F-9B62-467F-A0BF-494B563AE270}"/>
    <dgm:cxn modelId="{02C5D2FC-8358-4C7B-81B4-1AE9078E16FE}" type="presOf" srcId="{FB2A4CA4-151A-436C-A781-77E13EF6A8B0}" destId="{93460D55-294D-4BFF-800C-CD25EC42570A}" srcOrd="0" destOrd="0" presId="urn:microsoft.com/office/officeart/2005/8/layout/radial1"/>
    <dgm:cxn modelId="{B56BEB92-FEAB-4088-93DF-4B7D792987FD}" type="presOf" srcId="{FAF3697C-314B-4437-A56E-D34B8E0A1B53}" destId="{E34E93B7-0C0D-48B9-A8BA-68114650CEDF}" srcOrd="1" destOrd="0" presId="urn:microsoft.com/office/officeart/2005/8/layout/radial1"/>
    <dgm:cxn modelId="{B012B50F-EB1A-43F2-BC5F-F28C77520841}" srcId="{58CE0C53-6137-494A-847B-EDB23776A297}" destId="{BA7DAC45-783D-4014-8550-8EC938133A1D}" srcOrd="11" destOrd="0" parTransId="{BC4F7A02-7903-4B09-BD82-70100080AA8A}" sibTransId="{8CF29066-100D-469D-BBD6-890B0746B3DF}"/>
    <dgm:cxn modelId="{285368AF-A01A-4E99-AC29-596A08A6AF17}" srcId="{58CE0C53-6137-494A-847B-EDB23776A297}" destId="{A00C24F6-B25D-45AD-9F7D-2DAF6AC4F0CC}" srcOrd="2" destOrd="0" parTransId="{20B85F7E-D5C5-4BFF-B9F4-79AB685F73E5}" sibTransId="{4884A1D4-4EED-452A-A84E-403B32EC65F6}"/>
    <dgm:cxn modelId="{1707687E-CA21-41AA-8DCC-16B2BCB6EB00}" type="presOf" srcId="{4A0A4532-E4E8-49C1-B5E0-D38D35BDCB2D}" destId="{E690BE2E-10BE-46C7-BB08-145036320CEC}" srcOrd="1" destOrd="0" presId="urn:microsoft.com/office/officeart/2005/8/layout/radial1"/>
    <dgm:cxn modelId="{6FBFCBD5-A4C0-478F-89D1-E897F2BE616B}" type="presOf" srcId="{75E592B1-138E-4889-AF01-4083E2E26A6E}" destId="{F7747D5C-5AE6-4C71-9AA1-49A2FD411FD1}" srcOrd="0" destOrd="0" presId="urn:microsoft.com/office/officeart/2005/8/layout/radial1"/>
    <dgm:cxn modelId="{26E7693F-F8DA-4DB9-B2D2-952BCE664518}" type="presOf" srcId="{3D7217D0-C3FA-4237-98A3-EE3BF6E68ECA}" destId="{C6DE59B6-B352-48D4-A0C8-FB1074B0C003}" srcOrd="0" destOrd="0" presId="urn:microsoft.com/office/officeart/2005/8/layout/radial1"/>
    <dgm:cxn modelId="{63EDE62F-A88A-4F22-A3F7-9A797A442EE8}" type="presOf" srcId="{75E592B1-138E-4889-AF01-4083E2E26A6E}" destId="{2A56D654-5C53-4024-B5F2-C27E70526BEA}" srcOrd="1" destOrd="0" presId="urn:microsoft.com/office/officeart/2005/8/layout/radial1"/>
    <dgm:cxn modelId="{91BE9142-3CF4-4119-986D-2129B5891FA3}" type="presOf" srcId="{37A8739F-B1EE-474D-9B8F-A4ABCF8AA5A5}" destId="{27947CFC-2217-431A-A404-80E89519BB0A}" srcOrd="1" destOrd="0" presId="urn:microsoft.com/office/officeart/2005/8/layout/radial1"/>
    <dgm:cxn modelId="{2B9297BF-BB3E-48FB-86DA-0F739B61A8F7}" type="presOf" srcId="{B207C54E-BE14-48C4-957A-44CA27AAECD9}" destId="{5B7D9D3D-8A4E-4A0D-B2D8-DFB439C9F778}" srcOrd="1" destOrd="0" presId="urn:microsoft.com/office/officeart/2005/8/layout/radial1"/>
    <dgm:cxn modelId="{FEA74C34-4F34-47F1-9A98-83861BA7FADF}" type="presOf" srcId="{182A4D7E-B4A0-4E3D-A0EF-9ECCFEF93C87}" destId="{78DCE63E-CF3F-457F-BCB0-D6ED65B79AE8}" srcOrd="0" destOrd="0" presId="urn:microsoft.com/office/officeart/2005/8/layout/radial1"/>
    <dgm:cxn modelId="{16611D5B-BBF2-4DDA-A1E5-82F8A3390C87}" type="presOf" srcId="{7E11EC4C-5052-466D-A66F-A612822FD546}" destId="{37B472CF-1930-4DB6-B809-5C255C3D8D5C}" srcOrd="0" destOrd="0" presId="urn:microsoft.com/office/officeart/2005/8/layout/radial1"/>
    <dgm:cxn modelId="{25FEA8C0-EEA7-4648-961C-FD9B88634AE1}" srcId="{58CE0C53-6137-494A-847B-EDB23776A297}" destId="{F327D564-6AEF-4534-BC09-F48301E4FC28}" srcOrd="23" destOrd="0" parTransId="{C3B8B14B-F801-472A-B458-AF1EFD3E5CDE}" sibTransId="{67155481-8A48-4AC4-AFCF-4E584C89FF5F}"/>
    <dgm:cxn modelId="{FE5FBFBB-5FBF-43A0-A1AF-E8F6C01E4845}" srcId="{58CE0C53-6137-494A-847B-EDB23776A297}" destId="{9E312273-4A5D-4E9C-974E-746C6BF24032}" srcOrd="16" destOrd="0" parTransId="{BBB04F75-9935-434E-B54F-BF10927364DE}" sibTransId="{150EB57C-0D32-496B-A0EE-1C5DD2F5E6E4}"/>
    <dgm:cxn modelId="{09E20BF7-929A-4851-8FFA-90742989BBF0}" srcId="{58CE0C53-6137-494A-847B-EDB23776A297}" destId="{AE1DC9D5-7557-4398-BE4B-0826DFBE1CDC}" srcOrd="13" destOrd="0" parTransId="{6D50EE48-A975-4704-B1AC-9C164354D8E8}" sibTransId="{3DA99AE3-CECC-4BE8-973A-94855E3F9A82}"/>
    <dgm:cxn modelId="{E9379E3C-A476-4836-8F63-7881A575F534}" type="presOf" srcId="{8313EB2A-0369-47B7-AA80-824A06884F07}" destId="{E903F015-1621-4150-BDBB-9BF34125D04F}" srcOrd="1" destOrd="0" presId="urn:microsoft.com/office/officeart/2005/8/layout/radial1"/>
    <dgm:cxn modelId="{00C0856A-5D51-44B3-BF8A-852834CF789A}" srcId="{58CE0C53-6137-494A-847B-EDB23776A297}" destId="{A8C50F33-0924-438E-8ED3-AC8A5E4602DD}" srcOrd="15" destOrd="0" parTransId="{D4FE39DC-5832-4664-B9C5-742B95AC4829}" sibTransId="{025A834F-9CA9-4507-9452-B1006E128A65}"/>
    <dgm:cxn modelId="{E831F93F-C888-4F22-BF4A-F10110B3BDE1}" type="presOf" srcId="{93D59CA6-5FCC-4EBF-883E-AD30E4ACCA00}" destId="{C1D55671-18FF-4F3D-A372-34D3DD46E79A}" srcOrd="0" destOrd="0" presId="urn:microsoft.com/office/officeart/2005/8/layout/radial1"/>
    <dgm:cxn modelId="{40F1E999-1A06-4E44-B9D2-5D2DF6EB9F1C}" type="presOf" srcId="{45DC8430-F5CA-4BA5-9868-4DDB28C24567}" destId="{4B105291-2F72-456D-B470-707C53F62082}" srcOrd="0" destOrd="0" presId="urn:microsoft.com/office/officeart/2005/8/layout/radial1"/>
    <dgm:cxn modelId="{63EACCB9-E3F1-438A-8BBE-BAF5334C2727}" type="presOf" srcId="{6D328438-9901-437D-9138-FCFE911DB36F}" destId="{46965A67-35D6-4A3E-B0DF-9E9987967239}" srcOrd="0" destOrd="0" presId="urn:microsoft.com/office/officeart/2005/8/layout/radial1"/>
    <dgm:cxn modelId="{580AF38F-3110-42AD-92CE-A2ED95A1A2A4}" type="presOf" srcId="{A396BF63-26CC-4CCF-8078-7943F4319002}" destId="{8199543C-8729-4115-A7E1-5262F59264B8}" srcOrd="0" destOrd="0" presId="urn:microsoft.com/office/officeart/2005/8/layout/radial1"/>
    <dgm:cxn modelId="{FC1F8632-1BE5-43EB-9526-46A06B229A92}" type="presOf" srcId="{A8C50F33-0924-438E-8ED3-AC8A5E4602DD}" destId="{DF462E14-C1A8-4D4F-A7C3-9E302C841D85}" srcOrd="0" destOrd="0" presId="urn:microsoft.com/office/officeart/2005/8/layout/radial1"/>
    <dgm:cxn modelId="{1BE281E0-5F9A-4878-B41E-0AAC46487B79}" type="presOf" srcId="{C3B8B14B-F801-472A-B458-AF1EFD3E5CDE}" destId="{F4CA4485-22D6-44C2-9DC9-8D17B4F5C952}" srcOrd="1" destOrd="0" presId="urn:microsoft.com/office/officeart/2005/8/layout/radial1"/>
    <dgm:cxn modelId="{FDE5A046-A3EA-4DC0-806E-01F7D95BDAA4}" type="presOf" srcId="{AE1DC9D5-7557-4398-BE4B-0826DFBE1CDC}" destId="{2B0D4BF7-448F-42BE-98DE-6AE01F83FEF0}" srcOrd="0" destOrd="0" presId="urn:microsoft.com/office/officeart/2005/8/layout/radial1"/>
    <dgm:cxn modelId="{14EF28AA-058C-4620-8651-5F2F0395EC7E}" srcId="{58CE0C53-6137-494A-847B-EDB23776A297}" destId="{55CC4DBA-4084-4A56-A11A-940D7E7F71C8}" srcOrd="19" destOrd="0" parTransId="{8313EB2A-0369-47B7-AA80-824A06884F07}" sibTransId="{3B87BC41-C474-4BB2-A29A-E96EFF2C0F1B}"/>
    <dgm:cxn modelId="{C17DEDD4-44D5-4C6B-A97F-F929E8297B31}" type="presOf" srcId="{37A8739F-B1EE-474D-9B8F-A4ABCF8AA5A5}" destId="{8FD98041-3A2C-471F-A5B9-4C4ED19F559E}" srcOrd="0" destOrd="0" presId="urn:microsoft.com/office/officeart/2005/8/layout/radial1"/>
    <dgm:cxn modelId="{7A756954-4412-481F-B382-9C5B3E7D8AB6}" type="presOf" srcId="{0E3F645F-11A1-4181-9341-2790B9312835}" destId="{EF40B74A-365F-4EBE-A907-5506C05D9AF2}" srcOrd="0" destOrd="0" presId="urn:microsoft.com/office/officeart/2005/8/layout/radial1"/>
    <dgm:cxn modelId="{05B0D0C0-8AB2-4F0F-A50E-E341B2AEE7AD}" srcId="{58CE0C53-6137-494A-847B-EDB23776A297}" destId="{7A2FF841-F998-449B-89CE-64B096026593}" srcOrd="6" destOrd="0" parTransId="{4A0A4532-E4E8-49C1-B5E0-D38D35BDCB2D}" sibTransId="{E12C6000-4515-450C-8C4A-AB9A10B196D7}"/>
    <dgm:cxn modelId="{83E28AC0-96F5-4931-9F86-4E82EFA2EC83}" type="presOf" srcId="{8A2551FE-F52D-4E6F-909D-457540ED744A}" destId="{F870DDE4-3A34-4FB3-81FB-DD7CCD1C5944}" srcOrd="0" destOrd="0" presId="urn:microsoft.com/office/officeart/2005/8/layout/radial1"/>
    <dgm:cxn modelId="{A89D98F9-1648-4F1F-B613-DED172E1C4AC}" type="presOf" srcId="{D4FE39DC-5832-4664-B9C5-742B95AC4829}" destId="{A8BA6244-DEE9-4247-A9E8-E8727F9BEFF0}" srcOrd="0" destOrd="0" presId="urn:microsoft.com/office/officeart/2005/8/layout/radial1"/>
    <dgm:cxn modelId="{EEA241C9-682C-4319-A336-6E17311084D0}" srcId="{58CE0C53-6137-494A-847B-EDB23776A297}" destId="{0E3F645F-11A1-4181-9341-2790B9312835}" srcOrd="5" destOrd="0" parTransId="{8A2551FE-F52D-4E6F-909D-457540ED744A}" sibTransId="{CE6A05E8-7988-4FA0-855E-87383D6B2FC4}"/>
    <dgm:cxn modelId="{88B54513-3AE8-497E-A3B5-8851528202B5}" type="presOf" srcId="{4C82A199-00D2-4DA5-AEB4-3777CDB7A9AA}" destId="{DB265ED2-7E64-4B3D-9424-0CC6B872558E}" srcOrd="0" destOrd="0" presId="urn:microsoft.com/office/officeart/2005/8/layout/radial1"/>
    <dgm:cxn modelId="{5733D35B-51AE-4823-8CAA-7CCB33E02539}" type="presOf" srcId="{6B279407-2231-488F-9C73-F9575E3A6C9A}" destId="{F595144D-F3C6-4569-A257-3CE5D3BAF60F}" srcOrd="1" destOrd="0" presId="urn:microsoft.com/office/officeart/2005/8/layout/radial1"/>
    <dgm:cxn modelId="{6C9F51E8-FFB1-44F5-8BDC-3F6B43181040}" type="presOf" srcId="{6B279407-2231-488F-9C73-F9575E3A6C9A}" destId="{AA1B901E-E219-48F8-A289-F78B37F54AF6}" srcOrd="0" destOrd="0" presId="urn:microsoft.com/office/officeart/2005/8/layout/radial1"/>
    <dgm:cxn modelId="{B1ACC5C2-249D-4881-A037-5FF3823671A5}" type="presOf" srcId="{4C82A199-00D2-4DA5-AEB4-3777CDB7A9AA}" destId="{EA4FE3EE-BF8A-4B47-A548-CC11E5C908A8}" srcOrd="1" destOrd="0" presId="urn:microsoft.com/office/officeart/2005/8/layout/radial1"/>
    <dgm:cxn modelId="{92DC5F40-D21C-4989-A887-C328E68AD436}" type="presOf" srcId="{58CE0C53-6137-494A-847B-EDB23776A297}" destId="{2ED19E0D-9964-443A-8DB4-691F4F4861DB}" srcOrd="0" destOrd="0" presId="urn:microsoft.com/office/officeart/2005/8/layout/radial1"/>
    <dgm:cxn modelId="{C5B3F49D-4681-419E-8BD8-4E9CBEAC1972}" type="presOf" srcId="{55CC4DBA-4084-4A56-A11A-940D7E7F71C8}" destId="{B1298C40-FC4A-4F3B-9656-69FA09DFA906}" srcOrd="0" destOrd="0" presId="urn:microsoft.com/office/officeart/2005/8/layout/radial1"/>
    <dgm:cxn modelId="{FEA84708-7088-4107-95D3-4A25838B4508}" type="presParOf" srcId="{D195CAE1-F8E0-4A89-9FB6-F61FE486549A}" destId="{2ED19E0D-9964-443A-8DB4-691F4F4861DB}" srcOrd="0" destOrd="0" presId="urn:microsoft.com/office/officeart/2005/8/layout/radial1"/>
    <dgm:cxn modelId="{BFAB0D07-7188-488F-904B-CB4A0BD34D62}" type="presParOf" srcId="{D195CAE1-F8E0-4A89-9FB6-F61FE486549A}" destId="{8FD98041-3A2C-471F-A5B9-4C4ED19F559E}" srcOrd="1" destOrd="0" presId="urn:microsoft.com/office/officeart/2005/8/layout/radial1"/>
    <dgm:cxn modelId="{98285AEE-26E9-40AD-B603-9BFD48B48A9B}" type="presParOf" srcId="{8FD98041-3A2C-471F-A5B9-4C4ED19F559E}" destId="{27947CFC-2217-431A-A404-80E89519BB0A}" srcOrd="0" destOrd="0" presId="urn:microsoft.com/office/officeart/2005/8/layout/radial1"/>
    <dgm:cxn modelId="{4058BDE3-5F52-4010-910B-EF794AD1EE55}" type="presParOf" srcId="{D195CAE1-F8E0-4A89-9FB6-F61FE486549A}" destId="{44568106-FD47-4D4D-ADE7-3E8DB8822CF8}" srcOrd="2" destOrd="0" presId="urn:microsoft.com/office/officeart/2005/8/layout/radial1"/>
    <dgm:cxn modelId="{9E1B640A-9314-4EA9-91F0-CC646A38AA8F}" type="presParOf" srcId="{D195CAE1-F8E0-4A89-9FB6-F61FE486549A}" destId="{C6DE59B6-B352-48D4-A0C8-FB1074B0C003}" srcOrd="3" destOrd="0" presId="urn:microsoft.com/office/officeart/2005/8/layout/radial1"/>
    <dgm:cxn modelId="{22304299-98E9-4645-9286-4AB215BFCD0B}" type="presParOf" srcId="{C6DE59B6-B352-48D4-A0C8-FB1074B0C003}" destId="{22ACB336-D3C2-45FE-8942-903BB5A85AB7}" srcOrd="0" destOrd="0" presId="urn:microsoft.com/office/officeart/2005/8/layout/radial1"/>
    <dgm:cxn modelId="{EC30E92D-637D-4384-AEB4-A88BA9DB8E2E}" type="presParOf" srcId="{D195CAE1-F8E0-4A89-9FB6-F61FE486549A}" destId="{4B105291-2F72-456D-B470-707C53F62082}" srcOrd="4" destOrd="0" presId="urn:microsoft.com/office/officeart/2005/8/layout/radial1"/>
    <dgm:cxn modelId="{4162F239-6CE1-48B5-99C5-8D8D9C13FF46}" type="presParOf" srcId="{D195CAE1-F8E0-4A89-9FB6-F61FE486549A}" destId="{0B613A79-0F6D-4A79-B76B-5B1D6FC4BE24}" srcOrd="5" destOrd="0" presId="urn:microsoft.com/office/officeart/2005/8/layout/radial1"/>
    <dgm:cxn modelId="{B3183513-3EF9-43C3-ABF6-D5B07DE4671C}" type="presParOf" srcId="{0B613A79-0F6D-4A79-B76B-5B1D6FC4BE24}" destId="{4A558D5D-EF95-442D-9A6A-7D4CBAF897F7}" srcOrd="0" destOrd="0" presId="urn:microsoft.com/office/officeart/2005/8/layout/radial1"/>
    <dgm:cxn modelId="{C5266768-E882-415E-AC3A-BE78C4322576}" type="presParOf" srcId="{D195CAE1-F8E0-4A89-9FB6-F61FE486549A}" destId="{0617634A-4784-4845-89BB-F0B3FC54E040}" srcOrd="6" destOrd="0" presId="urn:microsoft.com/office/officeart/2005/8/layout/radial1"/>
    <dgm:cxn modelId="{692CF1A3-1A60-4CE6-BE5C-B00BDD211912}" type="presParOf" srcId="{D195CAE1-F8E0-4A89-9FB6-F61FE486549A}" destId="{058B4CCC-3A1B-4A74-9269-9084C3B45FB3}" srcOrd="7" destOrd="0" presId="urn:microsoft.com/office/officeart/2005/8/layout/radial1"/>
    <dgm:cxn modelId="{F2D9FFA0-5B69-4208-A2D3-30C11727D547}" type="presParOf" srcId="{058B4CCC-3A1B-4A74-9269-9084C3B45FB3}" destId="{7C3855F5-D90B-4BE0-AE4B-5D3B6E9D39A7}" srcOrd="0" destOrd="0" presId="urn:microsoft.com/office/officeart/2005/8/layout/radial1"/>
    <dgm:cxn modelId="{18789561-A4C7-4122-8E5F-5A5F66A7029C}" type="presParOf" srcId="{D195CAE1-F8E0-4A89-9FB6-F61FE486549A}" destId="{519115FC-C8E5-4979-93B4-FED708D45140}" srcOrd="8" destOrd="0" presId="urn:microsoft.com/office/officeart/2005/8/layout/radial1"/>
    <dgm:cxn modelId="{279A8B2C-65F3-49C6-9FAA-34FF75AE7D74}" type="presParOf" srcId="{D195CAE1-F8E0-4A89-9FB6-F61FE486549A}" destId="{73C26F37-32AB-46DE-AF02-431BA691E783}" srcOrd="9" destOrd="0" presId="urn:microsoft.com/office/officeart/2005/8/layout/radial1"/>
    <dgm:cxn modelId="{A3FDF8A0-1848-472A-8964-F61321F80018}" type="presParOf" srcId="{73C26F37-32AB-46DE-AF02-431BA691E783}" destId="{648A46B4-46E6-4B5D-B335-32B4AAACFA13}" srcOrd="0" destOrd="0" presId="urn:microsoft.com/office/officeart/2005/8/layout/radial1"/>
    <dgm:cxn modelId="{1CFBE5BA-D414-4858-BC91-E9B9A245E0E1}" type="presParOf" srcId="{D195CAE1-F8E0-4A89-9FB6-F61FE486549A}" destId="{57ED496B-F0B8-4DDF-85C3-E8DD752F521A}" srcOrd="10" destOrd="0" presId="urn:microsoft.com/office/officeart/2005/8/layout/radial1"/>
    <dgm:cxn modelId="{F45C9ADF-1D6F-43D1-B92E-30FBA355DA64}" type="presParOf" srcId="{D195CAE1-F8E0-4A89-9FB6-F61FE486549A}" destId="{F870DDE4-3A34-4FB3-81FB-DD7CCD1C5944}" srcOrd="11" destOrd="0" presId="urn:microsoft.com/office/officeart/2005/8/layout/radial1"/>
    <dgm:cxn modelId="{80E2A602-FB8A-4A5B-95A8-B89507768CD9}" type="presParOf" srcId="{F870DDE4-3A34-4FB3-81FB-DD7CCD1C5944}" destId="{02C9E00B-7353-4663-829E-7F7063405345}" srcOrd="0" destOrd="0" presId="urn:microsoft.com/office/officeart/2005/8/layout/radial1"/>
    <dgm:cxn modelId="{4D68A542-B78C-475C-9A6A-1764E4C7DBE4}" type="presParOf" srcId="{D195CAE1-F8E0-4A89-9FB6-F61FE486549A}" destId="{EF40B74A-365F-4EBE-A907-5506C05D9AF2}" srcOrd="12" destOrd="0" presId="urn:microsoft.com/office/officeart/2005/8/layout/radial1"/>
    <dgm:cxn modelId="{1451322A-13CF-4822-AF33-1BA85F189D42}" type="presParOf" srcId="{D195CAE1-F8E0-4A89-9FB6-F61FE486549A}" destId="{E5AED96D-A913-4FD3-A9BE-505D3E720EA6}" srcOrd="13" destOrd="0" presId="urn:microsoft.com/office/officeart/2005/8/layout/radial1"/>
    <dgm:cxn modelId="{33505BED-C623-4ED1-87EB-6EA28A4ADC83}" type="presParOf" srcId="{E5AED96D-A913-4FD3-A9BE-505D3E720EA6}" destId="{E690BE2E-10BE-46C7-BB08-145036320CEC}" srcOrd="0" destOrd="0" presId="urn:microsoft.com/office/officeart/2005/8/layout/radial1"/>
    <dgm:cxn modelId="{AC5A4A2A-9B88-416C-968E-36C9D7B1A3DD}" type="presParOf" srcId="{D195CAE1-F8E0-4A89-9FB6-F61FE486549A}" destId="{35932783-69B8-4452-BD80-230420CFF967}" srcOrd="14" destOrd="0" presId="urn:microsoft.com/office/officeart/2005/8/layout/radial1"/>
    <dgm:cxn modelId="{C7A73216-57DF-4630-BCF7-D19E439C5DAC}" type="presParOf" srcId="{D195CAE1-F8E0-4A89-9FB6-F61FE486549A}" destId="{AA1B901E-E219-48F8-A289-F78B37F54AF6}" srcOrd="15" destOrd="0" presId="urn:microsoft.com/office/officeart/2005/8/layout/radial1"/>
    <dgm:cxn modelId="{DB80BA1D-C5AC-4C01-9A19-E31A173A3E9A}" type="presParOf" srcId="{AA1B901E-E219-48F8-A289-F78B37F54AF6}" destId="{F595144D-F3C6-4569-A257-3CE5D3BAF60F}" srcOrd="0" destOrd="0" presId="urn:microsoft.com/office/officeart/2005/8/layout/radial1"/>
    <dgm:cxn modelId="{AFD9A318-9111-4C61-B136-D5C887A2644C}" type="presParOf" srcId="{D195CAE1-F8E0-4A89-9FB6-F61FE486549A}" destId="{37B472CF-1930-4DB6-B809-5C255C3D8D5C}" srcOrd="16" destOrd="0" presId="urn:microsoft.com/office/officeart/2005/8/layout/radial1"/>
    <dgm:cxn modelId="{EC405EAD-E529-4A17-96FA-EAA49313DB4E}" type="presParOf" srcId="{D195CAE1-F8E0-4A89-9FB6-F61FE486549A}" destId="{32EAF763-E8C2-4F0D-AAF3-F06EE99A95E6}" srcOrd="17" destOrd="0" presId="urn:microsoft.com/office/officeart/2005/8/layout/radial1"/>
    <dgm:cxn modelId="{EB174C74-3050-4219-A80B-5617BE8D56CF}" type="presParOf" srcId="{32EAF763-E8C2-4F0D-AAF3-F06EE99A95E6}" destId="{E34E93B7-0C0D-48B9-A8BA-68114650CEDF}" srcOrd="0" destOrd="0" presId="urn:microsoft.com/office/officeart/2005/8/layout/radial1"/>
    <dgm:cxn modelId="{D4641F8C-7245-468D-9ED8-8136C05D4333}" type="presParOf" srcId="{D195CAE1-F8E0-4A89-9FB6-F61FE486549A}" destId="{1B0A8738-5E06-409E-A576-52CAB13DEA33}" srcOrd="18" destOrd="0" presId="urn:microsoft.com/office/officeart/2005/8/layout/radial1"/>
    <dgm:cxn modelId="{9070B304-8EEC-4C4D-B878-467AE87FE7F2}" type="presParOf" srcId="{D195CAE1-F8E0-4A89-9FB6-F61FE486549A}" destId="{46965A67-35D6-4A3E-B0DF-9E9987967239}" srcOrd="19" destOrd="0" presId="urn:microsoft.com/office/officeart/2005/8/layout/radial1"/>
    <dgm:cxn modelId="{95F7E02E-A989-401E-B31A-65FA51702A80}" type="presParOf" srcId="{46965A67-35D6-4A3E-B0DF-9E9987967239}" destId="{DF80C5E2-21A4-41AA-A16E-13277654E4C9}" srcOrd="0" destOrd="0" presId="urn:microsoft.com/office/officeart/2005/8/layout/radial1"/>
    <dgm:cxn modelId="{8CBDD9D2-DBB6-4261-8E50-1F7DA143EA8B}" type="presParOf" srcId="{D195CAE1-F8E0-4A89-9FB6-F61FE486549A}" destId="{8199543C-8729-4115-A7E1-5262F59264B8}" srcOrd="20" destOrd="0" presId="urn:microsoft.com/office/officeart/2005/8/layout/radial1"/>
    <dgm:cxn modelId="{DFA45B86-0942-46EF-B6F8-B1535B948CAF}" type="presParOf" srcId="{D195CAE1-F8E0-4A89-9FB6-F61FE486549A}" destId="{19A0FD90-EC87-4218-9A0E-00D47DD0686F}" srcOrd="21" destOrd="0" presId="urn:microsoft.com/office/officeart/2005/8/layout/radial1"/>
    <dgm:cxn modelId="{64B69FB7-48FC-4AEC-8A73-7B48F7AF3B28}" type="presParOf" srcId="{19A0FD90-EC87-4218-9A0E-00D47DD0686F}" destId="{5B7D9D3D-8A4E-4A0D-B2D8-DFB439C9F778}" srcOrd="0" destOrd="0" presId="urn:microsoft.com/office/officeart/2005/8/layout/radial1"/>
    <dgm:cxn modelId="{FFD1DD7B-383A-454E-AB86-FF9A36584BA7}" type="presParOf" srcId="{D195CAE1-F8E0-4A89-9FB6-F61FE486549A}" destId="{344609EF-383B-4A6E-B02E-F2C4ADB744E0}" srcOrd="22" destOrd="0" presId="urn:microsoft.com/office/officeart/2005/8/layout/radial1"/>
    <dgm:cxn modelId="{0266FBEE-CC52-4D23-8C1F-0E2AA2F3B844}" type="presParOf" srcId="{D195CAE1-F8E0-4A89-9FB6-F61FE486549A}" destId="{8A513C02-B107-4D20-BBD0-402CA7A54A19}" srcOrd="23" destOrd="0" presId="urn:microsoft.com/office/officeart/2005/8/layout/radial1"/>
    <dgm:cxn modelId="{47D10E0D-0632-4160-9324-4B8468087D50}" type="presParOf" srcId="{8A513C02-B107-4D20-BBD0-402CA7A54A19}" destId="{4499BE5B-D207-4670-B26F-B84BDC14932C}" srcOrd="0" destOrd="0" presId="urn:microsoft.com/office/officeart/2005/8/layout/radial1"/>
    <dgm:cxn modelId="{8CA96046-4354-4DF2-8483-7093BBE1193D}" type="presParOf" srcId="{D195CAE1-F8E0-4A89-9FB6-F61FE486549A}" destId="{83167D87-EE92-4C53-B976-4E0E12E50EC6}" srcOrd="24" destOrd="0" presId="urn:microsoft.com/office/officeart/2005/8/layout/radial1"/>
    <dgm:cxn modelId="{57CB3E06-CF1E-40C0-AC0A-BCA0C1CDC708}" type="presParOf" srcId="{D195CAE1-F8E0-4A89-9FB6-F61FE486549A}" destId="{7A52A7DA-47BB-469D-A559-2A17D69BFE33}" srcOrd="25" destOrd="0" presId="urn:microsoft.com/office/officeart/2005/8/layout/radial1"/>
    <dgm:cxn modelId="{12088668-3EEA-4FD0-BDD6-B67EF3E5EF85}" type="presParOf" srcId="{7A52A7DA-47BB-469D-A559-2A17D69BFE33}" destId="{4AE5A982-C4D1-490A-AA03-7DD1E0B63193}" srcOrd="0" destOrd="0" presId="urn:microsoft.com/office/officeart/2005/8/layout/radial1"/>
    <dgm:cxn modelId="{56CBAA53-97CC-449D-80BA-270FC4A64355}" type="presParOf" srcId="{D195CAE1-F8E0-4A89-9FB6-F61FE486549A}" destId="{C1D55671-18FF-4F3D-A372-34D3DD46E79A}" srcOrd="26" destOrd="0" presId="urn:microsoft.com/office/officeart/2005/8/layout/radial1"/>
    <dgm:cxn modelId="{6C3F9656-C10F-4B74-8593-29D025E4A199}" type="presParOf" srcId="{D195CAE1-F8E0-4A89-9FB6-F61FE486549A}" destId="{3EF60159-9626-423E-85AA-4906C5B84E79}" srcOrd="27" destOrd="0" presId="urn:microsoft.com/office/officeart/2005/8/layout/radial1"/>
    <dgm:cxn modelId="{090476B4-FB33-4451-98CD-CA65D6CB616F}" type="presParOf" srcId="{3EF60159-9626-423E-85AA-4906C5B84E79}" destId="{C5759CD2-9286-4A89-8362-03BE0DA1E09E}" srcOrd="0" destOrd="0" presId="urn:microsoft.com/office/officeart/2005/8/layout/radial1"/>
    <dgm:cxn modelId="{A248B009-94B0-46CA-A37D-D61E4C3B95CE}" type="presParOf" srcId="{D195CAE1-F8E0-4A89-9FB6-F61FE486549A}" destId="{2B0D4BF7-448F-42BE-98DE-6AE01F83FEF0}" srcOrd="28" destOrd="0" presId="urn:microsoft.com/office/officeart/2005/8/layout/radial1"/>
    <dgm:cxn modelId="{86F4C5A1-9921-411B-BC24-27604B242ABA}" type="presParOf" srcId="{D195CAE1-F8E0-4A89-9FB6-F61FE486549A}" destId="{A025949F-D652-49A3-B13F-F957D021FCFC}" srcOrd="29" destOrd="0" presId="urn:microsoft.com/office/officeart/2005/8/layout/radial1"/>
    <dgm:cxn modelId="{F6998CEA-5ECA-4648-B14C-BFCDFFAB07CD}" type="presParOf" srcId="{A025949F-D652-49A3-B13F-F957D021FCFC}" destId="{D3D8C7D6-1ECB-4507-99A6-C23BE3F2BA41}" srcOrd="0" destOrd="0" presId="urn:microsoft.com/office/officeart/2005/8/layout/radial1"/>
    <dgm:cxn modelId="{F250D584-1CF4-4D07-A58A-9C6D46A4001B}" type="presParOf" srcId="{D195CAE1-F8E0-4A89-9FB6-F61FE486549A}" destId="{49308B57-F22E-4F7A-8AB5-8C8734FBE193}" srcOrd="30" destOrd="0" presId="urn:microsoft.com/office/officeart/2005/8/layout/radial1"/>
    <dgm:cxn modelId="{9BD03F4A-4232-4703-A404-94EEAD58561A}" type="presParOf" srcId="{D195CAE1-F8E0-4A89-9FB6-F61FE486549A}" destId="{A8BA6244-DEE9-4247-A9E8-E8727F9BEFF0}" srcOrd="31" destOrd="0" presId="urn:microsoft.com/office/officeart/2005/8/layout/radial1"/>
    <dgm:cxn modelId="{60F77523-17AA-46B7-8665-04A791DE204C}" type="presParOf" srcId="{A8BA6244-DEE9-4247-A9E8-E8727F9BEFF0}" destId="{6AFBEE28-BC6F-4914-899C-222AB4117F44}" srcOrd="0" destOrd="0" presId="urn:microsoft.com/office/officeart/2005/8/layout/radial1"/>
    <dgm:cxn modelId="{3100D772-F2D9-4A83-A85D-F213E9F78FBC}" type="presParOf" srcId="{D195CAE1-F8E0-4A89-9FB6-F61FE486549A}" destId="{DF462E14-C1A8-4D4F-A7C3-9E302C841D85}" srcOrd="32" destOrd="0" presId="urn:microsoft.com/office/officeart/2005/8/layout/radial1"/>
    <dgm:cxn modelId="{AF6BD436-E39C-4E97-BA29-ABEBE5BB865B}" type="presParOf" srcId="{D195CAE1-F8E0-4A89-9FB6-F61FE486549A}" destId="{121DCECA-13D2-4369-857F-937A83BAD994}" srcOrd="33" destOrd="0" presId="urn:microsoft.com/office/officeart/2005/8/layout/radial1"/>
    <dgm:cxn modelId="{3FCAEBDD-C35D-430B-AE9C-8D48065F1F1E}" type="presParOf" srcId="{121DCECA-13D2-4369-857F-937A83BAD994}" destId="{A3E8B8E0-4DC7-4CAD-94BB-6A4318C1C995}" srcOrd="0" destOrd="0" presId="urn:microsoft.com/office/officeart/2005/8/layout/radial1"/>
    <dgm:cxn modelId="{B0E2F4A6-E0B0-4CA9-8C67-E19378BFAE54}" type="presParOf" srcId="{D195CAE1-F8E0-4A89-9FB6-F61FE486549A}" destId="{03D70607-68FA-4E94-88D5-2B0A52672E42}" srcOrd="34" destOrd="0" presId="urn:microsoft.com/office/officeart/2005/8/layout/radial1"/>
    <dgm:cxn modelId="{38857578-AFA3-46F8-B498-F5777616A510}" type="presParOf" srcId="{D195CAE1-F8E0-4A89-9FB6-F61FE486549A}" destId="{DB265ED2-7E64-4B3D-9424-0CC6B872558E}" srcOrd="35" destOrd="0" presId="urn:microsoft.com/office/officeart/2005/8/layout/radial1"/>
    <dgm:cxn modelId="{DFDA7BFE-DC13-4BEC-9D82-889C5E2A5F6E}" type="presParOf" srcId="{DB265ED2-7E64-4B3D-9424-0CC6B872558E}" destId="{EA4FE3EE-BF8A-4B47-A548-CC11E5C908A8}" srcOrd="0" destOrd="0" presId="urn:microsoft.com/office/officeart/2005/8/layout/radial1"/>
    <dgm:cxn modelId="{B174C171-8149-4291-88FE-BE9F7F3E486D}" type="presParOf" srcId="{D195CAE1-F8E0-4A89-9FB6-F61FE486549A}" destId="{71093C7F-E946-4B2B-8ED7-6D06748F206B}" srcOrd="36" destOrd="0" presId="urn:microsoft.com/office/officeart/2005/8/layout/radial1"/>
    <dgm:cxn modelId="{04087FF9-C18D-45B4-A854-AECC273E9D09}" type="presParOf" srcId="{D195CAE1-F8E0-4A89-9FB6-F61FE486549A}" destId="{93460D55-294D-4BFF-800C-CD25EC42570A}" srcOrd="37" destOrd="0" presId="urn:microsoft.com/office/officeart/2005/8/layout/radial1"/>
    <dgm:cxn modelId="{F7CF1E69-52E1-4605-B07A-111A5000A0F0}" type="presParOf" srcId="{93460D55-294D-4BFF-800C-CD25EC42570A}" destId="{0A4B2EE5-8C93-4740-AA8E-67513E2680CB}" srcOrd="0" destOrd="0" presId="urn:microsoft.com/office/officeart/2005/8/layout/radial1"/>
    <dgm:cxn modelId="{B26FCBB0-FCBC-4150-822A-21CDD72B480A}" type="presParOf" srcId="{D195CAE1-F8E0-4A89-9FB6-F61FE486549A}" destId="{5EF7E8D5-95ED-42FD-9A9E-4DF2F8DAD4DB}" srcOrd="38" destOrd="0" presId="urn:microsoft.com/office/officeart/2005/8/layout/radial1"/>
    <dgm:cxn modelId="{935E88A1-2B5A-457C-8B9F-BB1FBC64425F}" type="presParOf" srcId="{D195CAE1-F8E0-4A89-9FB6-F61FE486549A}" destId="{60F783A2-0299-407E-A476-E8D108320A0F}" srcOrd="39" destOrd="0" presId="urn:microsoft.com/office/officeart/2005/8/layout/radial1"/>
    <dgm:cxn modelId="{E5F72BDF-7EC7-4862-A6C4-8E4D961F3E1C}" type="presParOf" srcId="{60F783A2-0299-407E-A476-E8D108320A0F}" destId="{E903F015-1621-4150-BDBB-9BF34125D04F}" srcOrd="0" destOrd="0" presId="urn:microsoft.com/office/officeart/2005/8/layout/radial1"/>
    <dgm:cxn modelId="{9269D6A7-E8F1-4AB8-B876-CCE59A23FAD2}" type="presParOf" srcId="{D195CAE1-F8E0-4A89-9FB6-F61FE486549A}" destId="{B1298C40-FC4A-4F3B-9656-69FA09DFA906}" srcOrd="40" destOrd="0" presId="urn:microsoft.com/office/officeart/2005/8/layout/radial1"/>
    <dgm:cxn modelId="{4B536584-4A93-450C-93F6-E087E89E0C53}" type="presParOf" srcId="{D195CAE1-F8E0-4A89-9FB6-F61FE486549A}" destId="{03F27226-7712-4287-815B-C0616DD66C8C}" srcOrd="41" destOrd="0" presId="urn:microsoft.com/office/officeart/2005/8/layout/radial1"/>
    <dgm:cxn modelId="{341F5C8A-E7AF-4D1B-AD4A-B05E3B930865}" type="presParOf" srcId="{03F27226-7712-4287-815B-C0616DD66C8C}" destId="{4645B482-410B-4AB7-8373-246CCFCFA960}" srcOrd="0" destOrd="0" presId="urn:microsoft.com/office/officeart/2005/8/layout/radial1"/>
    <dgm:cxn modelId="{B96B73E7-7B52-4CBA-82D1-688F2679C94A}" type="presParOf" srcId="{D195CAE1-F8E0-4A89-9FB6-F61FE486549A}" destId="{78DCE63E-CF3F-457F-BCB0-D6ED65B79AE8}" srcOrd="42" destOrd="0" presId="urn:microsoft.com/office/officeart/2005/8/layout/radial1"/>
    <dgm:cxn modelId="{3A049F24-84A2-4C96-903A-AC0F95D0DF06}" type="presParOf" srcId="{D195CAE1-F8E0-4A89-9FB6-F61FE486549A}" destId="{F7747D5C-5AE6-4C71-9AA1-49A2FD411FD1}" srcOrd="43" destOrd="0" presId="urn:microsoft.com/office/officeart/2005/8/layout/radial1"/>
    <dgm:cxn modelId="{B190FB0D-E3B0-4E82-B578-0ACFED120C78}" type="presParOf" srcId="{F7747D5C-5AE6-4C71-9AA1-49A2FD411FD1}" destId="{2A56D654-5C53-4024-B5F2-C27E70526BEA}" srcOrd="0" destOrd="0" presId="urn:microsoft.com/office/officeart/2005/8/layout/radial1"/>
    <dgm:cxn modelId="{8F3F556A-5A94-4009-B0F0-A282435F229B}" type="presParOf" srcId="{D195CAE1-F8E0-4A89-9FB6-F61FE486549A}" destId="{CA6755A9-85FD-4F75-BFB3-1DAA844B5F0B}" srcOrd="44" destOrd="0" presId="urn:microsoft.com/office/officeart/2005/8/layout/radial1"/>
    <dgm:cxn modelId="{B031C8AF-F73A-46D9-A7C1-9AA027E34B29}" type="presParOf" srcId="{D195CAE1-F8E0-4A89-9FB6-F61FE486549A}" destId="{C9E856FE-E739-4A47-9F0E-D9ACBBD0361C}" srcOrd="45" destOrd="0" presId="urn:microsoft.com/office/officeart/2005/8/layout/radial1"/>
    <dgm:cxn modelId="{44B1C3A5-205E-46BA-8A73-5166148D56A7}" type="presParOf" srcId="{C9E856FE-E739-4A47-9F0E-D9ACBBD0361C}" destId="{4249B6CB-AF3A-426B-9260-D6AF79BA7E2A}" srcOrd="0" destOrd="0" presId="urn:microsoft.com/office/officeart/2005/8/layout/radial1"/>
    <dgm:cxn modelId="{AE593362-6A51-4C4D-8834-855BBA4EB9F4}" type="presParOf" srcId="{D195CAE1-F8E0-4A89-9FB6-F61FE486549A}" destId="{42CB68C5-08E8-455F-B9F3-37C9A6A878BE}" srcOrd="46" destOrd="0" presId="urn:microsoft.com/office/officeart/2005/8/layout/radial1"/>
    <dgm:cxn modelId="{229E29CE-B6E6-4D61-8548-0C1A8F8DC313}" type="presParOf" srcId="{D195CAE1-F8E0-4A89-9FB6-F61FE486549A}" destId="{B492C576-1681-41BD-8F62-FADACE8DAEAC}" srcOrd="47" destOrd="0" presId="urn:microsoft.com/office/officeart/2005/8/layout/radial1"/>
    <dgm:cxn modelId="{E93F1AC1-E4B2-4502-B9C9-DD21D4B73221}" type="presParOf" srcId="{B492C576-1681-41BD-8F62-FADACE8DAEAC}" destId="{F4CA4485-22D6-44C2-9DC9-8D17B4F5C952}" srcOrd="0" destOrd="0" presId="urn:microsoft.com/office/officeart/2005/8/layout/radial1"/>
    <dgm:cxn modelId="{8D4C3269-1FCF-46BD-B6BE-03FC4EEF4750}" type="presParOf" srcId="{D195CAE1-F8E0-4A89-9FB6-F61FE486549A}" destId="{EAD1E1FB-A014-425B-B815-71C1864AD7A2}" srcOrd="48" destOrd="0" presId="urn:microsoft.com/office/officeart/2005/8/layout/radial1"/>
    <dgm:cxn modelId="{C367341A-FB70-44DE-A6E0-04F280F1DD16}" type="presParOf" srcId="{D195CAE1-F8E0-4A89-9FB6-F61FE486549A}" destId="{0D9B2407-00F7-4EE4-A91B-5CCCD2273E71}" srcOrd="49" destOrd="0" presId="urn:microsoft.com/office/officeart/2005/8/layout/radial1"/>
    <dgm:cxn modelId="{BB452EE6-E7D5-4AA1-A073-4F423012BED7}" type="presParOf" srcId="{0D9B2407-00F7-4EE4-A91B-5CCCD2273E71}" destId="{107C9728-C3D1-48E1-8945-61AC32E94916}" srcOrd="0" destOrd="0" presId="urn:microsoft.com/office/officeart/2005/8/layout/radial1"/>
    <dgm:cxn modelId="{12A4074C-94C0-48BA-9793-25C7AE79274E}" type="presParOf" srcId="{D195CAE1-F8E0-4A89-9FB6-F61FE486549A}" destId="{29705E54-3A2A-4295-805B-CF98E460B392}" srcOrd="5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19E0D-9964-443A-8DB4-691F4F4861DB}">
      <dsp:nvSpPr>
        <dsp:cNvPr id="0" name=""/>
        <dsp:cNvSpPr/>
      </dsp:nvSpPr>
      <dsp:spPr>
        <a:xfrm>
          <a:off x="3090062" y="2006922"/>
          <a:ext cx="1648423" cy="1620972"/>
        </a:xfrm>
        <a:prstGeom prst="ellipse">
          <a:avLst/>
        </a:prstGeom>
        <a:gradFill flip="none" rotWithShape="0">
          <a:gsLst>
            <a:gs pos="10000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0000"/>
              </a:solidFill>
            </a:rPr>
            <a:t>ALPHABET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3331468" y="2244308"/>
        <a:ext cx="1165611" cy="1146200"/>
      </dsp:txXfrm>
    </dsp:sp>
    <dsp:sp modelId="{8FD98041-3A2C-471F-A5B9-4C4ED19F559E}">
      <dsp:nvSpPr>
        <dsp:cNvPr id="0" name=""/>
        <dsp:cNvSpPr/>
      </dsp:nvSpPr>
      <dsp:spPr>
        <a:xfrm rot="16200000">
          <a:off x="3168772" y="1255785"/>
          <a:ext cx="1491002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91002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76998" y="1224145"/>
        <a:ext cx="74550" cy="74550"/>
      </dsp:txXfrm>
    </dsp:sp>
    <dsp:sp modelId="{44568106-FD47-4D4D-ADE7-3E8DB8822CF8}">
      <dsp:nvSpPr>
        <dsp:cNvPr id="0" name=""/>
        <dsp:cNvSpPr/>
      </dsp:nvSpPr>
      <dsp:spPr>
        <a:xfrm>
          <a:off x="3669172" y="25717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A</a:t>
          </a:r>
          <a:endParaRPr lang="ru-RU" sz="2200" kern="1200"/>
        </a:p>
      </dsp:txBody>
      <dsp:txXfrm>
        <a:off x="3740960" y="97505"/>
        <a:ext cx="346626" cy="346626"/>
      </dsp:txXfrm>
    </dsp:sp>
    <dsp:sp modelId="{C6DE59B6-B352-48D4-A0C8-FB1074B0C003}">
      <dsp:nvSpPr>
        <dsp:cNvPr id="0" name=""/>
        <dsp:cNvSpPr/>
      </dsp:nvSpPr>
      <dsp:spPr>
        <a:xfrm rot="17064000">
          <a:off x="3556248" y="1304268"/>
          <a:ext cx="1490173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90173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64081" y="1272649"/>
        <a:ext cx="74508" cy="74508"/>
      </dsp:txXfrm>
    </dsp:sp>
    <dsp:sp modelId="{4B105291-2F72-456D-B470-707C53F62082}">
      <dsp:nvSpPr>
        <dsp:cNvPr id="0" name=""/>
        <dsp:cNvSpPr/>
      </dsp:nvSpPr>
      <dsp:spPr>
        <a:xfrm>
          <a:off x="4302483" y="105723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433154"/>
                <a:satOff val="-1999"/>
                <a:lumOff val="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33154"/>
                <a:satOff val="-1999"/>
                <a:lumOff val="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33154"/>
                <a:satOff val="-1999"/>
                <a:lumOff val="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B</a:t>
          </a:r>
          <a:endParaRPr lang="ru-RU" sz="2200" kern="1200"/>
        </a:p>
      </dsp:txBody>
      <dsp:txXfrm>
        <a:off x="4374271" y="177511"/>
        <a:ext cx="346626" cy="346626"/>
      </dsp:txXfrm>
    </dsp:sp>
    <dsp:sp modelId="{0B613A79-0F6D-4A79-B76B-5B1D6FC4BE24}">
      <dsp:nvSpPr>
        <dsp:cNvPr id="0" name=""/>
        <dsp:cNvSpPr/>
      </dsp:nvSpPr>
      <dsp:spPr>
        <a:xfrm rot="17928000">
          <a:off x="3920690" y="1446881"/>
          <a:ext cx="1487877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87877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27432" y="1415320"/>
        <a:ext cx="74393" cy="74393"/>
      </dsp:txXfrm>
    </dsp:sp>
    <dsp:sp modelId="{0617634A-4784-4845-89BB-F0B3FC54E040}">
      <dsp:nvSpPr>
        <dsp:cNvPr id="0" name=""/>
        <dsp:cNvSpPr/>
      </dsp:nvSpPr>
      <dsp:spPr>
        <a:xfrm>
          <a:off x="4896001" y="340713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866308"/>
                <a:satOff val="-3997"/>
                <a:lumOff val="1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8"/>
                <a:satOff val="-3997"/>
                <a:lumOff val="1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8"/>
                <a:satOff val="-3997"/>
                <a:lumOff val="1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</a:t>
          </a:r>
          <a:endParaRPr lang="ru-RU" sz="2200" kern="1200" dirty="0"/>
        </a:p>
      </dsp:txBody>
      <dsp:txXfrm>
        <a:off x="4967789" y="412501"/>
        <a:ext cx="346626" cy="346626"/>
      </dsp:txXfrm>
    </dsp:sp>
    <dsp:sp modelId="{058B4CCC-3A1B-4A74-9269-9084C3B45FB3}">
      <dsp:nvSpPr>
        <dsp:cNvPr id="0" name=""/>
        <dsp:cNvSpPr/>
      </dsp:nvSpPr>
      <dsp:spPr>
        <a:xfrm rot="18792000">
          <a:off x="4239264" y="1675193"/>
          <a:ext cx="148465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84656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44476" y="1643712"/>
        <a:ext cx="74232" cy="74232"/>
      </dsp:txXfrm>
    </dsp:sp>
    <dsp:sp modelId="{519115FC-C8E5-4979-93B4-FED708D45140}">
      <dsp:nvSpPr>
        <dsp:cNvPr id="0" name=""/>
        <dsp:cNvSpPr/>
      </dsp:nvSpPr>
      <dsp:spPr>
        <a:xfrm>
          <a:off x="5412433" y="715922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1299462"/>
                <a:satOff val="-5996"/>
                <a:lumOff val="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99462"/>
                <a:satOff val="-5996"/>
                <a:lumOff val="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99462"/>
                <a:satOff val="-5996"/>
                <a:lumOff val="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D</a:t>
          </a:r>
          <a:endParaRPr lang="ru-RU" sz="2200" kern="1200"/>
        </a:p>
      </dsp:txBody>
      <dsp:txXfrm>
        <a:off x="5484221" y="787710"/>
        <a:ext cx="346626" cy="346626"/>
      </dsp:txXfrm>
    </dsp:sp>
    <dsp:sp modelId="{73C26F37-32AB-46DE-AF02-431BA691E783}">
      <dsp:nvSpPr>
        <dsp:cNvPr id="0" name=""/>
        <dsp:cNvSpPr/>
      </dsp:nvSpPr>
      <dsp:spPr>
        <a:xfrm rot="19656000">
          <a:off x="4491494" y="1975430"/>
          <a:ext cx="1481288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81288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95106" y="1944033"/>
        <a:ext cx="74064" cy="74064"/>
      </dsp:txXfrm>
    </dsp:sp>
    <dsp:sp modelId="{57ED496B-F0B8-4DDF-85C3-E8DD752F521A}">
      <dsp:nvSpPr>
        <dsp:cNvPr id="0" name=""/>
        <dsp:cNvSpPr/>
      </dsp:nvSpPr>
      <dsp:spPr>
        <a:xfrm>
          <a:off x="5819329" y="1207775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E</a:t>
          </a:r>
          <a:endParaRPr lang="ru-RU" sz="2200" kern="1200"/>
        </a:p>
      </dsp:txBody>
      <dsp:txXfrm>
        <a:off x="5891117" y="1279563"/>
        <a:ext cx="346626" cy="346626"/>
      </dsp:txXfrm>
    </dsp:sp>
    <dsp:sp modelId="{F870DDE4-3A34-4FB3-81FB-DD7CCD1C5944}">
      <dsp:nvSpPr>
        <dsp:cNvPr id="0" name=""/>
        <dsp:cNvSpPr/>
      </dsp:nvSpPr>
      <dsp:spPr>
        <a:xfrm rot="20520000">
          <a:off x="4660686" y="2329032"/>
          <a:ext cx="1478617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78617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63029" y="2297702"/>
        <a:ext cx="73930" cy="73930"/>
      </dsp:txXfrm>
    </dsp:sp>
    <dsp:sp modelId="{EF40B74A-365F-4EBE-A907-5506C05D9AF2}">
      <dsp:nvSpPr>
        <dsp:cNvPr id="0" name=""/>
        <dsp:cNvSpPr/>
      </dsp:nvSpPr>
      <dsp:spPr>
        <a:xfrm>
          <a:off x="6091123" y="1785367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2165769"/>
                <a:satOff val="-9993"/>
                <a:lumOff val="3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165769"/>
                <a:satOff val="-9993"/>
                <a:lumOff val="3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165769"/>
                <a:satOff val="-9993"/>
                <a:lumOff val="3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F</a:t>
          </a:r>
          <a:endParaRPr lang="ru-RU" sz="2200" kern="1200"/>
        </a:p>
      </dsp:txBody>
      <dsp:txXfrm>
        <a:off x="6162911" y="1857155"/>
        <a:ext cx="346626" cy="346626"/>
      </dsp:txXfrm>
    </dsp:sp>
    <dsp:sp modelId="{E5AED96D-A913-4FD3-A9BE-505D3E720EA6}">
      <dsp:nvSpPr>
        <dsp:cNvPr id="0" name=""/>
        <dsp:cNvSpPr/>
      </dsp:nvSpPr>
      <dsp:spPr>
        <a:xfrm rot="21384000">
          <a:off x="4735346" y="2713642"/>
          <a:ext cx="1477332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77332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37079" y="2682344"/>
        <a:ext cx="73866" cy="73866"/>
      </dsp:txXfrm>
    </dsp:sp>
    <dsp:sp modelId="{35932783-69B8-4452-BD80-230420CFF967}">
      <dsp:nvSpPr>
        <dsp:cNvPr id="0" name=""/>
        <dsp:cNvSpPr/>
      </dsp:nvSpPr>
      <dsp:spPr>
        <a:xfrm>
          <a:off x="6210737" y="2412405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G</a:t>
          </a:r>
          <a:endParaRPr lang="ru-RU" sz="2200" kern="1200"/>
        </a:p>
      </dsp:txBody>
      <dsp:txXfrm>
        <a:off x="6282525" y="2484193"/>
        <a:ext cx="346626" cy="346626"/>
      </dsp:txXfrm>
    </dsp:sp>
    <dsp:sp modelId="{AA1B901E-E219-48F8-A289-F78B37F54AF6}">
      <dsp:nvSpPr>
        <dsp:cNvPr id="0" name=""/>
        <dsp:cNvSpPr/>
      </dsp:nvSpPr>
      <dsp:spPr>
        <a:xfrm rot="648000">
          <a:off x="4710314" y="3104575"/>
          <a:ext cx="1477770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77770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12255" y="3073266"/>
        <a:ext cx="73888" cy="73888"/>
      </dsp:txXfrm>
    </dsp:sp>
    <dsp:sp modelId="{37B472CF-1930-4DB6-B809-5C255C3D8D5C}">
      <dsp:nvSpPr>
        <dsp:cNvPr id="0" name=""/>
        <dsp:cNvSpPr/>
      </dsp:nvSpPr>
      <dsp:spPr>
        <a:xfrm>
          <a:off x="6170655" y="3049490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3032077"/>
                <a:satOff val="-13991"/>
                <a:lumOff val="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032077"/>
                <a:satOff val="-13991"/>
                <a:lumOff val="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032077"/>
                <a:satOff val="-13991"/>
                <a:lumOff val="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H</a:t>
          </a:r>
          <a:endParaRPr lang="ru-RU" sz="2200" kern="1200"/>
        </a:p>
      </dsp:txBody>
      <dsp:txXfrm>
        <a:off x="6242443" y="3121278"/>
        <a:ext cx="346626" cy="346626"/>
      </dsp:txXfrm>
    </dsp:sp>
    <dsp:sp modelId="{32EAF763-E8C2-4F0D-AAF3-F06EE99A95E6}">
      <dsp:nvSpPr>
        <dsp:cNvPr id="0" name=""/>
        <dsp:cNvSpPr/>
      </dsp:nvSpPr>
      <dsp:spPr>
        <a:xfrm rot="1512000">
          <a:off x="4587325" y="3476661"/>
          <a:ext cx="147981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79816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90238" y="3445301"/>
        <a:ext cx="73990" cy="73990"/>
      </dsp:txXfrm>
    </dsp:sp>
    <dsp:sp modelId="{1B0A8738-5E06-409E-A576-52CAB13DEA33}">
      <dsp:nvSpPr>
        <dsp:cNvPr id="0" name=""/>
        <dsp:cNvSpPr/>
      </dsp:nvSpPr>
      <dsp:spPr>
        <a:xfrm>
          <a:off x="5973396" y="3656592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I</a:t>
          </a:r>
          <a:endParaRPr lang="ru-RU" sz="2200" kern="1200"/>
        </a:p>
      </dsp:txBody>
      <dsp:txXfrm>
        <a:off x="6045184" y="3728380"/>
        <a:ext cx="346626" cy="346626"/>
      </dsp:txXfrm>
    </dsp:sp>
    <dsp:sp modelId="{46965A67-35D6-4A3E-B0DF-9E9987967239}">
      <dsp:nvSpPr>
        <dsp:cNvPr id="0" name=""/>
        <dsp:cNvSpPr/>
      </dsp:nvSpPr>
      <dsp:spPr>
        <a:xfrm rot="2376000">
          <a:off x="4374821" y="3806166"/>
          <a:ext cx="1482937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82937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79216" y="3774729"/>
        <a:ext cx="74146" cy="74146"/>
      </dsp:txXfrm>
    </dsp:sp>
    <dsp:sp modelId="{8199543C-8729-4115-A7E1-5262F59264B8}">
      <dsp:nvSpPr>
        <dsp:cNvPr id="0" name=""/>
        <dsp:cNvSpPr/>
      </dsp:nvSpPr>
      <dsp:spPr>
        <a:xfrm>
          <a:off x="5631353" y="4195564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3898385"/>
                <a:satOff val="-17988"/>
                <a:lumOff val="6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98385"/>
                <a:satOff val="-17988"/>
                <a:lumOff val="6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98385"/>
                <a:satOff val="-17988"/>
                <a:lumOff val="6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J</a:t>
          </a:r>
          <a:endParaRPr lang="ru-RU" sz="2200" kern="1200"/>
        </a:p>
      </dsp:txBody>
      <dsp:txXfrm>
        <a:off x="5703141" y="4267352"/>
        <a:ext cx="346626" cy="346626"/>
      </dsp:txXfrm>
    </dsp:sp>
    <dsp:sp modelId="{19A0FD90-EC87-4218-9A0E-00D47DD0686F}">
      <dsp:nvSpPr>
        <dsp:cNvPr id="0" name=""/>
        <dsp:cNvSpPr/>
      </dsp:nvSpPr>
      <dsp:spPr>
        <a:xfrm rot="3240000">
          <a:off x="4087062" y="4072479"/>
          <a:ext cx="1486338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86338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93072" y="4040956"/>
        <a:ext cx="74316" cy="74316"/>
      </dsp:txXfrm>
    </dsp:sp>
    <dsp:sp modelId="{344609EF-383B-4A6E-B02E-F2C4ADB744E0}">
      <dsp:nvSpPr>
        <dsp:cNvPr id="0" name=""/>
        <dsp:cNvSpPr/>
      </dsp:nvSpPr>
      <dsp:spPr>
        <a:xfrm>
          <a:off x="5166020" y="4632541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4331538"/>
                <a:satOff val="-19987"/>
                <a:lumOff val="7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331538"/>
                <a:satOff val="-19987"/>
                <a:lumOff val="7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331538"/>
                <a:satOff val="-19987"/>
                <a:lumOff val="7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K</a:t>
          </a:r>
          <a:endParaRPr lang="ru-RU" sz="2200" kern="1200"/>
        </a:p>
      </dsp:txBody>
      <dsp:txXfrm>
        <a:off x="5237808" y="4704329"/>
        <a:ext cx="346626" cy="346626"/>
      </dsp:txXfrm>
    </dsp:sp>
    <dsp:sp modelId="{8A513C02-B107-4D20-BBD0-402CA7A54A19}">
      <dsp:nvSpPr>
        <dsp:cNvPr id="0" name=""/>
        <dsp:cNvSpPr/>
      </dsp:nvSpPr>
      <dsp:spPr>
        <a:xfrm rot="4104000">
          <a:off x="3742814" y="4259339"/>
          <a:ext cx="1489182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89182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50176" y="4227745"/>
        <a:ext cx="74459" cy="74459"/>
      </dsp:txXfrm>
    </dsp:sp>
    <dsp:sp modelId="{83167D87-EE92-4C53-B976-4E0E12E50EC6}">
      <dsp:nvSpPr>
        <dsp:cNvPr id="0" name=""/>
        <dsp:cNvSpPr/>
      </dsp:nvSpPr>
      <dsp:spPr>
        <a:xfrm>
          <a:off x="4606634" y="4940066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4764692"/>
                <a:satOff val="-21985"/>
                <a:lumOff val="8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764692"/>
                <a:satOff val="-21985"/>
                <a:lumOff val="8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764692"/>
                <a:satOff val="-21985"/>
                <a:lumOff val="8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L</a:t>
          </a:r>
          <a:endParaRPr lang="ru-RU" sz="2200" kern="1200"/>
        </a:p>
      </dsp:txBody>
      <dsp:txXfrm>
        <a:off x="4678422" y="5011854"/>
        <a:ext cx="346626" cy="346626"/>
      </dsp:txXfrm>
    </dsp:sp>
    <dsp:sp modelId="{7A52A7DA-47BB-469D-A559-2A17D69BFE33}">
      <dsp:nvSpPr>
        <dsp:cNvPr id="0" name=""/>
        <dsp:cNvSpPr/>
      </dsp:nvSpPr>
      <dsp:spPr>
        <a:xfrm rot="4968000">
          <a:off x="3363908" y="4355595"/>
          <a:ext cx="1490792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90792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72034" y="4323960"/>
        <a:ext cx="74539" cy="74539"/>
      </dsp:txXfrm>
    </dsp:sp>
    <dsp:sp modelId="{C1D55671-18FF-4F3D-A372-34D3DD46E79A}">
      <dsp:nvSpPr>
        <dsp:cNvPr id="0" name=""/>
        <dsp:cNvSpPr/>
      </dsp:nvSpPr>
      <dsp:spPr>
        <a:xfrm>
          <a:off x="3988345" y="5098816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M</a:t>
          </a:r>
          <a:endParaRPr lang="ru-RU" sz="2200" kern="1200"/>
        </a:p>
      </dsp:txBody>
      <dsp:txXfrm>
        <a:off x="4060133" y="5170604"/>
        <a:ext cx="346626" cy="346626"/>
      </dsp:txXfrm>
    </dsp:sp>
    <dsp:sp modelId="{3EF60159-9626-423E-85AA-4906C5B84E79}">
      <dsp:nvSpPr>
        <dsp:cNvPr id="0" name=""/>
        <dsp:cNvSpPr/>
      </dsp:nvSpPr>
      <dsp:spPr>
        <a:xfrm rot="5832000">
          <a:off x="2973847" y="4355595"/>
          <a:ext cx="1490792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90792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81974" y="4323960"/>
        <a:ext cx="74539" cy="74539"/>
      </dsp:txXfrm>
    </dsp:sp>
    <dsp:sp modelId="{2B0D4BF7-448F-42BE-98DE-6AE01F83FEF0}">
      <dsp:nvSpPr>
        <dsp:cNvPr id="0" name=""/>
        <dsp:cNvSpPr/>
      </dsp:nvSpPr>
      <dsp:spPr>
        <a:xfrm>
          <a:off x="3350000" y="5098816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5631000"/>
                <a:satOff val="-25983"/>
                <a:lumOff val="9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631000"/>
                <a:satOff val="-25983"/>
                <a:lumOff val="9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631000"/>
                <a:satOff val="-25983"/>
                <a:lumOff val="9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N</a:t>
          </a:r>
          <a:endParaRPr lang="ru-RU" sz="2200" kern="1200"/>
        </a:p>
      </dsp:txBody>
      <dsp:txXfrm>
        <a:off x="3421788" y="5170604"/>
        <a:ext cx="346626" cy="346626"/>
      </dsp:txXfrm>
    </dsp:sp>
    <dsp:sp modelId="{A025949F-D652-49A3-B13F-F957D021FCFC}">
      <dsp:nvSpPr>
        <dsp:cNvPr id="0" name=""/>
        <dsp:cNvSpPr/>
      </dsp:nvSpPr>
      <dsp:spPr>
        <a:xfrm rot="6696000">
          <a:off x="2596550" y="4259339"/>
          <a:ext cx="1489182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89182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03912" y="4227745"/>
        <a:ext cx="74459" cy="74459"/>
      </dsp:txXfrm>
    </dsp:sp>
    <dsp:sp modelId="{49308B57-F22E-4F7A-8AB5-8C8734FBE193}">
      <dsp:nvSpPr>
        <dsp:cNvPr id="0" name=""/>
        <dsp:cNvSpPr/>
      </dsp:nvSpPr>
      <dsp:spPr>
        <a:xfrm>
          <a:off x="2731710" y="4940066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6064154"/>
                <a:satOff val="-27981"/>
                <a:lumOff val="10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064154"/>
                <a:satOff val="-27981"/>
                <a:lumOff val="10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064154"/>
                <a:satOff val="-27981"/>
                <a:lumOff val="10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O</a:t>
          </a:r>
          <a:endParaRPr lang="ru-RU" sz="2200" kern="1200"/>
        </a:p>
      </dsp:txBody>
      <dsp:txXfrm>
        <a:off x="2803498" y="5011854"/>
        <a:ext cx="346626" cy="346626"/>
      </dsp:txXfrm>
    </dsp:sp>
    <dsp:sp modelId="{A8BA6244-DEE9-4247-A9E8-E8727F9BEFF0}">
      <dsp:nvSpPr>
        <dsp:cNvPr id="0" name=""/>
        <dsp:cNvSpPr/>
      </dsp:nvSpPr>
      <dsp:spPr>
        <a:xfrm rot="7560000">
          <a:off x="2255147" y="4072479"/>
          <a:ext cx="1486338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86338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61158" y="4040956"/>
        <a:ext cx="74316" cy="74316"/>
      </dsp:txXfrm>
    </dsp:sp>
    <dsp:sp modelId="{DF462E14-C1A8-4D4F-A7C3-9E302C841D85}">
      <dsp:nvSpPr>
        <dsp:cNvPr id="0" name=""/>
        <dsp:cNvSpPr/>
      </dsp:nvSpPr>
      <dsp:spPr>
        <a:xfrm>
          <a:off x="2172324" y="4632541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6497308"/>
                <a:satOff val="-29980"/>
                <a:lumOff val="11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97308"/>
                <a:satOff val="-29980"/>
                <a:lumOff val="11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97308"/>
                <a:satOff val="-29980"/>
                <a:lumOff val="11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</a:t>
          </a:r>
          <a:endParaRPr lang="ru-RU" sz="2200" kern="1200"/>
        </a:p>
      </dsp:txBody>
      <dsp:txXfrm>
        <a:off x="2244112" y="4704329"/>
        <a:ext cx="346626" cy="346626"/>
      </dsp:txXfrm>
    </dsp:sp>
    <dsp:sp modelId="{121DCECA-13D2-4369-857F-937A83BAD994}">
      <dsp:nvSpPr>
        <dsp:cNvPr id="0" name=""/>
        <dsp:cNvSpPr/>
      </dsp:nvSpPr>
      <dsp:spPr>
        <a:xfrm rot="8424000">
          <a:off x="1970789" y="3806166"/>
          <a:ext cx="1482937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82937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75184" y="3774729"/>
        <a:ext cx="74146" cy="74146"/>
      </dsp:txXfrm>
    </dsp:sp>
    <dsp:sp modelId="{03D70607-68FA-4E94-88D5-2B0A52672E42}">
      <dsp:nvSpPr>
        <dsp:cNvPr id="0" name=""/>
        <dsp:cNvSpPr/>
      </dsp:nvSpPr>
      <dsp:spPr>
        <a:xfrm>
          <a:off x="1706991" y="4195564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Q</a:t>
          </a:r>
          <a:endParaRPr lang="ru-RU" sz="2200" kern="1200"/>
        </a:p>
      </dsp:txBody>
      <dsp:txXfrm>
        <a:off x="1778779" y="4267352"/>
        <a:ext cx="346626" cy="346626"/>
      </dsp:txXfrm>
    </dsp:sp>
    <dsp:sp modelId="{DB265ED2-7E64-4B3D-9424-0CC6B872558E}">
      <dsp:nvSpPr>
        <dsp:cNvPr id="0" name=""/>
        <dsp:cNvSpPr/>
      </dsp:nvSpPr>
      <dsp:spPr>
        <a:xfrm rot="9288000">
          <a:off x="1761405" y="3476661"/>
          <a:ext cx="147981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79816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64318" y="3445301"/>
        <a:ext cx="73990" cy="73990"/>
      </dsp:txXfrm>
    </dsp:sp>
    <dsp:sp modelId="{71093C7F-E946-4B2B-8ED7-6D06748F206B}">
      <dsp:nvSpPr>
        <dsp:cNvPr id="0" name=""/>
        <dsp:cNvSpPr/>
      </dsp:nvSpPr>
      <dsp:spPr>
        <a:xfrm>
          <a:off x="1364949" y="3656592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7363615"/>
                <a:satOff val="-33977"/>
                <a:lumOff val="1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63615"/>
                <a:satOff val="-33977"/>
                <a:lumOff val="1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63615"/>
                <a:satOff val="-33977"/>
                <a:lumOff val="1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R</a:t>
          </a:r>
          <a:endParaRPr lang="ru-RU" sz="2200" kern="1200"/>
        </a:p>
      </dsp:txBody>
      <dsp:txXfrm>
        <a:off x="1436737" y="3728380"/>
        <a:ext cx="346626" cy="346626"/>
      </dsp:txXfrm>
    </dsp:sp>
    <dsp:sp modelId="{93460D55-294D-4BFF-800C-CD25EC42570A}">
      <dsp:nvSpPr>
        <dsp:cNvPr id="0" name=""/>
        <dsp:cNvSpPr/>
      </dsp:nvSpPr>
      <dsp:spPr>
        <a:xfrm rot="10152000">
          <a:off x="1640463" y="3104575"/>
          <a:ext cx="1477770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77770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342404" y="3073266"/>
        <a:ext cx="73888" cy="73888"/>
      </dsp:txXfrm>
    </dsp:sp>
    <dsp:sp modelId="{5EF7E8D5-95ED-42FD-9A9E-4DF2F8DAD4DB}">
      <dsp:nvSpPr>
        <dsp:cNvPr id="0" name=""/>
        <dsp:cNvSpPr/>
      </dsp:nvSpPr>
      <dsp:spPr>
        <a:xfrm>
          <a:off x="1167690" y="3049490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</a:t>
          </a:r>
          <a:endParaRPr lang="ru-RU" sz="2200" kern="1200"/>
        </a:p>
      </dsp:txBody>
      <dsp:txXfrm>
        <a:off x="1239478" y="3121278"/>
        <a:ext cx="346626" cy="346626"/>
      </dsp:txXfrm>
    </dsp:sp>
    <dsp:sp modelId="{60F783A2-0299-407E-A476-E8D108320A0F}">
      <dsp:nvSpPr>
        <dsp:cNvPr id="0" name=""/>
        <dsp:cNvSpPr/>
      </dsp:nvSpPr>
      <dsp:spPr>
        <a:xfrm rot="11016000">
          <a:off x="1615869" y="2713642"/>
          <a:ext cx="1477332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77332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317602" y="2682344"/>
        <a:ext cx="73866" cy="73866"/>
      </dsp:txXfrm>
    </dsp:sp>
    <dsp:sp modelId="{B1298C40-FC4A-4F3B-9656-69FA09DFA906}">
      <dsp:nvSpPr>
        <dsp:cNvPr id="0" name=""/>
        <dsp:cNvSpPr/>
      </dsp:nvSpPr>
      <dsp:spPr>
        <a:xfrm>
          <a:off x="1127608" y="2412405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8229923"/>
                <a:satOff val="-37975"/>
                <a:lumOff val="13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9923"/>
                <a:satOff val="-37975"/>
                <a:lumOff val="13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9923"/>
                <a:satOff val="-37975"/>
                <a:lumOff val="13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</a:t>
          </a:r>
          <a:endParaRPr lang="ru-RU" sz="2200" kern="1200"/>
        </a:p>
      </dsp:txBody>
      <dsp:txXfrm>
        <a:off x="1199396" y="2484193"/>
        <a:ext cx="346626" cy="346626"/>
      </dsp:txXfrm>
    </dsp:sp>
    <dsp:sp modelId="{03F27226-7712-4287-815B-C0616DD66C8C}">
      <dsp:nvSpPr>
        <dsp:cNvPr id="0" name=""/>
        <dsp:cNvSpPr/>
      </dsp:nvSpPr>
      <dsp:spPr>
        <a:xfrm rot="11880000">
          <a:off x="1689243" y="2329032"/>
          <a:ext cx="1478617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78617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391587" y="2297702"/>
        <a:ext cx="73930" cy="73930"/>
      </dsp:txXfrm>
    </dsp:sp>
    <dsp:sp modelId="{78DCE63E-CF3F-457F-BCB0-D6ED65B79AE8}">
      <dsp:nvSpPr>
        <dsp:cNvPr id="0" name=""/>
        <dsp:cNvSpPr/>
      </dsp:nvSpPr>
      <dsp:spPr>
        <a:xfrm>
          <a:off x="1247221" y="1785367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V</a:t>
          </a:r>
          <a:endParaRPr lang="ru-RU" sz="2200" kern="1200"/>
        </a:p>
      </dsp:txBody>
      <dsp:txXfrm>
        <a:off x="1319009" y="1857155"/>
        <a:ext cx="346626" cy="346626"/>
      </dsp:txXfrm>
    </dsp:sp>
    <dsp:sp modelId="{F7747D5C-5AE6-4C71-9AA1-49A2FD411FD1}">
      <dsp:nvSpPr>
        <dsp:cNvPr id="0" name=""/>
        <dsp:cNvSpPr/>
      </dsp:nvSpPr>
      <dsp:spPr>
        <a:xfrm rot="12744000">
          <a:off x="1855765" y="1975430"/>
          <a:ext cx="1481288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81288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559377" y="1944033"/>
        <a:ext cx="74064" cy="74064"/>
      </dsp:txXfrm>
    </dsp:sp>
    <dsp:sp modelId="{CA6755A9-85FD-4F75-BFB3-1DAA844B5F0B}">
      <dsp:nvSpPr>
        <dsp:cNvPr id="0" name=""/>
        <dsp:cNvSpPr/>
      </dsp:nvSpPr>
      <dsp:spPr>
        <a:xfrm>
          <a:off x="1519015" y="1207775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9096231"/>
                <a:satOff val="-41972"/>
                <a:lumOff val="15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096231"/>
                <a:satOff val="-41972"/>
                <a:lumOff val="15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096231"/>
                <a:satOff val="-41972"/>
                <a:lumOff val="15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W</a:t>
          </a:r>
          <a:endParaRPr lang="ru-RU" sz="2200" kern="1200"/>
        </a:p>
      </dsp:txBody>
      <dsp:txXfrm>
        <a:off x="1590803" y="1279563"/>
        <a:ext cx="346626" cy="346626"/>
      </dsp:txXfrm>
    </dsp:sp>
    <dsp:sp modelId="{C9E856FE-E739-4A47-9F0E-D9ACBBD0361C}">
      <dsp:nvSpPr>
        <dsp:cNvPr id="0" name=""/>
        <dsp:cNvSpPr/>
      </dsp:nvSpPr>
      <dsp:spPr>
        <a:xfrm rot="13608000">
          <a:off x="2104627" y="1675193"/>
          <a:ext cx="148465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84656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09838" y="1643712"/>
        <a:ext cx="74232" cy="74232"/>
      </dsp:txXfrm>
    </dsp:sp>
    <dsp:sp modelId="{42CB68C5-08E8-455F-B9F3-37C9A6A878BE}">
      <dsp:nvSpPr>
        <dsp:cNvPr id="0" name=""/>
        <dsp:cNvSpPr/>
      </dsp:nvSpPr>
      <dsp:spPr>
        <a:xfrm>
          <a:off x="1925912" y="715922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9529384"/>
                <a:satOff val="-43971"/>
                <a:lumOff val="16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529384"/>
                <a:satOff val="-43971"/>
                <a:lumOff val="16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529384"/>
                <a:satOff val="-43971"/>
                <a:lumOff val="16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X</a:t>
          </a:r>
          <a:endParaRPr lang="ru-RU" sz="2200" kern="1200"/>
        </a:p>
      </dsp:txBody>
      <dsp:txXfrm>
        <a:off x="1997700" y="787710"/>
        <a:ext cx="346626" cy="346626"/>
      </dsp:txXfrm>
    </dsp:sp>
    <dsp:sp modelId="{B492C576-1681-41BD-8F62-FADACE8DAEAC}">
      <dsp:nvSpPr>
        <dsp:cNvPr id="0" name=""/>
        <dsp:cNvSpPr/>
      </dsp:nvSpPr>
      <dsp:spPr>
        <a:xfrm rot="14472000">
          <a:off x="2419979" y="1446881"/>
          <a:ext cx="1487877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87877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26721" y="1415320"/>
        <a:ext cx="74393" cy="74393"/>
      </dsp:txXfrm>
    </dsp:sp>
    <dsp:sp modelId="{EAD1E1FB-A014-425B-B815-71C1864AD7A2}">
      <dsp:nvSpPr>
        <dsp:cNvPr id="0" name=""/>
        <dsp:cNvSpPr/>
      </dsp:nvSpPr>
      <dsp:spPr>
        <a:xfrm>
          <a:off x="2442343" y="340713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9962538"/>
                <a:satOff val="-45969"/>
                <a:lumOff val="16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962538"/>
                <a:satOff val="-45969"/>
                <a:lumOff val="1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962538"/>
                <a:satOff val="-45969"/>
                <a:lumOff val="16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Y</a:t>
          </a:r>
          <a:endParaRPr lang="ru-RU" sz="2200" kern="1200"/>
        </a:p>
      </dsp:txBody>
      <dsp:txXfrm>
        <a:off x="2514131" y="412501"/>
        <a:ext cx="346626" cy="346626"/>
      </dsp:txXfrm>
    </dsp:sp>
    <dsp:sp modelId="{0D9B2407-00F7-4EE4-A91B-5CCCD2273E71}">
      <dsp:nvSpPr>
        <dsp:cNvPr id="0" name=""/>
        <dsp:cNvSpPr/>
      </dsp:nvSpPr>
      <dsp:spPr>
        <a:xfrm rot="15336000">
          <a:off x="2782125" y="1304268"/>
          <a:ext cx="1490173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490173" y="56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89958" y="1272649"/>
        <a:ext cx="74508" cy="74508"/>
      </dsp:txXfrm>
    </dsp:sp>
    <dsp:sp modelId="{29705E54-3A2A-4295-805B-CF98E460B392}">
      <dsp:nvSpPr>
        <dsp:cNvPr id="0" name=""/>
        <dsp:cNvSpPr/>
      </dsp:nvSpPr>
      <dsp:spPr>
        <a:xfrm>
          <a:off x="3035861" y="105723"/>
          <a:ext cx="490202" cy="490202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Z</a:t>
          </a:r>
          <a:endParaRPr lang="ru-RU" sz="2200" kern="1200"/>
        </a:p>
      </dsp:txBody>
      <dsp:txXfrm>
        <a:off x="3107649" y="177511"/>
        <a:ext cx="346626" cy="346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373-5EE7-44E4-9E86-F4C768277E4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4195-1C4D-4246-BC80-7AF7826E211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1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373-5EE7-44E4-9E86-F4C768277E4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4195-1C4D-4246-BC80-7AF7826E211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5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373-5EE7-44E4-9E86-F4C768277E4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4195-1C4D-4246-BC80-7AF7826E211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1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373-5EE7-44E4-9E86-F4C768277E4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4195-1C4D-4246-BC80-7AF7826E211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5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373-5EE7-44E4-9E86-F4C768277E4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4195-1C4D-4246-BC80-7AF7826E211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8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373-5EE7-44E4-9E86-F4C768277E4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4195-1C4D-4246-BC80-7AF7826E211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6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373-5EE7-44E4-9E86-F4C768277E4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4195-1C4D-4246-BC80-7AF7826E211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3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373-5EE7-44E4-9E86-F4C768277E4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4195-1C4D-4246-BC80-7AF7826E211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3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373-5EE7-44E4-9E86-F4C768277E4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4195-1C4D-4246-BC80-7AF7826E211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2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373-5EE7-44E4-9E86-F4C768277E4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4195-1C4D-4246-BC80-7AF7826E211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8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373-5EE7-44E4-9E86-F4C768277E4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4195-1C4D-4246-BC80-7AF7826E211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1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7373-5EE7-44E4-9E86-F4C768277E4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94195-1C4D-4246-BC80-7AF7826E211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7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verily.com/projects/sensors/study-watch/" TargetMode="External"/><Relationship Id="rId3" Type="http://schemas.openxmlformats.org/officeDocument/2006/relationships/hyperlink" Target="http://www.thenextevolution.com/2015/08/28/the-ecosystem-of-you-infographic/" TargetMode="External"/><Relationship Id="rId7" Type="http://schemas.openxmlformats.org/officeDocument/2006/relationships/hyperlink" Target="https://www.gv.com/team/" TargetMode="External"/><Relationship Id="rId12" Type="http://schemas.openxmlformats.org/officeDocument/2006/relationships/hyperlink" Target="https://capitalg.com/" TargetMode="External"/><Relationship Id="rId2" Type="http://schemas.openxmlformats.org/officeDocument/2006/relationships/hyperlink" Target="https://abc.xy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bc.xyz/investor/static/pdf/20190429_alphabet_10Q.pdf?cache=7afe0eb" TargetMode="External"/><Relationship Id="rId11" Type="http://schemas.openxmlformats.org/officeDocument/2006/relationships/hyperlink" Target="https://fiber.google.com/about/" TargetMode="External"/><Relationship Id="rId5" Type="http://schemas.openxmlformats.org/officeDocument/2006/relationships/hyperlink" Target="https://abc.xyz/investor/" TargetMode="External"/><Relationship Id="rId10" Type="http://schemas.openxmlformats.org/officeDocument/2006/relationships/hyperlink" Target="https://www.calicolabs.com/partnering/" TargetMode="External"/><Relationship Id="rId4" Type="http://schemas.openxmlformats.org/officeDocument/2006/relationships/hyperlink" Target="https://csimarket.com/stocks/competition2.php?supply&amp;code=GOOG" TargetMode="External"/><Relationship Id="rId9" Type="http://schemas.openxmlformats.org/officeDocument/2006/relationships/hyperlink" Target="https://nest.com/contact/partner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lphabet goog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3302" r="2934" b="2332"/>
          <a:stretch/>
        </p:blipFill>
        <p:spPr bwMode="auto">
          <a:xfrm>
            <a:off x="2963694" y="989160"/>
            <a:ext cx="6128737" cy="34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95854" y="525436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Marina Lourenção</a:t>
            </a:r>
            <a:endParaRPr lang="ru-RU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4488" y="5631573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Helvetica" panose="020B0604020202020204" pitchFamily="34" charset="0"/>
              </a:rPr>
              <a:t>Jo</a:t>
            </a:r>
            <a:r>
              <a:rPr lang="en-US" i="0" dirty="0">
                <a:solidFill>
                  <a:srgbClr val="FFC000"/>
                </a:solidFill>
                <a:effectLst/>
                <a:latin typeface="Helvetica" panose="020B0604020202020204" pitchFamily="34" charset="0"/>
              </a:rPr>
              <a:t>ão Lucas Hana Frade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86688" y="5955840"/>
            <a:ext cx="2262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rgbClr val="7030A0"/>
                </a:solidFill>
                <a:effectLst/>
                <a:latin typeface="Helvetica" panose="020B0604020202020204" pitchFamily="34" charset="0"/>
              </a:rPr>
              <a:t>Zhamilya Yerkenova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 rot="5400000">
            <a:off x="1852201" y="-1909974"/>
            <a:ext cx="1379621" cy="5107684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-23641" y="2095787"/>
            <a:ext cx="1538016" cy="4922630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84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9609542" y="-122626"/>
            <a:ext cx="2601246" cy="606391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ABDE6"/>
              </a:solidFill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6200000">
            <a:off x="9029885" y="3719035"/>
            <a:ext cx="1418974" cy="4942832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>
            <a:off x="1" y="2264598"/>
            <a:ext cx="1434430" cy="4593402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84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19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8572" t="25634" r="7126" b="39891"/>
          <a:stretch/>
        </p:blipFill>
        <p:spPr>
          <a:xfrm>
            <a:off x="8712925" y="4362994"/>
            <a:ext cx="3148149" cy="2390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INTERNAL ANALYSIS</a:t>
            </a:r>
            <a:endParaRPr lang="ru-RU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52FD46-DD46-4D05-869F-1F8417DB2DD5}"/>
              </a:ext>
            </a:extLst>
          </p:cNvPr>
          <p:cNvSpPr txBox="1"/>
          <p:nvPr/>
        </p:nvSpPr>
        <p:spPr>
          <a:xfrm>
            <a:off x="192593" y="1781522"/>
            <a:ext cx="11999407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/>
              <a:t>Calico: </a:t>
            </a:r>
            <a:r>
              <a:rPr lang="en-US" sz="2400" dirty="0"/>
              <a:t>Biotechnologies cooperatives, University researchers; 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Google: </a:t>
            </a:r>
            <a:r>
              <a:rPr lang="en-US" sz="2400" dirty="0"/>
              <a:t>internet users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Google Fiber:  </a:t>
            </a:r>
            <a:r>
              <a:rPr lang="en-US" sz="2400" dirty="0"/>
              <a:t>internet users and television subscribers 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Google Ventures: </a:t>
            </a:r>
            <a:r>
              <a:rPr lang="en-US" sz="2400" dirty="0"/>
              <a:t>New technology companies in areas such as: internet, software, hardware, biotechnology and health care. 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Capital IG: </a:t>
            </a:r>
            <a:r>
              <a:rPr lang="en-US" sz="2400" dirty="0"/>
              <a:t>leading companies entrepreneurs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Nest: </a:t>
            </a:r>
            <a:r>
              <a:rPr lang="en-US" sz="2400" dirty="0"/>
              <a:t>Smart home products buyers 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Verily: </a:t>
            </a:r>
            <a:r>
              <a:rPr lang="en-US" sz="2400" dirty="0"/>
              <a:t>Pharmaceutical companies, Biotechnologies companies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CBC895-B287-43BF-B299-6D7B2BBDE6D1}"/>
              </a:ext>
            </a:extLst>
          </p:cNvPr>
          <p:cNvSpPr txBox="1"/>
          <p:nvPr/>
        </p:nvSpPr>
        <p:spPr>
          <a:xfrm flipH="1">
            <a:off x="192593" y="1319857"/>
            <a:ext cx="9544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Who are the customers?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04F937D-CB08-4D9B-A0AD-B7C53DF3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341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 Customer segments  - Alphabet</a:t>
            </a:r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9590754" y="496388"/>
            <a:ext cx="2601246" cy="606391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ABD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9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 rot="5400000">
            <a:off x="1864034" y="-1367643"/>
            <a:ext cx="1379621" cy="5107684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8572" t="25634" r="7126" b="39891"/>
          <a:stretch/>
        </p:blipFill>
        <p:spPr>
          <a:xfrm>
            <a:off x="8712925" y="4362994"/>
            <a:ext cx="3148149" cy="2390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INTERNAL ANALYSIS</a:t>
            </a:r>
            <a:endParaRPr lang="ru-RU" sz="2800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144DEDA-2E98-4034-A5DB-46A125E7A65C}"/>
              </a:ext>
            </a:extLst>
          </p:cNvPr>
          <p:cNvSpPr/>
          <p:nvPr/>
        </p:nvSpPr>
        <p:spPr>
          <a:xfrm>
            <a:off x="661850" y="2192192"/>
            <a:ext cx="8665029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/>
              <a:t>Calico:</a:t>
            </a:r>
            <a:r>
              <a:rPr lang="en-US" sz="2400" dirty="0"/>
              <a:t> website; e-mail; building at South San Francisco 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Google: </a:t>
            </a:r>
            <a:r>
              <a:rPr lang="en-US" sz="2400" dirty="0"/>
              <a:t>website and apps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Google Fiber: </a:t>
            </a:r>
            <a:r>
              <a:rPr lang="en-US" sz="2400" dirty="0"/>
              <a:t>website, call center and physical stores 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Google Ventures: </a:t>
            </a:r>
            <a:r>
              <a:rPr lang="en-US" sz="2400" dirty="0"/>
              <a:t>website and social media (Facebook and Twitter).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Capital IG: </a:t>
            </a:r>
            <a:r>
              <a:rPr lang="en-US" sz="2400" dirty="0"/>
              <a:t>website, twitter and LinkedIn .</a:t>
            </a:r>
            <a:endParaRPr lang="en-US" sz="2400" b="1" u="sng" dirty="0"/>
          </a:p>
          <a:p>
            <a:pPr>
              <a:lnSpc>
                <a:spcPct val="150000"/>
              </a:lnSpc>
            </a:pPr>
            <a:r>
              <a:rPr lang="en-US" sz="2400" b="1" u="sng" dirty="0"/>
              <a:t>Nest: </a:t>
            </a:r>
            <a:r>
              <a:rPr lang="en-US" sz="2400" dirty="0"/>
              <a:t>e-commerce, apps, sales force and retails </a:t>
            </a:r>
            <a:endParaRPr lang="en-US" sz="2400" b="1" u="sng" dirty="0"/>
          </a:p>
          <a:p>
            <a:pPr>
              <a:lnSpc>
                <a:spcPct val="150000"/>
              </a:lnSpc>
            </a:pPr>
            <a:r>
              <a:rPr lang="en-US" sz="2400" b="1" u="sng" dirty="0"/>
              <a:t>Verily: </a:t>
            </a:r>
            <a:r>
              <a:rPr lang="en-US" sz="2400" dirty="0"/>
              <a:t>website, e-mail and blog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8B5C692-B0F4-4586-BB31-8C0D71A45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851" y="136273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How the company communicates with and reaches its customer segments to deliver a value proposition?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62AC9FC-1CE8-49F9-BE3C-B0FE90CA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6" y="331103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Channels </a:t>
            </a:r>
          </a:p>
        </p:txBody>
      </p:sp>
      <p:sp>
        <p:nvSpPr>
          <p:cNvPr id="11" name="Прямоугольный треугольник 10"/>
          <p:cNvSpPr/>
          <p:nvPr/>
        </p:nvSpPr>
        <p:spPr>
          <a:xfrm rot="16200000">
            <a:off x="9029885" y="3719035"/>
            <a:ext cx="1418974" cy="4942832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9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1" y="2264598"/>
            <a:ext cx="1434430" cy="4593402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84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8572" t="25634" r="7126" b="39891"/>
          <a:stretch/>
        </p:blipFill>
        <p:spPr>
          <a:xfrm>
            <a:off x="8712925" y="4362994"/>
            <a:ext cx="3148149" cy="2390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INTERNAL ANALYSIS</a:t>
            </a:r>
            <a:endParaRPr lang="ru-RU" sz="2800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533B71E-CB27-4362-AA01-80D404DEB285}"/>
              </a:ext>
            </a:extLst>
          </p:cNvPr>
          <p:cNvSpPr/>
          <p:nvPr/>
        </p:nvSpPr>
        <p:spPr>
          <a:xfrm>
            <a:off x="111704" y="2018479"/>
            <a:ext cx="10403896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/>
              <a:t>Calico:</a:t>
            </a:r>
            <a:r>
              <a:rPr lang="en-US" sz="2400" dirty="0"/>
              <a:t> co-creation between the customer and the company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Google: </a:t>
            </a:r>
            <a:r>
              <a:rPr lang="en-US" sz="2400" dirty="0"/>
              <a:t>automated services and personal assistance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Google Fiber: </a:t>
            </a:r>
            <a:r>
              <a:rPr lang="en-US" sz="2400" dirty="0"/>
              <a:t>automated services and personal assistance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Google Ventures: </a:t>
            </a:r>
            <a:r>
              <a:rPr lang="en-US" sz="2400" dirty="0"/>
              <a:t>personal assistance and co-creation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Capital IG: </a:t>
            </a:r>
            <a:r>
              <a:rPr lang="en-US" sz="2400" dirty="0"/>
              <a:t> personal assistance and co-creation</a:t>
            </a:r>
            <a:endParaRPr lang="en-US" sz="2400" b="1" u="sng" dirty="0"/>
          </a:p>
          <a:p>
            <a:pPr>
              <a:lnSpc>
                <a:spcPct val="150000"/>
              </a:lnSpc>
            </a:pPr>
            <a:r>
              <a:rPr lang="en-US" sz="2400" b="1" u="sng" dirty="0"/>
              <a:t>Nest: </a:t>
            </a:r>
            <a:r>
              <a:rPr lang="en-US" sz="2400" dirty="0"/>
              <a:t>automated services and personal assistance </a:t>
            </a:r>
            <a:endParaRPr lang="en-US" sz="2400" b="1" u="sng" dirty="0"/>
          </a:p>
          <a:p>
            <a:pPr>
              <a:lnSpc>
                <a:spcPct val="150000"/>
              </a:lnSpc>
            </a:pPr>
            <a:r>
              <a:rPr lang="en-US" sz="2400" b="1" u="sng" dirty="0"/>
              <a:t>Verily:  </a:t>
            </a:r>
            <a:r>
              <a:rPr lang="en-US" sz="2400" dirty="0"/>
              <a:t>co-creation between the customer and the company advisers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E87A7F0-85F3-4D61-9106-5BC4381B5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204"/>
            <a:ext cx="10515600" cy="550305"/>
          </a:xfrm>
        </p:spPr>
        <p:txBody>
          <a:bodyPr/>
          <a:lstStyle/>
          <a:p>
            <a:r>
              <a:rPr lang="pt-BR" b="1" dirty="0" err="1"/>
              <a:t>How</a:t>
            </a:r>
            <a:r>
              <a:rPr lang="pt-BR" b="1" dirty="0"/>
              <a:t> </a:t>
            </a:r>
            <a:r>
              <a:rPr lang="pt-BR" b="1" dirty="0" err="1"/>
              <a:t>will</a:t>
            </a:r>
            <a:r>
              <a:rPr lang="pt-BR" b="1" dirty="0"/>
              <a:t> </a:t>
            </a:r>
            <a:r>
              <a:rPr lang="pt-BR" b="1" dirty="0" err="1"/>
              <a:t>we</a:t>
            </a:r>
            <a:r>
              <a:rPr lang="pt-BR" b="1" dirty="0"/>
              <a:t> </a:t>
            </a:r>
            <a:r>
              <a:rPr lang="pt-BR" b="1" dirty="0" err="1"/>
              <a:t>get</a:t>
            </a:r>
            <a:r>
              <a:rPr lang="pt-BR" b="1" dirty="0"/>
              <a:t>, </a:t>
            </a:r>
            <a:r>
              <a:rPr lang="pt-BR" b="1" dirty="0" err="1"/>
              <a:t>keep</a:t>
            </a:r>
            <a:r>
              <a:rPr lang="pt-BR" b="1" dirty="0"/>
              <a:t> and </a:t>
            </a:r>
            <a:r>
              <a:rPr lang="pt-BR" b="1" dirty="0" err="1"/>
              <a:t>grow</a:t>
            </a:r>
            <a:r>
              <a:rPr lang="pt-BR" b="1" dirty="0"/>
              <a:t> </a:t>
            </a:r>
            <a:r>
              <a:rPr lang="pt-BR" b="1" dirty="0" err="1"/>
              <a:t>customers</a:t>
            </a:r>
            <a:r>
              <a:rPr lang="pt-BR" b="1" dirty="0"/>
              <a:t>? </a:t>
            </a:r>
            <a:endParaRPr lang="en-US" b="1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ADF72DE-EA8C-4174-9539-1F4C83EB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1" y="377473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Customer relationship</a:t>
            </a:r>
          </a:p>
        </p:txBody>
      </p:sp>
    </p:spTree>
    <p:extLst>
      <p:ext uri="{BB962C8B-B14F-4D97-AF65-F5344CB8AC3E}">
        <p14:creationId xmlns:p14="http://schemas.microsoft.com/office/powerpoint/2010/main" val="393170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8572" t="25634" r="7126" b="39891"/>
          <a:stretch/>
        </p:blipFill>
        <p:spPr>
          <a:xfrm>
            <a:off x="8712925" y="4362994"/>
            <a:ext cx="3148149" cy="2390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INTERNAL ANALYSIS</a:t>
            </a:r>
            <a:endParaRPr lang="ru-RU" sz="2800" b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F1B6D91-F07F-4C0D-938E-EA1C6B94BE29}"/>
              </a:ext>
            </a:extLst>
          </p:cNvPr>
          <p:cNvSpPr txBox="1">
            <a:spLocks/>
          </p:cNvSpPr>
          <p:nvPr/>
        </p:nvSpPr>
        <p:spPr>
          <a:xfrm>
            <a:off x="554502" y="18034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What key resources do our value propositions require?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 </a:t>
            </a:r>
          </a:p>
          <a:p>
            <a:r>
              <a:rPr lang="en-US" dirty="0"/>
              <a:t>Research centers </a:t>
            </a:r>
          </a:p>
          <a:p>
            <a:r>
              <a:rPr lang="en-US" dirty="0"/>
              <a:t>Patents</a:t>
            </a:r>
          </a:p>
          <a:p>
            <a:r>
              <a:rPr lang="en-US" dirty="0"/>
              <a:t>Biotechnology and software experts</a:t>
            </a:r>
          </a:p>
          <a:p>
            <a:r>
              <a:rPr lang="en-US" dirty="0"/>
              <a:t>Branding </a:t>
            </a:r>
          </a:p>
          <a:p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3644A57-B464-4247-BC55-7B13355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7" y="528637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Key resources</a:t>
            </a:r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9590755" y="496388"/>
            <a:ext cx="2601246" cy="606391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ABD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78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8572" t="25634" r="7126" b="39891"/>
          <a:stretch/>
        </p:blipFill>
        <p:spPr>
          <a:xfrm>
            <a:off x="8712925" y="4362994"/>
            <a:ext cx="3148149" cy="2390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INTERNAL ANALYSIS</a:t>
            </a:r>
            <a:endParaRPr lang="ru-RU" sz="2800" b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56A3475-5E02-44F2-9BFC-759CE9C14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82" y="15418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key activities do our value propositions require?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R&amp;D</a:t>
            </a:r>
            <a:r>
              <a:rPr lang="en-US" dirty="0"/>
              <a:t>: new product and market research; improving existing products and services</a:t>
            </a:r>
          </a:p>
          <a:p>
            <a:r>
              <a:rPr lang="en-US" b="1" u="sng" dirty="0"/>
              <a:t>Production: </a:t>
            </a:r>
            <a:r>
              <a:rPr lang="en-US" dirty="0"/>
              <a:t>quality and cost control </a:t>
            </a:r>
          </a:p>
          <a:p>
            <a:r>
              <a:rPr lang="en-US" b="1" u="sng" dirty="0"/>
              <a:t>Marketing: </a:t>
            </a:r>
            <a:r>
              <a:rPr lang="en-US" dirty="0"/>
              <a:t>market research; sales support; services and products communication. </a:t>
            </a:r>
          </a:p>
          <a:p>
            <a:r>
              <a:rPr lang="en-US" b="1" u="sng" dirty="0"/>
              <a:t>Sales &amp; customer service: </a:t>
            </a:r>
            <a:r>
              <a:rPr lang="en-US" dirty="0"/>
              <a:t>acquiring new customers to the new businesses </a:t>
            </a:r>
          </a:p>
          <a:p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9510C56-0336-4E7A-97EA-6A984305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441346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Key activities </a:t>
            </a:r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9029885" y="3719035"/>
            <a:ext cx="1418974" cy="4942832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19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 rot="5400000">
            <a:off x="1857457" y="-1367643"/>
            <a:ext cx="1379621" cy="5107684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8572" t="25634" r="7126" b="39891"/>
          <a:stretch/>
        </p:blipFill>
        <p:spPr>
          <a:xfrm>
            <a:off x="8712925" y="4362994"/>
            <a:ext cx="3148149" cy="2390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INTERNAL ANALYSIS</a:t>
            </a:r>
            <a:endParaRPr lang="ru-RU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1455E8-FBD8-40C5-8D0B-B64EEA868E3B}"/>
              </a:ext>
            </a:extLst>
          </p:cNvPr>
          <p:cNvSpPr txBox="1"/>
          <p:nvPr/>
        </p:nvSpPr>
        <p:spPr>
          <a:xfrm>
            <a:off x="-6576" y="2129465"/>
            <a:ext cx="10819939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/>
              <a:t>Calico: </a:t>
            </a:r>
            <a:r>
              <a:rPr lang="en-US" sz="2400" dirty="0"/>
              <a:t>Biotechnologies cooperatives, University researchers; 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Google: </a:t>
            </a:r>
            <a:r>
              <a:rPr lang="en-US" sz="2400" dirty="0"/>
              <a:t>software developers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Google Fiber:  </a:t>
            </a:r>
            <a:r>
              <a:rPr lang="en-US" sz="2400" dirty="0"/>
              <a:t>city leaders, engineers, installation service force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Google Ventures: </a:t>
            </a:r>
            <a:r>
              <a:rPr lang="en-US" sz="2400" dirty="0"/>
              <a:t>New technology companies, investing team, operating teams, engineering, marketing and communication advisers, human resources advisers. 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Capital IG:  </a:t>
            </a:r>
            <a:r>
              <a:rPr lang="en-US" sz="2400" dirty="0"/>
              <a:t>Google experts as advisers. 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Nest: </a:t>
            </a:r>
            <a:r>
              <a:rPr lang="en-US" sz="2400" dirty="0"/>
              <a:t>Smart home products developers, distributors and sales force. 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Verily: </a:t>
            </a:r>
            <a:r>
              <a:rPr lang="en-US" sz="2400" dirty="0"/>
              <a:t>Software engineers, biotechnology researchers and biotechnology companies. 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7C1C691-AB5F-4999-866B-3DBDB492D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78" y="1480120"/>
            <a:ext cx="11793422" cy="633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Who are our key partners? </a:t>
            </a:r>
          </a:p>
          <a:p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8327382-87A4-4CCB-9AE1-C4E372A5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93" y="327812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Key partners</a:t>
            </a:r>
          </a:p>
        </p:txBody>
      </p:sp>
    </p:spTree>
    <p:extLst>
      <p:ext uri="{BB962C8B-B14F-4D97-AF65-F5344CB8AC3E}">
        <p14:creationId xmlns:p14="http://schemas.microsoft.com/office/powerpoint/2010/main" val="100763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1" y="2264598"/>
            <a:ext cx="1434430" cy="4593402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84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8572" t="25634" r="7126" b="39891"/>
          <a:stretch/>
        </p:blipFill>
        <p:spPr>
          <a:xfrm>
            <a:off x="8712925" y="4362994"/>
            <a:ext cx="3148149" cy="2390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INTERNAL ANALYSIS</a:t>
            </a:r>
            <a:endParaRPr lang="ru-RU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71D1EA-3EF7-485B-9917-45DD83D6D5D7}"/>
              </a:ext>
            </a:extLst>
          </p:cNvPr>
          <p:cNvSpPr txBox="1"/>
          <p:nvPr/>
        </p:nvSpPr>
        <p:spPr>
          <a:xfrm>
            <a:off x="121349" y="1561443"/>
            <a:ext cx="9904659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/>
              <a:t>Calico: </a:t>
            </a:r>
            <a:r>
              <a:rPr lang="en-US" sz="2400" dirty="0"/>
              <a:t>sponsored academic research; licensing and collaboration agreements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Google:  </a:t>
            </a:r>
            <a:r>
              <a:rPr lang="en-US" sz="2400" dirty="0"/>
              <a:t>communication activities fees</a:t>
            </a:r>
            <a:endParaRPr lang="en-US" sz="2400" b="1" u="sng" dirty="0"/>
          </a:p>
          <a:p>
            <a:pPr>
              <a:lnSpc>
                <a:spcPct val="150000"/>
              </a:lnSpc>
            </a:pPr>
            <a:r>
              <a:rPr lang="en-US" sz="2400" b="1" u="sng" dirty="0"/>
              <a:t>Google Fiber:  </a:t>
            </a:r>
            <a:r>
              <a:rPr lang="en-US" sz="2400" dirty="0"/>
              <a:t>internet and television subscribers fees</a:t>
            </a:r>
            <a:endParaRPr lang="en-US" sz="2400" b="1" u="sng" dirty="0"/>
          </a:p>
          <a:p>
            <a:pPr>
              <a:lnSpc>
                <a:spcPct val="150000"/>
              </a:lnSpc>
            </a:pPr>
            <a:r>
              <a:rPr lang="en-US" sz="2400" b="1" u="sng" dirty="0"/>
              <a:t>Google Ventures: </a:t>
            </a:r>
            <a:r>
              <a:rPr lang="en-US" sz="2400" dirty="0"/>
              <a:t>funding and advises fees on engineering challenges, deliver product feedback, marketing strategies and build valuable relationships.  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Capital IG: </a:t>
            </a:r>
            <a:r>
              <a:rPr lang="en-US" sz="2400" dirty="0"/>
              <a:t>advices fees on product, engineering, marketing, sales, operations, and other essential areas to help companies scale effectively</a:t>
            </a:r>
            <a:endParaRPr lang="en-US" sz="2400" b="1" u="sng" dirty="0"/>
          </a:p>
          <a:p>
            <a:pPr>
              <a:lnSpc>
                <a:spcPct val="150000"/>
              </a:lnSpc>
            </a:pPr>
            <a:r>
              <a:rPr lang="en-US" sz="2400" b="1" u="sng" dirty="0"/>
              <a:t>Nest: </a:t>
            </a:r>
            <a:r>
              <a:rPr lang="en-US" sz="2400" dirty="0"/>
              <a:t>smart home products sales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Verily: </a:t>
            </a:r>
            <a:r>
              <a:rPr lang="en-US" sz="2400" dirty="0"/>
              <a:t>sales of research projects to enable health data collection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14F810F-CB64-4EE1-A584-9E57C6180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26" y="1206908"/>
            <a:ext cx="12976275" cy="59461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cash generated from each customer segment through transaction revenue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16C3E21-062B-4760-B926-63E5D085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940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–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Revenue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830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8572" t="25634" r="7126" b="39891"/>
          <a:stretch/>
        </p:blipFill>
        <p:spPr>
          <a:xfrm>
            <a:off x="8712925" y="4362994"/>
            <a:ext cx="3148149" cy="2390504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8DB220E9-DB3B-41BC-B510-4D2AC7AED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77" y="17938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sz="3600" b="1" dirty="0" err="1"/>
              <a:t>What</a:t>
            </a:r>
            <a:r>
              <a:rPr lang="pt-BR" sz="3600" b="1" dirty="0"/>
              <a:t> are </a:t>
            </a:r>
            <a:r>
              <a:rPr lang="pt-BR" sz="3600" b="1" dirty="0" err="1"/>
              <a:t>the</a:t>
            </a:r>
            <a:r>
              <a:rPr lang="pt-BR" sz="3600" b="1" dirty="0"/>
              <a:t> </a:t>
            </a:r>
            <a:r>
              <a:rPr lang="pt-BR" sz="3600" b="1" dirty="0" err="1"/>
              <a:t>most</a:t>
            </a:r>
            <a:r>
              <a:rPr lang="pt-BR" sz="3600" b="1" dirty="0"/>
              <a:t> </a:t>
            </a:r>
            <a:r>
              <a:rPr lang="pt-BR" sz="3600" b="1" dirty="0" err="1"/>
              <a:t>important</a:t>
            </a:r>
            <a:r>
              <a:rPr lang="pt-BR" sz="3600" b="1" dirty="0"/>
              <a:t> </a:t>
            </a:r>
            <a:r>
              <a:rPr lang="pt-BR" sz="3600" b="1" dirty="0" err="1"/>
              <a:t>costs</a:t>
            </a:r>
            <a:r>
              <a:rPr lang="pt-BR" sz="3600" b="1" dirty="0"/>
              <a:t> in </a:t>
            </a:r>
            <a:r>
              <a:rPr lang="pt-BR" sz="3600" b="1" dirty="0" err="1"/>
              <a:t>our</a:t>
            </a:r>
            <a:r>
              <a:rPr lang="pt-BR" sz="3600" b="1" dirty="0"/>
              <a:t> </a:t>
            </a:r>
            <a:r>
              <a:rPr lang="pt-BR" sz="3600" b="1" dirty="0" err="1"/>
              <a:t>model</a:t>
            </a:r>
            <a:r>
              <a:rPr lang="pt-BR" sz="3600" b="1" dirty="0"/>
              <a:t>?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3" name="Прямоугольник 6">
            <a:extLst>
              <a:ext uri="{FF2B5EF4-FFF2-40B4-BE49-F238E27FC236}">
                <a16:creationId xmlns:a16="http://schemas.microsoft.com/office/drawing/2014/main" id="{80CCDA38-BDE1-4A5C-9E4A-FD3519D0D926}"/>
              </a:ext>
            </a:extLst>
          </p:cNvPr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INTERNAL ANALYSIS</a:t>
            </a:r>
            <a:endParaRPr lang="ru-RU" sz="2800" b="1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12B0C3C-3F7A-4CE1-8088-60CD365E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77" y="674126"/>
            <a:ext cx="10515600" cy="1325563"/>
          </a:xfrm>
          <a:noFill/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Structure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07CC76F-E3CE-4D3D-8920-A1482A19AE30}"/>
              </a:ext>
            </a:extLst>
          </p:cNvPr>
          <p:cNvSpPr txBox="1"/>
          <p:nvPr/>
        </p:nvSpPr>
        <p:spPr>
          <a:xfrm>
            <a:off x="481889" y="2648411"/>
            <a:ext cx="63878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 err="1"/>
              <a:t>Cost</a:t>
            </a:r>
            <a:r>
              <a:rPr lang="pt-BR" sz="3600" dirty="0"/>
              <a:t> to </a:t>
            </a:r>
            <a:r>
              <a:rPr lang="pt-BR" sz="3600" dirty="0" err="1"/>
              <a:t>retain</a:t>
            </a:r>
            <a:r>
              <a:rPr lang="pt-BR" sz="3600" dirty="0"/>
              <a:t> </a:t>
            </a:r>
            <a:r>
              <a:rPr lang="pt-BR" sz="3600" dirty="0" err="1"/>
              <a:t>talents</a:t>
            </a:r>
            <a:endParaRPr lang="pt-B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To </a:t>
            </a:r>
            <a:r>
              <a:rPr lang="pt-BR" sz="3600" dirty="0" err="1"/>
              <a:t>invest</a:t>
            </a:r>
            <a:r>
              <a:rPr lang="pt-BR" sz="3600" dirty="0"/>
              <a:t> in R&amp;D</a:t>
            </a:r>
          </a:p>
          <a:p>
            <a:endParaRPr lang="pt-B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To </a:t>
            </a:r>
            <a:r>
              <a:rPr lang="pt-BR" sz="3600" dirty="0" err="1"/>
              <a:t>invest</a:t>
            </a:r>
            <a:r>
              <a:rPr lang="pt-BR" sz="3600" dirty="0"/>
              <a:t> in </a:t>
            </a:r>
            <a:r>
              <a:rPr lang="pt-BR" sz="3600" dirty="0" err="1"/>
              <a:t>sales</a:t>
            </a:r>
            <a:r>
              <a:rPr lang="pt-BR" sz="3600" dirty="0"/>
              <a:t> and marketing</a:t>
            </a:r>
            <a:endParaRPr lang="en-US" sz="3600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9590754" y="485568"/>
            <a:ext cx="2601246" cy="606391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ABD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17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8572" t="25634" r="7126" b="39891"/>
          <a:stretch/>
        </p:blipFill>
        <p:spPr>
          <a:xfrm>
            <a:off x="8712925" y="4362994"/>
            <a:ext cx="3148149" cy="2390504"/>
          </a:xfrm>
          <a:prstGeom prst="rect">
            <a:avLst/>
          </a:prstGeom>
        </p:spPr>
      </p:pic>
      <p:sp>
        <p:nvSpPr>
          <p:cNvPr id="13" name="Прямоугольник 6">
            <a:extLst>
              <a:ext uri="{FF2B5EF4-FFF2-40B4-BE49-F238E27FC236}">
                <a16:creationId xmlns:a16="http://schemas.microsoft.com/office/drawing/2014/main" id="{80CCDA38-BDE1-4A5C-9E4A-FD3519D0D926}"/>
              </a:ext>
            </a:extLst>
          </p:cNvPr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INTERNAL ANALYSIS</a:t>
            </a:r>
            <a:endParaRPr lang="ru-RU" sz="2800" b="1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9590754" y="485568"/>
            <a:ext cx="2601246" cy="606391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ABDE6"/>
              </a:solidFill>
            </a:endParaRP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CD6896A3-8292-47D9-ABAE-78AC709E5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2998" y="496388"/>
            <a:ext cx="12192000" cy="6296717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69B76B09-E148-4F52-BBD4-29E487608BE4}"/>
              </a:ext>
            </a:extLst>
          </p:cNvPr>
          <p:cNvSpPr/>
          <p:nvPr/>
        </p:nvSpPr>
        <p:spPr>
          <a:xfrm>
            <a:off x="1191065" y="5276170"/>
            <a:ext cx="40139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Cost to retain talents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To invest in R&amp;D</a:t>
            </a:r>
          </a:p>
          <a:p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To invest in sales and marketing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9E37460-2358-45A5-A7A3-204F05283F15}"/>
              </a:ext>
            </a:extLst>
          </p:cNvPr>
          <p:cNvSpPr/>
          <p:nvPr/>
        </p:nvSpPr>
        <p:spPr>
          <a:xfrm>
            <a:off x="6120006" y="5828900"/>
            <a:ext cx="430800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/>
              <a:t>Sponsored academic research;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/>
              <a:t>Communication activities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/>
              <a:t>Funding and advises fees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D7CC83C-2962-4C89-9E97-1102B32DAC5F}"/>
              </a:ext>
            </a:extLst>
          </p:cNvPr>
          <p:cNvSpPr/>
          <p:nvPr/>
        </p:nvSpPr>
        <p:spPr>
          <a:xfrm>
            <a:off x="9007298" y="5339091"/>
            <a:ext cx="292541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98425">
              <a:buFont typeface="Arial" panose="020B0604020202020204" pitchFamily="34" charset="0"/>
              <a:buChar char="•"/>
            </a:pPr>
            <a:r>
              <a:rPr lang="en-US" i="1" dirty="0"/>
              <a:t>Sales of research projects </a:t>
            </a:r>
          </a:p>
          <a:p>
            <a:pPr marL="285750" indent="-98425">
              <a:buFont typeface="Arial" panose="020B0604020202020204" pitchFamily="34" charset="0"/>
              <a:buChar char="•"/>
            </a:pPr>
            <a:r>
              <a:rPr lang="en-US" i="1" dirty="0"/>
              <a:t>home products sales</a:t>
            </a:r>
          </a:p>
          <a:p>
            <a:pPr marL="285750" indent="-98425">
              <a:buFont typeface="Arial" panose="020B0604020202020204" pitchFamily="34" charset="0"/>
              <a:buChar char="•"/>
            </a:pPr>
            <a:r>
              <a:rPr lang="en-US" i="1" dirty="0"/>
              <a:t>Internet and television subscribers fees</a:t>
            </a:r>
            <a:endParaRPr lang="en-US" b="1" i="1" u="sng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FEA8E8A-082D-4FC1-890D-C3FFC17E1447}"/>
              </a:ext>
            </a:extLst>
          </p:cNvPr>
          <p:cNvSpPr/>
          <p:nvPr/>
        </p:nvSpPr>
        <p:spPr>
          <a:xfrm>
            <a:off x="4375" y="1006300"/>
            <a:ext cx="24181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-98425" defTabSz="989013">
              <a:buFont typeface="Arial" panose="020B0604020202020204" pitchFamily="34" charset="0"/>
              <a:buChar char="•"/>
            </a:pPr>
            <a:r>
              <a:rPr lang="en-US" i="1" dirty="0"/>
              <a:t>Biotechnologies cooperatives, University researchers;</a:t>
            </a:r>
          </a:p>
          <a:p>
            <a:pPr marL="98425" indent="-98425" defTabSz="989013">
              <a:buFont typeface="Arial" panose="020B0604020202020204" pitchFamily="34" charset="0"/>
              <a:buChar char="•"/>
            </a:pPr>
            <a:r>
              <a:rPr lang="en-US" i="1" dirty="0"/>
              <a:t>Software developers</a:t>
            </a:r>
          </a:p>
          <a:p>
            <a:pPr marL="98425" indent="-98425" defTabSz="989013">
              <a:buFont typeface="Arial" panose="020B0604020202020204" pitchFamily="34" charset="0"/>
              <a:buChar char="•"/>
            </a:pPr>
            <a:r>
              <a:rPr lang="en-US" i="1" dirty="0"/>
              <a:t>City leaders, engineers, installation service force</a:t>
            </a:r>
          </a:p>
          <a:p>
            <a:pPr marL="98425" indent="-98425" defTabSz="989013">
              <a:buFont typeface="Arial" panose="020B0604020202020204" pitchFamily="34" charset="0"/>
              <a:buChar char="•"/>
            </a:pPr>
            <a:r>
              <a:rPr lang="en-US" i="1" dirty="0"/>
              <a:t> New technology companies,</a:t>
            </a:r>
          </a:p>
          <a:p>
            <a:pPr marL="98425" indent="-98425" defTabSz="989013">
              <a:buFont typeface="Arial" panose="020B0604020202020204" pitchFamily="34" charset="0"/>
              <a:buChar char="•"/>
            </a:pPr>
            <a:r>
              <a:rPr lang="en-US" i="1" dirty="0"/>
              <a:t> Google experts </a:t>
            </a:r>
          </a:p>
          <a:p>
            <a:pPr marL="98425" indent="-98425" defTabSz="989013">
              <a:buFont typeface="Arial" panose="020B0604020202020204" pitchFamily="34" charset="0"/>
              <a:buChar char="•"/>
            </a:pPr>
            <a:r>
              <a:rPr lang="en-US" i="1" dirty="0"/>
              <a:t> Smart home products developers</a:t>
            </a:r>
          </a:p>
          <a:p>
            <a:pPr marL="98425" indent="-98425" defTabSz="989013">
              <a:buFont typeface="Arial" panose="020B0604020202020204" pitchFamily="34" charset="0"/>
              <a:buChar char="•"/>
            </a:pPr>
            <a:r>
              <a:rPr lang="en-US" i="1" dirty="0"/>
              <a:t>Distributors and sales force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710E3FE-1A00-4D23-A664-0755815BC64F}"/>
              </a:ext>
            </a:extLst>
          </p:cNvPr>
          <p:cNvSpPr/>
          <p:nvPr/>
        </p:nvSpPr>
        <p:spPr>
          <a:xfrm>
            <a:off x="2351778" y="1081947"/>
            <a:ext cx="2766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-98425" defTabSz="2071688">
              <a:buFont typeface="Arial" panose="020B0604020202020204" pitchFamily="34" charset="0"/>
              <a:buChar char="•"/>
            </a:pPr>
            <a:r>
              <a:rPr lang="en-US" i="1" dirty="0"/>
              <a:t>New product and market research; improving products and services</a:t>
            </a:r>
          </a:p>
          <a:p>
            <a:pPr marL="98425" indent="-98425" defTabSz="2071688">
              <a:buFont typeface="Arial" panose="020B0604020202020204" pitchFamily="34" charset="0"/>
              <a:buChar char="•"/>
            </a:pPr>
            <a:r>
              <a:rPr lang="en-US" i="1" dirty="0"/>
              <a:t>Quality and cost control </a:t>
            </a:r>
          </a:p>
          <a:p>
            <a:pPr marL="98425" indent="-98425" defTabSz="2071688">
              <a:buFont typeface="Arial" panose="020B0604020202020204" pitchFamily="34" charset="0"/>
              <a:buChar char="•"/>
            </a:pPr>
            <a:r>
              <a:rPr lang="en-US" i="1" dirty="0"/>
              <a:t> Sales support; communication. </a:t>
            </a:r>
          </a:p>
          <a:p>
            <a:pPr marL="98425" indent="-98425" defTabSz="2071688">
              <a:buFont typeface="Arial" panose="020B0604020202020204" pitchFamily="34" charset="0"/>
              <a:buChar char="•"/>
            </a:pPr>
            <a:r>
              <a:rPr lang="en-US" i="1" dirty="0"/>
              <a:t>Getting new customers</a:t>
            </a:r>
          </a:p>
          <a:p>
            <a:endParaRPr lang="en-US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8C219F7-99CF-412D-9F1D-181D22AC5C7D}"/>
              </a:ext>
            </a:extLst>
          </p:cNvPr>
          <p:cNvSpPr/>
          <p:nvPr/>
        </p:nvSpPr>
        <p:spPr>
          <a:xfrm>
            <a:off x="2422545" y="3717510"/>
            <a:ext cx="24181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Research centers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Patents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Biotechnology and software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Branding 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C39B8D3-1F3D-47A0-9608-971CA4D9A89F}"/>
              </a:ext>
            </a:extLst>
          </p:cNvPr>
          <p:cNvSpPr/>
          <p:nvPr/>
        </p:nvSpPr>
        <p:spPr>
          <a:xfrm>
            <a:off x="4890361" y="1510942"/>
            <a:ext cx="22325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To provide information organization and solutions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To provide life sciences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To provide investment advises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Diversification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Innovation 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4C146DB-17FB-4FB6-8C7A-9255B6F20728}"/>
              </a:ext>
            </a:extLst>
          </p:cNvPr>
          <p:cNvSpPr/>
          <p:nvPr/>
        </p:nvSpPr>
        <p:spPr>
          <a:xfrm>
            <a:off x="7415930" y="1218842"/>
            <a:ext cx="2418219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Co-creation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Automated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Personal Assistance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3C1A6D7-96B3-4885-9AC8-C748ECE64890}"/>
              </a:ext>
            </a:extLst>
          </p:cNvPr>
          <p:cNvSpPr/>
          <p:nvPr/>
        </p:nvSpPr>
        <p:spPr>
          <a:xfrm>
            <a:off x="7351285" y="3663431"/>
            <a:ext cx="24181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W</a:t>
            </a:r>
            <a:r>
              <a:rPr lang="en-US" dirty="0"/>
              <a:t>ebsite, apps, e-mail; physical store, call centers, social media; e-commerce, sales force and retails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611F844-22B1-4F76-A7C2-E390FD9CA5D0}"/>
              </a:ext>
            </a:extLst>
          </p:cNvPr>
          <p:cNvSpPr/>
          <p:nvPr/>
        </p:nvSpPr>
        <p:spPr>
          <a:xfrm>
            <a:off x="9634771" y="1106471"/>
            <a:ext cx="25011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>
              <a:buFont typeface="Arial" panose="020B0604020202020204" pitchFamily="34" charset="0"/>
              <a:buChar char="•"/>
            </a:pPr>
            <a:r>
              <a:rPr lang="en-US" dirty="0"/>
              <a:t>Biotechnologies cooperatives, university researchers; </a:t>
            </a:r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en-US" dirty="0"/>
              <a:t>Internet users</a:t>
            </a:r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en-US" dirty="0"/>
              <a:t>Television subscribers </a:t>
            </a:r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en-US" dirty="0"/>
              <a:t>New technology companies </a:t>
            </a:r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en-US" dirty="0"/>
              <a:t>Leading companies entrepreneurs</a:t>
            </a:r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en-US" dirty="0"/>
              <a:t>Smart home products buyers </a:t>
            </a:r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en-US" dirty="0"/>
              <a:t>Pharmaceutical companies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CE3630B-1452-4C0F-9312-7DD42A8C60E0}"/>
              </a:ext>
            </a:extLst>
          </p:cNvPr>
          <p:cNvSpPr txBox="1"/>
          <p:nvPr/>
        </p:nvSpPr>
        <p:spPr>
          <a:xfrm>
            <a:off x="186612" y="689084"/>
            <a:ext cx="1394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i="1" dirty="0"/>
              <a:t>Key partners</a:t>
            </a:r>
            <a:endParaRPr lang="en-US" b="1" i="1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6D791B6-DECA-40FA-B2F1-2452F29B11D1}"/>
              </a:ext>
            </a:extLst>
          </p:cNvPr>
          <p:cNvSpPr txBox="1"/>
          <p:nvPr/>
        </p:nvSpPr>
        <p:spPr>
          <a:xfrm>
            <a:off x="2566743" y="729649"/>
            <a:ext cx="14394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i="1" dirty="0"/>
              <a:t>Key </a:t>
            </a:r>
            <a:r>
              <a:rPr lang="pt-BR" b="1" i="1" dirty="0" err="1"/>
              <a:t>activities</a:t>
            </a:r>
            <a:endParaRPr lang="en-US" b="1" i="1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E2622E9-6042-4DFC-8E33-7646F29ED51F}"/>
              </a:ext>
            </a:extLst>
          </p:cNvPr>
          <p:cNvSpPr txBox="1"/>
          <p:nvPr/>
        </p:nvSpPr>
        <p:spPr>
          <a:xfrm>
            <a:off x="4980700" y="636968"/>
            <a:ext cx="128112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i="1" dirty="0" err="1"/>
              <a:t>Value</a:t>
            </a:r>
            <a:r>
              <a:rPr lang="pt-BR" b="1" i="1" dirty="0"/>
              <a:t> </a:t>
            </a:r>
          </a:p>
          <a:p>
            <a:r>
              <a:rPr lang="pt-BR" b="1" i="1" dirty="0" err="1"/>
              <a:t>proposition</a:t>
            </a:r>
            <a:endParaRPr lang="en-US" b="1" i="1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171C5B6-10C0-47C3-A974-871CB8E640B3}"/>
              </a:ext>
            </a:extLst>
          </p:cNvPr>
          <p:cNvSpPr txBox="1"/>
          <p:nvPr/>
        </p:nvSpPr>
        <p:spPr>
          <a:xfrm>
            <a:off x="7458573" y="610965"/>
            <a:ext cx="13292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i="1" dirty="0" err="1"/>
              <a:t>Customer</a:t>
            </a:r>
            <a:r>
              <a:rPr lang="pt-BR" b="1" i="1" dirty="0"/>
              <a:t> </a:t>
            </a:r>
          </a:p>
          <a:p>
            <a:r>
              <a:rPr lang="pt-BR" b="1" i="1" dirty="0" err="1"/>
              <a:t>relationship</a:t>
            </a:r>
            <a:endParaRPr lang="en-US" b="1" i="1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29C49B1-6341-424B-983B-A96E21CFCD76}"/>
              </a:ext>
            </a:extLst>
          </p:cNvPr>
          <p:cNvSpPr txBox="1"/>
          <p:nvPr/>
        </p:nvSpPr>
        <p:spPr>
          <a:xfrm>
            <a:off x="9834149" y="549620"/>
            <a:ext cx="13507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i="1" dirty="0" err="1"/>
              <a:t>Customer</a:t>
            </a:r>
            <a:r>
              <a:rPr lang="pt-BR" b="1" i="1" dirty="0"/>
              <a:t> </a:t>
            </a:r>
          </a:p>
          <a:p>
            <a:r>
              <a:rPr lang="pt-BR" b="1" i="1" dirty="0" err="1"/>
              <a:t>segments</a:t>
            </a:r>
            <a:endParaRPr lang="en-US" b="1" i="1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F3B7F13-B0C5-49D8-8838-A1B650664467}"/>
              </a:ext>
            </a:extLst>
          </p:cNvPr>
          <p:cNvSpPr txBox="1"/>
          <p:nvPr/>
        </p:nvSpPr>
        <p:spPr>
          <a:xfrm>
            <a:off x="2505437" y="3295851"/>
            <a:ext cx="18182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i="1" dirty="0"/>
              <a:t>Key </a:t>
            </a:r>
            <a:r>
              <a:rPr lang="pt-BR" b="1" i="1" dirty="0" err="1"/>
              <a:t>resources</a:t>
            </a:r>
            <a:endParaRPr lang="en-US" b="1" i="1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76D78BE-3737-4D2D-96C2-58B08576401E}"/>
              </a:ext>
            </a:extLst>
          </p:cNvPr>
          <p:cNvSpPr txBox="1"/>
          <p:nvPr/>
        </p:nvSpPr>
        <p:spPr>
          <a:xfrm>
            <a:off x="7466113" y="3214190"/>
            <a:ext cx="1053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i="1" dirty="0" err="1"/>
              <a:t>Channels</a:t>
            </a:r>
            <a:endParaRPr lang="pt-BR" b="1" i="1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A134063-4760-4652-9044-57A557439981}"/>
              </a:ext>
            </a:extLst>
          </p:cNvPr>
          <p:cNvSpPr txBox="1"/>
          <p:nvPr/>
        </p:nvSpPr>
        <p:spPr>
          <a:xfrm>
            <a:off x="111590" y="5233192"/>
            <a:ext cx="10794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i="1" dirty="0" err="1"/>
              <a:t>Cost</a:t>
            </a:r>
            <a:r>
              <a:rPr lang="pt-BR" b="1" i="1" dirty="0"/>
              <a:t> </a:t>
            </a:r>
            <a:r>
              <a:rPr lang="pt-BR" b="1" i="1" dirty="0" err="1"/>
              <a:t>structure</a:t>
            </a:r>
            <a:endParaRPr lang="pt-BR" b="1" i="1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F9FF6A3-CBE3-4F29-AE1C-A19AE6F7247A}"/>
              </a:ext>
            </a:extLst>
          </p:cNvPr>
          <p:cNvSpPr txBox="1"/>
          <p:nvPr/>
        </p:nvSpPr>
        <p:spPr>
          <a:xfrm>
            <a:off x="6222844" y="5203760"/>
            <a:ext cx="10794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i="1" dirty="0" err="1"/>
              <a:t>Revenue</a:t>
            </a:r>
            <a:r>
              <a:rPr lang="pt-BR" b="1" i="1" dirty="0"/>
              <a:t> </a:t>
            </a:r>
            <a:r>
              <a:rPr lang="pt-BR" b="1" i="1" dirty="0" err="1"/>
              <a:t>streams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4182718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8572" t="25634" r="7126" b="39891"/>
          <a:stretch/>
        </p:blipFill>
        <p:spPr>
          <a:xfrm>
            <a:off x="8712925" y="4362994"/>
            <a:ext cx="3148149" cy="2390504"/>
          </a:xfrm>
          <a:prstGeom prst="rect">
            <a:avLst/>
          </a:prstGeom>
        </p:spPr>
      </p:pic>
      <p:sp>
        <p:nvSpPr>
          <p:cNvPr id="13" name="Прямоугольник 6">
            <a:extLst>
              <a:ext uri="{FF2B5EF4-FFF2-40B4-BE49-F238E27FC236}">
                <a16:creationId xmlns:a16="http://schemas.microsoft.com/office/drawing/2014/main" id="{80CCDA38-BDE1-4A5C-9E4A-FD3519D0D926}"/>
              </a:ext>
            </a:extLst>
          </p:cNvPr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INTERNAL ANALYSIS</a:t>
            </a:r>
            <a:endParaRPr lang="ru-RU" sz="2800" b="1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12B0C3C-3F7A-4CE1-8088-60CD365E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13" y="93828"/>
            <a:ext cx="10515600" cy="1325563"/>
          </a:xfrm>
          <a:noFill/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Position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9590754" y="485568"/>
            <a:ext cx="2601246" cy="606391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ABDE6"/>
              </a:solidFill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8DB220E9-DB3B-41BC-B510-4D2AC7AED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9384"/>
            <a:ext cx="9748911" cy="5360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1) Google</a:t>
            </a:r>
          </a:p>
          <a:p>
            <a:r>
              <a:rPr lang="en-US" dirty="0"/>
              <a:t>Google generates </a:t>
            </a:r>
            <a:r>
              <a:rPr lang="en-US" b="1" dirty="0"/>
              <a:t>revenues</a:t>
            </a:r>
            <a:r>
              <a:rPr lang="en-US" dirty="0"/>
              <a:t> mainly from </a:t>
            </a:r>
            <a:r>
              <a:rPr lang="en-US" b="1" dirty="0"/>
              <a:t>advertising</a:t>
            </a:r>
            <a:r>
              <a:rPr lang="en-US" dirty="0"/>
              <a:t>; sales of apps, in-app purchases, digital content products, and hardware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 startAt="2"/>
            </a:pPr>
            <a:r>
              <a:rPr lang="en-US" dirty="0"/>
              <a:t>Other Bets –</a:t>
            </a:r>
          </a:p>
          <a:p>
            <a:r>
              <a:rPr lang="en-US" dirty="0"/>
              <a:t> Other Bets is a combination of </a:t>
            </a:r>
            <a:r>
              <a:rPr lang="en-US" b="1" dirty="0"/>
              <a:t>multiple operating segments</a:t>
            </a:r>
          </a:p>
          <a:p>
            <a:r>
              <a:rPr lang="en-US" dirty="0"/>
              <a:t>Mainly the revenues from the Other Bets came from the sales of internet and TV services as well as licensing and R&amp;D services through Verily.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098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>
            <a:off x="0" y="3735976"/>
            <a:ext cx="5852160" cy="3122024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8572" t="25634" r="7126" b="39891"/>
          <a:stretch/>
        </p:blipFill>
        <p:spPr>
          <a:xfrm>
            <a:off x="8712925" y="4362994"/>
            <a:ext cx="3148149" cy="23905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169" y="1104407"/>
            <a:ext cx="10515600" cy="527063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is Alphabet? Alphabet is mostly a collection of companies</a:t>
            </a:r>
          </a:p>
          <a:p>
            <a:pPr>
              <a:lnSpc>
                <a:spcPct val="150000"/>
              </a:lnSpc>
            </a:pPr>
            <a:r>
              <a:rPr lang="en-US" dirty="0"/>
              <a:t>Appeared in 2015 replacing Google </a:t>
            </a:r>
            <a:r>
              <a:rPr lang="en-US" dirty="0" err="1"/>
              <a:t>inc.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Plan of having a strong CEO running each business</a:t>
            </a:r>
          </a:p>
          <a:p>
            <a:pPr>
              <a:lnSpc>
                <a:spcPct val="150000"/>
              </a:lnSpc>
            </a:pPr>
            <a:r>
              <a:rPr lang="pt-BR" dirty="0" err="1"/>
              <a:t>Famous</a:t>
            </a:r>
            <a:r>
              <a:rPr lang="pt-BR" dirty="0"/>
              <a:t> </a:t>
            </a:r>
            <a:r>
              <a:rPr lang="pt-BR" dirty="0" err="1"/>
              <a:t>google</a:t>
            </a:r>
            <a:r>
              <a:rPr lang="pt-BR" dirty="0"/>
              <a:t> </a:t>
            </a:r>
            <a:r>
              <a:rPr lang="pt-BR" dirty="0" err="1"/>
              <a:t>things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internet </a:t>
            </a:r>
            <a:r>
              <a:rPr lang="pt-BR" dirty="0" err="1"/>
              <a:t>related</a:t>
            </a:r>
            <a:r>
              <a:rPr lang="pt-BR" dirty="0"/>
              <a:t> </a:t>
            </a:r>
            <a:r>
              <a:rPr lang="pt-BR" dirty="0" err="1"/>
              <a:t>topics</a:t>
            </a:r>
            <a:r>
              <a:rPr lang="pt-BR" dirty="0"/>
              <a:t> </a:t>
            </a:r>
            <a:r>
              <a:rPr lang="pt-BR" dirty="0" err="1"/>
              <a:t>will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allocated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Google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All shares of Google will automatically convert into the same number of shares of Alphabet, with all of the same rights</a:t>
            </a:r>
          </a:p>
          <a:p>
            <a:pPr>
              <a:lnSpc>
                <a:spcPct val="150000"/>
              </a:lnSpc>
            </a:pPr>
            <a:r>
              <a:rPr lang="pt-BR" dirty="0" err="1"/>
              <a:t>Most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its </a:t>
            </a:r>
            <a:r>
              <a:rPr lang="pt-BR" dirty="0" err="1"/>
              <a:t>revenues</a:t>
            </a:r>
            <a:r>
              <a:rPr lang="pt-BR" dirty="0"/>
              <a:t> comes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advertising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t-BR" dirty="0" err="1"/>
              <a:t>Number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employees</a:t>
            </a:r>
            <a:r>
              <a:rPr lang="pt-BR" dirty="0"/>
              <a:t>: 103 459</a:t>
            </a:r>
            <a:endParaRPr lang="en-US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 HISTORY OF THE COMPANY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69419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 rot="10800000">
            <a:off x="9590754" y="485568"/>
            <a:ext cx="2601246" cy="606391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ABDE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8572" t="25634" r="7126" b="39891"/>
          <a:stretch/>
        </p:blipFill>
        <p:spPr>
          <a:xfrm>
            <a:off x="8712925" y="4362994"/>
            <a:ext cx="3148149" cy="2390504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8DB220E9-DB3B-41BC-B510-4D2AC7AED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9384"/>
            <a:ext cx="11465169" cy="5360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E</a:t>
            </a:r>
            <a:r>
              <a:rPr lang="en-US" b="1" dirty="0" err="1"/>
              <a:t>xecutive</a:t>
            </a:r>
            <a:r>
              <a:rPr lang="en-US" b="1" dirty="0"/>
              <a:t> Overview of Results</a:t>
            </a:r>
          </a:p>
          <a:p>
            <a:pPr marL="0" indent="0">
              <a:buNone/>
            </a:pPr>
            <a:r>
              <a:rPr lang="en-US" sz="3200" dirty="0"/>
              <a:t>• Google segment revenues of $36.2 billion with revenue growth of 17% year over year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Other Bets revenues of $170 million with revenue growth of 13% year over </a:t>
            </a:r>
            <a:r>
              <a:rPr lang="en-US" sz="3200" dirty="0" smtClean="0"/>
              <a:t>year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Income from operations was $6.6 </a:t>
            </a:r>
            <a:r>
              <a:rPr lang="en-US" sz="3200" dirty="0" smtClean="0"/>
              <a:t>billion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Operating cash flow was $12.0 </a:t>
            </a:r>
            <a:r>
              <a:rPr lang="en-US" sz="3200" dirty="0" smtClean="0"/>
              <a:t>billion</a:t>
            </a:r>
            <a:endParaRPr lang="en-US" sz="3200" b="1" dirty="0"/>
          </a:p>
        </p:txBody>
      </p:sp>
      <p:sp>
        <p:nvSpPr>
          <p:cNvPr id="13" name="Прямоугольник 6">
            <a:extLst>
              <a:ext uri="{FF2B5EF4-FFF2-40B4-BE49-F238E27FC236}">
                <a16:creationId xmlns:a16="http://schemas.microsoft.com/office/drawing/2014/main" id="{80CCDA38-BDE1-4A5C-9E4A-FD3519D0D926}"/>
              </a:ext>
            </a:extLst>
          </p:cNvPr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INTERNAL ANALYSIS</a:t>
            </a:r>
            <a:endParaRPr lang="ru-RU" sz="2800" b="1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12B0C3C-3F7A-4CE1-8088-60CD365E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13" y="93828"/>
            <a:ext cx="10515600" cy="1325563"/>
          </a:xfrm>
          <a:noFill/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Position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180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557504">
            <a:off x="1926807" y="1069689"/>
            <a:ext cx="611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E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417563">
            <a:off x="619151" y="1561990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B</a:t>
            </a:r>
            <a:endParaRPr lang="ru-RU" sz="60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066956">
            <a:off x="1024564" y="1422942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</a:rPr>
              <a:t>C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913970">
            <a:off x="1435771" y="1255659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D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703340">
            <a:off x="220316" y="1699209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A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298220">
            <a:off x="2304149" y="984961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F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146975">
            <a:off x="2658746" y="832118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G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883350">
            <a:off x="3111928" y="671569"/>
            <a:ext cx="625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D03AA"/>
                </a:solidFill>
              </a:rPr>
              <a:t>H</a:t>
            </a:r>
            <a:endParaRPr lang="ru-RU" sz="6000" b="1" dirty="0">
              <a:solidFill>
                <a:srgbClr val="FD03A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569056">
            <a:off x="3572137" y="565678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I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978434">
            <a:off x="445896" y="2250849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J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766244">
            <a:off x="710196" y="2172752"/>
            <a:ext cx="552807" cy="103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K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624842">
            <a:off x="1094416" y="2017575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L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954290">
            <a:off x="2014136" y="1685457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N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69972" y="1508032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O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0904042">
            <a:off x="2927159" y="1379306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P</a:t>
            </a:r>
            <a:endParaRPr lang="ru-RU" sz="6000" b="1" dirty="0">
              <a:solidFill>
                <a:srgbClr val="92D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852" y="1220295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Q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970422">
            <a:off x="548081" y="2821031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R</a:t>
            </a:r>
            <a:endParaRPr lang="ru-RU" sz="6000" b="1" dirty="0">
              <a:solidFill>
                <a:srgbClr val="92D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397507">
            <a:off x="992812" y="2614238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S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1253044">
            <a:off x="1314549" y="2567093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T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486272">
            <a:off x="1677769" y="2422718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D03AA"/>
                </a:solidFill>
              </a:rPr>
              <a:t>U</a:t>
            </a:r>
            <a:endParaRPr lang="ru-RU" sz="6000" b="1" dirty="0">
              <a:solidFill>
                <a:srgbClr val="FD03AA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908013">
            <a:off x="2104302" y="2288898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</a:rPr>
              <a:t>V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0760100">
            <a:off x="2520135" y="2119221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W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0546742">
            <a:off x="3144198" y="1866706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X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31743" y="1811117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D03AA"/>
                </a:solidFill>
              </a:rPr>
              <a:t>Y</a:t>
            </a:r>
            <a:endParaRPr lang="ru-RU" sz="6000" b="1" dirty="0">
              <a:solidFill>
                <a:srgbClr val="FD03AA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02708" y="1657030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ABDE6"/>
                </a:solidFill>
              </a:rPr>
              <a:t>Z</a:t>
            </a:r>
            <a:endParaRPr lang="ru-RU" sz="6000" b="1" dirty="0">
              <a:solidFill>
                <a:srgbClr val="7ABDE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0344218">
            <a:off x="1412823" y="1922579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M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/>
          <a:srcRect l="11311" t="20803" r="48252" b="55268"/>
          <a:stretch/>
        </p:blipFill>
        <p:spPr>
          <a:xfrm>
            <a:off x="3265542" y="4856275"/>
            <a:ext cx="2883233" cy="963474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6891433" y="1947924"/>
            <a:ext cx="2227026" cy="2200135"/>
          </a:xfrm>
          <a:prstGeom prst="ellipse">
            <a:avLst/>
          </a:prstGeom>
          <a:solidFill>
            <a:srgbClr val="FD03AA"/>
          </a:solidFill>
          <a:ln/>
          <a:effectLst>
            <a:glow>
              <a:schemeClr val="accent1"/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ecosystem</a:t>
            </a:r>
            <a:endParaRPr lang="ru-R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0211908" y="796334"/>
            <a:ext cx="247177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Resources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Wellness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Growth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Value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Spaces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Mobility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Leisure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Community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Maker</a:t>
            </a:r>
          </a:p>
          <a:p>
            <a:endParaRPr lang="en-US" sz="28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13620341">
            <a:off x="2955781" y="3576245"/>
            <a:ext cx="2268274" cy="711250"/>
          </a:xfrm>
          <a:prstGeom prst="rightArrow">
            <a:avLst/>
          </a:prstGeom>
          <a:gradFill>
            <a:gsLst>
              <a:gs pos="39000">
                <a:schemeClr val="accent4">
                  <a:satMod val="103000"/>
                  <a:lumMod val="102000"/>
                  <a:tint val="94000"/>
                </a:schemeClr>
              </a:gs>
              <a:gs pos="75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9354966" y="712463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R</a:t>
            </a:r>
            <a:endParaRPr lang="ru-RU" sz="6000" b="1" dirty="0">
              <a:solidFill>
                <a:srgbClr val="92D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38134" y="1374088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W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20146975">
            <a:off x="9273260" y="2030917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G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20908013">
            <a:off x="9394672" y="2662784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</a:rPr>
              <a:t>V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0397507">
            <a:off x="9458548" y="3301723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S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20344218">
            <a:off x="9329050" y="4029069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M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20624842">
            <a:off x="9509338" y="4611057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L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21066956">
            <a:off x="9539042" y="5337922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</a:rPr>
              <a:t>C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472163" y="5885529"/>
            <a:ext cx="62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M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 CORE STRATEGY FOR SUCCESS AND GROWTH IN THE MARKET</a:t>
            </a:r>
            <a:endParaRPr lang="ru-RU" sz="2800" b="1" dirty="0"/>
          </a:p>
        </p:txBody>
      </p:sp>
      <p:sp>
        <p:nvSpPr>
          <p:cNvPr id="41" name="Выгнутая вверх стрелка 40"/>
          <p:cNvSpPr/>
          <p:nvPr/>
        </p:nvSpPr>
        <p:spPr>
          <a:xfrm>
            <a:off x="4640958" y="725111"/>
            <a:ext cx="2964602" cy="1333896"/>
          </a:xfrm>
          <a:prstGeom prst="curved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Выгнутая вверх стрелка 62"/>
          <p:cNvSpPr/>
          <p:nvPr/>
        </p:nvSpPr>
        <p:spPr>
          <a:xfrm rot="8662588">
            <a:off x="6141010" y="5021781"/>
            <a:ext cx="3033705" cy="1446300"/>
          </a:xfrm>
          <a:prstGeom prst="curved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Прямоугольный треугольник 43"/>
          <p:cNvSpPr/>
          <p:nvPr/>
        </p:nvSpPr>
        <p:spPr>
          <a:xfrm>
            <a:off x="1" y="2264598"/>
            <a:ext cx="1434430" cy="4593402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84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08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 CORE STRATEGY FOR SUCCESS AND GROWTH IN THE MARKET</a:t>
            </a:r>
            <a:endParaRPr lang="ru-RU" sz="2800" b="1" dirty="0"/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1122947" y="898359"/>
          <a:ext cx="7828548" cy="561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38" y="721475"/>
            <a:ext cx="2453943" cy="24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7988968" y="3577389"/>
            <a:ext cx="9625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 l="8761" t="33632" r="68576" b="45084"/>
          <a:stretch/>
        </p:blipFill>
        <p:spPr>
          <a:xfrm>
            <a:off x="8975058" y="3175418"/>
            <a:ext cx="2935705" cy="1475875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rot="5400000">
            <a:off x="1864033" y="-1367643"/>
            <a:ext cx="1379621" cy="5107684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693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 CORE STRATEGY FOR SUCCESS AND GROWTH IN THE MARKET</a:t>
            </a:r>
            <a:endParaRPr lang="ru-RU" sz="2800" b="1" dirty="0"/>
          </a:p>
        </p:txBody>
      </p:sp>
      <p:pic>
        <p:nvPicPr>
          <p:cNvPr id="4104" name="Picture 8" descr="https://i.guim.co.uk/img/static/sys-images/Guardian/Pix/pictures/2009/7/1/1246454555625/Sergey-Brin-and-Larry-Pag-001.jpg?width=300&amp;quality=85&amp;auto=format&amp;fit=max&amp;s=76ec3ee90e98ca06bfa7811fb78d76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77" y="1903374"/>
            <a:ext cx="3887647" cy="233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75038" y="1851992"/>
            <a:ext cx="1686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57575"/>
                </a:solidFill>
                <a:latin typeface="Circular-Book"/>
              </a:rPr>
              <a:t>X lab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49094" y="2601713"/>
            <a:ext cx="3271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57575"/>
                </a:solidFill>
                <a:latin typeface="Circular-Book"/>
              </a:rPr>
              <a:t>Wing, our drone delivery effort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3140" y="1524495"/>
            <a:ext cx="23263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757575"/>
                </a:solidFill>
                <a:latin typeface="Circular-Book"/>
              </a:rPr>
              <a:t>Investments</a:t>
            </a:r>
            <a:endParaRPr lang="en-US" b="1" dirty="0">
              <a:solidFill>
                <a:srgbClr val="757575"/>
              </a:solidFill>
              <a:latin typeface="Circular-Book"/>
            </a:endParaRPr>
          </a:p>
          <a:p>
            <a:pPr algn="ctr"/>
            <a:endParaRPr lang="en-US" dirty="0">
              <a:solidFill>
                <a:srgbClr val="757575"/>
              </a:solidFill>
              <a:latin typeface="Circular-Book"/>
            </a:endParaRPr>
          </a:p>
          <a:p>
            <a:pPr algn="ctr"/>
            <a:r>
              <a:rPr lang="en-US" dirty="0">
                <a:solidFill>
                  <a:srgbClr val="757575"/>
                </a:solidFill>
                <a:latin typeface="Circular-Book"/>
              </a:rPr>
              <a:t>Ventures and Capital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89684" y="5076370"/>
            <a:ext cx="5186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57575"/>
                </a:solidFill>
                <a:latin typeface="Circular-Book"/>
              </a:rPr>
              <a:t>Extraordinary opportunities inside of Google</a:t>
            </a:r>
            <a:endParaRPr lang="ru-RU" sz="2000" dirty="0"/>
          </a:p>
        </p:txBody>
      </p:sp>
      <p:sp>
        <p:nvSpPr>
          <p:cNvPr id="10" name="Прямоугольный треугольник 9"/>
          <p:cNvSpPr/>
          <p:nvPr/>
        </p:nvSpPr>
        <p:spPr>
          <a:xfrm rot="16200000">
            <a:off x="9029885" y="3719035"/>
            <a:ext cx="1418974" cy="4942832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86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>
            <a:off x="1" y="2264598"/>
            <a:ext cx="1434430" cy="4593402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84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71" y="1290048"/>
            <a:ext cx="10515600" cy="4351338"/>
          </a:xfrm>
        </p:spPr>
        <p:txBody>
          <a:bodyPr/>
          <a:lstStyle/>
          <a:p>
            <a:r>
              <a:rPr lang="it-IT" dirty="0"/>
              <a:t>Arising of new players in social </a:t>
            </a:r>
            <a:r>
              <a:rPr lang="it-IT" dirty="0" smtClean="0"/>
              <a:t>media</a:t>
            </a:r>
            <a:endParaRPr lang="it-IT" dirty="0"/>
          </a:p>
          <a:p>
            <a:r>
              <a:rPr lang="it-IT" dirty="0"/>
              <a:t>Improve the communication channels for the new </a:t>
            </a:r>
            <a:r>
              <a:rPr lang="it-IT" dirty="0" smtClean="0"/>
              <a:t>players</a:t>
            </a:r>
            <a:endParaRPr lang="it-IT" dirty="0"/>
          </a:p>
          <a:p>
            <a:r>
              <a:rPr lang="it-IT" dirty="0"/>
              <a:t>Improve the visual identity of </a:t>
            </a:r>
            <a:r>
              <a:rPr lang="it-IT" dirty="0" smtClean="0"/>
              <a:t>Alphabet</a:t>
            </a:r>
            <a:endParaRPr lang="it-IT" dirty="0"/>
          </a:p>
          <a:p>
            <a:r>
              <a:rPr lang="it-IT" dirty="0"/>
              <a:t>Improve the Alphabet communication by making more clear that the other bets are from the same company as Google, because Google is already a strong brand which can help to improve the other </a:t>
            </a:r>
            <a:r>
              <a:rPr lang="it-IT" dirty="0" smtClean="0"/>
              <a:t>ones</a:t>
            </a:r>
            <a:endParaRPr lang="it-IT" dirty="0"/>
          </a:p>
          <a:p>
            <a:r>
              <a:rPr lang="it-IT" dirty="0"/>
              <a:t>Expand the other bets services to other </a:t>
            </a:r>
            <a:r>
              <a:rPr lang="it-IT" dirty="0" smtClean="0"/>
              <a:t>countries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RECOMMENDATIONS FOR ALPHABET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49666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rot="10800000">
            <a:off x="9590755" y="496388"/>
            <a:ext cx="2601246" cy="606391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ABDE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2149"/>
            <a:ext cx="10515600" cy="531481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https://abc.xyz/</a:t>
            </a:r>
            <a:endParaRPr lang="en-US" dirty="0"/>
          </a:p>
          <a:p>
            <a:r>
              <a:rPr lang="en-US" dirty="0">
                <a:hlinkClick r:id="rId3"/>
              </a:rPr>
              <a:t>http://www.thenextevolution.com/2015/08/28/the-ecosystem-of-you-infographic/</a:t>
            </a:r>
            <a:endParaRPr lang="en-US" dirty="0"/>
          </a:p>
          <a:p>
            <a:r>
              <a:rPr lang="en-US" dirty="0">
                <a:hlinkClick r:id="rId4"/>
              </a:rPr>
              <a:t>https://csimarket.com/stocks/competition2.php?supply&amp;code=GOOG</a:t>
            </a:r>
            <a:endParaRPr lang="en-US" dirty="0"/>
          </a:p>
          <a:p>
            <a:r>
              <a:rPr lang="en-US" dirty="0">
                <a:hlinkClick r:id="rId5"/>
              </a:rPr>
              <a:t>https://abc.xyz/investor/</a:t>
            </a:r>
            <a:endParaRPr lang="en-US" dirty="0"/>
          </a:p>
          <a:p>
            <a:r>
              <a:rPr lang="en-US" dirty="0">
                <a:hlinkClick r:id="rId6"/>
              </a:rPr>
              <a:t>https://abc.xyz/investor/static/pdf/20190429_alphabet_10Q.pdf?cache=7afe0eb</a:t>
            </a:r>
            <a:endParaRPr lang="en-US" dirty="0"/>
          </a:p>
          <a:p>
            <a:r>
              <a:rPr lang="en-US" dirty="0">
                <a:hlinkClick r:id="rId7"/>
              </a:rPr>
              <a:t>https://www.gv.com/team/</a:t>
            </a:r>
            <a:endParaRPr lang="en-US" dirty="0"/>
          </a:p>
          <a:p>
            <a:r>
              <a:rPr lang="en-US" dirty="0">
                <a:hlinkClick r:id="rId8"/>
              </a:rPr>
              <a:t>https://verily.com/projects/sensors/study-watch/</a:t>
            </a:r>
            <a:endParaRPr lang="en-US" dirty="0"/>
          </a:p>
          <a:p>
            <a:r>
              <a:rPr lang="en-US" dirty="0">
                <a:hlinkClick r:id="rId9"/>
              </a:rPr>
              <a:t>https://nest.com/contact/partners/</a:t>
            </a:r>
            <a:endParaRPr lang="en-US" dirty="0"/>
          </a:p>
          <a:p>
            <a:r>
              <a:rPr lang="en-US" dirty="0">
                <a:hlinkClick r:id="rId10"/>
              </a:rPr>
              <a:t>https://www.calicolabs.com/partnering/</a:t>
            </a:r>
            <a:endParaRPr lang="en-US" dirty="0"/>
          </a:p>
          <a:p>
            <a:r>
              <a:rPr lang="en-US" dirty="0">
                <a:hlinkClick r:id="rId11"/>
              </a:rPr>
              <a:t>https://fiber.google.com/about/</a:t>
            </a:r>
            <a:endParaRPr lang="en-US" dirty="0"/>
          </a:p>
          <a:p>
            <a:r>
              <a:rPr lang="en-US" dirty="0">
                <a:hlinkClick r:id="rId12"/>
              </a:rPr>
              <a:t>https://capitalg.com/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LIST OF REFERENCES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3833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 HISTORY OF THE COMPANY</a:t>
            </a:r>
            <a:endParaRPr lang="ru-RU" sz="2800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s://upload.wikimedia.org/wikipedia/commons/thumb/e/ee/Alphabet_Chart-vector.svg/800px-Alphabet_Chart-vecto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7" y="622751"/>
            <a:ext cx="7620000" cy="61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ый треугольник 4"/>
          <p:cNvSpPr/>
          <p:nvPr/>
        </p:nvSpPr>
        <p:spPr>
          <a:xfrm rot="10800000">
            <a:off x="9590754" y="496388"/>
            <a:ext cx="2601246" cy="606391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ABD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0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854" y="850006"/>
            <a:ext cx="8318679" cy="5339836"/>
          </a:xfrm>
        </p:spPr>
        <p:txBody>
          <a:bodyPr/>
          <a:lstStyle/>
          <a:p>
            <a:r>
              <a:rPr lang="pt-BR" dirty="0" err="1"/>
              <a:t>Calico</a:t>
            </a:r>
            <a:r>
              <a:rPr lang="pt-BR" dirty="0"/>
              <a:t>: </a:t>
            </a:r>
            <a:r>
              <a:rPr lang="en-US" dirty="0"/>
              <a:t>fight against aging and associated </a:t>
            </a:r>
            <a:r>
              <a:rPr lang="en-US" dirty="0" smtClean="0"/>
              <a:t>diseases</a:t>
            </a:r>
            <a:endParaRPr lang="en-US" dirty="0"/>
          </a:p>
          <a:p>
            <a:r>
              <a:rPr lang="pt-BR" dirty="0" err="1"/>
              <a:t>Fiber</a:t>
            </a:r>
            <a:r>
              <a:rPr lang="pt-BR" dirty="0"/>
              <a:t>: high </a:t>
            </a:r>
            <a:r>
              <a:rPr lang="pt-BR" dirty="0" err="1"/>
              <a:t>speed</a:t>
            </a:r>
            <a:r>
              <a:rPr lang="pt-BR" dirty="0"/>
              <a:t> internet </a:t>
            </a:r>
            <a:r>
              <a:rPr lang="pt-BR" dirty="0" err="1"/>
              <a:t>provider</a:t>
            </a:r>
            <a:endParaRPr lang="pt-BR" dirty="0"/>
          </a:p>
          <a:p>
            <a:r>
              <a:rPr lang="pt-BR" dirty="0" err="1"/>
              <a:t>Verify</a:t>
            </a:r>
            <a:r>
              <a:rPr lang="pt-BR" dirty="0"/>
              <a:t> (Google Life </a:t>
            </a:r>
            <a:r>
              <a:rPr lang="pt-BR" dirty="0" err="1"/>
              <a:t>Sciences</a:t>
            </a:r>
            <a:r>
              <a:rPr lang="pt-BR" dirty="0"/>
              <a:t>): </a:t>
            </a:r>
            <a:r>
              <a:rPr lang="en-US" dirty="0"/>
              <a:t>research organization devoted to the study of life sciences. Ex: smart contact lenses</a:t>
            </a:r>
          </a:p>
          <a:p>
            <a:r>
              <a:rPr lang="pt-BR" dirty="0" err="1"/>
              <a:t>Nest</a:t>
            </a:r>
            <a:r>
              <a:rPr lang="pt-BR" dirty="0"/>
              <a:t>: </a:t>
            </a:r>
            <a:r>
              <a:rPr lang="en-US" dirty="0"/>
              <a:t>smart home products, including thermostats, smoke detectors, and security systems, including smart doorbells and smart locks</a:t>
            </a:r>
          </a:p>
          <a:p>
            <a:r>
              <a:rPr lang="pt-BR" dirty="0"/>
              <a:t>Google Ventures </a:t>
            </a:r>
            <a:r>
              <a:rPr lang="pt-BR" dirty="0" err="1"/>
              <a:t>and</a:t>
            </a:r>
            <a:r>
              <a:rPr lang="pt-BR" dirty="0"/>
              <a:t> Google Capital: </a:t>
            </a:r>
            <a:r>
              <a:rPr lang="pt-BR" dirty="0" err="1"/>
              <a:t>investment</a:t>
            </a:r>
            <a:r>
              <a:rPr lang="pt-BR" dirty="0"/>
              <a:t> </a:t>
            </a:r>
            <a:r>
              <a:rPr lang="pt-BR" dirty="0" err="1"/>
              <a:t>funds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capital</a:t>
            </a:r>
          </a:p>
          <a:p>
            <a:r>
              <a:rPr lang="pt-BR" dirty="0"/>
              <a:t>Google X: </a:t>
            </a:r>
            <a:r>
              <a:rPr lang="pt-BR" dirty="0" err="1"/>
              <a:t>make</a:t>
            </a:r>
            <a:r>
              <a:rPr lang="pt-BR" dirty="0"/>
              <a:t> </a:t>
            </a:r>
            <a:r>
              <a:rPr lang="pt-BR" dirty="0" err="1"/>
              <a:t>great</a:t>
            </a:r>
            <a:r>
              <a:rPr lang="pt-BR" dirty="0"/>
              <a:t> </a:t>
            </a:r>
            <a:r>
              <a:rPr lang="pt-BR" dirty="0" err="1"/>
              <a:t>technological</a:t>
            </a:r>
            <a:r>
              <a:rPr lang="pt-BR" dirty="0"/>
              <a:t> </a:t>
            </a:r>
            <a:r>
              <a:rPr lang="pt-BR" dirty="0" err="1"/>
              <a:t>advances</a:t>
            </a:r>
            <a:r>
              <a:rPr lang="pt-BR" dirty="0"/>
              <a:t>. </a:t>
            </a:r>
            <a:r>
              <a:rPr lang="pt-BR" dirty="0" err="1"/>
              <a:t>Ex</a:t>
            </a:r>
            <a:r>
              <a:rPr lang="pt-BR" dirty="0"/>
              <a:t>: </a:t>
            </a:r>
            <a:r>
              <a:rPr lang="en-US" dirty="0"/>
              <a:t>Google's self-driving car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 HISTORY OF THE COMPANY</a:t>
            </a:r>
            <a:endParaRPr lang="ru-RU" sz="2800" b="1" dirty="0"/>
          </a:p>
        </p:txBody>
      </p:sp>
      <p:pic>
        <p:nvPicPr>
          <p:cNvPr id="1026" name="Picture 2" descr="Resultado de imagem para calico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88" y="837127"/>
            <a:ext cx="1621710" cy="162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fiber goog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79" y="2614411"/>
            <a:ext cx="3206770" cy="235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Google 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222" y="5263703"/>
            <a:ext cx="2410242" cy="14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ый треугольник 7"/>
          <p:cNvSpPr/>
          <p:nvPr/>
        </p:nvSpPr>
        <p:spPr>
          <a:xfrm>
            <a:off x="1" y="2264598"/>
            <a:ext cx="1434430" cy="4593402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84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8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245" y="496388"/>
            <a:ext cx="10515600" cy="621362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EXTERNAL ANALYSIS - </a:t>
            </a:r>
            <a:r>
              <a:rPr lang="pt-BR" sz="2800" b="1" dirty="0" err="1"/>
              <a:t>Industry</a:t>
            </a:r>
            <a:r>
              <a:rPr lang="pt-BR" sz="2800" b="1" dirty="0"/>
              <a:t> </a:t>
            </a:r>
            <a:r>
              <a:rPr lang="pt-BR" sz="2800" b="1" dirty="0" err="1"/>
              <a:t>attractiveness</a:t>
            </a:r>
            <a:r>
              <a:rPr lang="pt-BR" sz="2800" b="1" dirty="0"/>
              <a:t> (The Five Forces </a:t>
            </a:r>
            <a:r>
              <a:rPr lang="pt-BR" sz="2800" b="1" dirty="0" err="1"/>
              <a:t>Model</a:t>
            </a:r>
            <a:r>
              <a:rPr lang="pt-BR" sz="2800" b="1" dirty="0"/>
              <a:t>)</a:t>
            </a:r>
            <a:endParaRPr lang="ru-RU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7425" y="1055263"/>
            <a:ext cx="3052293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u="sng" dirty="0"/>
              <a:t>The </a:t>
            </a:r>
            <a:r>
              <a:rPr lang="pt-BR" sz="2000" b="1" u="sng" dirty="0" err="1"/>
              <a:t>threat</a:t>
            </a:r>
            <a:r>
              <a:rPr lang="pt-BR" sz="2000" b="1" u="sng" dirty="0"/>
              <a:t> </a:t>
            </a:r>
            <a:r>
              <a:rPr lang="pt-BR" sz="2000" b="1" u="sng" dirty="0" err="1"/>
              <a:t>of</a:t>
            </a:r>
            <a:r>
              <a:rPr lang="pt-BR" sz="2000" b="1" u="sng" dirty="0"/>
              <a:t> new </a:t>
            </a:r>
            <a:r>
              <a:rPr lang="pt-BR" sz="2000" b="1" u="sng" dirty="0" err="1"/>
              <a:t>entrants</a:t>
            </a:r>
            <a:endParaRPr lang="pt-BR" sz="2000" b="1" u="sng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High </a:t>
            </a:r>
            <a:r>
              <a:rPr lang="pt-BR" sz="2000" dirty="0" err="1"/>
              <a:t>technology</a:t>
            </a: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err="1"/>
              <a:t>Patents</a:t>
            </a: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err="1"/>
              <a:t>Powerfull</a:t>
            </a:r>
            <a:r>
              <a:rPr lang="pt-BR" sz="2000" dirty="0"/>
              <a:t> </a:t>
            </a:r>
            <a:r>
              <a:rPr lang="pt-BR" sz="2000" dirty="0" err="1"/>
              <a:t>brand</a:t>
            </a: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Market </a:t>
            </a:r>
            <a:r>
              <a:rPr lang="pt-BR" sz="2000" dirty="0" err="1"/>
              <a:t>dominance</a:t>
            </a:r>
            <a:r>
              <a:rPr lang="pt-BR" sz="2000" dirty="0"/>
              <a:t> (</a:t>
            </a:r>
            <a:r>
              <a:rPr lang="pt-BR" sz="2000" dirty="0" err="1"/>
              <a:t>sometimes</a:t>
            </a:r>
            <a:r>
              <a:rPr lang="pt-BR" sz="2000" dirty="0"/>
              <a:t> </a:t>
            </a:r>
            <a:r>
              <a:rPr lang="pt-BR" sz="2000" dirty="0" err="1"/>
              <a:t>monopoly</a:t>
            </a:r>
            <a:r>
              <a:rPr lang="pt-BR" sz="20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err="1"/>
              <a:t>Products</a:t>
            </a:r>
            <a:r>
              <a:rPr lang="pt-BR" sz="2000" dirty="0"/>
              <a:t> </a:t>
            </a:r>
            <a:r>
              <a:rPr lang="pt-BR" sz="2000" dirty="0" err="1"/>
              <a:t>diffusion</a:t>
            </a:r>
            <a:endParaRPr lang="pt-BR" sz="2000" dirty="0"/>
          </a:p>
          <a:p>
            <a:pPr algn="ctr"/>
            <a:r>
              <a:rPr lang="pt-BR" sz="2000" b="1" dirty="0" err="1"/>
              <a:t>Huge</a:t>
            </a:r>
            <a:r>
              <a:rPr lang="pt-BR" sz="2000" b="1" dirty="0"/>
              <a:t> </a:t>
            </a:r>
            <a:r>
              <a:rPr lang="pt-BR" sz="2000" b="1" dirty="0" err="1"/>
              <a:t>barrier</a:t>
            </a:r>
            <a:r>
              <a:rPr lang="pt-BR" sz="2000" b="1" dirty="0"/>
              <a:t> for new </a:t>
            </a:r>
            <a:r>
              <a:rPr lang="pt-BR" sz="2000" b="1" dirty="0" err="1"/>
              <a:t>entrants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9245" y="4225362"/>
            <a:ext cx="3489453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u="sng" dirty="0" err="1"/>
              <a:t>Supplier</a:t>
            </a:r>
            <a:r>
              <a:rPr lang="pt-BR" sz="2000" b="1" u="sng" dirty="0"/>
              <a:t> </a:t>
            </a:r>
            <a:r>
              <a:rPr lang="pt-BR" sz="2000" b="1" u="sng" dirty="0" err="1"/>
              <a:t>power</a:t>
            </a:r>
            <a:endParaRPr lang="pt-BR" sz="2000" b="1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err="1"/>
              <a:t>Lots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suppliers</a:t>
            </a:r>
            <a:r>
              <a:rPr lang="pt-BR" sz="2000" dirty="0"/>
              <a:t> </a:t>
            </a:r>
            <a:r>
              <a:rPr lang="pt-BR" sz="2000" dirty="0" err="1"/>
              <a:t>worldwide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Top </a:t>
            </a:r>
            <a:r>
              <a:rPr lang="pt-BR" sz="2000" dirty="0" err="1"/>
              <a:t>company</a:t>
            </a:r>
            <a:r>
              <a:rPr lang="pt-BR" sz="2000" dirty="0"/>
              <a:t> (</a:t>
            </a:r>
            <a:r>
              <a:rPr lang="pt-BR" sz="2000" dirty="0" err="1"/>
              <a:t>attracts</a:t>
            </a:r>
            <a:r>
              <a:rPr lang="pt-BR" sz="2000" dirty="0"/>
              <a:t> high </a:t>
            </a:r>
            <a:r>
              <a:rPr lang="pt-BR" sz="2000" dirty="0" err="1"/>
              <a:t>quality</a:t>
            </a:r>
            <a:r>
              <a:rPr lang="pt-BR" sz="2000" dirty="0"/>
              <a:t> </a:t>
            </a:r>
            <a:r>
              <a:rPr lang="pt-BR" sz="2000" dirty="0" err="1"/>
              <a:t>suppliers</a:t>
            </a:r>
            <a:r>
              <a:rPr lang="pt-BR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err="1"/>
              <a:t>Examples</a:t>
            </a:r>
            <a:r>
              <a:rPr lang="pt-BR" sz="2000" dirty="0"/>
              <a:t>: Nvidia, </a:t>
            </a:r>
            <a:r>
              <a:rPr lang="pt-BR" sz="2000" dirty="0" err="1"/>
              <a:t>Qualcomm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Accenture</a:t>
            </a:r>
          </a:p>
          <a:p>
            <a:pPr algn="ctr"/>
            <a:r>
              <a:rPr lang="pt-BR" sz="2000" b="1" dirty="0" err="1"/>
              <a:t>Low</a:t>
            </a:r>
            <a:r>
              <a:rPr lang="pt-BR" sz="2000" b="1" dirty="0"/>
              <a:t> </a:t>
            </a:r>
            <a:r>
              <a:rPr lang="pt-BR" sz="2000" b="1" dirty="0" err="1"/>
              <a:t>supplier</a:t>
            </a:r>
            <a:r>
              <a:rPr lang="pt-BR" sz="2000" b="1" dirty="0"/>
              <a:t> </a:t>
            </a:r>
            <a:r>
              <a:rPr lang="pt-BR" sz="2000" b="1" dirty="0" err="1"/>
              <a:t>power</a:t>
            </a:r>
            <a:endParaRPr lang="en-US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116855" y="992776"/>
            <a:ext cx="3958292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u="sng" dirty="0" err="1"/>
              <a:t>Competitors</a:t>
            </a:r>
            <a:endParaRPr lang="pt-BR" sz="2000" b="1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err="1"/>
              <a:t>Each</a:t>
            </a:r>
            <a:r>
              <a:rPr lang="pt-BR" sz="2000" dirty="0"/>
              <a:t> </a:t>
            </a:r>
            <a:r>
              <a:rPr lang="pt-BR" sz="2000" dirty="0" err="1"/>
              <a:t>product</a:t>
            </a:r>
            <a:r>
              <a:rPr lang="pt-BR" sz="2000" dirty="0"/>
              <a:t> </a:t>
            </a:r>
            <a:r>
              <a:rPr lang="pt-BR" sz="2000" dirty="0" err="1"/>
              <a:t>has</a:t>
            </a:r>
            <a:r>
              <a:rPr lang="pt-BR" sz="2000" dirty="0"/>
              <a:t> a </a:t>
            </a:r>
            <a:r>
              <a:rPr lang="pt-BR" sz="2000" dirty="0" err="1"/>
              <a:t>competitor</a:t>
            </a:r>
            <a:r>
              <a:rPr lang="pt-BR" sz="2000" dirty="0"/>
              <a:t> (Google Play </a:t>
            </a:r>
            <a:r>
              <a:rPr lang="pt-BR" sz="2000" dirty="0" err="1"/>
              <a:t>and</a:t>
            </a:r>
            <a:r>
              <a:rPr lang="pt-BR" sz="2000" dirty="0"/>
              <a:t> Apple </a:t>
            </a:r>
            <a:r>
              <a:rPr lang="pt-BR" sz="2000" dirty="0" err="1"/>
              <a:t>Store</a:t>
            </a:r>
            <a:r>
              <a:rPr lang="pt-BR" sz="2000" dirty="0"/>
              <a:t>; </a:t>
            </a:r>
            <a:r>
              <a:rPr lang="pt-BR" sz="2000" dirty="0" err="1"/>
              <a:t>YouTube</a:t>
            </a:r>
            <a:r>
              <a:rPr lang="pt-BR" sz="2000" dirty="0"/>
              <a:t> Music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Spotify</a:t>
            </a:r>
            <a:r>
              <a:rPr lang="pt-BR" sz="2000" dirty="0"/>
              <a:t>; </a:t>
            </a:r>
            <a:r>
              <a:rPr lang="pt-BR" sz="2000" dirty="0" err="1"/>
              <a:t>Search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Bing; Chrome </a:t>
            </a:r>
            <a:r>
              <a:rPr lang="pt-BR" sz="2000" dirty="0" err="1"/>
              <a:t>and</a:t>
            </a:r>
            <a:r>
              <a:rPr lang="pt-BR" sz="2000" dirty="0"/>
              <a:t> Edge...)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err="1"/>
              <a:t>Facebook</a:t>
            </a:r>
            <a:r>
              <a:rPr lang="pt-BR" sz="2000" dirty="0"/>
              <a:t> </a:t>
            </a:r>
            <a:r>
              <a:rPr lang="pt-BR" sz="2000" dirty="0" err="1"/>
              <a:t>is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biggest</a:t>
            </a:r>
            <a:r>
              <a:rPr lang="pt-BR" sz="2000" dirty="0"/>
              <a:t> </a:t>
            </a:r>
            <a:r>
              <a:rPr lang="pt-BR" sz="2000" dirty="0" err="1"/>
              <a:t>competitor</a:t>
            </a:r>
            <a:r>
              <a:rPr lang="pt-BR" sz="2000" dirty="0"/>
              <a:t> </a:t>
            </a:r>
            <a:r>
              <a:rPr lang="pt-BR" sz="2000" dirty="0" err="1"/>
              <a:t>due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 social media </a:t>
            </a:r>
            <a:r>
              <a:rPr lang="pt-BR" sz="2000" dirty="0" err="1"/>
              <a:t>advertising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costumer</a:t>
            </a:r>
            <a:r>
              <a:rPr lang="pt-BR" sz="2000" dirty="0"/>
              <a:t> </a:t>
            </a:r>
            <a:r>
              <a:rPr lang="pt-BR" sz="2000" dirty="0" err="1"/>
              <a:t>related</a:t>
            </a:r>
            <a:r>
              <a:rPr lang="pt-BR" sz="2000" dirty="0"/>
              <a:t> data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515970" y="798542"/>
            <a:ext cx="3413269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u="sng" dirty="0" err="1"/>
              <a:t>Competition</a:t>
            </a:r>
            <a:r>
              <a:rPr lang="pt-BR" sz="2000" b="1" u="sng" dirty="0"/>
              <a:t> </a:t>
            </a:r>
            <a:r>
              <a:rPr lang="pt-BR" sz="2000" b="1" u="sng" dirty="0" err="1"/>
              <a:t>from</a:t>
            </a:r>
            <a:r>
              <a:rPr lang="pt-BR" sz="2000" b="1" u="sng" dirty="0"/>
              <a:t> </a:t>
            </a:r>
            <a:r>
              <a:rPr lang="pt-BR" sz="2000" b="1" u="sng" dirty="0" err="1"/>
              <a:t>substitutes</a:t>
            </a:r>
            <a:endParaRPr lang="pt-BR" sz="2000" b="1" u="sng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err="1"/>
              <a:t>Changes</a:t>
            </a:r>
            <a:r>
              <a:rPr lang="pt-BR" sz="2000" dirty="0"/>
              <a:t> in </a:t>
            </a:r>
            <a:r>
              <a:rPr lang="pt-BR" sz="2000" dirty="0" err="1"/>
              <a:t>law</a:t>
            </a:r>
            <a:r>
              <a:rPr lang="pt-BR" sz="2000" dirty="0"/>
              <a:t> (</a:t>
            </a:r>
            <a:r>
              <a:rPr lang="pt-BR" sz="2000" dirty="0" err="1"/>
              <a:t>monopoly</a:t>
            </a:r>
            <a:r>
              <a:rPr lang="pt-BR" sz="2000" dirty="0"/>
              <a:t> charges, </a:t>
            </a:r>
            <a:r>
              <a:rPr lang="pt-BR" sz="2000" dirty="0" err="1"/>
              <a:t>usage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information</a:t>
            </a:r>
            <a:r>
              <a:rPr lang="pt-BR" sz="20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err="1"/>
              <a:t>Usage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social media </a:t>
            </a:r>
            <a:r>
              <a:rPr lang="pt-BR" sz="2000" dirty="0" err="1"/>
              <a:t>power</a:t>
            </a:r>
            <a:r>
              <a:rPr lang="pt-BR" sz="2000" dirty="0"/>
              <a:t> (</a:t>
            </a:r>
            <a:r>
              <a:rPr lang="pt-BR" sz="2000" dirty="0" err="1"/>
              <a:t>getting</a:t>
            </a:r>
            <a:r>
              <a:rPr lang="pt-BR" sz="2000" dirty="0"/>
              <a:t> </a:t>
            </a:r>
            <a:r>
              <a:rPr lang="pt-BR" sz="2000" dirty="0" err="1"/>
              <a:t>informations</a:t>
            </a:r>
            <a:r>
              <a:rPr lang="pt-BR" sz="2000" dirty="0"/>
              <a:t>...)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err="1"/>
              <a:t>Advantages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prohibitions</a:t>
            </a:r>
            <a:r>
              <a:rPr lang="pt-BR" sz="2000" dirty="0"/>
              <a:t> </a:t>
            </a:r>
            <a:r>
              <a:rPr lang="pt-BR" sz="2000" dirty="0" err="1"/>
              <a:t>from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State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988676" y="4225362"/>
            <a:ext cx="5657228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u="sng" dirty="0" err="1"/>
              <a:t>Buyers</a:t>
            </a:r>
            <a:r>
              <a:rPr lang="pt-BR" sz="2000" b="1" u="sng" dirty="0"/>
              <a:t> </a:t>
            </a:r>
            <a:r>
              <a:rPr lang="pt-BR" sz="2000" b="1" u="sng" dirty="0" err="1"/>
              <a:t>power</a:t>
            </a:r>
            <a:endParaRPr lang="pt-BR" sz="2000" b="1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High </a:t>
            </a:r>
            <a:r>
              <a:rPr lang="pt-BR" sz="2000" dirty="0" err="1"/>
              <a:t>need</a:t>
            </a:r>
            <a:r>
              <a:rPr lang="pt-BR" sz="2000" dirty="0"/>
              <a:t> for Google </a:t>
            </a:r>
            <a:r>
              <a:rPr lang="pt-BR" sz="2000" dirty="0" err="1"/>
              <a:t>products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err="1"/>
              <a:t>Absence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many</a:t>
            </a:r>
            <a:r>
              <a:rPr lang="pt-BR" sz="2000" dirty="0"/>
              <a:t> </a:t>
            </a:r>
            <a:r>
              <a:rPr lang="pt-BR" sz="2000" dirty="0" err="1"/>
              <a:t>competitors</a:t>
            </a:r>
            <a:r>
              <a:rPr lang="pt-BR" sz="2000" dirty="0"/>
              <a:t> for </a:t>
            </a:r>
            <a:r>
              <a:rPr lang="pt-BR" sz="2000" dirty="0" err="1"/>
              <a:t>products</a:t>
            </a:r>
            <a:r>
              <a:rPr lang="pt-BR" sz="2000" dirty="0"/>
              <a:t> (high </a:t>
            </a:r>
            <a:r>
              <a:rPr lang="pt-BR" sz="2000" dirty="0" err="1"/>
              <a:t>technology</a:t>
            </a:r>
            <a:r>
              <a:rPr lang="pt-BR" sz="2000" dirty="0"/>
              <a:t> </a:t>
            </a:r>
            <a:r>
              <a:rPr lang="pt-BR" sz="2000" dirty="0" err="1"/>
              <a:t>products</a:t>
            </a:r>
            <a:r>
              <a:rPr lang="pt-BR" sz="2000" dirty="0"/>
              <a:t>) </a:t>
            </a:r>
            <a:r>
              <a:rPr lang="pt-BR" sz="2000" dirty="0" err="1"/>
              <a:t>except</a:t>
            </a:r>
            <a:r>
              <a:rPr lang="pt-BR" sz="2000" dirty="0"/>
              <a:t> for </a:t>
            </a:r>
            <a:r>
              <a:rPr lang="pt-BR" sz="2000" dirty="0" err="1"/>
              <a:t>Fiber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err="1"/>
              <a:t>Companies</a:t>
            </a:r>
            <a:r>
              <a:rPr lang="pt-BR" sz="2000" dirty="0"/>
              <a:t> </a:t>
            </a:r>
            <a:r>
              <a:rPr lang="pt-BR" sz="2000" dirty="0" err="1"/>
              <a:t>can</a:t>
            </a:r>
            <a:r>
              <a:rPr lang="pt-BR" sz="2000" dirty="0"/>
              <a:t> </a:t>
            </a:r>
            <a:r>
              <a:rPr lang="pt-BR" sz="2000" dirty="0" err="1"/>
              <a:t>choose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advertise</a:t>
            </a:r>
            <a:r>
              <a:rPr lang="pt-BR" sz="2000" dirty="0"/>
              <a:t> in social media </a:t>
            </a:r>
            <a:r>
              <a:rPr lang="pt-BR" sz="2000" dirty="0" err="1"/>
              <a:t>instead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google</a:t>
            </a:r>
            <a:r>
              <a:rPr lang="pt-BR" sz="2000" dirty="0"/>
              <a:t> </a:t>
            </a:r>
            <a:r>
              <a:rPr lang="pt-BR" sz="2000" dirty="0" err="1"/>
              <a:t>related</a:t>
            </a:r>
            <a:r>
              <a:rPr lang="pt-BR" sz="2000" dirty="0"/>
              <a:t> </a:t>
            </a:r>
            <a:r>
              <a:rPr lang="pt-BR" sz="2000" dirty="0" err="1"/>
              <a:t>advertisements</a:t>
            </a:r>
            <a:r>
              <a:rPr lang="pt-BR" sz="2000" dirty="0"/>
              <a:t> 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 err="1"/>
              <a:t>Low</a:t>
            </a:r>
            <a:r>
              <a:rPr lang="pt-BR" sz="2000" b="1" dirty="0"/>
              <a:t> </a:t>
            </a:r>
            <a:r>
              <a:rPr lang="pt-BR" sz="2000" b="1" dirty="0" err="1"/>
              <a:t>buyers</a:t>
            </a:r>
            <a:r>
              <a:rPr lang="pt-BR" sz="2000" b="1" dirty="0"/>
              <a:t> </a:t>
            </a:r>
            <a:r>
              <a:rPr lang="pt-BR" sz="2000" b="1" dirty="0" err="1"/>
              <a:t>power</a:t>
            </a:r>
            <a:r>
              <a:rPr lang="pt-BR" sz="2000" b="1" dirty="0"/>
              <a:t> </a:t>
            </a:r>
            <a:r>
              <a:rPr lang="pt-BR" sz="2000" dirty="0" err="1"/>
              <a:t>except</a:t>
            </a:r>
            <a:r>
              <a:rPr lang="pt-BR" sz="2000" dirty="0"/>
              <a:t> for social media </a:t>
            </a:r>
            <a:r>
              <a:rPr lang="pt-BR" sz="2000" dirty="0" err="1"/>
              <a:t>advertising</a:t>
            </a:r>
            <a:endParaRPr lang="pt-BR" sz="2000" dirty="0"/>
          </a:p>
        </p:txBody>
      </p:sp>
      <p:cxnSp>
        <p:nvCxnSpPr>
          <p:cNvPr id="17" name="Conector em curva 16"/>
          <p:cNvCxnSpPr>
            <a:stCxn id="9" idx="3"/>
          </p:cNvCxnSpPr>
          <p:nvPr/>
        </p:nvCxnSpPr>
        <p:spPr>
          <a:xfrm flipV="1">
            <a:off x="3888698" y="4162876"/>
            <a:ext cx="1049989" cy="118587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ector em curva 19"/>
          <p:cNvCxnSpPr>
            <a:stCxn id="12" idx="1"/>
          </p:cNvCxnSpPr>
          <p:nvPr/>
        </p:nvCxnSpPr>
        <p:spPr>
          <a:xfrm rot="10800000">
            <a:off x="5203066" y="4162875"/>
            <a:ext cx="785611" cy="133976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ector em curva 22"/>
          <p:cNvCxnSpPr>
            <a:stCxn id="5" idx="3"/>
          </p:cNvCxnSpPr>
          <p:nvPr/>
        </p:nvCxnSpPr>
        <p:spPr>
          <a:xfrm>
            <a:off x="3219718" y="2486424"/>
            <a:ext cx="897137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ector em curva 24"/>
          <p:cNvCxnSpPr>
            <a:stCxn id="11" idx="1"/>
          </p:cNvCxnSpPr>
          <p:nvPr/>
        </p:nvCxnSpPr>
        <p:spPr>
          <a:xfrm rot="10800000">
            <a:off x="8075148" y="2229703"/>
            <a:ext cx="440823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10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EXTERNAL ANALYSIS - The STEP Structure for the </a:t>
            </a:r>
            <a:r>
              <a:rPr lang="en-US" sz="2800" b="1" dirty="0" err="1"/>
              <a:t>Macroenvironmental</a:t>
            </a:r>
            <a:r>
              <a:rPr lang="en-US" sz="2800" b="1" dirty="0"/>
              <a:t> Analysis</a:t>
            </a:r>
            <a:endParaRPr lang="ru-RU" sz="28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684729"/>
              </p:ext>
            </p:extLst>
          </p:nvPr>
        </p:nvGraphicFramePr>
        <p:xfrm>
          <a:off x="1253544" y="741087"/>
          <a:ext cx="9684914" cy="57756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4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390">
                <a:tc>
                  <a:txBody>
                    <a:bodyPr/>
                    <a:lstStyle/>
                    <a:p>
                      <a:r>
                        <a:rPr lang="en-US" sz="2000" dirty="0"/>
                        <a:t>Political and Legal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Social and Cultural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23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/>
                        <a:t>New markets (Issues regarding the release in China and </a:t>
                      </a:r>
                      <a:r>
                        <a:rPr lang="pt-BR" sz="2000" dirty="0"/>
                        <a:t>Venezuela </a:t>
                      </a:r>
                      <a:r>
                        <a:rPr lang="pt-BR" sz="2000" dirty="0" err="1"/>
                        <a:t>becoming</a:t>
                      </a:r>
                      <a:r>
                        <a:rPr lang="pt-BR" sz="2000" baseline="0" dirty="0"/>
                        <a:t> a Market </a:t>
                      </a:r>
                      <a:r>
                        <a:rPr lang="pt-BR" sz="2000" baseline="0" dirty="0" err="1"/>
                        <a:t>again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if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democracy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wins</a:t>
                      </a:r>
                      <a:r>
                        <a:rPr lang="pt-BR" sz="2000" baseline="0"/>
                        <a:t>)</a:t>
                      </a:r>
                      <a:endParaRPr lang="en-US" sz="2000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2000" dirty="0"/>
                        <a:t>Charges for </a:t>
                      </a:r>
                      <a:r>
                        <a:rPr lang="pt-BR" sz="2000" dirty="0" err="1"/>
                        <a:t>monopoly</a:t>
                      </a:r>
                      <a:r>
                        <a:rPr lang="pt-BR" sz="2000" baseline="0" dirty="0"/>
                        <a:t> in </a:t>
                      </a:r>
                      <a:r>
                        <a:rPr lang="pt-BR" sz="2000" baseline="0" dirty="0" err="1"/>
                        <a:t>Europe</a:t>
                      </a:r>
                      <a:r>
                        <a:rPr lang="pt-BR" sz="2000" baseline="0" dirty="0"/>
                        <a:t> (</a:t>
                      </a:r>
                      <a:r>
                        <a:rPr lang="pt-BR" sz="2000" baseline="0" dirty="0" err="1"/>
                        <a:t>same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can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happen</a:t>
                      </a:r>
                      <a:r>
                        <a:rPr lang="pt-BR" sz="2000" baseline="0" dirty="0"/>
                        <a:t> in </a:t>
                      </a:r>
                      <a:r>
                        <a:rPr lang="pt-BR" sz="2000" baseline="0" dirty="0" err="1"/>
                        <a:t>other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places</a:t>
                      </a:r>
                      <a:r>
                        <a:rPr lang="pt-BR" sz="2000" baseline="0" dirty="0"/>
                        <a:t>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2000" baseline="0" dirty="0" err="1"/>
                        <a:t>Government's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requirements</a:t>
                      </a:r>
                      <a:r>
                        <a:rPr lang="pt-BR" sz="2000" baseline="0" dirty="0"/>
                        <a:t> for </a:t>
                      </a:r>
                      <a:r>
                        <a:rPr lang="pt-BR" sz="2000" baseline="0" dirty="0" err="1"/>
                        <a:t>Changes</a:t>
                      </a:r>
                      <a:r>
                        <a:rPr lang="pt-BR" sz="2000" baseline="0" dirty="0"/>
                        <a:t> in </a:t>
                      </a:r>
                      <a:r>
                        <a:rPr lang="pt-BR" sz="2000" baseline="0" dirty="0" err="1"/>
                        <a:t>Android</a:t>
                      </a:r>
                      <a:r>
                        <a:rPr lang="pt-BR" sz="2000" baseline="0" dirty="0"/>
                        <a:t> </a:t>
                      </a:r>
                      <a:r>
                        <a:rPr lang="en-US" sz="2000" kern="1200" dirty="0">
                          <a:effectLst/>
                        </a:rPr>
                        <a:t>agreements </a:t>
                      </a:r>
                      <a:endParaRPr lang="pt-BR" sz="2000" baseline="0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2000" dirty="0"/>
                        <a:t>The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political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and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law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issues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regarding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personal</a:t>
                      </a:r>
                      <a:r>
                        <a:rPr lang="pt-BR" sz="2000" baseline="0" dirty="0"/>
                        <a:t> data </a:t>
                      </a:r>
                      <a:r>
                        <a:rPr lang="pt-BR" sz="2000" baseline="0" dirty="0" err="1"/>
                        <a:t>protection</a:t>
                      </a:r>
                      <a:r>
                        <a:rPr lang="pt-BR" sz="2000" baseline="0" dirty="0"/>
                        <a:t> (</a:t>
                      </a:r>
                      <a:r>
                        <a:rPr lang="pt-BR" sz="2000" baseline="0" dirty="0" err="1"/>
                        <a:t>Facebook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recent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problem</a:t>
                      </a:r>
                      <a:r>
                        <a:rPr lang="pt-BR" sz="2000" baseline="0" dirty="0"/>
                        <a:t>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2000" baseline="0" dirty="0" err="1"/>
                        <a:t>Possibility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of</a:t>
                      </a:r>
                      <a:r>
                        <a:rPr lang="pt-BR" sz="2000" baseline="0" dirty="0"/>
                        <a:t> new internet taxes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2000" dirty="0" err="1"/>
                        <a:t>Increase</a:t>
                      </a:r>
                      <a:r>
                        <a:rPr lang="pt-BR" sz="2000" dirty="0"/>
                        <a:t> in</a:t>
                      </a:r>
                      <a:r>
                        <a:rPr lang="pt-BR" sz="2000" baseline="0" dirty="0"/>
                        <a:t> internet </a:t>
                      </a:r>
                      <a:r>
                        <a:rPr lang="pt-BR" sz="2000" baseline="0" dirty="0" err="1"/>
                        <a:t>usage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worldwide</a:t>
                      </a:r>
                      <a:r>
                        <a:rPr lang="pt-BR" sz="2000" baseline="0" dirty="0"/>
                        <a:t> (1.024 </a:t>
                      </a:r>
                      <a:r>
                        <a:rPr lang="pt-BR" sz="2000" baseline="0" dirty="0" err="1"/>
                        <a:t>billions</a:t>
                      </a:r>
                      <a:r>
                        <a:rPr lang="pt-BR" sz="2000" baseline="0" dirty="0"/>
                        <a:t> in 2005 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3.578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billion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in 2017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Increase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in internet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usage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in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LDCs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countries (35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millions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in 2010  172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millions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in 2017)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/>
                        <a:t>Increased desire for convenience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2000" dirty="0" err="1"/>
                        <a:t>Need</a:t>
                      </a:r>
                      <a:r>
                        <a:rPr lang="pt-BR" sz="2000" baseline="0" dirty="0"/>
                        <a:t> for </a:t>
                      </a:r>
                      <a:r>
                        <a:rPr lang="pt-BR" sz="2000" baseline="0" dirty="0" err="1"/>
                        <a:t>faster</a:t>
                      </a:r>
                      <a:r>
                        <a:rPr lang="pt-BR" sz="2000" baseline="0" dirty="0"/>
                        <a:t> internet (</a:t>
                      </a:r>
                      <a:r>
                        <a:rPr lang="pt-BR" sz="2000" baseline="0" dirty="0" err="1"/>
                        <a:t>Fiber</a:t>
                      </a:r>
                      <a:r>
                        <a:rPr lang="pt-BR" sz="2000" baseline="0" dirty="0"/>
                        <a:t>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2000" baseline="0" dirty="0"/>
                        <a:t>World </a:t>
                      </a:r>
                      <a:r>
                        <a:rPr lang="pt-BR" sz="2000" baseline="0" dirty="0" err="1"/>
                        <a:t>population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getting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older</a:t>
                      </a:r>
                      <a:r>
                        <a:rPr lang="pt-BR" sz="2000" baseline="0" dirty="0"/>
                        <a:t> (</a:t>
                      </a:r>
                      <a:r>
                        <a:rPr lang="pt-BR" sz="2000" baseline="0" dirty="0" err="1"/>
                        <a:t>Calico</a:t>
                      </a:r>
                      <a:r>
                        <a:rPr lang="pt-BR" sz="2000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62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EXTERNAL ANALYSIS - The STEP Structure for the </a:t>
            </a:r>
            <a:r>
              <a:rPr lang="en-US" sz="2800" b="1" dirty="0" err="1"/>
              <a:t>Macroenvironmental</a:t>
            </a:r>
            <a:r>
              <a:rPr lang="en-US" sz="2800" b="1" dirty="0"/>
              <a:t> Analysis</a:t>
            </a:r>
            <a:endParaRPr lang="ru-RU" sz="28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49078" y="784061"/>
          <a:ext cx="9893846" cy="54100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46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6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63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/>
                        <a:t>Economic and Natural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/>
                        <a:t>Technological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979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2000" baseline="0" dirty="0" err="1"/>
                        <a:t>Increase</a:t>
                      </a:r>
                      <a:r>
                        <a:rPr lang="pt-BR" sz="2000" baseline="0" dirty="0"/>
                        <a:t> in </a:t>
                      </a:r>
                      <a:r>
                        <a:rPr lang="pt-BR" sz="2000" baseline="0" dirty="0" err="1"/>
                        <a:t>education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levels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increase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in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the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usage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of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more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technological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products</a:t>
                      </a:r>
                      <a:endParaRPr lang="pt-BR" sz="2000" baseline="0" dirty="0">
                        <a:sym typeface="Wingdings" panose="05000000000000000000" pitchFamily="2" charset="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Changes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in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credit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and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inflation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(B2B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products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can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be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t-BR" sz="2000" baseline="0" dirty="0" err="1">
                          <a:sym typeface="Wingdings" panose="05000000000000000000" pitchFamily="2" charset="2"/>
                        </a:rPr>
                        <a:t>affected</a:t>
                      </a:r>
                      <a:r>
                        <a:rPr lang="pt-BR" sz="2000" baseline="0" dirty="0">
                          <a:sym typeface="Wingdings" panose="05000000000000000000" pitchFamily="2" charset="2"/>
                        </a:rPr>
                        <a:t>)</a:t>
                      </a:r>
                      <a:endParaRPr lang="en-US" sz="2000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2000" dirty="0" err="1"/>
                        <a:t>Low</a:t>
                      </a:r>
                      <a:r>
                        <a:rPr lang="pt-BR" sz="2000" dirty="0"/>
                        <a:t> chances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of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being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dirty="0" err="1"/>
                        <a:t>affected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by</a:t>
                      </a:r>
                      <a:r>
                        <a:rPr lang="pt-BR" sz="2000" baseline="0" dirty="0"/>
                        <a:t> </a:t>
                      </a:r>
                      <a:r>
                        <a:rPr lang="en-US" sz="2000" dirty="0"/>
                        <a:t>restrictions of environmental raw-materials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/>
                        <a:t>Constant need of R&amp;D (High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Independence of government investments)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2000" dirty="0" err="1"/>
                        <a:t>Digitalization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of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the</a:t>
                      </a:r>
                      <a:r>
                        <a:rPr lang="pt-BR" sz="2000" baseline="0" dirty="0"/>
                        <a:t> world (</a:t>
                      </a:r>
                      <a:r>
                        <a:rPr lang="pt-BR" sz="2000" baseline="0" dirty="0" err="1"/>
                        <a:t>Running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leader</a:t>
                      </a:r>
                      <a:r>
                        <a:rPr lang="pt-BR" sz="2000" baseline="0" dirty="0"/>
                        <a:t>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2000" baseline="0" dirty="0"/>
                        <a:t>Smartphone </a:t>
                      </a:r>
                      <a:r>
                        <a:rPr lang="pt-BR" sz="2000" baseline="0" dirty="0" err="1"/>
                        <a:t>usage</a:t>
                      </a:r>
                      <a:r>
                        <a:rPr lang="pt-BR" sz="2000" baseline="0" dirty="0"/>
                        <a:t> (</a:t>
                      </a:r>
                      <a:r>
                        <a:rPr lang="pt-BR" sz="2000" baseline="0" dirty="0" err="1"/>
                        <a:t>Operational</a:t>
                      </a:r>
                      <a:r>
                        <a:rPr lang="pt-BR" sz="2000" baseline="0" dirty="0"/>
                        <a:t> System </a:t>
                      </a:r>
                      <a:r>
                        <a:rPr lang="pt-BR" sz="2000" baseline="0" dirty="0" err="1"/>
                        <a:t>leader</a:t>
                      </a:r>
                      <a:r>
                        <a:rPr lang="pt-BR" sz="2000" baseline="0" dirty="0"/>
                        <a:t>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baseline="0" dirty="0"/>
                        <a:t>Need of biology related technology (Calico and Verify)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2000" baseline="0" dirty="0" err="1"/>
                        <a:t>Smart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devices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and</a:t>
                      </a:r>
                      <a:r>
                        <a:rPr lang="pt-BR" sz="2000" baseline="0" dirty="0"/>
                        <a:t> homes (</a:t>
                      </a:r>
                      <a:r>
                        <a:rPr lang="pt-BR" sz="2000" baseline="0" dirty="0" err="1"/>
                        <a:t>Nest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and</a:t>
                      </a:r>
                      <a:r>
                        <a:rPr lang="pt-BR" sz="2000" baseline="0" dirty="0"/>
                        <a:t> X)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2000" baseline="0" dirty="0"/>
                        <a:t>Internet </a:t>
                      </a:r>
                      <a:r>
                        <a:rPr lang="pt-BR" sz="2000" baseline="0" dirty="0" err="1"/>
                        <a:t>of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things</a:t>
                      </a:r>
                      <a:r>
                        <a:rPr lang="pt-BR" sz="2000" baseline="0" dirty="0"/>
                        <a:t> (Chance </a:t>
                      </a:r>
                      <a:r>
                        <a:rPr lang="pt-BR" sz="2000" baseline="0" dirty="0" err="1"/>
                        <a:t>of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baseline="0" dirty="0" err="1"/>
                        <a:t>achieving</a:t>
                      </a:r>
                      <a:r>
                        <a:rPr lang="pt-BR" sz="2000" baseline="0" dirty="0"/>
                        <a:t> new </a:t>
                      </a:r>
                      <a:r>
                        <a:rPr lang="pt-BR" sz="2000" baseline="0" dirty="0" err="1"/>
                        <a:t>markets</a:t>
                      </a:r>
                      <a:r>
                        <a:rPr lang="pt-BR" sz="2000" baseline="0" dirty="0"/>
                        <a:t>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13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>
            <a:off x="9590755" y="496388"/>
            <a:ext cx="2601246" cy="606391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ABDE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INTERNAL ANALYSIS - THE BUSINESS MODEL CANVAS</a:t>
            </a:r>
            <a:endParaRPr lang="ru-RU" sz="2800" b="1" dirty="0"/>
          </a:p>
        </p:txBody>
      </p:sp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C5D752C7-9563-4075-8F99-7DA6B1445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942113"/>
            <a:ext cx="9761974" cy="5419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055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8572" t="25634" r="7126" b="39891"/>
          <a:stretch/>
        </p:blipFill>
        <p:spPr>
          <a:xfrm>
            <a:off x="8712925" y="4362994"/>
            <a:ext cx="3148149" cy="2390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496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INTERNAL ANALYSIS</a:t>
            </a:r>
            <a:endParaRPr lang="ru-RU" sz="2800" b="1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18BCEB9-39EF-4399-BE1D-7C0AC8AB5D6D}"/>
              </a:ext>
            </a:extLst>
          </p:cNvPr>
          <p:cNvSpPr txBox="1">
            <a:spLocks/>
          </p:cNvSpPr>
          <p:nvPr/>
        </p:nvSpPr>
        <p:spPr>
          <a:xfrm>
            <a:off x="681446" y="19955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To provide information organization and solutions </a:t>
            </a:r>
          </a:p>
          <a:p>
            <a:r>
              <a:rPr lang="en-US" sz="3600" dirty="0"/>
              <a:t>To provide life sciences research</a:t>
            </a:r>
          </a:p>
          <a:p>
            <a:r>
              <a:rPr lang="en-US" sz="3600" dirty="0"/>
              <a:t>To provide investment advises </a:t>
            </a:r>
          </a:p>
          <a:p>
            <a:r>
              <a:rPr lang="en-US" sz="3600" dirty="0"/>
              <a:t>Diversification </a:t>
            </a:r>
          </a:p>
          <a:p>
            <a:r>
              <a:rPr lang="en-US" sz="3600" dirty="0"/>
              <a:t>Innovation </a:t>
            </a:r>
          </a:p>
        </p:txBody>
      </p:sp>
      <p:pic>
        <p:nvPicPr>
          <p:cNvPr id="1026" name="Picture 2" descr="diamond, expensive, gem, gemstone, jewel, precious, ruby, stone, valu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651" y="166654"/>
            <a:ext cx="1662249" cy="16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ый треугольник 5"/>
          <p:cNvSpPr/>
          <p:nvPr/>
        </p:nvSpPr>
        <p:spPr>
          <a:xfrm>
            <a:off x="1" y="2264598"/>
            <a:ext cx="1434430" cy="4593402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84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32DD004-CED9-44C2-9197-206D715F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1" y="796730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891523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1632</Words>
  <Application>Microsoft Office PowerPoint</Application>
  <PresentationFormat>Widescreen</PresentationFormat>
  <Paragraphs>323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Circular-Book</vt:lpstr>
      <vt:lpstr>Helvetica</vt:lpstr>
      <vt:lpstr>Wingdings</vt:lpstr>
      <vt:lpstr>Тема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 – Value proposition</vt:lpstr>
      <vt:lpstr>2 -  Customer segments  - Alphabet</vt:lpstr>
      <vt:lpstr>3 – Channels </vt:lpstr>
      <vt:lpstr>4 – Customer relationship</vt:lpstr>
      <vt:lpstr>5 – Key resources</vt:lpstr>
      <vt:lpstr>6 – Key activities </vt:lpstr>
      <vt:lpstr>7 – Key partners</vt:lpstr>
      <vt:lpstr> 8 – Revenue streams </vt:lpstr>
      <vt:lpstr>9 - Cost Structure </vt:lpstr>
      <vt:lpstr>Apresentação do PowerPoint</vt:lpstr>
      <vt:lpstr>Financial Position Analysis</vt:lpstr>
      <vt:lpstr>Financial Position Analysis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Marcos</cp:lastModifiedBy>
  <cp:revision>28</cp:revision>
  <dcterms:created xsi:type="dcterms:W3CDTF">2019-05-20T17:10:44Z</dcterms:created>
  <dcterms:modified xsi:type="dcterms:W3CDTF">2019-05-21T11:14:58Z</dcterms:modified>
</cp:coreProperties>
</file>