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28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7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53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22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2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77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00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3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8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34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3A02-58EA-0942-A872-9070B90A1806}" type="datetimeFigureOut">
              <a:rPr lang="en-US" smtClean="0"/>
              <a:t>04/03/16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973B-D1A3-6C48-B3CF-BAADE163CC1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5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17" y="418353"/>
            <a:ext cx="82296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O Fundo Blue Sky era acionista da Companhia Mineradora Gold S/A. Durante uma AGO/E o presidente da Assembleia colocou em votação a alienação daquela que era a mais produtivas das suas unidades econômicas. O tema não fazia parte da ordem do dia, mas o Presidente afirmou que o assunto poderia ser deliberado pois o edital previa como ultimo tópico “outros assuntos de interesse dos presentes”. Por conta disso, colocou em deliberação se os presentes desejavam decidir sobre o assunto, o que acabou aprovado pelo controlador, que também aprovou a venda.</a:t>
            </a:r>
          </a:p>
          <a:p>
            <a:pPr marL="0" indent="0">
              <a:buNone/>
            </a:pPr>
            <a:r>
              <a:rPr lang="pt-BR" dirty="0"/>
              <a:t>Revoltado, o Fundo resolveu rebelar-se e requereu à CVM (a) que fosse determinada a suspensão da negociação das ações da Gold até decisão do caso – sob fundamento de que isso afetaria significativamente a decisão dos investidores de manter ou vender suas posições. Pretendeu ainda (</a:t>
            </a:r>
            <a:r>
              <a:rPr lang="pt-BR" dirty="0" err="1"/>
              <a:t>b</a:t>
            </a:r>
            <a:r>
              <a:rPr lang="pt-BR" dirty="0"/>
              <a:t>) que a CVM anulasse a deliberação da AGO/E por expressa violação de dispositivo da Lei das </a:t>
            </a:r>
            <a:r>
              <a:rPr lang="pt-BR" dirty="0" err="1"/>
              <a:t>S</a:t>
            </a:r>
            <a:r>
              <a:rPr lang="pt-BR" dirty="0"/>
              <a:t>/As e (</a:t>
            </a:r>
            <a:r>
              <a:rPr lang="pt-BR" dirty="0" err="1"/>
              <a:t>c</a:t>
            </a:r>
            <a:r>
              <a:rPr lang="pt-BR" dirty="0"/>
              <a:t>) que determinasse o ressarcimento do prejuízo de sua carteira porque assim que a notícia da indefinição da situação se espalhou, logo após o encerramento da AGO/E, suas ações se desvalorizaram 30%, numa perda total de R$45.000.000,00. A administração de Gold, por sua vez, pronunciou-se oficialmente afirmando que as medidas do fundo seriam inócuas porque o controlador tinha mais de 50% das ações votantes, e portanto, tinha direito de aprovar a operação que entendesse conveniente.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Responda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/>
              <a:t>Como a CVM pode/deve atuar em cada uma das hipóteses (“a” a “</a:t>
            </a:r>
            <a:r>
              <a:rPr lang="pt-BR" dirty="0" err="1"/>
              <a:t>c</a:t>
            </a:r>
            <a:r>
              <a:rPr lang="pt-BR" dirty="0"/>
              <a:t>” acima)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300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SATIRO</dc:creator>
  <cp:lastModifiedBy>FRANCISCO SATIRO</cp:lastModifiedBy>
  <cp:revision>1</cp:revision>
  <dcterms:created xsi:type="dcterms:W3CDTF">2016-03-04T10:53:00Z</dcterms:created>
  <dcterms:modified xsi:type="dcterms:W3CDTF">2016-03-04T11:30:02Z</dcterms:modified>
</cp:coreProperties>
</file>