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Average"/>
      <p:regular r:id="rId12"/>
    </p:embeddedFont>
    <p:embeddedFont>
      <p:font typeface="Oswald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swald-regular.fntdata"/><Relationship Id="rId12" Type="http://schemas.openxmlformats.org/officeDocument/2006/relationships/font" Target="fonts/Averag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O Público e o Privado na Construção das Corporações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800"/>
              <a:t>Pedro Henrique Bulla - 8585004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1800"/>
              <a:t>Rodrigo - 8584726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1800"/>
              <a:t>Conrado Ansai - 7631869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1800"/>
              <a:t>Leonardo Calò - 8039748 </a:t>
            </a:r>
          </a:p>
          <a:p>
            <a:pPr lvl="0">
              <a:spcBef>
                <a:spcPts val="0"/>
              </a:spcBef>
              <a:buNone/>
            </a:pPr>
            <a:r>
              <a:rPr lang="pt-BR" sz="1800"/>
              <a:t>Luca Fakhouri- 8994564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-&gt; Iniciando a discussão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0" y="1238025"/>
            <a:ext cx="4489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/>
              <a:t>Filme: Os 12 trabalhos de Asterix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pt-BR"/>
              <a:t>        “A casa que enlouquece” - Burocracia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pt-BR"/>
              <a:t>-Descaso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pt-BR"/>
              <a:t>-Desinformação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/>
              <a:t>“Politização da administração, burocratização da política” - (MARTINS)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5075" y="705750"/>
            <a:ext cx="4052774" cy="40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3808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Debates a partir de Piketty</a:t>
            </a:r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b="6655" l="0" r="0" t="0"/>
          <a:stretch/>
        </p:blipFill>
        <p:spPr>
          <a:xfrm>
            <a:off x="235350" y="1199525"/>
            <a:ext cx="3774675" cy="356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4089850" y="1199525"/>
            <a:ext cx="4956600" cy="35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- Concentração de conhecimento → desigualdade econômica.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- Estado forte capaz de fornecer serviço de qualidade e competitivo com o serviço privado.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- Manipulação de dados para preservar interesses individuais, gerando sérias consequências.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pt-BR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Quem detém o capital tende a concentrar este cada vez mais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Debates a partir de Roy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215450" y="1124675"/>
            <a:ext cx="4104600" cy="35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- Corporações nasceram do Estado 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- Petrobrás (acionistas x bem público) 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- Financiamento de campanhas políticas - capital é poder;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- Empresas mistas (equilíbrio entre público e financeiro)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pt-BR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- Apoio estatal em tempos de crise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3325" y="826800"/>
            <a:ext cx="4288975" cy="386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Debates a partir de Davis/Rolnik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4770800" y="1220925"/>
            <a:ext cx="3965700" cy="35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- Alocação e movimentação adequada de recursos. (Interesse de quem? Intervenção estatal?)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- Como manter o mercado sob controle? (Visão: Pré 1929 mão invisível → descontrole, crise)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- Crise de 2008: incentivo governamental, concentração de capital em menos mãos. Menor risco maior impacto.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125" y="1122800"/>
            <a:ext cx="4058300" cy="38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Debates a partir de Martins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243800" y="1256862"/>
            <a:ext cx="4956600" cy="35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- Administração pública: maior interesse na auto promoção ao invés da melhoria efetiva da qualidade de vida da população.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-Visão empreendedora (ortodoxa + liberal): intervenção regulada do Estado na adm.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- Adminitração privada melhor que pública (competitividade e geração de capital)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pt-BR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Ex: Linha Quatro Metrô de SP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9475" y="1285512"/>
            <a:ext cx="3590874" cy="351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707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pt-BR"/>
              <a:t>Debate Complementar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17656" l="12634" r="33806" t="11204"/>
          <a:stretch/>
        </p:blipFill>
        <p:spPr>
          <a:xfrm>
            <a:off x="395650" y="695075"/>
            <a:ext cx="8255274" cy="428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