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95" r:id="rId4"/>
    <p:sldId id="292" r:id="rId5"/>
    <p:sldId id="264" r:id="rId6"/>
    <p:sldId id="258" r:id="rId7"/>
    <p:sldId id="286" r:id="rId8"/>
    <p:sldId id="289" r:id="rId9"/>
    <p:sldId id="299" r:id="rId10"/>
    <p:sldId id="297" r:id="rId11"/>
    <p:sldId id="270" r:id="rId12"/>
    <p:sldId id="287" r:id="rId13"/>
    <p:sldId id="265" r:id="rId14"/>
    <p:sldId id="296" r:id="rId15"/>
    <p:sldId id="285" r:id="rId16"/>
    <p:sldId id="290" r:id="rId17"/>
    <p:sldId id="266" r:id="rId18"/>
    <p:sldId id="262" r:id="rId19"/>
    <p:sldId id="288" r:id="rId20"/>
    <p:sldId id="291" r:id="rId21"/>
    <p:sldId id="293" r:id="rId22"/>
    <p:sldId id="298" r:id="rId23"/>
    <p:sldId id="294" r:id="rId24"/>
    <p:sldId id="257" r:id="rId25"/>
    <p:sldId id="268" r:id="rId26"/>
    <p:sldId id="256" r:id="rId27"/>
    <p:sldId id="260" r:id="rId28"/>
    <p:sldId id="259" r:id="rId29"/>
    <p:sldId id="263" r:id="rId30"/>
    <p:sldId id="269" r:id="rId31"/>
    <p:sldId id="303" r:id="rId32"/>
    <p:sldId id="302" r:id="rId33"/>
    <p:sldId id="360" r:id="rId34"/>
    <p:sldId id="319" r:id="rId35"/>
    <p:sldId id="306" r:id="rId36"/>
    <p:sldId id="301" r:id="rId37"/>
    <p:sldId id="308" r:id="rId38"/>
    <p:sldId id="309" r:id="rId39"/>
    <p:sldId id="310" r:id="rId40"/>
    <p:sldId id="312" r:id="rId41"/>
    <p:sldId id="313" r:id="rId42"/>
    <p:sldId id="314" r:id="rId43"/>
    <p:sldId id="317" r:id="rId44"/>
    <p:sldId id="315" r:id="rId45"/>
    <p:sldId id="307" r:id="rId46"/>
    <p:sldId id="326" r:id="rId47"/>
    <p:sldId id="330" r:id="rId48"/>
    <p:sldId id="320" r:id="rId49"/>
    <p:sldId id="311" r:id="rId50"/>
    <p:sldId id="322" r:id="rId51"/>
    <p:sldId id="325" r:id="rId52"/>
    <p:sldId id="305" r:id="rId53"/>
    <p:sldId id="321" r:id="rId54"/>
    <p:sldId id="328" r:id="rId55"/>
    <p:sldId id="324" r:id="rId56"/>
    <p:sldId id="318" r:id="rId57"/>
    <p:sldId id="316" r:id="rId58"/>
    <p:sldId id="327" r:id="rId59"/>
    <p:sldId id="323" r:id="rId60"/>
    <p:sldId id="304" r:id="rId61"/>
    <p:sldId id="337" r:id="rId62"/>
    <p:sldId id="338" r:id="rId63"/>
    <p:sldId id="351" r:id="rId64"/>
    <p:sldId id="358" r:id="rId65"/>
    <p:sldId id="336" r:id="rId66"/>
    <p:sldId id="340" r:id="rId67"/>
    <p:sldId id="356" r:id="rId68"/>
    <p:sldId id="353" r:id="rId69"/>
    <p:sldId id="339" r:id="rId70"/>
    <p:sldId id="357" r:id="rId71"/>
    <p:sldId id="333" r:id="rId72"/>
    <p:sldId id="355" r:id="rId73"/>
    <p:sldId id="332" r:id="rId74"/>
    <p:sldId id="344" r:id="rId75"/>
    <p:sldId id="343" r:id="rId76"/>
    <p:sldId id="345" r:id="rId77"/>
    <p:sldId id="346" r:id="rId78"/>
    <p:sldId id="335" r:id="rId79"/>
    <p:sldId id="342" r:id="rId80"/>
    <p:sldId id="348" r:id="rId81"/>
    <p:sldId id="334" r:id="rId82"/>
    <p:sldId id="349" r:id="rId83"/>
    <p:sldId id="359" r:id="rId84"/>
    <p:sldId id="350" r:id="rId85"/>
    <p:sldId id="347" r:id="rId86"/>
    <p:sldId id="341" r:id="rId87"/>
    <p:sldId id="354" r:id="rId88"/>
    <p:sldId id="352" r:id="rId89"/>
    <p:sldId id="329" r:id="rId90"/>
    <p:sldId id="361" r:id="rId9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77E96-1F86-463F-9DEE-20F4C35E9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06400B-276C-4BE7-A0FE-8DC5F951E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D9784A-F5BF-465D-A96A-AF237217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3B1E5F-D71E-4497-80D1-42E0C56F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17F06C-B5B6-4D90-8DD2-C6DED958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7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6997E-4995-4145-B552-B81D83DA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FF2C88D-236E-40E2-8FD4-FA54E55D7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D9D31A-6E25-4553-8AA8-6E12ECB1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7C447B-0BD2-44B9-817C-82D7C2CA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AFAB98-F0F0-4FD4-9A05-57BD9C15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78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282B7A-2E11-4005-BA5C-3897D0DCA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9A540C-0D19-4DCC-BA3B-5EABB618C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16F210-1155-4FB9-A5B8-FC96FAAE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5E987F-AFA6-45B1-81E4-62B363AAE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D02479-FF17-45D7-8034-40E032BD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65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43B6B-136F-46C4-A2B1-F540E957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B9A9BE-C295-48CF-9362-DDA3D090D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6E3D6F-3663-448A-9E5F-BC34CB55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2557C6-D40E-4C40-8F7D-A89739E2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0C5BA0-356A-4927-8505-824F5164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74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E1A72-6E25-44DB-912A-1ABD95F7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6D9CEB-FA40-4A24-8F34-8DA748A3D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E1BFC5-A38D-4B18-8A43-B1F1205E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9B92CC-C20A-41D6-8A91-446F84AC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845AD9-6536-43E0-97F8-5A56406D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51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B0318-DD42-4BBB-A0BE-1AC9B30EC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5C12EF-322B-42F8-A2EE-6ED7BD657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4C4011-0C38-41E9-A955-0B8CE1B90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B21BA5-D120-46C3-AEB6-5B81662C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154D19-3B1E-479C-95E3-EF5B53D1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F3159E-5CC6-41B3-B9C5-7450B489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24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C8736-483A-4991-8287-87C5D355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B087DC-ACA8-452B-A95F-EAB0016FA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7F590F-1282-4898-BDD2-FAB9ECABE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5ACBD33-22FA-4514-AAFC-A0890FB21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52B1204-E2ED-45D6-8F3F-402BFDC48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5993121-7FFD-4FE1-849D-7134FA63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3288E66-1E67-437B-98FD-7DD2C32F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9EE203-F1EB-463A-804C-9D9DF902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16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9EE91-1C10-4DC3-8D0C-803C3FCCB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EC090CD-610A-40B7-B2DE-44807C9A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17935D-8FD1-444F-92E1-FA6FCB441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13C986-7053-438E-8ECB-DF54321D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95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603F3BD-503F-435B-A489-C4A586FB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6579858-EFBB-4ED5-8DA9-949C107D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525552-745C-4D7B-AD2E-94AD5A0A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44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EA134-C5D8-4B48-B904-E3B7AACBA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1E7D94-18C9-4D4C-A68F-9A8BC3E10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BBDBED-356E-442C-831C-1CBC7425B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F5DFD4-824E-4AB8-BD44-0EB5F300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FC4AF6-BFBA-4A37-9546-9A60C5D0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5D8266-4BF4-49C5-8829-8CDD4A4B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42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A2607-3427-4F71-8CBB-8C599B0C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84A60E1-38EE-4082-BB3C-4A8B3C64C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162F4F-C192-4B91-9C73-57DF80896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1F992D-D421-439F-905B-65C6FF68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FA82EB-E8B6-4DC2-9CFD-B613B475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4DF3F6-1A11-4AF2-B2AF-3A759458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01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6318CA-81E7-4C4D-BDC3-A065C940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888BD0-3241-445A-BCFA-AEA704AD7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B51F3C-21A8-48A7-81A7-A5977FA24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FD13-262F-4FE8-97F0-887F32DCE460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C63952-7858-410D-9033-490B818C8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4E8C7C-865E-4C90-B2EA-F873DD39D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FEA8E-5063-4513-A224-3033DDE31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2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4560709" y="2314222"/>
            <a:ext cx="0" cy="1766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DBB236B-C2D5-4DB1-8484-7DBAF46CC562}"/>
              </a:ext>
            </a:extLst>
          </p:cNvPr>
          <p:cNvCxnSpPr>
            <a:cxnSpLocks/>
          </p:cNvCxnSpPr>
          <p:nvPr/>
        </p:nvCxnSpPr>
        <p:spPr>
          <a:xfrm>
            <a:off x="4560708" y="2777067"/>
            <a:ext cx="1704625" cy="666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97911F6-1908-4B9B-9764-2B3805419D30}"/>
              </a:ext>
            </a:extLst>
          </p:cNvPr>
          <p:cNvCxnSpPr>
            <a:cxnSpLocks/>
          </p:cNvCxnSpPr>
          <p:nvPr/>
        </p:nvCxnSpPr>
        <p:spPr>
          <a:xfrm flipV="1">
            <a:off x="4560709" y="3429000"/>
            <a:ext cx="1704624" cy="141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8BCAF46-8FB6-4646-ADDE-B8452B445A14}"/>
              </a:ext>
            </a:extLst>
          </p:cNvPr>
          <p:cNvCxnSpPr>
            <a:cxnSpLocks/>
          </p:cNvCxnSpPr>
          <p:nvPr/>
        </p:nvCxnSpPr>
        <p:spPr>
          <a:xfrm flipV="1">
            <a:off x="4560709" y="2693455"/>
            <a:ext cx="1919111" cy="7496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711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86D3A3D-5A14-4934-8DFE-6E9F792332C1}"/>
              </a:ext>
            </a:extLst>
          </p:cNvPr>
          <p:cNvCxnSpPr>
            <a:cxnSpLocks/>
          </p:cNvCxnSpPr>
          <p:nvPr/>
        </p:nvCxnSpPr>
        <p:spPr>
          <a:xfrm flipH="1" flipV="1">
            <a:off x="5136445" y="3206045"/>
            <a:ext cx="835377" cy="2991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CDB1339-483C-4791-B6D1-9C5BA0CB44D8}"/>
              </a:ext>
            </a:extLst>
          </p:cNvPr>
          <p:cNvCxnSpPr>
            <a:cxnSpLocks/>
          </p:cNvCxnSpPr>
          <p:nvPr/>
        </p:nvCxnSpPr>
        <p:spPr>
          <a:xfrm flipV="1">
            <a:off x="4905022" y="3206044"/>
            <a:ext cx="231422" cy="598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91E1068-B049-4CFB-A625-217DCC00DC1D}"/>
              </a:ext>
            </a:extLst>
          </p:cNvPr>
          <p:cNvCxnSpPr>
            <a:cxnSpLocks/>
          </p:cNvCxnSpPr>
          <p:nvPr/>
        </p:nvCxnSpPr>
        <p:spPr>
          <a:xfrm flipV="1">
            <a:off x="5768623" y="2294465"/>
            <a:ext cx="570088" cy="1134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277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4456291" y="2345267"/>
            <a:ext cx="1278465" cy="8043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8EE2B26-D7FC-4141-856C-844B0D217366}"/>
              </a:ext>
            </a:extLst>
          </p:cNvPr>
          <p:cNvCxnSpPr>
            <a:cxnSpLocks/>
          </p:cNvCxnSpPr>
          <p:nvPr/>
        </p:nvCxnSpPr>
        <p:spPr>
          <a:xfrm>
            <a:off x="5012268" y="1478844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FC21F4B-25C0-4FCC-AB4D-BA8AF31A762D}"/>
              </a:ext>
            </a:extLst>
          </p:cNvPr>
          <p:cNvCxnSpPr/>
          <p:nvPr/>
        </p:nvCxnSpPr>
        <p:spPr>
          <a:xfrm>
            <a:off x="4035779" y="3429000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829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4543418" y="248073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/>
          <p:nvPr/>
        </p:nvCxnSpPr>
        <p:spPr>
          <a:xfrm>
            <a:off x="4199107" y="3366908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F77D588-5B7F-46F6-BA81-DF67364442AF}"/>
              </a:ext>
            </a:extLst>
          </p:cNvPr>
          <p:cNvCxnSpPr/>
          <p:nvPr/>
        </p:nvCxnSpPr>
        <p:spPr>
          <a:xfrm>
            <a:off x="4560709" y="2813751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E977B5E6-6DC4-483F-8E9E-8832BABC8589}"/>
              </a:ext>
            </a:extLst>
          </p:cNvPr>
          <p:cNvCxnSpPr>
            <a:cxnSpLocks/>
          </p:cNvCxnSpPr>
          <p:nvPr/>
        </p:nvCxnSpPr>
        <p:spPr>
          <a:xfrm flipH="1" flipV="1">
            <a:off x="5283198" y="2480728"/>
            <a:ext cx="705198" cy="333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86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4899377" y="2136422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1CA6CA0-DF08-457F-99FF-E80805AA4F4F}"/>
              </a:ext>
            </a:extLst>
          </p:cNvPr>
          <p:cNvCxnSpPr/>
          <p:nvPr/>
        </p:nvCxnSpPr>
        <p:spPr>
          <a:xfrm>
            <a:off x="3714044" y="1921933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C5B493B-1A17-4E83-A3C8-4BFC33EE7B4D}"/>
              </a:ext>
            </a:extLst>
          </p:cNvPr>
          <p:cNvCxnSpPr>
            <a:cxnSpLocks/>
          </p:cNvCxnSpPr>
          <p:nvPr/>
        </p:nvCxnSpPr>
        <p:spPr>
          <a:xfrm flipH="1" flipV="1">
            <a:off x="4069646" y="2249310"/>
            <a:ext cx="1597376" cy="736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15D3279-D555-49B1-8523-C76F3543F7F4}"/>
              </a:ext>
            </a:extLst>
          </p:cNvPr>
          <p:cNvCxnSpPr>
            <a:cxnSpLocks/>
          </p:cNvCxnSpPr>
          <p:nvPr/>
        </p:nvCxnSpPr>
        <p:spPr>
          <a:xfrm>
            <a:off x="4069646" y="1735666"/>
            <a:ext cx="0" cy="513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97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0F83A1C-01C5-4B08-86A2-38D8033F80C5}"/>
              </a:ext>
            </a:extLst>
          </p:cNvPr>
          <p:cNvCxnSpPr/>
          <p:nvPr/>
        </p:nvCxnSpPr>
        <p:spPr>
          <a:xfrm>
            <a:off x="5667022" y="2985911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C5B493B-1A17-4E83-A3C8-4BFC33EE7B4D}"/>
              </a:ext>
            </a:extLst>
          </p:cNvPr>
          <p:cNvCxnSpPr>
            <a:cxnSpLocks/>
          </p:cNvCxnSpPr>
          <p:nvPr/>
        </p:nvCxnSpPr>
        <p:spPr>
          <a:xfrm flipH="1" flipV="1">
            <a:off x="5655738" y="2988731"/>
            <a:ext cx="1597376" cy="736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15D3279-D555-49B1-8523-C76F3543F7F4}"/>
              </a:ext>
            </a:extLst>
          </p:cNvPr>
          <p:cNvCxnSpPr>
            <a:cxnSpLocks/>
          </p:cNvCxnSpPr>
          <p:nvPr/>
        </p:nvCxnSpPr>
        <p:spPr>
          <a:xfrm>
            <a:off x="6169381" y="2180165"/>
            <a:ext cx="253997" cy="1176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73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5904089" y="3180646"/>
            <a:ext cx="714022" cy="91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8EE2B26-D7FC-4141-856C-844B0D217366}"/>
              </a:ext>
            </a:extLst>
          </p:cNvPr>
          <p:cNvCxnSpPr>
            <a:cxnSpLocks/>
          </p:cNvCxnSpPr>
          <p:nvPr/>
        </p:nvCxnSpPr>
        <p:spPr>
          <a:xfrm>
            <a:off x="6604000" y="1749777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FC21F4B-25C0-4FCC-AB4D-BA8AF31A762D}"/>
              </a:ext>
            </a:extLst>
          </p:cNvPr>
          <p:cNvCxnSpPr>
            <a:cxnSpLocks/>
          </p:cNvCxnSpPr>
          <p:nvPr/>
        </p:nvCxnSpPr>
        <p:spPr>
          <a:xfrm>
            <a:off x="4967111" y="2415822"/>
            <a:ext cx="936978" cy="1013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5FEEAEA-984F-40DD-97A2-BAE26FB789F7}"/>
              </a:ext>
            </a:extLst>
          </p:cNvPr>
          <p:cNvCxnSpPr>
            <a:cxnSpLocks/>
          </p:cNvCxnSpPr>
          <p:nvPr/>
        </p:nvCxnSpPr>
        <p:spPr>
          <a:xfrm flipH="1">
            <a:off x="4253090" y="1840088"/>
            <a:ext cx="2336800" cy="855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731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197598" y="1634067"/>
            <a:ext cx="0" cy="2151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FE08771-8400-40F7-BE19-246FB684C958}"/>
              </a:ext>
            </a:extLst>
          </p:cNvPr>
          <p:cNvCxnSpPr>
            <a:cxnSpLocks/>
          </p:cNvCxnSpPr>
          <p:nvPr/>
        </p:nvCxnSpPr>
        <p:spPr>
          <a:xfrm>
            <a:off x="5825066" y="3429000"/>
            <a:ext cx="92004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3383C05-0D87-436D-8051-5C8E40B25BF1}"/>
              </a:ext>
            </a:extLst>
          </p:cNvPr>
          <p:cNvCxnSpPr>
            <a:cxnSpLocks/>
          </p:cNvCxnSpPr>
          <p:nvPr/>
        </p:nvCxnSpPr>
        <p:spPr>
          <a:xfrm flipH="1">
            <a:off x="5825065" y="2542822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713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86D3A3D-5A14-4934-8DFE-6E9F792332C1}"/>
              </a:ext>
            </a:extLst>
          </p:cNvPr>
          <p:cNvCxnSpPr>
            <a:cxnSpLocks/>
          </p:cNvCxnSpPr>
          <p:nvPr/>
        </p:nvCxnSpPr>
        <p:spPr>
          <a:xfrm flipH="1" flipV="1">
            <a:off x="4905022" y="2881490"/>
            <a:ext cx="1241777" cy="5475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52BF8EE-BFB2-4C40-8B13-3469C2355657}"/>
              </a:ext>
            </a:extLst>
          </p:cNvPr>
          <p:cNvCxnSpPr>
            <a:cxnSpLocks/>
          </p:cNvCxnSpPr>
          <p:nvPr/>
        </p:nvCxnSpPr>
        <p:spPr>
          <a:xfrm flipH="1" flipV="1">
            <a:off x="5144908" y="2643013"/>
            <a:ext cx="276580" cy="46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5FB7D1F-D99B-456A-B8D5-3FA3A3B2B0F3}"/>
              </a:ext>
            </a:extLst>
          </p:cNvPr>
          <p:cNvCxnSpPr>
            <a:cxnSpLocks/>
          </p:cNvCxnSpPr>
          <p:nvPr/>
        </p:nvCxnSpPr>
        <p:spPr>
          <a:xfrm flipH="1">
            <a:off x="5166076" y="175683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886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6093177" y="2562577"/>
            <a:ext cx="338666" cy="699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12898CB-6A87-4B39-82C3-800410D31CD1}"/>
              </a:ext>
            </a:extLst>
          </p:cNvPr>
          <p:cNvCxnSpPr>
            <a:cxnSpLocks/>
          </p:cNvCxnSpPr>
          <p:nvPr/>
        </p:nvCxnSpPr>
        <p:spPr>
          <a:xfrm>
            <a:off x="4944533" y="2799645"/>
            <a:ext cx="1933224" cy="112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7289738E-E77F-43C5-97C1-3356259A2BAF}"/>
              </a:ext>
            </a:extLst>
          </p:cNvPr>
          <p:cNvCxnSpPr>
            <a:cxnSpLocks/>
          </p:cNvCxnSpPr>
          <p:nvPr/>
        </p:nvCxnSpPr>
        <p:spPr>
          <a:xfrm>
            <a:off x="5858225" y="2912533"/>
            <a:ext cx="668163" cy="4628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61B572F-41C0-45BB-94A4-F3C8E0F29AF6}"/>
              </a:ext>
            </a:extLst>
          </p:cNvPr>
          <p:cNvCxnSpPr>
            <a:cxnSpLocks/>
          </p:cNvCxnSpPr>
          <p:nvPr/>
        </p:nvCxnSpPr>
        <p:spPr>
          <a:xfrm flipH="1">
            <a:off x="6615292" y="1433689"/>
            <a:ext cx="524931" cy="13772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652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 flipV="1">
            <a:off x="5125157" y="3211689"/>
            <a:ext cx="1557865" cy="225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C1E73C7-413D-48C4-8DCA-A2512D2A0706}"/>
              </a:ext>
            </a:extLst>
          </p:cNvPr>
          <p:cNvCxnSpPr>
            <a:cxnSpLocks/>
          </p:cNvCxnSpPr>
          <p:nvPr/>
        </p:nvCxnSpPr>
        <p:spPr>
          <a:xfrm flipH="1">
            <a:off x="6469944" y="2961922"/>
            <a:ext cx="191907" cy="272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1017BE5-DDBB-4089-9512-F36A94C61775}"/>
              </a:ext>
            </a:extLst>
          </p:cNvPr>
          <p:cNvCxnSpPr>
            <a:cxnSpLocks/>
          </p:cNvCxnSpPr>
          <p:nvPr/>
        </p:nvCxnSpPr>
        <p:spPr>
          <a:xfrm>
            <a:off x="6661851" y="2939344"/>
            <a:ext cx="180624" cy="272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B44AD87-B7E2-48F6-8B31-EFBAD8490885}"/>
              </a:ext>
            </a:extLst>
          </p:cNvPr>
          <p:cNvCxnSpPr>
            <a:cxnSpLocks/>
          </p:cNvCxnSpPr>
          <p:nvPr/>
        </p:nvCxnSpPr>
        <p:spPr>
          <a:xfrm flipH="1" flipV="1">
            <a:off x="5974646" y="2709332"/>
            <a:ext cx="705553" cy="241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73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068715" y="3917244"/>
            <a:ext cx="0" cy="7676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2CA7687-9D97-4A9C-9302-0E6341A30337}"/>
              </a:ext>
            </a:extLst>
          </p:cNvPr>
          <p:cNvCxnSpPr>
            <a:cxnSpLocks/>
          </p:cNvCxnSpPr>
          <p:nvPr/>
        </p:nvCxnSpPr>
        <p:spPr>
          <a:xfrm flipH="1">
            <a:off x="5068712" y="2573867"/>
            <a:ext cx="1444982" cy="21110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6F5E584-C8B8-483A-B85C-747108AEBCB6}"/>
              </a:ext>
            </a:extLst>
          </p:cNvPr>
          <p:cNvCxnSpPr>
            <a:cxnSpLocks/>
          </p:cNvCxnSpPr>
          <p:nvPr/>
        </p:nvCxnSpPr>
        <p:spPr>
          <a:xfrm flipV="1">
            <a:off x="5486408" y="2573866"/>
            <a:ext cx="1027286" cy="3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1A086C2-48EA-48D4-A63F-99B322B8D702}"/>
              </a:ext>
            </a:extLst>
          </p:cNvPr>
          <p:cNvCxnSpPr>
            <a:cxnSpLocks/>
          </p:cNvCxnSpPr>
          <p:nvPr/>
        </p:nvCxnSpPr>
        <p:spPr>
          <a:xfrm flipV="1">
            <a:off x="5226754" y="2747173"/>
            <a:ext cx="1896532" cy="882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330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1B67517-75D2-47B1-9277-DA02907F5E04}"/>
              </a:ext>
            </a:extLst>
          </p:cNvPr>
          <p:cNvCxnSpPr>
            <a:cxnSpLocks/>
          </p:cNvCxnSpPr>
          <p:nvPr/>
        </p:nvCxnSpPr>
        <p:spPr>
          <a:xfrm flipV="1">
            <a:off x="6163732" y="2082808"/>
            <a:ext cx="666042" cy="1289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75062EE-0F32-4C8B-8A15-D0E41C1C455D}"/>
              </a:ext>
            </a:extLst>
          </p:cNvPr>
          <p:cNvCxnSpPr>
            <a:cxnSpLocks/>
          </p:cNvCxnSpPr>
          <p:nvPr/>
        </p:nvCxnSpPr>
        <p:spPr>
          <a:xfrm>
            <a:off x="6095999" y="2082808"/>
            <a:ext cx="0" cy="2221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3B26A62-66CA-4402-A2AC-06ED1AED7911}"/>
              </a:ext>
            </a:extLst>
          </p:cNvPr>
          <p:cNvCxnSpPr>
            <a:cxnSpLocks/>
          </p:cNvCxnSpPr>
          <p:nvPr/>
        </p:nvCxnSpPr>
        <p:spPr>
          <a:xfrm>
            <a:off x="6519330" y="2092695"/>
            <a:ext cx="310444" cy="1611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95F2A17-7476-4EDD-AE53-5D24C348AB02}"/>
              </a:ext>
            </a:extLst>
          </p:cNvPr>
          <p:cNvCxnSpPr>
            <a:cxnSpLocks/>
          </p:cNvCxnSpPr>
          <p:nvPr/>
        </p:nvCxnSpPr>
        <p:spPr>
          <a:xfrm flipV="1">
            <a:off x="6095999" y="2074342"/>
            <a:ext cx="733775" cy="32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015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DEA212B-9386-424D-A926-62FBC3E07AAB}"/>
              </a:ext>
            </a:extLst>
          </p:cNvPr>
          <p:cNvCxnSpPr>
            <a:cxnSpLocks/>
          </p:cNvCxnSpPr>
          <p:nvPr/>
        </p:nvCxnSpPr>
        <p:spPr>
          <a:xfrm flipH="1">
            <a:off x="4899376" y="305223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38DFD31-DD3F-473E-BB9F-47577FA012B9}"/>
              </a:ext>
            </a:extLst>
          </p:cNvPr>
          <p:cNvCxnSpPr>
            <a:cxnSpLocks/>
          </p:cNvCxnSpPr>
          <p:nvPr/>
        </p:nvCxnSpPr>
        <p:spPr>
          <a:xfrm>
            <a:off x="5142086" y="3666773"/>
            <a:ext cx="110067" cy="166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222ACC4-F4CA-42B0-9FD3-E723EF4AA116}"/>
              </a:ext>
            </a:extLst>
          </p:cNvPr>
          <p:cNvCxnSpPr>
            <a:cxnSpLocks/>
          </p:cNvCxnSpPr>
          <p:nvPr/>
        </p:nvCxnSpPr>
        <p:spPr>
          <a:xfrm flipH="1">
            <a:off x="5068712" y="3591282"/>
            <a:ext cx="371122" cy="4204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3D8293C-9B53-43AE-8586-88FFAB11B6B6}"/>
              </a:ext>
            </a:extLst>
          </p:cNvPr>
          <p:cNvCxnSpPr>
            <a:cxnSpLocks/>
          </p:cNvCxnSpPr>
          <p:nvPr/>
        </p:nvCxnSpPr>
        <p:spPr>
          <a:xfrm>
            <a:off x="5373508" y="3511018"/>
            <a:ext cx="110067" cy="166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376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096000" y="2494843"/>
            <a:ext cx="0" cy="6773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695E62D-F47D-49C8-BA61-DA31FE6CFF37}"/>
              </a:ext>
            </a:extLst>
          </p:cNvPr>
          <p:cNvCxnSpPr>
            <a:cxnSpLocks/>
          </p:cNvCxnSpPr>
          <p:nvPr/>
        </p:nvCxnSpPr>
        <p:spPr>
          <a:xfrm flipH="1">
            <a:off x="5442302" y="2493430"/>
            <a:ext cx="6536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FE963A5-48B1-4294-96A9-B8EFA54C8361}"/>
              </a:ext>
            </a:extLst>
          </p:cNvPr>
          <p:cNvCxnSpPr>
            <a:cxnSpLocks/>
          </p:cNvCxnSpPr>
          <p:nvPr/>
        </p:nvCxnSpPr>
        <p:spPr>
          <a:xfrm flipH="1">
            <a:off x="5442302" y="3172178"/>
            <a:ext cx="6586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121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0EF053A-3A53-4AD7-8D68-4D10C04A6224}"/>
              </a:ext>
            </a:extLst>
          </p:cNvPr>
          <p:cNvCxnSpPr>
            <a:cxnSpLocks/>
          </p:cNvCxnSpPr>
          <p:nvPr/>
        </p:nvCxnSpPr>
        <p:spPr>
          <a:xfrm flipH="1" flipV="1">
            <a:off x="6056489" y="2423231"/>
            <a:ext cx="1051283" cy="4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986F9A2D-283A-48EE-B08E-FE99A046F356}"/>
              </a:ext>
            </a:extLst>
          </p:cNvPr>
          <p:cNvCxnSpPr>
            <a:cxnSpLocks/>
          </p:cNvCxnSpPr>
          <p:nvPr/>
        </p:nvCxnSpPr>
        <p:spPr>
          <a:xfrm flipH="1">
            <a:off x="5717817" y="3310885"/>
            <a:ext cx="6223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41B633EB-B71A-48D5-A545-E9AC1DBB941B}"/>
              </a:ext>
            </a:extLst>
          </p:cNvPr>
          <p:cNvCxnSpPr>
            <a:cxnSpLocks/>
          </p:cNvCxnSpPr>
          <p:nvPr/>
        </p:nvCxnSpPr>
        <p:spPr>
          <a:xfrm>
            <a:off x="6314727" y="3084051"/>
            <a:ext cx="706" cy="2313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DB86EEE3-DB49-49B3-8418-1D47CCBB0472}"/>
              </a:ext>
            </a:extLst>
          </p:cNvPr>
          <p:cNvCxnSpPr>
            <a:cxnSpLocks/>
          </p:cNvCxnSpPr>
          <p:nvPr/>
        </p:nvCxnSpPr>
        <p:spPr>
          <a:xfrm flipH="1">
            <a:off x="5911150" y="2426651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347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isósceles 1">
            <a:extLst>
              <a:ext uri="{FF2B5EF4-FFF2-40B4-BE49-F238E27FC236}">
                <a16:creationId xmlns:a16="http://schemas.microsoft.com/office/drawing/2014/main" id="{9AD77DA7-4EB0-42FF-8CE8-BFF5F4028EDE}"/>
              </a:ext>
            </a:extLst>
          </p:cNvPr>
          <p:cNvSpPr/>
          <p:nvPr/>
        </p:nvSpPr>
        <p:spPr>
          <a:xfrm>
            <a:off x="5452533" y="2483556"/>
            <a:ext cx="1241778" cy="103857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906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3C9B046-DB43-4298-BCBE-695D0B6270FB}"/>
              </a:ext>
            </a:extLst>
          </p:cNvPr>
          <p:cNvCxnSpPr>
            <a:cxnSpLocks/>
          </p:cNvCxnSpPr>
          <p:nvPr/>
        </p:nvCxnSpPr>
        <p:spPr>
          <a:xfrm flipH="1">
            <a:off x="6219120" y="3014085"/>
            <a:ext cx="452261" cy="581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FEF6BEC-ED43-404C-84BF-5D76FC86740F}"/>
              </a:ext>
            </a:extLst>
          </p:cNvPr>
          <p:cNvCxnSpPr>
            <a:cxnSpLocks/>
          </p:cNvCxnSpPr>
          <p:nvPr/>
        </p:nvCxnSpPr>
        <p:spPr>
          <a:xfrm>
            <a:off x="5720205" y="3152398"/>
            <a:ext cx="415925" cy="4430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D515000-4ED8-4511-85FF-1A13FF05C311}"/>
              </a:ext>
            </a:extLst>
          </p:cNvPr>
          <p:cNvCxnSpPr>
            <a:cxnSpLocks/>
          </p:cNvCxnSpPr>
          <p:nvPr/>
        </p:nvCxnSpPr>
        <p:spPr>
          <a:xfrm flipH="1">
            <a:off x="5803195" y="3595487"/>
            <a:ext cx="7000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053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667022" y="2483556"/>
            <a:ext cx="0" cy="1896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4222044" y="3510844"/>
            <a:ext cx="28899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6580F8E-023D-42A9-8B7E-F9038DAC77AB}"/>
              </a:ext>
            </a:extLst>
          </p:cNvPr>
          <p:cNvCxnSpPr>
            <a:cxnSpLocks/>
          </p:cNvCxnSpPr>
          <p:nvPr/>
        </p:nvCxnSpPr>
        <p:spPr>
          <a:xfrm flipH="1">
            <a:off x="5667021" y="2810932"/>
            <a:ext cx="338666" cy="699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79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FE08771-8400-40F7-BE19-246FB684C958}"/>
              </a:ext>
            </a:extLst>
          </p:cNvPr>
          <p:cNvCxnSpPr/>
          <p:nvPr/>
        </p:nvCxnSpPr>
        <p:spPr>
          <a:xfrm>
            <a:off x="5554134" y="1679223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6FF81D9-B2DF-4CC3-93FF-1045439F5CAB}"/>
              </a:ext>
            </a:extLst>
          </p:cNvPr>
          <p:cNvCxnSpPr>
            <a:cxnSpLocks/>
          </p:cNvCxnSpPr>
          <p:nvPr/>
        </p:nvCxnSpPr>
        <p:spPr>
          <a:xfrm flipH="1">
            <a:off x="5667019" y="1679222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5D37BD5-10E8-49AA-BF2F-0FCA745CA8C4}"/>
              </a:ext>
            </a:extLst>
          </p:cNvPr>
          <p:cNvCxnSpPr>
            <a:cxnSpLocks/>
          </p:cNvCxnSpPr>
          <p:nvPr/>
        </p:nvCxnSpPr>
        <p:spPr>
          <a:xfrm>
            <a:off x="6423375" y="2119488"/>
            <a:ext cx="344313" cy="290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02B9281-1D38-4BE1-826E-20CE77FCE58B}"/>
              </a:ext>
            </a:extLst>
          </p:cNvPr>
          <p:cNvCxnSpPr>
            <a:cxnSpLocks/>
          </p:cNvCxnSpPr>
          <p:nvPr/>
        </p:nvCxnSpPr>
        <p:spPr>
          <a:xfrm>
            <a:off x="6397980" y="1679221"/>
            <a:ext cx="25395" cy="6618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802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/>
          <p:nvPr/>
        </p:nvCxnSpPr>
        <p:spPr>
          <a:xfrm>
            <a:off x="5667022" y="2483556"/>
            <a:ext cx="0" cy="17497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4A3B71D-5BF4-4DFD-9668-3D7657E34CD4}"/>
              </a:ext>
            </a:extLst>
          </p:cNvPr>
          <p:cNvCxnSpPr>
            <a:cxnSpLocks/>
          </p:cNvCxnSpPr>
          <p:nvPr/>
        </p:nvCxnSpPr>
        <p:spPr>
          <a:xfrm flipH="1" flipV="1">
            <a:off x="5119508" y="3469216"/>
            <a:ext cx="547513" cy="522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55B0566-F369-47B9-81EA-B26160150BB3}"/>
              </a:ext>
            </a:extLst>
          </p:cNvPr>
          <p:cNvCxnSpPr>
            <a:cxnSpLocks/>
          </p:cNvCxnSpPr>
          <p:nvPr/>
        </p:nvCxnSpPr>
        <p:spPr>
          <a:xfrm flipH="1">
            <a:off x="5192884" y="2721594"/>
            <a:ext cx="491069" cy="3690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042F5AE-5B66-4D57-8327-E42E57F515A9}"/>
              </a:ext>
            </a:extLst>
          </p:cNvPr>
          <p:cNvCxnSpPr>
            <a:cxnSpLocks/>
          </p:cNvCxnSpPr>
          <p:nvPr/>
        </p:nvCxnSpPr>
        <p:spPr>
          <a:xfrm flipH="1">
            <a:off x="5209818" y="3358444"/>
            <a:ext cx="4572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541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5644436" y="1676399"/>
            <a:ext cx="2" cy="1772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C943E953-8447-4473-BAD7-95832AB6BD61}"/>
              </a:ext>
            </a:extLst>
          </p:cNvPr>
          <p:cNvCxnSpPr/>
          <p:nvPr/>
        </p:nvCxnSpPr>
        <p:spPr>
          <a:xfrm>
            <a:off x="4690531" y="3180645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7412DDA-454F-4E07-9CE2-773664ED0FE3}"/>
              </a:ext>
            </a:extLst>
          </p:cNvPr>
          <p:cNvCxnSpPr>
            <a:cxnSpLocks/>
          </p:cNvCxnSpPr>
          <p:nvPr/>
        </p:nvCxnSpPr>
        <p:spPr>
          <a:xfrm>
            <a:off x="6175022" y="1899355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67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707946" y="3429000"/>
            <a:ext cx="0" cy="888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DDD8483-1E49-4AD7-80DD-8F61335FA17D}"/>
              </a:ext>
            </a:extLst>
          </p:cNvPr>
          <p:cNvCxnSpPr>
            <a:cxnSpLocks/>
          </p:cNvCxnSpPr>
          <p:nvPr/>
        </p:nvCxnSpPr>
        <p:spPr>
          <a:xfrm flipH="1">
            <a:off x="4782255" y="3860799"/>
            <a:ext cx="9256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D760AE5-53F9-47B3-ACAA-D0A8B2950D7F}"/>
              </a:ext>
            </a:extLst>
          </p:cNvPr>
          <p:cNvCxnSpPr>
            <a:cxnSpLocks/>
          </p:cNvCxnSpPr>
          <p:nvPr/>
        </p:nvCxnSpPr>
        <p:spPr>
          <a:xfrm>
            <a:off x="5578120" y="3845985"/>
            <a:ext cx="0" cy="4691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31548BF-F9E7-473F-8B58-6EC3FD34CBFA}"/>
              </a:ext>
            </a:extLst>
          </p:cNvPr>
          <p:cNvCxnSpPr>
            <a:cxnSpLocks/>
          </p:cNvCxnSpPr>
          <p:nvPr/>
        </p:nvCxnSpPr>
        <p:spPr>
          <a:xfrm flipH="1">
            <a:off x="5100457" y="4080581"/>
            <a:ext cx="4931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64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4599406-1BFD-490E-A47E-65C12C7606ED}"/>
              </a:ext>
            </a:extLst>
          </p:cNvPr>
          <p:cNvCxnSpPr>
            <a:cxnSpLocks/>
          </p:cNvCxnSpPr>
          <p:nvPr/>
        </p:nvCxnSpPr>
        <p:spPr>
          <a:xfrm flipH="1">
            <a:off x="5667018" y="284480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F0DDBDF-B6A1-432F-B3C2-9FD42E5B1D28}"/>
              </a:ext>
            </a:extLst>
          </p:cNvPr>
          <p:cNvCxnSpPr>
            <a:cxnSpLocks/>
          </p:cNvCxnSpPr>
          <p:nvPr/>
        </p:nvCxnSpPr>
        <p:spPr>
          <a:xfrm>
            <a:off x="6423374" y="2598207"/>
            <a:ext cx="0" cy="4931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2D9B45DA-061E-4908-AD86-92036BA6BC3B}"/>
              </a:ext>
            </a:extLst>
          </p:cNvPr>
          <p:cNvCxnSpPr>
            <a:cxnSpLocks/>
          </p:cNvCxnSpPr>
          <p:nvPr/>
        </p:nvCxnSpPr>
        <p:spPr>
          <a:xfrm flipH="1">
            <a:off x="6423373" y="2745668"/>
            <a:ext cx="276580" cy="3457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E5DAD26-3CC0-44B2-871C-007742C6A348}"/>
              </a:ext>
            </a:extLst>
          </p:cNvPr>
          <p:cNvCxnSpPr>
            <a:cxnSpLocks/>
          </p:cNvCxnSpPr>
          <p:nvPr/>
        </p:nvCxnSpPr>
        <p:spPr>
          <a:xfrm flipH="1">
            <a:off x="5768627" y="2598207"/>
            <a:ext cx="654747" cy="750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11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5898433" y="2854985"/>
            <a:ext cx="903111" cy="406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5373508" y="3200399"/>
            <a:ext cx="9256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9C28F92B-207F-457B-99A2-5C9ED99840BA}"/>
              </a:ext>
            </a:extLst>
          </p:cNvPr>
          <p:cNvCxnSpPr>
            <a:cxnSpLocks/>
          </p:cNvCxnSpPr>
          <p:nvPr/>
        </p:nvCxnSpPr>
        <p:spPr>
          <a:xfrm flipH="1">
            <a:off x="5294485" y="2471160"/>
            <a:ext cx="1004708" cy="373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D0DB1DD-9939-4800-A5DC-A1E4FC25965F}"/>
              </a:ext>
            </a:extLst>
          </p:cNvPr>
          <p:cNvCxnSpPr>
            <a:cxnSpLocks/>
          </p:cNvCxnSpPr>
          <p:nvPr/>
        </p:nvCxnSpPr>
        <p:spPr>
          <a:xfrm flipH="1">
            <a:off x="5796836" y="2460607"/>
            <a:ext cx="2" cy="1772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705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5260620" y="3060699"/>
            <a:ext cx="123331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B210642-3B15-4426-9709-85F8D2FCB22E}"/>
              </a:ext>
            </a:extLst>
          </p:cNvPr>
          <p:cNvCxnSpPr>
            <a:cxnSpLocks/>
          </p:cNvCxnSpPr>
          <p:nvPr/>
        </p:nvCxnSpPr>
        <p:spPr>
          <a:xfrm flipV="1">
            <a:off x="5260622" y="2404532"/>
            <a:ext cx="1233310" cy="131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625B453-571C-4E1E-BC16-AC38BDE02BF8}"/>
              </a:ext>
            </a:extLst>
          </p:cNvPr>
          <p:cNvCxnSpPr>
            <a:cxnSpLocks/>
          </p:cNvCxnSpPr>
          <p:nvPr/>
        </p:nvCxnSpPr>
        <p:spPr>
          <a:xfrm flipH="1" flipV="1">
            <a:off x="5418664" y="2404532"/>
            <a:ext cx="917225" cy="131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96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5644436" y="1676399"/>
            <a:ext cx="2" cy="1772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C943E953-8447-4473-BAD7-95832AB6BD61}"/>
              </a:ext>
            </a:extLst>
          </p:cNvPr>
          <p:cNvCxnSpPr/>
          <p:nvPr/>
        </p:nvCxnSpPr>
        <p:spPr>
          <a:xfrm>
            <a:off x="4690531" y="3180645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7412DDA-454F-4E07-9CE2-773664ED0FE3}"/>
              </a:ext>
            </a:extLst>
          </p:cNvPr>
          <p:cNvCxnSpPr>
            <a:cxnSpLocks/>
          </p:cNvCxnSpPr>
          <p:nvPr/>
        </p:nvCxnSpPr>
        <p:spPr>
          <a:xfrm>
            <a:off x="6175022" y="1899355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225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DEA212B-9386-424D-A926-62FBC3E07AAB}"/>
              </a:ext>
            </a:extLst>
          </p:cNvPr>
          <p:cNvCxnSpPr>
            <a:cxnSpLocks/>
          </p:cNvCxnSpPr>
          <p:nvPr/>
        </p:nvCxnSpPr>
        <p:spPr>
          <a:xfrm flipH="1">
            <a:off x="4899376" y="305223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38DFD31-DD3F-473E-BB9F-47577FA012B9}"/>
              </a:ext>
            </a:extLst>
          </p:cNvPr>
          <p:cNvCxnSpPr>
            <a:cxnSpLocks/>
          </p:cNvCxnSpPr>
          <p:nvPr/>
        </p:nvCxnSpPr>
        <p:spPr>
          <a:xfrm>
            <a:off x="5142086" y="3666773"/>
            <a:ext cx="110067" cy="166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222ACC4-F4CA-42B0-9FD3-E723EF4AA116}"/>
              </a:ext>
            </a:extLst>
          </p:cNvPr>
          <p:cNvCxnSpPr>
            <a:cxnSpLocks/>
          </p:cNvCxnSpPr>
          <p:nvPr/>
        </p:nvCxnSpPr>
        <p:spPr>
          <a:xfrm flipH="1">
            <a:off x="5068712" y="3591282"/>
            <a:ext cx="371122" cy="4204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3D8293C-9B53-43AE-8586-88FFAB11B6B6}"/>
              </a:ext>
            </a:extLst>
          </p:cNvPr>
          <p:cNvCxnSpPr>
            <a:cxnSpLocks/>
          </p:cNvCxnSpPr>
          <p:nvPr/>
        </p:nvCxnSpPr>
        <p:spPr>
          <a:xfrm>
            <a:off x="5373508" y="3511018"/>
            <a:ext cx="110067" cy="166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841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86D3A3D-5A14-4934-8DFE-6E9F792332C1}"/>
              </a:ext>
            </a:extLst>
          </p:cNvPr>
          <p:cNvCxnSpPr>
            <a:cxnSpLocks/>
          </p:cNvCxnSpPr>
          <p:nvPr/>
        </p:nvCxnSpPr>
        <p:spPr>
          <a:xfrm flipH="1" flipV="1">
            <a:off x="5136445" y="3206045"/>
            <a:ext cx="835377" cy="2991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CDB1339-483C-4791-B6D1-9C5BA0CB44D8}"/>
              </a:ext>
            </a:extLst>
          </p:cNvPr>
          <p:cNvCxnSpPr>
            <a:cxnSpLocks/>
          </p:cNvCxnSpPr>
          <p:nvPr/>
        </p:nvCxnSpPr>
        <p:spPr>
          <a:xfrm flipV="1">
            <a:off x="4905022" y="3206044"/>
            <a:ext cx="231422" cy="598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91E1068-B049-4CFB-A625-217DCC00DC1D}"/>
              </a:ext>
            </a:extLst>
          </p:cNvPr>
          <p:cNvCxnSpPr>
            <a:cxnSpLocks/>
          </p:cNvCxnSpPr>
          <p:nvPr/>
        </p:nvCxnSpPr>
        <p:spPr>
          <a:xfrm flipV="1">
            <a:off x="5768623" y="2294465"/>
            <a:ext cx="570088" cy="1134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96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7850291-52C4-4912-B075-15982D4D7141}"/>
              </a:ext>
            </a:extLst>
          </p:cNvPr>
          <p:cNvCxnSpPr/>
          <p:nvPr/>
        </p:nvCxnSpPr>
        <p:spPr>
          <a:xfrm>
            <a:off x="5147733" y="2935110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15A9211-8525-465D-94B9-8181AA0B36D3}"/>
              </a:ext>
            </a:extLst>
          </p:cNvPr>
          <p:cNvCxnSpPr>
            <a:cxnSpLocks/>
          </p:cNvCxnSpPr>
          <p:nvPr/>
        </p:nvCxnSpPr>
        <p:spPr>
          <a:xfrm>
            <a:off x="5940778" y="2545647"/>
            <a:ext cx="310444" cy="1611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5AEF089-18E5-431A-8971-F76BC9E50F6F}"/>
              </a:ext>
            </a:extLst>
          </p:cNvPr>
          <p:cNvCxnSpPr/>
          <p:nvPr/>
        </p:nvCxnSpPr>
        <p:spPr>
          <a:xfrm>
            <a:off x="5497689" y="2545647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257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4456291" y="2345267"/>
            <a:ext cx="1278465" cy="8043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8EE2B26-D7FC-4141-856C-844B0D217366}"/>
              </a:ext>
            </a:extLst>
          </p:cNvPr>
          <p:cNvCxnSpPr>
            <a:cxnSpLocks/>
          </p:cNvCxnSpPr>
          <p:nvPr/>
        </p:nvCxnSpPr>
        <p:spPr>
          <a:xfrm>
            <a:off x="5012268" y="1478844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FC21F4B-25C0-4FCC-AB4D-BA8AF31A762D}"/>
              </a:ext>
            </a:extLst>
          </p:cNvPr>
          <p:cNvCxnSpPr/>
          <p:nvPr/>
        </p:nvCxnSpPr>
        <p:spPr>
          <a:xfrm>
            <a:off x="4035779" y="3429000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8660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4543418" y="248073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/>
          <p:nvPr/>
        </p:nvCxnSpPr>
        <p:spPr>
          <a:xfrm>
            <a:off x="4199107" y="3366908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F77D588-5B7F-46F6-BA81-DF67364442AF}"/>
              </a:ext>
            </a:extLst>
          </p:cNvPr>
          <p:cNvCxnSpPr/>
          <p:nvPr/>
        </p:nvCxnSpPr>
        <p:spPr>
          <a:xfrm>
            <a:off x="4560709" y="2813751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E977B5E6-6DC4-483F-8E9E-8832BABC8589}"/>
              </a:ext>
            </a:extLst>
          </p:cNvPr>
          <p:cNvCxnSpPr>
            <a:cxnSpLocks/>
          </p:cNvCxnSpPr>
          <p:nvPr/>
        </p:nvCxnSpPr>
        <p:spPr>
          <a:xfrm flipH="1" flipV="1">
            <a:off x="5283198" y="2480728"/>
            <a:ext cx="705198" cy="333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395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4899377" y="2136422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1CA6CA0-DF08-457F-99FF-E80805AA4F4F}"/>
              </a:ext>
            </a:extLst>
          </p:cNvPr>
          <p:cNvCxnSpPr/>
          <p:nvPr/>
        </p:nvCxnSpPr>
        <p:spPr>
          <a:xfrm>
            <a:off x="3714044" y="1921933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C5B493B-1A17-4E83-A3C8-4BFC33EE7B4D}"/>
              </a:ext>
            </a:extLst>
          </p:cNvPr>
          <p:cNvCxnSpPr>
            <a:cxnSpLocks/>
          </p:cNvCxnSpPr>
          <p:nvPr/>
        </p:nvCxnSpPr>
        <p:spPr>
          <a:xfrm flipH="1" flipV="1">
            <a:off x="4069646" y="2249310"/>
            <a:ext cx="1597376" cy="736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15D3279-D555-49B1-8523-C76F3543F7F4}"/>
              </a:ext>
            </a:extLst>
          </p:cNvPr>
          <p:cNvCxnSpPr>
            <a:cxnSpLocks/>
          </p:cNvCxnSpPr>
          <p:nvPr/>
        </p:nvCxnSpPr>
        <p:spPr>
          <a:xfrm>
            <a:off x="4069646" y="1735666"/>
            <a:ext cx="0" cy="513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90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7850291-52C4-4912-B075-15982D4D7141}"/>
              </a:ext>
            </a:extLst>
          </p:cNvPr>
          <p:cNvCxnSpPr/>
          <p:nvPr/>
        </p:nvCxnSpPr>
        <p:spPr>
          <a:xfrm>
            <a:off x="5147733" y="2935110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15A9211-8525-465D-94B9-8181AA0B36D3}"/>
              </a:ext>
            </a:extLst>
          </p:cNvPr>
          <p:cNvCxnSpPr>
            <a:cxnSpLocks/>
          </p:cNvCxnSpPr>
          <p:nvPr/>
        </p:nvCxnSpPr>
        <p:spPr>
          <a:xfrm>
            <a:off x="5940778" y="2545647"/>
            <a:ext cx="310444" cy="1611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5AEF089-18E5-431A-8971-F76BC9E50F6F}"/>
              </a:ext>
            </a:extLst>
          </p:cNvPr>
          <p:cNvCxnSpPr/>
          <p:nvPr/>
        </p:nvCxnSpPr>
        <p:spPr>
          <a:xfrm>
            <a:off x="5497689" y="2545647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369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5904089" y="3180646"/>
            <a:ext cx="714022" cy="91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8EE2B26-D7FC-4141-856C-844B0D217366}"/>
              </a:ext>
            </a:extLst>
          </p:cNvPr>
          <p:cNvCxnSpPr>
            <a:cxnSpLocks/>
          </p:cNvCxnSpPr>
          <p:nvPr/>
        </p:nvCxnSpPr>
        <p:spPr>
          <a:xfrm>
            <a:off x="6604000" y="1749777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FC21F4B-25C0-4FCC-AB4D-BA8AF31A762D}"/>
              </a:ext>
            </a:extLst>
          </p:cNvPr>
          <p:cNvCxnSpPr>
            <a:cxnSpLocks/>
          </p:cNvCxnSpPr>
          <p:nvPr/>
        </p:nvCxnSpPr>
        <p:spPr>
          <a:xfrm>
            <a:off x="4967111" y="2415822"/>
            <a:ext cx="936978" cy="1013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5FEEAEA-984F-40DD-97A2-BAE26FB789F7}"/>
              </a:ext>
            </a:extLst>
          </p:cNvPr>
          <p:cNvCxnSpPr>
            <a:cxnSpLocks/>
          </p:cNvCxnSpPr>
          <p:nvPr/>
        </p:nvCxnSpPr>
        <p:spPr>
          <a:xfrm flipH="1">
            <a:off x="4253090" y="1840088"/>
            <a:ext cx="2336800" cy="855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763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197598" y="1634067"/>
            <a:ext cx="0" cy="2151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FE08771-8400-40F7-BE19-246FB684C958}"/>
              </a:ext>
            </a:extLst>
          </p:cNvPr>
          <p:cNvCxnSpPr>
            <a:cxnSpLocks/>
          </p:cNvCxnSpPr>
          <p:nvPr/>
        </p:nvCxnSpPr>
        <p:spPr>
          <a:xfrm>
            <a:off x="5825066" y="3429000"/>
            <a:ext cx="92004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3383C05-0D87-436D-8051-5C8E40B25BF1}"/>
              </a:ext>
            </a:extLst>
          </p:cNvPr>
          <p:cNvCxnSpPr>
            <a:cxnSpLocks/>
          </p:cNvCxnSpPr>
          <p:nvPr/>
        </p:nvCxnSpPr>
        <p:spPr>
          <a:xfrm flipH="1">
            <a:off x="5825065" y="2542822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6923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86D3A3D-5A14-4934-8DFE-6E9F792332C1}"/>
              </a:ext>
            </a:extLst>
          </p:cNvPr>
          <p:cNvCxnSpPr>
            <a:cxnSpLocks/>
          </p:cNvCxnSpPr>
          <p:nvPr/>
        </p:nvCxnSpPr>
        <p:spPr>
          <a:xfrm flipH="1" flipV="1">
            <a:off x="4905022" y="2881490"/>
            <a:ext cx="1241777" cy="5475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52BF8EE-BFB2-4C40-8B13-3469C2355657}"/>
              </a:ext>
            </a:extLst>
          </p:cNvPr>
          <p:cNvCxnSpPr>
            <a:cxnSpLocks/>
          </p:cNvCxnSpPr>
          <p:nvPr/>
        </p:nvCxnSpPr>
        <p:spPr>
          <a:xfrm flipH="1" flipV="1">
            <a:off x="5144908" y="2643013"/>
            <a:ext cx="276580" cy="46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5FB7D1F-D99B-456A-B8D5-3FA3A3B2B0F3}"/>
              </a:ext>
            </a:extLst>
          </p:cNvPr>
          <p:cNvCxnSpPr>
            <a:cxnSpLocks/>
          </p:cNvCxnSpPr>
          <p:nvPr/>
        </p:nvCxnSpPr>
        <p:spPr>
          <a:xfrm flipH="1">
            <a:off x="5166076" y="175683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7439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1B67517-75D2-47B1-9277-DA02907F5E04}"/>
              </a:ext>
            </a:extLst>
          </p:cNvPr>
          <p:cNvCxnSpPr>
            <a:cxnSpLocks/>
          </p:cNvCxnSpPr>
          <p:nvPr/>
        </p:nvCxnSpPr>
        <p:spPr>
          <a:xfrm flipV="1">
            <a:off x="6163732" y="2082808"/>
            <a:ext cx="666042" cy="1289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75062EE-0F32-4C8B-8A15-D0E41C1C455D}"/>
              </a:ext>
            </a:extLst>
          </p:cNvPr>
          <p:cNvCxnSpPr>
            <a:cxnSpLocks/>
          </p:cNvCxnSpPr>
          <p:nvPr/>
        </p:nvCxnSpPr>
        <p:spPr>
          <a:xfrm>
            <a:off x="6095999" y="2082808"/>
            <a:ext cx="0" cy="2221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3B26A62-66CA-4402-A2AC-06ED1AED7911}"/>
              </a:ext>
            </a:extLst>
          </p:cNvPr>
          <p:cNvCxnSpPr>
            <a:cxnSpLocks/>
          </p:cNvCxnSpPr>
          <p:nvPr/>
        </p:nvCxnSpPr>
        <p:spPr>
          <a:xfrm>
            <a:off x="6519330" y="2092695"/>
            <a:ext cx="310444" cy="1611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95F2A17-7476-4EDD-AE53-5D24C348AB02}"/>
              </a:ext>
            </a:extLst>
          </p:cNvPr>
          <p:cNvCxnSpPr>
            <a:cxnSpLocks/>
          </p:cNvCxnSpPr>
          <p:nvPr/>
        </p:nvCxnSpPr>
        <p:spPr>
          <a:xfrm flipV="1">
            <a:off x="6095999" y="2074342"/>
            <a:ext cx="733775" cy="32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0575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6093177" y="2562577"/>
            <a:ext cx="338666" cy="699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12898CB-6A87-4B39-82C3-800410D31CD1}"/>
              </a:ext>
            </a:extLst>
          </p:cNvPr>
          <p:cNvCxnSpPr>
            <a:cxnSpLocks/>
          </p:cNvCxnSpPr>
          <p:nvPr/>
        </p:nvCxnSpPr>
        <p:spPr>
          <a:xfrm>
            <a:off x="4944533" y="2799645"/>
            <a:ext cx="1933224" cy="112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7289738E-E77F-43C5-97C1-3356259A2BAF}"/>
              </a:ext>
            </a:extLst>
          </p:cNvPr>
          <p:cNvCxnSpPr>
            <a:cxnSpLocks/>
          </p:cNvCxnSpPr>
          <p:nvPr/>
        </p:nvCxnSpPr>
        <p:spPr>
          <a:xfrm>
            <a:off x="5858225" y="2912533"/>
            <a:ext cx="668163" cy="4628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61B572F-41C0-45BB-94A4-F3C8E0F29AF6}"/>
              </a:ext>
            </a:extLst>
          </p:cNvPr>
          <p:cNvCxnSpPr>
            <a:cxnSpLocks/>
          </p:cNvCxnSpPr>
          <p:nvPr/>
        </p:nvCxnSpPr>
        <p:spPr>
          <a:xfrm flipH="1">
            <a:off x="6615292" y="1433689"/>
            <a:ext cx="524931" cy="13772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1375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4560709" y="2314222"/>
            <a:ext cx="0" cy="1766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DBB236B-C2D5-4DB1-8484-7DBAF46CC562}"/>
              </a:ext>
            </a:extLst>
          </p:cNvPr>
          <p:cNvCxnSpPr>
            <a:cxnSpLocks/>
          </p:cNvCxnSpPr>
          <p:nvPr/>
        </p:nvCxnSpPr>
        <p:spPr>
          <a:xfrm>
            <a:off x="4560708" y="2777067"/>
            <a:ext cx="1704625" cy="666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97911F6-1908-4B9B-9764-2B3805419D30}"/>
              </a:ext>
            </a:extLst>
          </p:cNvPr>
          <p:cNvCxnSpPr>
            <a:cxnSpLocks/>
          </p:cNvCxnSpPr>
          <p:nvPr/>
        </p:nvCxnSpPr>
        <p:spPr>
          <a:xfrm flipV="1">
            <a:off x="4560709" y="3429000"/>
            <a:ext cx="1704624" cy="141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8BCAF46-8FB6-4646-ADDE-B8452B445A14}"/>
              </a:ext>
            </a:extLst>
          </p:cNvPr>
          <p:cNvCxnSpPr>
            <a:cxnSpLocks/>
          </p:cNvCxnSpPr>
          <p:nvPr/>
        </p:nvCxnSpPr>
        <p:spPr>
          <a:xfrm flipV="1">
            <a:off x="4560709" y="2693455"/>
            <a:ext cx="1919111" cy="7496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7800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FE08771-8400-40F7-BE19-246FB684C958}"/>
              </a:ext>
            </a:extLst>
          </p:cNvPr>
          <p:cNvCxnSpPr/>
          <p:nvPr/>
        </p:nvCxnSpPr>
        <p:spPr>
          <a:xfrm>
            <a:off x="5554134" y="1679223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6FF81D9-B2DF-4CC3-93FF-1045439F5CAB}"/>
              </a:ext>
            </a:extLst>
          </p:cNvPr>
          <p:cNvCxnSpPr>
            <a:cxnSpLocks/>
          </p:cNvCxnSpPr>
          <p:nvPr/>
        </p:nvCxnSpPr>
        <p:spPr>
          <a:xfrm flipH="1">
            <a:off x="5667019" y="1679222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5D37BD5-10E8-49AA-BF2F-0FCA745CA8C4}"/>
              </a:ext>
            </a:extLst>
          </p:cNvPr>
          <p:cNvCxnSpPr>
            <a:cxnSpLocks/>
          </p:cNvCxnSpPr>
          <p:nvPr/>
        </p:nvCxnSpPr>
        <p:spPr>
          <a:xfrm>
            <a:off x="6423375" y="2119488"/>
            <a:ext cx="344313" cy="290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02B9281-1D38-4BE1-826E-20CE77FCE58B}"/>
              </a:ext>
            </a:extLst>
          </p:cNvPr>
          <p:cNvCxnSpPr>
            <a:cxnSpLocks/>
          </p:cNvCxnSpPr>
          <p:nvPr/>
        </p:nvCxnSpPr>
        <p:spPr>
          <a:xfrm>
            <a:off x="6397980" y="1679221"/>
            <a:ext cx="25395" cy="6618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4809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4599406-1BFD-490E-A47E-65C12C7606ED}"/>
              </a:ext>
            </a:extLst>
          </p:cNvPr>
          <p:cNvCxnSpPr>
            <a:cxnSpLocks/>
          </p:cNvCxnSpPr>
          <p:nvPr/>
        </p:nvCxnSpPr>
        <p:spPr>
          <a:xfrm flipH="1">
            <a:off x="5667018" y="284480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F0DDBDF-B6A1-432F-B3C2-9FD42E5B1D28}"/>
              </a:ext>
            </a:extLst>
          </p:cNvPr>
          <p:cNvCxnSpPr>
            <a:cxnSpLocks/>
          </p:cNvCxnSpPr>
          <p:nvPr/>
        </p:nvCxnSpPr>
        <p:spPr>
          <a:xfrm>
            <a:off x="6423374" y="2598207"/>
            <a:ext cx="0" cy="4931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2D9B45DA-061E-4908-AD86-92036BA6BC3B}"/>
              </a:ext>
            </a:extLst>
          </p:cNvPr>
          <p:cNvCxnSpPr>
            <a:cxnSpLocks/>
          </p:cNvCxnSpPr>
          <p:nvPr/>
        </p:nvCxnSpPr>
        <p:spPr>
          <a:xfrm flipH="1">
            <a:off x="6423373" y="2745668"/>
            <a:ext cx="276580" cy="3457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E5DAD26-3CC0-44B2-871C-007742C6A348}"/>
              </a:ext>
            </a:extLst>
          </p:cNvPr>
          <p:cNvCxnSpPr>
            <a:cxnSpLocks/>
          </p:cNvCxnSpPr>
          <p:nvPr/>
        </p:nvCxnSpPr>
        <p:spPr>
          <a:xfrm flipH="1">
            <a:off x="5768627" y="2598207"/>
            <a:ext cx="654747" cy="750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1583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096000" y="2494843"/>
            <a:ext cx="0" cy="6773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695E62D-F47D-49C8-BA61-DA31FE6CFF37}"/>
              </a:ext>
            </a:extLst>
          </p:cNvPr>
          <p:cNvCxnSpPr>
            <a:cxnSpLocks/>
          </p:cNvCxnSpPr>
          <p:nvPr/>
        </p:nvCxnSpPr>
        <p:spPr>
          <a:xfrm flipH="1">
            <a:off x="5442302" y="2493430"/>
            <a:ext cx="6536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FE963A5-48B1-4294-96A9-B8EFA54C8361}"/>
              </a:ext>
            </a:extLst>
          </p:cNvPr>
          <p:cNvCxnSpPr>
            <a:cxnSpLocks/>
          </p:cNvCxnSpPr>
          <p:nvPr/>
        </p:nvCxnSpPr>
        <p:spPr>
          <a:xfrm flipH="1">
            <a:off x="5442302" y="3172178"/>
            <a:ext cx="6586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9873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0F83A1C-01C5-4B08-86A2-38D8033F80C5}"/>
              </a:ext>
            </a:extLst>
          </p:cNvPr>
          <p:cNvCxnSpPr/>
          <p:nvPr/>
        </p:nvCxnSpPr>
        <p:spPr>
          <a:xfrm>
            <a:off x="5667022" y="2985911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C5B493B-1A17-4E83-A3C8-4BFC33EE7B4D}"/>
              </a:ext>
            </a:extLst>
          </p:cNvPr>
          <p:cNvCxnSpPr>
            <a:cxnSpLocks/>
          </p:cNvCxnSpPr>
          <p:nvPr/>
        </p:nvCxnSpPr>
        <p:spPr>
          <a:xfrm flipH="1" flipV="1">
            <a:off x="5655738" y="2988731"/>
            <a:ext cx="1597376" cy="736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15D3279-D555-49B1-8523-C76F3543F7F4}"/>
              </a:ext>
            </a:extLst>
          </p:cNvPr>
          <p:cNvCxnSpPr>
            <a:cxnSpLocks/>
          </p:cNvCxnSpPr>
          <p:nvPr/>
        </p:nvCxnSpPr>
        <p:spPr>
          <a:xfrm>
            <a:off x="6169381" y="2180165"/>
            <a:ext cx="253997" cy="1176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91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287911" y="2492022"/>
            <a:ext cx="0" cy="936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BD2D85BB-1ECE-4D82-BE33-123A9819E032}"/>
              </a:ext>
            </a:extLst>
          </p:cNvPr>
          <p:cNvCxnSpPr>
            <a:cxnSpLocks/>
          </p:cNvCxnSpPr>
          <p:nvPr/>
        </p:nvCxnSpPr>
        <p:spPr>
          <a:xfrm flipH="1">
            <a:off x="5537195" y="246486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9221465-FA26-4769-8869-5CA6E40D3B2E}"/>
              </a:ext>
            </a:extLst>
          </p:cNvPr>
          <p:cNvCxnSpPr>
            <a:cxnSpLocks/>
          </p:cNvCxnSpPr>
          <p:nvPr/>
        </p:nvCxnSpPr>
        <p:spPr>
          <a:xfrm>
            <a:off x="6155259" y="3282244"/>
            <a:ext cx="412046" cy="5235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1228B27-6FEC-4704-96CA-A03D1611A049}"/>
              </a:ext>
            </a:extLst>
          </p:cNvPr>
          <p:cNvCxnSpPr>
            <a:cxnSpLocks/>
          </p:cNvCxnSpPr>
          <p:nvPr/>
        </p:nvCxnSpPr>
        <p:spPr>
          <a:xfrm flipH="1">
            <a:off x="5257799" y="3103033"/>
            <a:ext cx="1030110" cy="358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1818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287911" y="2492022"/>
            <a:ext cx="0" cy="936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BD2D85BB-1ECE-4D82-BE33-123A9819E032}"/>
              </a:ext>
            </a:extLst>
          </p:cNvPr>
          <p:cNvCxnSpPr>
            <a:cxnSpLocks/>
          </p:cNvCxnSpPr>
          <p:nvPr/>
        </p:nvCxnSpPr>
        <p:spPr>
          <a:xfrm flipH="1">
            <a:off x="5537195" y="246486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9221465-FA26-4769-8869-5CA6E40D3B2E}"/>
              </a:ext>
            </a:extLst>
          </p:cNvPr>
          <p:cNvCxnSpPr>
            <a:cxnSpLocks/>
          </p:cNvCxnSpPr>
          <p:nvPr/>
        </p:nvCxnSpPr>
        <p:spPr>
          <a:xfrm>
            <a:off x="6155259" y="3282244"/>
            <a:ext cx="412046" cy="5235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1228B27-6FEC-4704-96CA-A03D1611A049}"/>
              </a:ext>
            </a:extLst>
          </p:cNvPr>
          <p:cNvCxnSpPr>
            <a:cxnSpLocks/>
          </p:cNvCxnSpPr>
          <p:nvPr/>
        </p:nvCxnSpPr>
        <p:spPr>
          <a:xfrm flipH="1">
            <a:off x="5257799" y="3103033"/>
            <a:ext cx="1030110" cy="358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440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667022" y="2483556"/>
            <a:ext cx="0" cy="1896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4222044" y="3510844"/>
            <a:ext cx="28899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6580F8E-023D-42A9-8B7E-F9038DAC77AB}"/>
              </a:ext>
            </a:extLst>
          </p:cNvPr>
          <p:cNvCxnSpPr>
            <a:cxnSpLocks/>
          </p:cNvCxnSpPr>
          <p:nvPr/>
        </p:nvCxnSpPr>
        <p:spPr>
          <a:xfrm flipH="1">
            <a:off x="5667021" y="2810932"/>
            <a:ext cx="338666" cy="699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6598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068715" y="3917244"/>
            <a:ext cx="0" cy="7676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2CA7687-9D97-4A9C-9302-0E6341A30337}"/>
              </a:ext>
            </a:extLst>
          </p:cNvPr>
          <p:cNvCxnSpPr>
            <a:cxnSpLocks/>
          </p:cNvCxnSpPr>
          <p:nvPr/>
        </p:nvCxnSpPr>
        <p:spPr>
          <a:xfrm flipH="1">
            <a:off x="5068712" y="2573867"/>
            <a:ext cx="1444982" cy="21110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6F5E584-C8B8-483A-B85C-747108AEBCB6}"/>
              </a:ext>
            </a:extLst>
          </p:cNvPr>
          <p:cNvCxnSpPr>
            <a:cxnSpLocks/>
          </p:cNvCxnSpPr>
          <p:nvPr/>
        </p:nvCxnSpPr>
        <p:spPr>
          <a:xfrm flipV="1">
            <a:off x="5486408" y="2573866"/>
            <a:ext cx="1027286" cy="3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1A086C2-48EA-48D4-A63F-99B322B8D702}"/>
              </a:ext>
            </a:extLst>
          </p:cNvPr>
          <p:cNvCxnSpPr>
            <a:cxnSpLocks/>
          </p:cNvCxnSpPr>
          <p:nvPr/>
        </p:nvCxnSpPr>
        <p:spPr>
          <a:xfrm flipV="1">
            <a:off x="5226754" y="2747173"/>
            <a:ext cx="1896532" cy="882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9550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0EF053A-3A53-4AD7-8D68-4D10C04A6224}"/>
              </a:ext>
            </a:extLst>
          </p:cNvPr>
          <p:cNvCxnSpPr>
            <a:cxnSpLocks/>
          </p:cNvCxnSpPr>
          <p:nvPr/>
        </p:nvCxnSpPr>
        <p:spPr>
          <a:xfrm flipH="1" flipV="1">
            <a:off x="6056489" y="2423231"/>
            <a:ext cx="1051283" cy="4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986F9A2D-283A-48EE-B08E-FE99A046F356}"/>
              </a:ext>
            </a:extLst>
          </p:cNvPr>
          <p:cNvCxnSpPr>
            <a:cxnSpLocks/>
          </p:cNvCxnSpPr>
          <p:nvPr/>
        </p:nvCxnSpPr>
        <p:spPr>
          <a:xfrm flipH="1">
            <a:off x="5717817" y="3310885"/>
            <a:ext cx="6223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41B633EB-B71A-48D5-A545-E9AC1DBB941B}"/>
              </a:ext>
            </a:extLst>
          </p:cNvPr>
          <p:cNvCxnSpPr>
            <a:cxnSpLocks/>
          </p:cNvCxnSpPr>
          <p:nvPr/>
        </p:nvCxnSpPr>
        <p:spPr>
          <a:xfrm>
            <a:off x="6314727" y="3084051"/>
            <a:ext cx="706" cy="2313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DB86EEE3-DB49-49B3-8418-1D47CCBB0472}"/>
              </a:ext>
            </a:extLst>
          </p:cNvPr>
          <p:cNvCxnSpPr>
            <a:cxnSpLocks/>
          </p:cNvCxnSpPr>
          <p:nvPr/>
        </p:nvCxnSpPr>
        <p:spPr>
          <a:xfrm flipH="1">
            <a:off x="5911150" y="2426651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7602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/>
          <p:nvPr/>
        </p:nvCxnSpPr>
        <p:spPr>
          <a:xfrm>
            <a:off x="5667022" y="2483556"/>
            <a:ext cx="0" cy="17497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4A3B71D-5BF4-4DFD-9668-3D7657E34CD4}"/>
              </a:ext>
            </a:extLst>
          </p:cNvPr>
          <p:cNvCxnSpPr>
            <a:cxnSpLocks/>
          </p:cNvCxnSpPr>
          <p:nvPr/>
        </p:nvCxnSpPr>
        <p:spPr>
          <a:xfrm flipH="1" flipV="1">
            <a:off x="5119508" y="3469216"/>
            <a:ext cx="547513" cy="522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55B0566-F369-47B9-81EA-B26160150BB3}"/>
              </a:ext>
            </a:extLst>
          </p:cNvPr>
          <p:cNvCxnSpPr>
            <a:cxnSpLocks/>
          </p:cNvCxnSpPr>
          <p:nvPr/>
        </p:nvCxnSpPr>
        <p:spPr>
          <a:xfrm flipH="1">
            <a:off x="5192884" y="2721594"/>
            <a:ext cx="491069" cy="3690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042F5AE-5B66-4D57-8327-E42E57F515A9}"/>
              </a:ext>
            </a:extLst>
          </p:cNvPr>
          <p:cNvCxnSpPr>
            <a:cxnSpLocks/>
          </p:cNvCxnSpPr>
          <p:nvPr/>
        </p:nvCxnSpPr>
        <p:spPr>
          <a:xfrm flipH="1">
            <a:off x="5209818" y="3358444"/>
            <a:ext cx="4572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6171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3C9B046-DB43-4298-BCBE-695D0B6270FB}"/>
              </a:ext>
            </a:extLst>
          </p:cNvPr>
          <p:cNvCxnSpPr>
            <a:cxnSpLocks/>
          </p:cNvCxnSpPr>
          <p:nvPr/>
        </p:nvCxnSpPr>
        <p:spPr>
          <a:xfrm flipH="1">
            <a:off x="6219120" y="3014085"/>
            <a:ext cx="452261" cy="581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FEF6BEC-ED43-404C-84BF-5D76FC86740F}"/>
              </a:ext>
            </a:extLst>
          </p:cNvPr>
          <p:cNvCxnSpPr>
            <a:cxnSpLocks/>
          </p:cNvCxnSpPr>
          <p:nvPr/>
        </p:nvCxnSpPr>
        <p:spPr>
          <a:xfrm>
            <a:off x="5720205" y="3152398"/>
            <a:ext cx="415925" cy="4430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D515000-4ED8-4511-85FF-1A13FF05C311}"/>
              </a:ext>
            </a:extLst>
          </p:cNvPr>
          <p:cNvCxnSpPr>
            <a:cxnSpLocks/>
          </p:cNvCxnSpPr>
          <p:nvPr/>
        </p:nvCxnSpPr>
        <p:spPr>
          <a:xfrm flipH="1">
            <a:off x="5803195" y="3595487"/>
            <a:ext cx="7000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0743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707946" y="3429000"/>
            <a:ext cx="0" cy="888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DDD8483-1E49-4AD7-80DD-8F61335FA17D}"/>
              </a:ext>
            </a:extLst>
          </p:cNvPr>
          <p:cNvCxnSpPr>
            <a:cxnSpLocks/>
          </p:cNvCxnSpPr>
          <p:nvPr/>
        </p:nvCxnSpPr>
        <p:spPr>
          <a:xfrm flipH="1">
            <a:off x="4782255" y="3860799"/>
            <a:ext cx="9256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D760AE5-53F9-47B3-ACAA-D0A8B2950D7F}"/>
              </a:ext>
            </a:extLst>
          </p:cNvPr>
          <p:cNvCxnSpPr>
            <a:cxnSpLocks/>
          </p:cNvCxnSpPr>
          <p:nvPr/>
        </p:nvCxnSpPr>
        <p:spPr>
          <a:xfrm>
            <a:off x="5578120" y="3845985"/>
            <a:ext cx="0" cy="4691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31548BF-F9E7-473F-8B58-6EC3FD34CBFA}"/>
              </a:ext>
            </a:extLst>
          </p:cNvPr>
          <p:cNvCxnSpPr>
            <a:cxnSpLocks/>
          </p:cNvCxnSpPr>
          <p:nvPr/>
        </p:nvCxnSpPr>
        <p:spPr>
          <a:xfrm flipH="1">
            <a:off x="5100457" y="4080581"/>
            <a:ext cx="4931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1976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 flipV="1">
            <a:off x="5125157" y="3211689"/>
            <a:ext cx="1557865" cy="225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C1E73C7-413D-48C4-8DCA-A2512D2A0706}"/>
              </a:ext>
            </a:extLst>
          </p:cNvPr>
          <p:cNvCxnSpPr>
            <a:cxnSpLocks/>
          </p:cNvCxnSpPr>
          <p:nvPr/>
        </p:nvCxnSpPr>
        <p:spPr>
          <a:xfrm flipH="1">
            <a:off x="6469944" y="2961922"/>
            <a:ext cx="191907" cy="272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1017BE5-DDBB-4089-9512-F36A94C61775}"/>
              </a:ext>
            </a:extLst>
          </p:cNvPr>
          <p:cNvCxnSpPr>
            <a:cxnSpLocks/>
          </p:cNvCxnSpPr>
          <p:nvPr/>
        </p:nvCxnSpPr>
        <p:spPr>
          <a:xfrm>
            <a:off x="6661851" y="2939344"/>
            <a:ext cx="180624" cy="272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B44AD87-B7E2-48F6-8B31-EFBAD8490885}"/>
              </a:ext>
            </a:extLst>
          </p:cNvPr>
          <p:cNvCxnSpPr>
            <a:cxnSpLocks/>
          </p:cNvCxnSpPr>
          <p:nvPr/>
        </p:nvCxnSpPr>
        <p:spPr>
          <a:xfrm flipH="1" flipV="1">
            <a:off x="5974646" y="2709332"/>
            <a:ext cx="705553" cy="241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3387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DE37722-A9A7-4836-A293-092A9E2E13F1}"/>
              </a:ext>
            </a:extLst>
          </p:cNvPr>
          <p:cNvCxnSpPr>
            <a:cxnSpLocks/>
          </p:cNvCxnSpPr>
          <p:nvPr/>
        </p:nvCxnSpPr>
        <p:spPr>
          <a:xfrm flipH="1">
            <a:off x="5280378" y="215335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6F40525-7EA1-4DB1-A998-2D6E0A1F61B6}"/>
              </a:ext>
            </a:extLst>
          </p:cNvPr>
          <p:cNvCxnSpPr>
            <a:cxnSpLocks/>
          </p:cNvCxnSpPr>
          <p:nvPr/>
        </p:nvCxnSpPr>
        <p:spPr>
          <a:xfrm flipH="1" flipV="1">
            <a:off x="5091290" y="2283178"/>
            <a:ext cx="378176" cy="5418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6542D6AD-9B26-4D38-B002-F7EBA4080990}"/>
              </a:ext>
            </a:extLst>
          </p:cNvPr>
          <p:cNvCxnSpPr>
            <a:cxnSpLocks/>
          </p:cNvCxnSpPr>
          <p:nvPr/>
        </p:nvCxnSpPr>
        <p:spPr>
          <a:xfrm>
            <a:off x="5901268" y="2338211"/>
            <a:ext cx="135466" cy="431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7549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isósceles 1">
            <a:extLst>
              <a:ext uri="{FF2B5EF4-FFF2-40B4-BE49-F238E27FC236}">
                <a16:creationId xmlns:a16="http://schemas.microsoft.com/office/drawing/2014/main" id="{9AD77DA7-4EB0-42FF-8CE8-BFF5F4028EDE}"/>
              </a:ext>
            </a:extLst>
          </p:cNvPr>
          <p:cNvSpPr/>
          <p:nvPr/>
        </p:nvSpPr>
        <p:spPr>
          <a:xfrm>
            <a:off x="5452533" y="2483556"/>
            <a:ext cx="1241778" cy="103857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99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DE37722-A9A7-4836-A293-092A9E2E13F1}"/>
              </a:ext>
            </a:extLst>
          </p:cNvPr>
          <p:cNvCxnSpPr>
            <a:cxnSpLocks/>
          </p:cNvCxnSpPr>
          <p:nvPr/>
        </p:nvCxnSpPr>
        <p:spPr>
          <a:xfrm flipH="1">
            <a:off x="5280378" y="215335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6F40525-7EA1-4DB1-A998-2D6E0A1F61B6}"/>
              </a:ext>
            </a:extLst>
          </p:cNvPr>
          <p:cNvCxnSpPr>
            <a:cxnSpLocks/>
          </p:cNvCxnSpPr>
          <p:nvPr/>
        </p:nvCxnSpPr>
        <p:spPr>
          <a:xfrm flipH="1" flipV="1">
            <a:off x="5091290" y="2283178"/>
            <a:ext cx="378176" cy="5418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6542D6AD-9B26-4D38-B002-F7EBA4080990}"/>
              </a:ext>
            </a:extLst>
          </p:cNvPr>
          <p:cNvCxnSpPr>
            <a:cxnSpLocks/>
          </p:cNvCxnSpPr>
          <p:nvPr/>
        </p:nvCxnSpPr>
        <p:spPr>
          <a:xfrm>
            <a:off x="5901268" y="2338211"/>
            <a:ext cx="135466" cy="431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23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3093156"/>
            <a:ext cx="993423" cy="407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5FEEAEA-984F-40DD-97A2-BAE26FB789F7}"/>
              </a:ext>
            </a:extLst>
          </p:cNvPr>
          <p:cNvCxnSpPr>
            <a:cxnSpLocks/>
          </p:cNvCxnSpPr>
          <p:nvPr/>
        </p:nvCxnSpPr>
        <p:spPr>
          <a:xfrm flipH="1">
            <a:off x="5473717" y="2641600"/>
            <a:ext cx="2237987" cy="8586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F18F85C7-25A1-4C17-97D3-265A20301064}"/>
              </a:ext>
            </a:extLst>
          </p:cNvPr>
          <p:cNvCxnSpPr>
            <a:cxnSpLocks/>
          </p:cNvCxnSpPr>
          <p:nvPr/>
        </p:nvCxnSpPr>
        <p:spPr>
          <a:xfrm flipH="1">
            <a:off x="6096001" y="2190044"/>
            <a:ext cx="632177" cy="903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3760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86D3A3D-5A14-4934-8DFE-6E9F792332C1}"/>
              </a:ext>
            </a:extLst>
          </p:cNvPr>
          <p:cNvCxnSpPr>
            <a:cxnSpLocks/>
          </p:cNvCxnSpPr>
          <p:nvPr/>
        </p:nvCxnSpPr>
        <p:spPr>
          <a:xfrm flipH="1" flipV="1">
            <a:off x="5136445" y="3206045"/>
            <a:ext cx="835377" cy="2991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CDB1339-483C-4791-B6D1-9C5BA0CB44D8}"/>
              </a:ext>
            </a:extLst>
          </p:cNvPr>
          <p:cNvCxnSpPr>
            <a:cxnSpLocks/>
          </p:cNvCxnSpPr>
          <p:nvPr/>
        </p:nvCxnSpPr>
        <p:spPr>
          <a:xfrm flipV="1">
            <a:off x="4905022" y="3206044"/>
            <a:ext cx="231422" cy="598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91E1068-B049-4CFB-A625-217DCC00DC1D}"/>
              </a:ext>
            </a:extLst>
          </p:cNvPr>
          <p:cNvCxnSpPr>
            <a:cxnSpLocks/>
          </p:cNvCxnSpPr>
          <p:nvPr/>
        </p:nvCxnSpPr>
        <p:spPr>
          <a:xfrm flipV="1">
            <a:off x="5768623" y="2294465"/>
            <a:ext cx="570088" cy="1134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4286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4560709" y="2314222"/>
            <a:ext cx="0" cy="1766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DBB236B-C2D5-4DB1-8484-7DBAF46CC562}"/>
              </a:ext>
            </a:extLst>
          </p:cNvPr>
          <p:cNvCxnSpPr>
            <a:cxnSpLocks/>
          </p:cNvCxnSpPr>
          <p:nvPr/>
        </p:nvCxnSpPr>
        <p:spPr>
          <a:xfrm>
            <a:off x="4560708" y="2777067"/>
            <a:ext cx="1704625" cy="666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97911F6-1908-4B9B-9764-2B3805419D30}"/>
              </a:ext>
            </a:extLst>
          </p:cNvPr>
          <p:cNvCxnSpPr>
            <a:cxnSpLocks/>
          </p:cNvCxnSpPr>
          <p:nvPr/>
        </p:nvCxnSpPr>
        <p:spPr>
          <a:xfrm flipV="1">
            <a:off x="4560709" y="3429000"/>
            <a:ext cx="1704624" cy="141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8BCAF46-8FB6-4646-ADDE-B8452B445A14}"/>
              </a:ext>
            </a:extLst>
          </p:cNvPr>
          <p:cNvCxnSpPr>
            <a:cxnSpLocks/>
          </p:cNvCxnSpPr>
          <p:nvPr/>
        </p:nvCxnSpPr>
        <p:spPr>
          <a:xfrm flipV="1">
            <a:off x="4560709" y="2693455"/>
            <a:ext cx="1919111" cy="7496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171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096000" y="2494843"/>
            <a:ext cx="0" cy="6773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695E62D-F47D-49C8-BA61-DA31FE6CFF37}"/>
              </a:ext>
            </a:extLst>
          </p:cNvPr>
          <p:cNvCxnSpPr>
            <a:cxnSpLocks/>
          </p:cNvCxnSpPr>
          <p:nvPr/>
        </p:nvCxnSpPr>
        <p:spPr>
          <a:xfrm flipH="1">
            <a:off x="5442302" y="2493430"/>
            <a:ext cx="6536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FE963A5-48B1-4294-96A9-B8EFA54C8361}"/>
              </a:ext>
            </a:extLst>
          </p:cNvPr>
          <p:cNvCxnSpPr>
            <a:cxnSpLocks/>
          </p:cNvCxnSpPr>
          <p:nvPr/>
        </p:nvCxnSpPr>
        <p:spPr>
          <a:xfrm flipH="1">
            <a:off x="5442302" y="3172178"/>
            <a:ext cx="6586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3202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DE37722-A9A7-4836-A293-092A9E2E13F1}"/>
              </a:ext>
            </a:extLst>
          </p:cNvPr>
          <p:cNvCxnSpPr>
            <a:cxnSpLocks/>
          </p:cNvCxnSpPr>
          <p:nvPr/>
        </p:nvCxnSpPr>
        <p:spPr>
          <a:xfrm flipH="1">
            <a:off x="5280378" y="215335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6F40525-7EA1-4DB1-A998-2D6E0A1F61B6}"/>
              </a:ext>
            </a:extLst>
          </p:cNvPr>
          <p:cNvCxnSpPr>
            <a:cxnSpLocks/>
          </p:cNvCxnSpPr>
          <p:nvPr/>
        </p:nvCxnSpPr>
        <p:spPr>
          <a:xfrm flipH="1" flipV="1">
            <a:off x="5091290" y="2283178"/>
            <a:ext cx="378176" cy="5418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6542D6AD-9B26-4D38-B002-F7EBA4080990}"/>
              </a:ext>
            </a:extLst>
          </p:cNvPr>
          <p:cNvCxnSpPr>
            <a:cxnSpLocks/>
          </p:cNvCxnSpPr>
          <p:nvPr/>
        </p:nvCxnSpPr>
        <p:spPr>
          <a:xfrm>
            <a:off x="5901268" y="2338211"/>
            <a:ext cx="135466" cy="431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6599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068715" y="3917244"/>
            <a:ext cx="0" cy="7676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2CA7687-9D97-4A9C-9302-0E6341A30337}"/>
              </a:ext>
            </a:extLst>
          </p:cNvPr>
          <p:cNvCxnSpPr>
            <a:cxnSpLocks/>
          </p:cNvCxnSpPr>
          <p:nvPr/>
        </p:nvCxnSpPr>
        <p:spPr>
          <a:xfrm flipH="1">
            <a:off x="5068712" y="2573867"/>
            <a:ext cx="1444982" cy="21110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6F5E584-C8B8-483A-B85C-747108AEBCB6}"/>
              </a:ext>
            </a:extLst>
          </p:cNvPr>
          <p:cNvCxnSpPr>
            <a:cxnSpLocks/>
          </p:cNvCxnSpPr>
          <p:nvPr/>
        </p:nvCxnSpPr>
        <p:spPr>
          <a:xfrm flipV="1">
            <a:off x="5486408" y="2573866"/>
            <a:ext cx="1027286" cy="3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1A086C2-48EA-48D4-A63F-99B322B8D702}"/>
              </a:ext>
            </a:extLst>
          </p:cNvPr>
          <p:cNvCxnSpPr>
            <a:cxnSpLocks/>
          </p:cNvCxnSpPr>
          <p:nvPr/>
        </p:nvCxnSpPr>
        <p:spPr>
          <a:xfrm flipV="1">
            <a:off x="5226754" y="2747173"/>
            <a:ext cx="1896532" cy="882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3853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4543418" y="248073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/>
          <p:nvPr/>
        </p:nvCxnSpPr>
        <p:spPr>
          <a:xfrm>
            <a:off x="4199107" y="3366908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F77D588-5B7F-46F6-BA81-DF67364442AF}"/>
              </a:ext>
            </a:extLst>
          </p:cNvPr>
          <p:cNvCxnSpPr/>
          <p:nvPr/>
        </p:nvCxnSpPr>
        <p:spPr>
          <a:xfrm>
            <a:off x="4560709" y="2813751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E977B5E6-6DC4-483F-8E9E-8832BABC8589}"/>
              </a:ext>
            </a:extLst>
          </p:cNvPr>
          <p:cNvCxnSpPr>
            <a:cxnSpLocks/>
          </p:cNvCxnSpPr>
          <p:nvPr/>
        </p:nvCxnSpPr>
        <p:spPr>
          <a:xfrm flipH="1" flipV="1">
            <a:off x="5283198" y="2480728"/>
            <a:ext cx="705198" cy="333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1342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667022" y="2483556"/>
            <a:ext cx="0" cy="1896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4222044" y="3510844"/>
            <a:ext cx="28899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6580F8E-023D-42A9-8B7E-F9038DAC77AB}"/>
              </a:ext>
            </a:extLst>
          </p:cNvPr>
          <p:cNvCxnSpPr>
            <a:cxnSpLocks/>
          </p:cNvCxnSpPr>
          <p:nvPr/>
        </p:nvCxnSpPr>
        <p:spPr>
          <a:xfrm flipH="1">
            <a:off x="5667021" y="2810932"/>
            <a:ext cx="338666" cy="699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9975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287911" y="2492022"/>
            <a:ext cx="0" cy="936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BD2D85BB-1ECE-4D82-BE33-123A9819E032}"/>
              </a:ext>
            </a:extLst>
          </p:cNvPr>
          <p:cNvCxnSpPr>
            <a:cxnSpLocks/>
          </p:cNvCxnSpPr>
          <p:nvPr/>
        </p:nvCxnSpPr>
        <p:spPr>
          <a:xfrm flipH="1">
            <a:off x="5537195" y="246486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9221465-FA26-4769-8869-5CA6E40D3B2E}"/>
              </a:ext>
            </a:extLst>
          </p:cNvPr>
          <p:cNvCxnSpPr>
            <a:cxnSpLocks/>
          </p:cNvCxnSpPr>
          <p:nvPr/>
        </p:nvCxnSpPr>
        <p:spPr>
          <a:xfrm>
            <a:off x="6155259" y="3282244"/>
            <a:ext cx="412046" cy="5235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1228B27-6FEC-4704-96CA-A03D1611A049}"/>
              </a:ext>
            </a:extLst>
          </p:cNvPr>
          <p:cNvCxnSpPr>
            <a:cxnSpLocks/>
          </p:cNvCxnSpPr>
          <p:nvPr/>
        </p:nvCxnSpPr>
        <p:spPr>
          <a:xfrm flipH="1">
            <a:off x="5257799" y="3103033"/>
            <a:ext cx="1030110" cy="358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4336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4456291" y="2345267"/>
            <a:ext cx="1278465" cy="8043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8EE2B26-D7FC-4141-856C-844B0D217366}"/>
              </a:ext>
            </a:extLst>
          </p:cNvPr>
          <p:cNvCxnSpPr>
            <a:cxnSpLocks/>
          </p:cNvCxnSpPr>
          <p:nvPr/>
        </p:nvCxnSpPr>
        <p:spPr>
          <a:xfrm>
            <a:off x="5012268" y="1478844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FC21F4B-25C0-4FCC-AB4D-BA8AF31A762D}"/>
              </a:ext>
            </a:extLst>
          </p:cNvPr>
          <p:cNvCxnSpPr/>
          <p:nvPr/>
        </p:nvCxnSpPr>
        <p:spPr>
          <a:xfrm>
            <a:off x="4035779" y="3429000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17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5260620" y="3060699"/>
            <a:ext cx="123331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B210642-3B15-4426-9709-85F8D2FCB22E}"/>
              </a:ext>
            </a:extLst>
          </p:cNvPr>
          <p:cNvCxnSpPr>
            <a:cxnSpLocks/>
          </p:cNvCxnSpPr>
          <p:nvPr/>
        </p:nvCxnSpPr>
        <p:spPr>
          <a:xfrm flipV="1">
            <a:off x="5260622" y="2404532"/>
            <a:ext cx="1233310" cy="131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625B453-571C-4E1E-BC16-AC38BDE02BF8}"/>
              </a:ext>
            </a:extLst>
          </p:cNvPr>
          <p:cNvCxnSpPr>
            <a:cxnSpLocks/>
          </p:cNvCxnSpPr>
          <p:nvPr/>
        </p:nvCxnSpPr>
        <p:spPr>
          <a:xfrm flipH="1" flipV="1">
            <a:off x="5418664" y="2404532"/>
            <a:ext cx="917225" cy="131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604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FE08771-8400-40F7-BE19-246FB684C958}"/>
              </a:ext>
            </a:extLst>
          </p:cNvPr>
          <p:cNvCxnSpPr/>
          <p:nvPr/>
        </p:nvCxnSpPr>
        <p:spPr>
          <a:xfrm>
            <a:off x="5554134" y="1679223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6FF81D9-B2DF-4CC3-93FF-1045439F5CAB}"/>
              </a:ext>
            </a:extLst>
          </p:cNvPr>
          <p:cNvCxnSpPr>
            <a:cxnSpLocks/>
          </p:cNvCxnSpPr>
          <p:nvPr/>
        </p:nvCxnSpPr>
        <p:spPr>
          <a:xfrm flipH="1">
            <a:off x="5667019" y="1679222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5D37BD5-10E8-49AA-BF2F-0FCA745CA8C4}"/>
              </a:ext>
            </a:extLst>
          </p:cNvPr>
          <p:cNvCxnSpPr>
            <a:cxnSpLocks/>
          </p:cNvCxnSpPr>
          <p:nvPr/>
        </p:nvCxnSpPr>
        <p:spPr>
          <a:xfrm>
            <a:off x="6423375" y="2119488"/>
            <a:ext cx="344313" cy="290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02B9281-1D38-4BE1-826E-20CE77FCE58B}"/>
              </a:ext>
            </a:extLst>
          </p:cNvPr>
          <p:cNvCxnSpPr>
            <a:cxnSpLocks/>
          </p:cNvCxnSpPr>
          <p:nvPr/>
        </p:nvCxnSpPr>
        <p:spPr>
          <a:xfrm>
            <a:off x="6397980" y="1679221"/>
            <a:ext cx="25395" cy="6618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8827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5260620" y="3060699"/>
            <a:ext cx="123331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B210642-3B15-4426-9709-85F8D2FCB22E}"/>
              </a:ext>
            </a:extLst>
          </p:cNvPr>
          <p:cNvCxnSpPr>
            <a:cxnSpLocks/>
          </p:cNvCxnSpPr>
          <p:nvPr/>
        </p:nvCxnSpPr>
        <p:spPr>
          <a:xfrm flipV="1">
            <a:off x="5260622" y="2404532"/>
            <a:ext cx="1233310" cy="131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625B453-571C-4E1E-BC16-AC38BDE02BF8}"/>
              </a:ext>
            </a:extLst>
          </p:cNvPr>
          <p:cNvCxnSpPr>
            <a:cxnSpLocks/>
          </p:cNvCxnSpPr>
          <p:nvPr/>
        </p:nvCxnSpPr>
        <p:spPr>
          <a:xfrm flipH="1" flipV="1">
            <a:off x="5418664" y="2404532"/>
            <a:ext cx="917225" cy="131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4936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3C9B046-DB43-4298-BCBE-695D0B6270FB}"/>
              </a:ext>
            </a:extLst>
          </p:cNvPr>
          <p:cNvCxnSpPr>
            <a:cxnSpLocks/>
          </p:cNvCxnSpPr>
          <p:nvPr/>
        </p:nvCxnSpPr>
        <p:spPr>
          <a:xfrm flipH="1">
            <a:off x="6219120" y="3014085"/>
            <a:ext cx="452261" cy="581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FEF6BEC-ED43-404C-84BF-5D76FC86740F}"/>
              </a:ext>
            </a:extLst>
          </p:cNvPr>
          <p:cNvCxnSpPr>
            <a:cxnSpLocks/>
          </p:cNvCxnSpPr>
          <p:nvPr/>
        </p:nvCxnSpPr>
        <p:spPr>
          <a:xfrm>
            <a:off x="5720205" y="3152398"/>
            <a:ext cx="415925" cy="4430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D515000-4ED8-4511-85FF-1A13FF05C311}"/>
              </a:ext>
            </a:extLst>
          </p:cNvPr>
          <p:cNvCxnSpPr>
            <a:cxnSpLocks/>
          </p:cNvCxnSpPr>
          <p:nvPr/>
        </p:nvCxnSpPr>
        <p:spPr>
          <a:xfrm flipH="1">
            <a:off x="5803195" y="3595487"/>
            <a:ext cx="7000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20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7850291-52C4-4912-B075-15982D4D7141}"/>
              </a:ext>
            </a:extLst>
          </p:cNvPr>
          <p:cNvCxnSpPr/>
          <p:nvPr/>
        </p:nvCxnSpPr>
        <p:spPr>
          <a:xfrm>
            <a:off x="5147733" y="2935110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15A9211-8525-465D-94B9-8181AA0B36D3}"/>
              </a:ext>
            </a:extLst>
          </p:cNvPr>
          <p:cNvCxnSpPr>
            <a:cxnSpLocks/>
          </p:cNvCxnSpPr>
          <p:nvPr/>
        </p:nvCxnSpPr>
        <p:spPr>
          <a:xfrm>
            <a:off x="5940778" y="2545647"/>
            <a:ext cx="310444" cy="1611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5AEF089-18E5-431A-8971-F76BC9E50F6F}"/>
              </a:ext>
            </a:extLst>
          </p:cNvPr>
          <p:cNvCxnSpPr/>
          <p:nvPr/>
        </p:nvCxnSpPr>
        <p:spPr>
          <a:xfrm>
            <a:off x="5497689" y="2545647"/>
            <a:ext cx="14449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1937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6197598" y="1634067"/>
            <a:ext cx="0" cy="2151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FE08771-8400-40F7-BE19-246FB684C958}"/>
              </a:ext>
            </a:extLst>
          </p:cNvPr>
          <p:cNvCxnSpPr>
            <a:cxnSpLocks/>
          </p:cNvCxnSpPr>
          <p:nvPr/>
        </p:nvCxnSpPr>
        <p:spPr>
          <a:xfrm>
            <a:off x="5825066" y="3429000"/>
            <a:ext cx="92004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3383C05-0D87-436D-8051-5C8E40B25BF1}"/>
              </a:ext>
            </a:extLst>
          </p:cNvPr>
          <p:cNvCxnSpPr>
            <a:cxnSpLocks/>
          </p:cNvCxnSpPr>
          <p:nvPr/>
        </p:nvCxnSpPr>
        <p:spPr>
          <a:xfrm flipH="1">
            <a:off x="5825065" y="2542822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0898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5904089" y="3180646"/>
            <a:ext cx="714022" cy="91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8EE2B26-D7FC-4141-856C-844B0D217366}"/>
              </a:ext>
            </a:extLst>
          </p:cNvPr>
          <p:cNvCxnSpPr>
            <a:cxnSpLocks/>
          </p:cNvCxnSpPr>
          <p:nvPr/>
        </p:nvCxnSpPr>
        <p:spPr>
          <a:xfrm>
            <a:off x="6604000" y="1749777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FC21F4B-25C0-4FCC-AB4D-BA8AF31A762D}"/>
              </a:ext>
            </a:extLst>
          </p:cNvPr>
          <p:cNvCxnSpPr>
            <a:cxnSpLocks/>
          </p:cNvCxnSpPr>
          <p:nvPr/>
        </p:nvCxnSpPr>
        <p:spPr>
          <a:xfrm>
            <a:off x="4967111" y="2415822"/>
            <a:ext cx="936978" cy="1013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5FEEAEA-984F-40DD-97A2-BAE26FB789F7}"/>
              </a:ext>
            </a:extLst>
          </p:cNvPr>
          <p:cNvCxnSpPr>
            <a:cxnSpLocks/>
          </p:cNvCxnSpPr>
          <p:nvPr/>
        </p:nvCxnSpPr>
        <p:spPr>
          <a:xfrm flipH="1">
            <a:off x="4253090" y="1840088"/>
            <a:ext cx="2336800" cy="855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815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86D3A3D-5A14-4934-8DFE-6E9F792332C1}"/>
              </a:ext>
            </a:extLst>
          </p:cNvPr>
          <p:cNvCxnSpPr>
            <a:cxnSpLocks/>
          </p:cNvCxnSpPr>
          <p:nvPr/>
        </p:nvCxnSpPr>
        <p:spPr>
          <a:xfrm flipH="1" flipV="1">
            <a:off x="4905022" y="2881490"/>
            <a:ext cx="1241777" cy="5475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52BF8EE-BFB2-4C40-8B13-3469C2355657}"/>
              </a:ext>
            </a:extLst>
          </p:cNvPr>
          <p:cNvCxnSpPr>
            <a:cxnSpLocks/>
          </p:cNvCxnSpPr>
          <p:nvPr/>
        </p:nvCxnSpPr>
        <p:spPr>
          <a:xfrm flipH="1" flipV="1">
            <a:off x="5144908" y="2643013"/>
            <a:ext cx="276580" cy="46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5FB7D1F-D99B-456A-B8D5-3FA3A3B2B0F3}"/>
              </a:ext>
            </a:extLst>
          </p:cNvPr>
          <p:cNvCxnSpPr>
            <a:cxnSpLocks/>
          </p:cNvCxnSpPr>
          <p:nvPr/>
        </p:nvCxnSpPr>
        <p:spPr>
          <a:xfrm flipH="1">
            <a:off x="5166076" y="175683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493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6093177" y="2562577"/>
            <a:ext cx="338666" cy="699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12898CB-6A87-4B39-82C3-800410D31CD1}"/>
              </a:ext>
            </a:extLst>
          </p:cNvPr>
          <p:cNvCxnSpPr>
            <a:cxnSpLocks/>
          </p:cNvCxnSpPr>
          <p:nvPr/>
        </p:nvCxnSpPr>
        <p:spPr>
          <a:xfrm>
            <a:off x="4944533" y="2799645"/>
            <a:ext cx="1933224" cy="112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7289738E-E77F-43C5-97C1-3356259A2BAF}"/>
              </a:ext>
            </a:extLst>
          </p:cNvPr>
          <p:cNvCxnSpPr>
            <a:cxnSpLocks/>
          </p:cNvCxnSpPr>
          <p:nvPr/>
        </p:nvCxnSpPr>
        <p:spPr>
          <a:xfrm>
            <a:off x="5858225" y="2912533"/>
            <a:ext cx="668163" cy="4628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61B572F-41C0-45BB-94A4-F3C8E0F29AF6}"/>
              </a:ext>
            </a:extLst>
          </p:cNvPr>
          <p:cNvCxnSpPr>
            <a:cxnSpLocks/>
          </p:cNvCxnSpPr>
          <p:nvPr/>
        </p:nvCxnSpPr>
        <p:spPr>
          <a:xfrm flipH="1">
            <a:off x="6615292" y="1433689"/>
            <a:ext cx="524931" cy="13772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320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3093156"/>
            <a:ext cx="993423" cy="407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5FEEAEA-984F-40DD-97A2-BAE26FB789F7}"/>
              </a:ext>
            </a:extLst>
          </p:cNvPr>
          <p:cNvCxnSpPr>
            <a:cxnSpLocks/>
          </p:cNvCxnSpPr>
          <p:nvPr/>
        </p:nvCxnSpPr>
        <p:spPr>
          <a:xfrm flipH="1">
            <a:off x="5473717" y="2641600"/>
            <a:ext cx="2237987" cy="8586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F18F85C7-25A1-4C17-97D3-265A20301064}"/>
              </a:ext>
            </a:extLst>
          </p:cNvPr>
          <p:cNvCxnSpPr>
            <a:cxnSpLocks/>
          </p:cNvCxnSpPr>
          <p:nvPr/>
        </p:nvCxnSpPr>
        <p:spPr>
          <a:xfrm flipH="1">
            <a:off x="6096001" y="2190044"/>
            <a:ext cx="632177" cy="903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955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0F83A1C-01C5-4B08-86A2-38D8033F80C5}"/>
              </a:ext>
            </a:extLst>
          </p:cNvPr>
          <p:cNvCxnSpPr/>
          <p:nvPr/>
        </p:nvCxnSpPr>
        <p:spPr>
          <a:xfrm>
            <a:off x="5667022" y="2985911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C5B493B-1A17-4E83-A3C8-4BFC33EE7B4D}"/>
              </a:ext>
            </a:extLst>
          </p:cNvPr>
          <p:cNvCxnSpPr>
            <a:cxnSpLocks/>
          </p:cNvCxnSpPr>
          <p:nvPr/>
        </p:nvCxnSpPr>
        <p:spPr>
          <a:xfrm flipH="1" flipV="1">
            <a:off x="5655738" y="2988731"/>
            <a:ext cx="1597376" cy="736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15D3279-D555-49B1-8523-C76F3543F7F4}"/>
              </a:ext>
            </a:extLst>
          </p:cNvPr>
          <p:cNvCxnSpPr>
            <a:cxnSpLocks/>
          </p:cNvCxnSpPr>
          <p:nvPr/>
        </p:nvCxnSpPr>
        <p:spPr>
          <a:xfrm>
            <a:off x="6169381" y="2180165"/>
            <a:ext cx="253997" cy="1176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39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5898433" y="2854985"/>
            <a:ext cx="903111" cy="406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5373508" y="3200399"/>
            <a:ext cx="9256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9C28F92B-207F-457B-99A2-5C9ED99840BA}"/>
              </a:ext>
            </a:extLst>
          </p:cNvPr>
          <p:cNvCxnSpPr>
            <a:cxnSpLocks/>
          </p:cNvCxnSpPr>
          <p:nvPr/>
        </p:nvCxnSpPr>
        <p:spPr>
          <a:xfrm flipH="1">
            <a:off x="5294485" y="2471160"/>
            <a:ext cx="1004708" cy="373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D0DB1DD-9939-4800-A5DC-A1E4FC25965F}"/>
              </a:ext>
            </a:extLst>
          </p:cNvPr>
          <p:cNvCxnSpPr>
            <a:cxnSpLocks/>
          </p:cNvCxnSpPr>
          <p:nvPr/>
        </p:nvCxnSpPr>
        <p:spPr>
          <a:xfrm flipH="1">
            <a:off x="5796836" y="2460607"/>
            <a:ext cx="2" cy="1772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07765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1B67517-75D2-47B1-9277-DA02907F5E04}"/>
              </a:ext>
            </a:extLst>
          </p:cNvPr>
          <p:cNvCxnSpPr>
            <a:cxnSpLocks/>
          </p:cNvCxnSpPr>
          <p:nvPr/>
        </p:nvCxnSpPr>
        <p:spPr>
          <a:xfrm flipV="1">
            <a:off x="6163732" y="2082808"/>
            <a:ext cx="666042" cy="1289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75062EE-0F32-4C8B-8A15-D0E41C1C455D}"/>
              </a:ext>
            </a:extLst>
          </p:cNvPr>
          <p:cNvCxnSpPr>
            <a:cxnSpLocks/>
          </p:cNvCxnSpPr>
          <p:nvPr/>
        </p:nvCxnSpPr>
        <p:spPr>
          <a:xfrm>
            <a:off x="6095999" y="2082808"/>
            <a:ext cx="0" cy="2221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3B26A62-66CA-4402-A2AC-06ED1AED7911}"/>
              </a:ext>
            </a:extLst>
          </p:cNvPr>
          <p:cNvCxnSpPr>
            <a:cxnSpLocks/>
          </p:cNvCxnSpPr>
          <p:nvPr/>
        </p:nvCxnSpPr>
        <p:spPr>
          <a:xfrm>
            <a:off x="6519330" y="2092695"/>
            <a:ext cx="310444" cy="1611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495F2A17-7476-4EDD-AE53-5D24C348AB02}"/>
              </a:ext>
            </a:extLst>
          </p:cNvPr>
          <p:cNvCxnSpPr>
            <a:cxnSpLocks/>
          </p:cNvCxnSpPr>
          <p:nvPr/>
        </p:nvCxnSpPr>
        <p:spPr>
          <a:xfrm flipV="1">
            <a:off x="6095999" y="2074342"/>
            <a:ext cx="733775" cy="32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7166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5898433" y="2854985"/>
            <a:ext cx="903111" cy="406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>
            <a:off x="5373508" y="3200399"/>
            <a:ext cx="9256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9C28F92B-207F-457B-99A2-5C9ED99840BA}"/>
              </a:ext>
            </a:extLst>
          </p:cNvPr>
          <p:cNvCxnSpPr>
            <a:cxnSpLocks/>
          </p:cNvCxnSpPr>
          <p:nvPr/>
        </p:nvCxnSpPr>
        <p:spPr>
          <a:xfrm flipH="1">
            <a:off x="5294485" y="2471160"/>
            <a:ext cx="1004708" cy="373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D0DB1DD-9939-4800-A5DC-A1E4FC25965F}"/>
              </a:ext>
            </a:extLst>
          </p:cNvPr>
          <p:cNvCxnSpPr>
            <a:cxnSpLocks/>
          </p:cNvCxnSpPr>
          <p:nvPr/>
        </p:nvCxnSpPr>
        <p:spPr>
          <a:xfrm flipH="1">
            <a:off x="5796836" y="2460607"/>
            <a:ext cx="2" cy="1772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35203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5707946" y="3429000"/>
            <a:ext cx="0" cy="888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DDD8483-1E49-4AD7-80DD-8F61335FA17D}"/>
              </a:ext>
            </a:extLst>
          </p:cNvPr>
          <p:cNvCxnSpPr>
            <a:cxnSpLocks/>
          </p:cNvCxnSpPr>
          <p:nvPr/>
        </p:nvCxnSpPr>
        <p:spPr>
          <a:xfrm flipH="1">
            <a:off x="4782255" y="3860799"/>
            <a:ext cx="9256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D760AE5-53F9-47B3-ACAA-D0A8B2950D7F}"/>
              </a:ext>
            </a:extLst>
          </p:cNvPr>
          <p:cNvCxnSpPr>
            <a:cxnSpLocks/>
          </p:cNvCxnSpPr>
          <p:nvPr/>
        </p:nvCxnSpPr>
        <p:spPr>
          <a:xfrm>
            <a:off x="5578120" y="3845985"/>
            <a:ext cx="0" cy="4691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31548BF-F9E7-473F-8B58-6EC3FD34CBFA}"/>
              </a:ext>
            </a:extLst>
          </p:cNvPr>
          <p:cNvCxnSpPr>
            <a:cxnSpLocks/>
          </p:cNvCxnSpPr>
          <p:nvPr/>
        </p:nvCxnSpPr>
        <p:spPr>
          <a:xfrm flipH="1">
            <a:off x="5100457" y="4080581"/>
            <a:ext cx="4931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4467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/>
          <p:nvPr/>
        </p:nvCxnSpPr>
        <p:spPr>
          <a:xfrm>
            <a:off x="5667022" y="2483556"/>
            <a:ext cx="0" cy="17497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4A3B71D-5BF4-4DFD-9668-3D7657E34CD4}"/>
              </a:ext>
            </a:extLst>
          </p:cNvPr>
          <p:cNvCxnSpPr>
            <a:cxnSpLocks/>
          </p:cNvCxnSpPr>
          <p:nvPr/>
        </p:nvCxnSpPr>
        <p:spPr>
          <a:xfrm flipH="1" flipV="1">
            <a:off x="5119508" y="3469216"/>
            <a:ext cx="547513" cy="522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55B0566-F369-47B9-81EA-B26160150BB3}"/>
              </a:ext>
            </a:extLst>
          </p:cNvPr>
          <p:cNvCxnSpPr>
            <a:cxnSpLocks/>
          </p:cNvCxnSpPr>
          <p:nvPr/>
        </p:nvCxnSpPr>
        <p:spPr>
          <a:xfrm flipH="1">
            <a:off x="5192884" y="2721594"/>
            <a:ext cx="491069" cy="3690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042F5AE-5B66-4D57-8327-E42E57F515A9}"/>
              </a:ext>
            </a:extLst>
          </p:cNvPr>
          <p:cNvCxnSpPr>
            <a:cxnSpLocks/>
          </p:cNvCxnSpPr>
          <p:nvPr/>
        </p:nvCxnSpPr>
        <p:spPr>
          <a:xfrm flipH="1">
            <a:off x="5209818" y="3358444"/>
            <a:ext cx="4572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90622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DEA212B-9386-424D-A926-62FBC3E07AAB}"/>
              </a:ext>
            </a:extLst>
          </p:cNvPr>
          <p:cNvCxnSpPr>
            <a:cxnSpLocks/>
          </p:cNvCxnSpPr>
          <p:nvPr/>
        </p:nvCxnSpPr>
        <p:spPr>
          <a:xfrm flipH="1">
            <a:off x="4899376" y="3052236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38DFD31-DD3F-473E-BB9F-47577FA012B9}"/>
              </a:ext>
            </a:extLst>
          </p:cNvPr>
          <p:cNvCxnSpPr>
            <a:cxnSpLocks/>
          </p:cNvCxnSpPr>
          <p:nvPr/>
        </p:nvCxnSpPr>
        <p:spPr>
          <a:xfrm>
            <a:off x="5142086" y="3666773"/>
            <a:ext cx="110067" cy="166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222ACC4-F4CA-42B0-9FD3-E723EF4AA116}"/>
              </a:ext>
            </a:extLst>
          </p:cNvPr>
          <p:cNvCxnSpPr>
            <a:cxnSpLocks/>
          </p:cNvCxnSpPr>
          <p:nvPr/>
        </p:nvCxnSpPr>
        <p:spPr>
          <a:xfrm flipH="1">
            <a:off x="5068712" y="3591282"/>
            <a:ext cx="371122" cy="4204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3D8293C-9B53-43AE-8586-88FFAB11B6B6}"/>
              </a:ext>
            </a:extLst>
          </p:cNvPr>
          <p:cNvCxnSpPr>
            <a:cxnSpLocks/>
          </p:cNvCxnSpPr>
          <p:nvPr/>
        </p:nvCxnSpPr>
        <p:spPr>
          <a:xfrm>
            <a:off x="5373508" y="3511018"/>
            <a:ext cx="110067" cy="166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59548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3DAC7C-9345-4FF1-8063-35E3FBDF51C1}"/>
              </a:ext>
            </a:extLst>
          </p:cNvPr>
          <p:cNvCxnSpPr>
            <a:cxnSpLocks/>
          </p:cNvCxnSpPr>
          <p:nvPr/>
        </p:nvCxnSpPr>
        <p:spPr>
          <a:xfrm flipV="1">
            <a:off x="5125157" y="3211689"/>
            <a:ext cx="1557865" cy="225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C1E73C7-413D-48C4-8DCA-A2512D2A0706}"/>
              </a:ext>
            </a:extLst>
          </p:cNvPr>
          <p:cNvCxnSpPr>
            <a:cxnSpLocks/>
          </p:cNvCxnSpPr>
          <p:nvPr/>
        </p:nvCxnSpPr>
        <p:spPr>
          <a:xfrm flipH="1">
            <a:off x="6469944" y="2961922"/>
            <a:ext cx="191907" cy="272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1017BE5-DDBB-4089-9512-F36A94C61775}"/>
              </a:ext>
            </a:extLst>
          </p:cNvPr>
          <p:cNvCxnSpPr>
            <a:cxnSpLocks/>
          </p:cNvCxnSpPr>
          <p:nvPr/>
        </p:nvCxnSpPr>
        <p:spPr>
          <a:xfrm>
            <a:off x="6661851" y="2939344"/>
            <a:ext cx="180624" cy="272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B44AD87-B7E2-48F6-8B31-EFBAD8490885}"/>
              </a:ext>
            </a:extLst>
          </p:cNvPr>
          <p:cNvCxnSpPr>
            <a:cxnSpLocks/>
          </p:cNvCxnSpPr>
          <p:nvPr/>
        </p:nvCxnSpPr>
        <p:spPr>
          <a:xfrm flipH="1" flipV="1">
            <a:off x="5974646" y="2709332"/>
            <a:ext cx="705553" cy="241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88115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>
            <a:off x="4899377" y="2136422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1CA6CA0-DF08-457F-99FF-E80805AA4F4F}"/>
              </a:ext>
            </a:extLst>
          </p:cNvPr>
          <p:cNvCxnSpPr/>
          <p:nvPr/>
        </p:nvCxnSpPr>
        <p:spPr>
          <a:xfrm>
            <a:off x="3714044" y="1921933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C5B493B-1A17-4E83-A3C8-4BFC33EE7B4D}"/>
              </a:ext>
            </a:extLst>
          </p:cNvPr>
          <p:cNvCxnSpPr>
            <a:cxnSpLocks/>
          </p:cNvCxnSpPr>
          <p:nvPr/>
        </p:nvCxnSpPr>
        <p:spPr>
          <a:xfrm flipH="1" flipV="1">
            <a:off x="4069646" y="2249310"/>
            <a:ext cx="1597376" cy="736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15D3279-D555-49B1-8523-C76F3543F7F4}"/>
              </a:ext>
            </a:extLst>
          </p:cNvPr>
          <p:cNvCxnSpPr>
            <a:cxnSpLocks/>
          </p:cNvCxnSpPr>
          <p:nvPr/>
        </p:nvCxnSpPr>
        <p:spPr>
          <a:xfrm>
            <a:off x="4069646" y="1735666"/>
            <a:ext cx="0" cy="513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5289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isósceles 1">
            <a:extLst>
              <a:ext uri="{FF2B5EF4-FFF2-40B4-BE49-F238E27FC236}">
                <a16:creationId xmlns:a16="http://schemas.microsoft.com/office/drawing/2014/main" id="{9AD77DA7-4EB0-42FF-8CE8-BFF5F4028EDE}"/>
              </a:ext>
            </a:extLst>
          </p:cNvPr>
          <p:cNvSpPr/>
          <p:nvPr/>
        </p:nvSpPr>
        <p:spPr>
          <a:xfrm>
            <a:off x="5452533" y="2483556"/>
            <a:ext cx="1241778" cy="103857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65801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0EF053A-3A53-4AD7-8D68-4D10C04A6224}"/>
              </a:ext>
            </a:extLst>
          </p:cNvPr>
          <p:cNvCxnSpPr>
            <a:cxnSpLocks/>
          </p:cNvCxnSpPr>
          <p:nvPr/>
        </p:nvCxnSpPr>
        <p:spPr>
          <a:xfrm flipH="1" flipV="1">
            <a:off x="6056489" y="2423231"/>
            <a:ext cx="1051283" cy="4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986F9A2D-283A-48EE-B08E-FE99A046F356}"/>
              </a:ext>
            </a:extLst>
          </p:cNvPr>
          <p:cNvCxnSpPr>
            <a:cxnSpLocks/>
          </p:cNvCxnSpPr>
          <p:nvPr/>
        </p:nvCxnSpPr>
        <p:spPr>
          <a:xfrm flipH="1">
            <a:off x="5717817" y="3310885"/>
            <a:ext cx="6223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41B633EB-B71A-48D5-A545-E9AC1DBB941B}"/>
              </a:ext>
            </a:extLst>
          </p:cNvPr>
          <p:cNvCxnSpPr>
            <a:cxnSpLocks/>
          </p:cNvCxnSpPr>
          <p:nvPr/>
        </p:nvCxnSpPr>
        <p:spPr>
          <a:xfrm>
            <a:off x="6314727" y="3084051"/>
            <a:ext cx="706" cy="2313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DB86EEE3-DB49-49B3-8418-1D47CCBB0472}"/>
              </a:ext>
            </a:extLst>
          </p:cNvPr>
          <p:cNvCxnSpPr>
            <a:cxnSpLocks/>
          </p:cNvCxnSpPr>
          <p:nvPr/>
        </p:nvCxnSpPr>
        <p:spPr>
          <a:xfrm flipH="1">
            <a:off x="5911150" y="2426651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3469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6C8BBAF-66D8-4E04-8BFE-4EE7B2A47098}"/>
              </a:ext>
            </a:extLst>
          </p:cNvPr>
          <p:cNvCxnSpPr>
            <a:cxnSpLocks/>
          </p:cNvCxnSpPr>
          <p:nvPr/>
        </p:nvCxnSpPr>
        <p:spPr>
          <a:xfrm flipH="1">
            <a:off x="5644436" y="1676399"/>
            <a:ext cx="2" cy="1772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C943E953-8447-4473-BAD7-95832AB6BD61}"/>
              </a:ext>
            </a:extLst>
          </p:cNvPr>
          <p:cNvCxnSpPr/>
          <p:nvPr/>
        </p:nvCxnSpPr>
        <p:spPr>
          <a:xfrm>
            <a:off x="4690531" y="3180645"/>
            <a:ext cx="1952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7412DDA-454F-4E07-9CE2-773664ED0FE3}"/>
              </a:ext>
            </a:extLst>
          </p:cNvPr>
          <p:cNvCxnSpPr>
            <a:cxnSpLocks/>
          </p:cNvCxnSpPr>
          <p:nvPr/>
        </p:nvCxnSpPr>
        <p:spPr>
          <a:xfrm>
            <a:off x="6175022" y="1899355"/>
            <a:ext cx="0" cy="1950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59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D7542EC-13A6-4E37-934D-CDE5BA00F0D8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3093156"/>
            <a:ext cx="993423" cy="407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5FEEAEA-984F-40DD-97A2-BAE26FB789F7}"/>
              </a:ext>
            </a:extLst>
          </p:cNvPr>
          <p:cNvCxnSpPr>
            <a:cxnSpLocks/>
          </p:cNvCxnSpPr>
          <p:nvPr/>
        </p:nvCxnSpPr>
        <p:spPr>
          <a:xfrm flipH="1">
            <a:off x="5473717" y="2641600"/>
            <a:ext cx="2237987" cy="8586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F18F85C7-25A1-4C17-97D3-265A20301064}"/>
              </a:ext>
            </a:extLst>
          </p:cNvPr>
          <p:cNvCxnSpPr>
            <a:cxnSpLocks/>
          </p:cNvCxnSpPr>
          <p:nvPr/>
        </p:nvCxnSpPr>
        <p:spPr>
          <a:xfrm flipH="1">
            <a:off x="6096001" y="2190044"/>
            <a:ext cx="632177" cy="903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15666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4599406-1BFD-490E-A47E-65C12C7606ED}"/>
              </a:ext>
            </a:extLst>
          </p:cNvPr>
          <p:cNvCxnSpPr>
            <a:cxnSpLocks/>
          </p:cNvCxnSpPr>
          <p:nvPr/>
        </p:nvCxnSpPr>
        <p:spPr>
          <a:xfrm flipH="1">
            <a:off x="5667018" y="2844800"/>
            <a:ext cx="756356" cy="88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F0DDBDF-B6A1-432F-B3C2-9FD42E5B1D28}"/>
              </a:ext>
            </a:extLst>
          </p:cNvPr>
          <p:cNvCxnSpPr>
            <a:cxnSpLocks/>
          </p:cNvCxnSpPr>
          <p:nvPr/>
        </p:nvCxnSpPr>
        <p:spPr>
          <a:xfrm>
            <a:off x="6423374" y="2598207"/>
            <a:ext cx="0" cy="4931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2D9B45DA-061E-4908-AD86-92036BA6BC3B}"/>
              </a:ext>
            </a:extLst>
          </p:cNvPr>
          <p:cNvCxnSpPr>
            <a:cxnSpLocks/>
          </p:cNvCxnSpPr>
          <p:nvPr/>
        </p:nvCxnSpPr>
        <p:spPr>
          <a:xfrm flipH="1">
            <a:off x="6423373" y="2745668"/>
            <a:ext cx="276580" cy="3457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E5DAD26-3CC0-44B2-871C-007742C6A348}"/>
              </a:ext>
            </a:extLst>
          </p:cNvPr>
          <p:cNvCxnSpPr>
            <a:cxnSpLocks/>
          </p:cNvCxnSpPr>
          <p:nvPr/>
        </p:nvCxnSpPr>
        <p:spPr>
          <a:xfrm flipH="1">
            <a:off x="5768627" y="2598207"/>
            <a:ext cx="654747" cy="750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12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0</Words>
  <Application>Microsoft Office PowerPoint</Application>
  <PresentationFormat>Widescreen</PresentationFormat>
  <Paragraphs>0</Paragraphs>
  <Slides>90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90</vt:i4>
      </vt:variant>
    </vt:vector>
  </HeadingPairs>
  <TitlesOfParts>
    <vt:vector size="9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Revisor</cp:lastModifiedBy>
  <cp:revision>14</cp:revision>
  <dcterms:created xsi:type="dcterms:W3CDTF">2021-08-26T12:36:48Z</dcterms:created>
  <dcterms:modified xsi:type="dcterms:W3CDTF">2021-08-31T18:28:10Z</dcterms:modified>
</cp:coreProperties>
</file>