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2A52-6918-4980-87C8-994067D90052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EF135-F286-4771-8557-D333A675169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04055"/>
          </a:xfrm>
        </p:spPr>
        <p:txBody>
          <a:bodyPr>
            <a:normAutofit/>
          </a:bodyPr>
          <a:lstStyle/>
          <a:p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Novos arranjos de gestão: </a:t>
            </a:r>
            <a:r>
              <a:rPr lang="pt-BR" sz="2600" b="1" dirty="0" err="1" smtClean="0">
                <a:latin typeface="Times New Roman" pitchFamily="18" charset="0"/>
                <a:cs typeface="Times New Roman" pitchFamily="18" charset="0"/>
              </a:rPr>
              <a:t>PPPs</a:t>
            </a:r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 /OS/</a:t>
            </a:r>
            <a:r>
              <a:rPr lang="pt-BR" sz="2600" b="1" dirty="0" err="1" smtClean="0">
                <a:latin typeface="Times New Roman" pitchFamily="18" charset="0"/>
                <a:cs typeface="Times New Roman" pitchFamily="18" charset="0"/>
              </a:rPr>
              <a:t>OSCIPs</a:t>
            </a:r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Novos arranjos de gestão: PPPs /OS/OSCIPs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Instituições, Organização e Estrutura Administrativa</dc:title>
  <dc:creator>30022872</dc:creator>
  <cp:lastModifiedBy>30022872</cp:lastModifiedBy>
  <cp:revision>3</cp:revision>
  <dcterms:created xsi:type="dcterms:W3CDTF">2018-07-18T19:57:37Z</dcterms:created>
  <dcterms:modified xsi:type="dcterms:W3CDTF">2018-07-18T20:03:58Z</dcterms:modified>
</cp:coreProperties>
</file>