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2" r:id="rId3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12/03/2018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12/03/2018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12/03/2018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12/03/2018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12/03/2018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>
            <a:normAutofit fontScale="92500" lnSpcReduction="10000"/>
          </a:bodyPr>
          <a:lstStyle/>
          <a:p>
            <a:r>
              <a:rPr lang="pt-BR" sz="3200" dirty="0" smtClean="0"/>
              <a:t>esquema</a:t>
            </a:r>
          </a:p>
          <a:p>
            <a:r>
              <a:rPr lang="pt-BR" sz="3200" dirty="0" smtClean="0"/>
              <a:t>Estado e sociedade</a:t>
            </a:r>
            <a:endParaRPr lang="pt-BR" sz="3200" dirty="0"/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1043608" y="404664"/>
            <a:ext cx="7772400" cy="1175792"/>
          </a:xfrm>
          <a:prstGeom prst="rect">
            <a:avLst/>
          </a:prstGeom>
        </p:spPr>
        <p:txBody>
          <a:bodyPr vert="horz" anchor="b">
            <a:norm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SOCIOLOGIA RURAL– ZEB2317</a:t>
            </a:r>
            <a:r>
              <a:rPr kumimoji="0" lang="pt-BR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ZOOTECNIA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Professor Dr. Marcelo Ribeiro </a:t>
            </a:r>
            <a:endParaRPr kumimoji="0" lang="pt-BR" sz="4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150</TotalTime>
  <Words>8</Words>
  <Application>Microsoft Office PowerPoint</Application>
  <PresentationFormat>Apresentação na tela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Cívico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FUNDAMENTOS DE EXTENSÃO RURAL– ZEB1307 MEDICINA VETERINÁRIA – Turma 2016  Professor Dr. Marcelo Ribeiro    </dc:title>
  <dc:creator>Marcelinho</dc:creator>
  <cp:lastModifiedBy>FZEA</cp:lastModifiedBy>
  <cp:revision>47</cp:revision>
  <dcterms:created xsi:type="dcterms:W3CDTF">2016-08-02T13:11:49Z</dcterms:created>
  <dcterms:modified xsi:type="dcterms:W3CDTF">2018-03-12T12:53:36Z</dcterms:modified>
</cp:coreProperties>
</file>