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82" r:id="rId4"/>
    <p:sldId id="488" r:id="rId5"/>
    <p:sldId id="261" r:id="rId6"/>
    <p:sldId id="487" r:id="rId7"/>
    <p:sldId id="482" r:id="rId8"/>
    <p:sldId id="483" r:id="rId9"/>
    <p:sldId id="489" r:id="rId10"/>
    <p:sldId id="490" r:id="rId11"/>
    <p:sldId id="491" r:id="rId12"/>
    <p:sldId id="492" r:id="rId13"/>
    <p:sldId id="493" r:id="rId14"/>
    <p:sldId id="494" r:id="rId15"/>
    <p:sldId id="495" r:id="rId16"/>
    <p:sldId id="496" r:id="rId17"/>
    <p:sldId id="484" r:id="rId18"/>
    <p:sldId id="497" r:id="rId19"/>
    <p:sldId id="498" r:id="rId20"/>
    <p:sldId id="499" r:id="rId21"/>
    <p:sldId id="500" r:id="rId22"/>
    <p:sldId id="501" r:id="rId23"/>
    <p:sldId id="502" r:id="rId24"/>
    <p:sldId id="503" r:id="rId25"/>
    <p:sldId id="504" r:id="rId26"/>
    <p:sldId id="505" r:id="rId27"/>
    <p:sldId id="507" r:id="rId28"/>
    <p:sldId id="485" r:id="rId29"/>
    <p:sldId id="508" r:id="rId30"/>
    <p:sldId id="509" r:id="rId31"/>
    <p:sldId id="510" r:id="rId32"/>
    <p:sldId id="511" r:id="rId33"/>
    <p:sldId id="486" r:id="rId34"/>
    <p:sldId id="512" r:id="rId35"/>
    <p:sldId id="513" r:id="rId3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D9BBE-0DFC-4818-BFE0-168D4DD2FA14}" v="147" dt="2019-05-06T18:49:19.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Robes Loureiro" userId="d72262b9fc01168e" providerId="LiveId" clId="{F6971BEA-CE99-47F5-98D2-FB6D454F2C62}"/>
    <pc:docChg chg="undo redo custSel addSld delSld modSld">
      <pc:chgData name="Samuel Robes Loureiro" userId="d72262b9fc01168e" providerId="LiveId" clId="{F6971BEA-CE99-47F5-98D2-FB6D454F2C62}" dt="2019-05-06T18:49:21.296" v="5270" actId="20577"/>
      <pc:docMkLst>
        <pc:docMk/>
      </pc:docMkLst>
      <pc:sldChg chg="modSp">
        <pc:chgData name="Samuel Robes Loureiro" userId="d72262b9fc01168e" providerId="LiveId" clId="{F6971BEA-CE99-47F5-98D2-FB6D454F2C62}" dt="2019-05-06T16:40:20.593" v="36" actId="120"/>
        <pc:sldMkLst>
          <pc:docMk/>
          <pc:sldMk cId="1692608540" sldId="256"/>
        </pc:sldMkLst>
        <pc:spChg chg="mod">
          <ac:chgData name="Samuel Robes Loureiro" userId="d72262b9fc01168e" providerId="LiveId" clId="{F6971BEA-CE99-47F5-98D2-FB6D454F2C62}" dt="2019-05-06T16:40:20.593" v="36" actId="120"/>
          <ac:spMkLst>
            <pc:docMk/>
            <pc:sldMk cId="1692608540" sldId="256"/>
            <ac:spMk id="2" creationId="{AB68CEC0-64F0-4BA5-9615-AB681D3CD992}"/>
          </ac:spMkLst>
        </pc:spChg>
      </pc:sldChg>
      <pc:sldChg chg="delSp modSp">
        <pc:chgData name="Samuel Robes Loureiro" userId="d72262b9fc01168e" providerId="LiveId" clId="{F6971BEA-CE99-47F5-98D2-FB6D454F2C62}" dt="2019-05-06T16:39:24.054" v="21" actId="1076"/>
        <pc:sldMkLst>
          <pc:docMk/>
          <pc:sldMk cId="2031055565" sldId="257"/>
        </pc:sldMkLst>
        <pc:spChg chg="mod">
          <ac:chgData name="Samuel Robes Loureiro" userId="d72262b9fc01168e" providerId="LiveId" clId="{F6971BEA-CE99-47F5-98D2-FB6D454F2C62}" dt="2019-05-06T16:39:24.054" v="21" actId="1076"/>
          <ac:spMkLst>
            <pc:docMk/>
            <pc:sldMk cId="2031055565" sldId="257"/>
            <ac:spMk id="2" creationId="{274E528A-E435-42ED-A304-2D9CDF607FA3}"/>
          </ac:spMkLst>
        </pc:spChg>
        <pc:spChg chg="mod">
          <ac:chgData name="Samuel Robes Loureiro" userId="d72262b9fc01168e" providerId="LiveId" clId="{F6971BEA-CE99-47F5-98D2-FB6D454F2C62}" dt="2019-05-06T16:39:13.917" v="16" actId="1076"/>
          <ac:spMkLst>
            <pc:docMk/>
            <pc:sldMk cId="2031055565" sldId="257"/>
            <ac:spMk id="4" creationId="{33B98F6A-9D90-473E-B02E-DDC4E40A5D63}"/>
          </ac:spMkLst>
        </pc:spChg>
        <pc:picChg chg="del">
          <ac:chgData name="Samuel Robes Loureiro" userId="d72262b9fc01168e" providerId="LiveId" clId="{F6971BEA-CE99-47F5-98D2-FB6D454F2C62}" dt="2019-05-06T16:37:53.383" v="0" actId="478"/>
          <ac:picMkLst>
            <pc:docMk/>
            <pc:sldMk cId="2031055565" sldId="257"/>
            <ac:picMk id="6" creationId="{B790FFF0-C6FB-476E-AB17-14DC63D576A0}"/>
          </ac:picMkLst>
        </pc:picChg>
      </pc:sldChg>
      <pc:sldChg chg="addSp delSp modSp">
        <pc:chgData name="Samuel Robes Loureiro" userId="d72262b9fc01168e" providerId="LiveId" clId="{F6971BEA-CE99-47F5-98D2-FB6D454F2C62}" dt="2019-05-06T16:50:52.415" v="369" actId="6549"/>
        <pc:sldMkLst>
          <pc:docMk/>
          <pc:sldMk cId="3415382257" sldId="261"/>
        </pc:sldMkLst>
        <pc:spChg chg="mod">
          <ac:chgData name="Samuel Robes Loureiro" userId="d72262b9fc01168e" providerId="LiveId" clId="{F6971BEA-CE99-47F5-98D2-FB6D454F2C62}" dt="2019-05-06T16:46:48.140" v="276" actId="122"/>
          <ac:spMkLst>
            <pc:docMk/>
            <pc:sldMk cId="3415382257" sldId="261"/>
            <ac:spMk id="2" creationId="{D8C6E22E-5830-4BB7-AC4B-2942F5B10C25}"/>
          </ac:spMkLst>
        </pc:spChg>
        <pc:spChg chg="del">
          <ac:chgData name="Samuel Robes Loureiro" userId="d72262b9fc01168e" providerId="LiveId" clId="{F6971BEA-CE99-47F5-98D2-FB6D454F2C62}" dt="2019-05-06T16:46:38.721" v="274" actId="478"/>
          <ac:spMkLst>
            <pc:docMk/>
            <pc:sldMk cId="3415382257" sldId="261"/>
            <ac:spMk id="5" creationId="{15069B6C-1843-48CA-B986-BD01463765BC}"/>
          </ac:spMkLst>
        </pc:spChg>
        <pc:spChg chg="del">
          <ac:chgData name="Samuel Robes Loureiro" userId="d72262b9fc01168e" providerId="LiveId" clId="{F6971BEA-CE99-47F5-98D2-FB6D454F2C62}" dt="2019-05-06T16:50:06.982" v="338" actId="478"/>
          <ac:spMkLst>
            <pc:docMk/>
            <pc:sldMk cId="3415382257" sldId="261"/>
            <ac:spMk id="6" creationId="{6DE6DCA6-3AF2-4BBB-9739-41DD05D8B212}"/>
          </ac:spMkLst>
        </pc:spChg>
        <pc:spChg chg="add mod">
          <ac:chgData name="Samuel Robes Loureiro" userId="d72262b9fc01168e" providerId="LiveId" clId="{F6971BEA-CE99-47F5-98D2-FB6D454F2C62}" dt="2019-05-06T16:50:52.415" v="369" actId="6549"/>
          <ac:spMkLst>
            <pc:docMk/>
            <pc:sldMk cId="3415382257" sldId="261"/>
            <ac:spMk id="7" creationId="{5CD86282-6E81-42E1-AAF8-DEAC8E207966}"/>
          </ac:spMkLst>
        </pc:spChg>
        <pc:picChg chg="del">
          <ac:chgData name="Samuel Robes Loureiro" userId="d72262b9fc01168e" providerId="LiveId" clId="{F6971BEA-CE99-47F5-98D2-FB6D454F2C62}" dt="2019-05-06T16:46:34.628" v="273" actId="478"/>
          <ac:picMkLst>
            <pc:docMk/>
            <pc:sldMk cId="3415382257" sldId="261"/>
            <ac:picMk id="4" creationId="{6AFCDE52-F12B-4EA5-86DC-69EF0ACD829B}"/>
          </ac:picMkLst>
        </pc:picChg>
      </pc:sldChg>
      <pc:sldChg chg="delSp modSp">
        <pc:chgData name="Samuel Robes Loureiro" userId="d72262b9fc01168e" providerId="LiveId" clId="{F6971BEA-CE99-47F5-98D2-FB6D454F2C62}" dt="2019-05-06T16:52:46.711" v="422" actId="14100"/>
        <pc:sldMkLst>
          <pc:docMk/>
          <pc:sldMk cId="1059076006" sldId="282"/>
        </pc:sldMkLst>
        <pc:spChg chg="mod">
          <ac:chgData name="Samuel Robes Loureiro" userId="d72262b9fc01168e" providerId="LiveId" clId="{F6971BEA-CE99-47F5-98D2-FB6D454F2C62}" dt="2019-05-06T16:52:46.711" v="422" actId="14100"/>
          <ac:spMkLst>
            <pc:docMk/>
            <pc:sldMk cId="1059076006" sldId="282"/>
            <ac:spMk id="3" creationId="{41CCAFED-D40E-46CB-8BA3-4AC8D4594B74}"/>
          </ac:spMkLst>
        </pc:spChg>
        <pc:spChg chg="del mod">
          <ac:chgData name="Samuel Robes Loureiro" userId="d72262b9fc01168e" providerId="LiveId" clId="{F6971BEA-CE99-47F5-98D2-FB6D454F2C62}" dt="2019-05-06T16:52:13.630" v="408" actId="478"/>
          <ac:spMkLst>
            <pc:docMk/>
            <pc:sldMk cId="1059076006" sldId="282"/>
            <ac:spMk id="4" creationId="{72AC5DE2-047D-403B-BC66-E7C4111F11B2}"/>
          </ac:spMkLst>
        </pc:spChg>
        <pc:spChg chg="del mod">
          <ac:chgData name="Samuel Robes Loureiro" userId="d72262b9fc01168e" providerId="LiveId" clId="{F6971BEA-CE99-47F5-98D2-FB6D454F2C62}" dt="2019-05-06T16:52:10.694" v="407" actId="478"/>
          <ac:spMkLst>
            <pc:docMk/>
            <pc:sldMk cId="1059076006" sldId="282"/>
            <ac:spMk id="5" creationId="{B8E08411-768C-4871-90D8-0EDFAF9720C6}"/>
          </ac:spMkLst>
        </pc:spChg>
      </pc:sldChg>
      <pc:sldChg chg="del">
        <pc:chgData name="Samuel Robes Loureiro" userId="d72262b9fc01168e" providerId="LiveId" clId="{F6971BEA-CE99-47F5-98D2-FB6D454F2C62}" dt="2019-05-06T16:49:25.758" v="311" actId="2696"/>
        <pc:sldMkLst>
          <pc:docMk/>
          <pc:sldMk cId="787276647" sldId="448"/>
        </pc:sldMkLst>
      </pc:sldChg>
      <pc:sldChg chg="del">
        <pc:chgData name="Samuel Robes Loureiro" userId="d72262b9fc01168e" providerId="LiveId" clId="{F6971BEA-CE99-47F5-98D2-FB6D454F2C62}" dt="2019-05-06T16:49:30.179" v="316" actId="2696"/>
        <pc:sldMkLst>
          <pc:docMk/>
          <pc:sldMk cId="2103300351" sldId="456"/>
        </pc:sldMkLst>
      </pc:sldChg>
      <pc:sldChg chg="del">
        <pc:chgData name="Samuel Robes Loureiro" userId="d72262b9fc01168e" providerId="LiveId" clId="{F6971BEA-CE99-47F5-98D2-FB6D454F2C62}" dt="2019-05-06T16:49:23.961" v="309" actId="2696"/>
        <pc:sldMkLst>
          <pc:docMk/>
          <pc:sldMk cId="432920991" sldId="463"/>
        </pc:sldMkLst>
      </pc:sldChg>
      <pc:sldChg chg="del">
        <pc:chgData name="Samuel Robes Loureiro" userId="d72262b9fc01168e" providerId="LiveId" clId="{F6971BEA-CE99-47F5-98D2-FB6D454F2C62}" dt="2019-05-06T16:49:41.457" v="333" actId="2696"/>
        <pc:sldMkLst>
          <pc:docMk/>
          <pc:sldMk cId="2741301607" sldId="481"/>
        </pc:sldMkLst>
      </pc:sldChg>
      <pc:sldChg chg="modSp">
        <pc:chgData name="Samuel Robes Loureiro" userId="d72262b9fc01168e" providerId="LiveId" clId="{F6971BEA-CE99-47F5-98D2-FB6D454F2C62}" dt="2019-05-06T17:04:17.460" v="679" actId="255"/>
        <pc:sldMkLst>
          <pc:docMk/>
          <pc:sldMk cId="1002634627" sldId="482"/>
        </pc:sldMkLst>
        <pc:spChg chg="mod">
          <ac:chgData name="Samuel Robes Loureiro" userId="d72262b9fc01168e" providerId="LiveId" clId="{F6971BEA-CE99-47F5-98D2-FB6D454F2C62}" dt="2019-05-06T16:47:02.330" v="277"/>
          <ac:spMkLst>
            <pc:docMk/>
            <pc:sldMk cId="1002634627" sldId="482"/>
            <ac:spMk id="2" creationId="{D8C6E22E-5830-4BB7-AC4B-2942F5B10C25}"/>
          </ac:spMkLst>
        </pc:spChg>
        <pc:spChg chg="mod">
          <ac:chgData name="Samuel Robes Loureiro" userId="d72262b9fc01168e" providerId="LiveId" clId="{F6971BEA-CE99-47F5-98D2-FB6D454F2C62}" dt="2019-05-06T17:04:17.460" v="679" actId="255"/>
          <ac:spMkLst>
            <pc:docMk/>
            <pc:sldMk cId="1002634627" sldId="482"/>
            <ac:spMk id="3" creationId="{E70EC75A-3DE5-429C-A5EE-B331C5455E79}"/>
          </ac:spMkLst>
        </pc:spChg>
      </pc:sldChg>
      <pc:sldChg chg="modSp">
        <pc:chgData name="Samuel Robes Loureiro" userId="d72262b9fc01168e" providerId="LiveId" clId="{F6971BEA-CE99-47F5-98D2-FB6D454F2C62}" dt="2019-05-06T17:04:13.196" v="678" actId="255"/>
        <pc:sldMkLst>
          <pc:docMk/>
          <pc:sldMk cId="1272523006" sldId="483"/>
        </pc:sldMkLst>
        <pc:spChg chg="mod">
          <ac:chgData name="Samuel Robes Loureiro" userId="d72262b9fc01168e" providerId="LiveId" clId="{F6971BEA-CE99-47F5-98D2-FB6D454F2C62}" dt="2019-05-06T16:47:23.747" v="279"/>
          <ac:spMkLst>
            <pc:docMk/>
            <pc:sldMk cId="1272523006" sldId="483"/>
            <ac:spMk id="2" creationId="{D8C6E22E-5830-4BB7-AC4B-2942F5B10C25}"/>
          </ac:spMkLst>
        </pc:spChg>
        <pc:spChg chg="mod">
          <ac:chgData name="Samuel Robes Loureiro" userId="d72262b9fc01168e" providerId="LiveId" clId="{F6971BEA-CE99-47F5-98D2-FB6D454F2C62}" dt="2019-05-06T17:04:13.196" v="678" actId="255"/>
          <ac:spMkLst>
            <pc:docMk/>
            <pc:sldMk cId="1272523006" sldId="483"/>
            <ac:spMk id="3" creationId="{E70EC75A-3DE5-429C-A5EE-B331C5455E79}"/>
          </ac:spMkLst>
        </pc:spChg>
      </pc:sldChg>
      <pc:sldChg chg="modSp">
        <pc:chgData name="Samuel Robes Loureiro" userId="d72262b9fc01168e" providerId="LiveId" clId="{F6971BEA-CE99-47F5-98D2-FB6D454F2C62}" dt="2019-05-06T17:46:06.454" v="2550" actId="20577"/>
        <pc:sldMkLst>
          <pc:docMk/>
          <pc:sldMk cId="3367502343" sldId="484"/>
        </pc:sldMkLst>
        <pc:spChg chg="mod">
          <ac:chgData name="Samuel Robes Loureiro" userId="d72262b9fc01168e" providerId="LiveId" clId="{F6971BEA-CE99-47F5-98D2-FB6D454F2C62}" dt="2019-05-06T16:47:54.111" v="285"/>
          <ac:spMkLst>
            <pc:docMk/>
            <pc:sldMk cId="3367502343" sldId="484"/>
            <ac:spMk id="2" creationId="{D8C6E22E-5830-4BB7-AC4B-2942F5B10C25}"/>
          </ac:spMkLst>
        </pc:spChg>
        <pc:spChg chg="mod">
          <ac:chgData name="Samuel Robes Loureiro" userId="d72262b9fc01168e" providerId="LiveId" clId="{F6971BEA-CE99-47F5-98D2-FB6D454F2C62}" dt="2019-05-06T17:46:06.454" v="2550" actId="20577"/>
          <ac:spMkLst>
            <pc:docMk/>
            <pc:sldMk cId="3367502343" sldId="484"/>
            <ac:spMk id="3" creationId="{E70EC75A-3DE5-429C-A5EE-B331C5455E79}"/>
          </ac:spMkLst>
        </pc:spChg>
      </pc:sldChg>
      <pc:sldChg chg="addSp delSp modSp">
        <pc:chgData name="Samuel Robes Loureiro" userId="d72262b9fc01168e" providerId="LiveId" clId="{F6971BEA-CE99-47F5-98D2-FB6D454F2C62}" dt="2019-05-06T18:28:20.609" v="4298" actId="20577"/>
        <pc:sldMkLst>
          <pc:docMk/>
          <pc:sldMk cId="4171565318" sldId="485"/>
        </pc:sldMkLst>
        <pc:spChg chg="mod">
          <ac:chgData name="Samuel Robes Loureiro" userId="d72262b9fc01168e" providerId="LiveId" clId="{F6971BEA-CE99-47F5-98D2-FB6D454F2C62}" dt="2019-05-06T16:48:38.620" v="296" actId="20577"/>
          <ac:spMkLst>
            <pc:docMk/>
            <pc:sldMk cId="4171565318" sldId="485"/>
            <ac:spMk id="2" creationId="{D8C6E22E-5830-4BB7-AC4B-2942F5B10C25}"/>
          </ac:spMkLst>
        </pc:spChg>
        <pc:spChg chg="add del mod">
          <ac:chgData name="Samuel Robes Loureiro" userId="d72262b9fc01168e" providerId="LiveId" clId="{F6971BEA-CE99-47F5-98D2-FB6D454F2C62}" dt="2019-05-06T16:48:34.495" v="294" actId="478"/>
          <ac:spMkLst>
            <pc:docMk/>
            <pc:sldMk cId="4171565318" sldId="485"/>
            <ac:spMk id="4" creationId="{DB549777-5802-4858-9E53-63D4491EDB01}"/>
          </ac:spMkLst>
        </pc:spChg>
        <pc:spChg chg="del">
          <ac:chgData name="Samuel Robes Loureiro" userId="d72262b9fc01168e" providerId="LiveId" clId="{F6971BEA-CE99-47F5-98D2-FB6D454F2C62}" dt="2019-05-06T16:48:30.184" v="293" actId="478"/>
          <ac:spMkLst>
            <pc:docMk/>
            <pc:sldMk cId="4171565318" sldId="485"/>
            <ac:spMk id="5" creationId="{E4ADBCDB-7ECA-4124-B9ED-BA0F1DBD998F}"/>
          </ac:spMkLst>
        </pc:spChg>
        <pc:spChg chg="del">
          <ac:chgData name="Samuel Robes Loureiro" userId="d72262b9fc01168e" providerId="LiveId" clId="{F6971BEA-CE99-47F5-98D2-FB6D454F2C62}" dt="2019-05-06T16:48:49.430" v="297" actId="478"/>
          <ac:spMkLst>
            <pc:docMk/>
            <pc:sldMk cId="4171565318" sldId="485"/>
            <ac:spMk id="7" creationId="{3EB73BAF-F9C6-4BFF-9093-164825A174B8}"/>
          </ac:spMkLst>
        </pc:spChg>
        <pc:spChg chg="add mod">
          <ac:chgData name="Samuel Robes Loureiro" userId="d72262b9fc01168e" providerId="LiveId" clId="{F6971BEA-CE99-47F5-98D2-FB6D454F2C62}" dt="2019-05-06T18:28:20.609" v="4298" actId="20577"/>
          <ac:spMkLst>
            <pc:docMk/>
            <pc:sldMk cId="4171565318" sldId="485"/>
            <ac:spMk id="8" creationId="{96F5F084-BCAD-45EF-A88C-800BAE2E8277}"/>
          </ac:spMkLst>
        </pc:spChg>
        <pc:picChg chg="del">
          <ac:chgData name="Samuel Robes Loureiro" userId="d72262b9fc01168e" providerId="LiveId" clId="{F6971BEA-CE99-47F5-98D2-FB6D454F2C62}" dt="2019-05-06T16:48:28.294" v="292" actId="478"/>
          <ac:picMkLst>
            <pc:docMk/>
            <pc:sldMk cId="4171565318" sldId="485"/>
            <ac:picMk id="6" creationId="{F5B93307-FB60-4EA6-8F82-8816AF7AA260}"/>
          </ac:picMkLst>
        </pc:picChg>
      </pc:sldChg>
      <pc:sldChg chg="modSp">
        <pc:chgData name="Samuel Robes Loureiro" userId="d72262b9fc01168e" providerId="LiveId" clId="{F6971BEA-CE99-47F5-98D2-FB6D454F2C62}" dt="2019-05-06T18:43:18.664" v="4928" actId="20577"/>
        <pc:sldMkLst>
          <pc:docMk/>
          <pc:sldMk cId="629934532" sldId="486"/>
        </pc:sldMkLst>
        <pc:spChg chg="mod">
          <ac:chgData name="Samuel Robes Loureiro" userId="d72262b9fc01168e" providerId="LiveId" clId="{F6971BEA-CE99-47F5-98D2-FB6D454F2C62}" dt="2019-05-06T16:49:15.729" v="305" actId="122"/>
          <ac:spMkLst>
            <pc:docMk/>
            <pc:sldMk cId="629934532" sldId="486"/>
            <ac:spMk id="2" creationId="{D8C6E22E-5830-4BB7-AC4B-2942F5B10C25}"/>
          </ac:spMkLst>
        </pc:spChg>
        <pc:spChg chg="mod">
          <ac:chgData name="Samuel Robes Loureiro" userId="d72262b9fc01168e" providerId="LiveId" clId="{F6971BEA-CE99-47F5-98D2-FB6D454F2C62}" dt="2019-05-06T18:43:18.664" v="4928" actId="20577"/>
          <ac:spMkLst>
            <pc:docMk/>
            <pc:sldMk cId="629934532" sldId="486"/>
            <ac:spMk id="3" creationId="{E70EC75A-3DE5-429C-A5EE-B331C5455E79}"/>
          </ac:spMkLst>
        </pc:spChg>
      </pc:sldChg>
      <pc:sldChg chg="modSp add">
        <pc:chgData name="Samuel Robes Loureiro" userId="d72262b9fc01168e" providerId="LiveId" clId="{F6971BEA-CE99-47F5-98D2-FB6D454F2C62}" dt="2019-05-06T16:51:36.761" v="404" actId="1076"/>
        <pc:sldMkLst>
          <pc:docMk/>
          <pc:sldMk cId="850546809" sldId="487"/>
        </pc:sldMkLst>
        <pc:spChg chg="mod">
          <ac:chgData name="Samuel Robes Loureiro" userId="d72262b9fc01168e" providerId="LiveId" clId="{F6971BEA-CE99-47F5-98D2-FB6D454F2C62}" dt="2019-05-06T16:51:17.218" v="394" actId="20577"/>
          <ac:spMkLst>
            <pc:docMk/>
            <pc:sldMk cId="850546809" sldId="487"/>
            <ac:spMk id="2" creationId="{D8C6E22E-5830-4BB7-AC4B-2942F5B10C25}"/>
          </ac:spMkLst>
        </pc:spChg>
        <pc:spChg chg="mod">
          <ac:chgData name="Samuel Robes Loureiro" userId="d72262b9fc01168e" providerId="LiveId" clId="{F6971BEA-CE99-47F5-98D2-FB6D454F2C62}" dt="2019-05-06T16:51:36.761" v="404" actId="1076"/>
          <ac:spMkLst>
            <pc:docMk/>
            <pc:sldMk cId="850546809" sldId="487"/>
            <ac:spMk id="7" creationId="{5CD86282-6E81-42E1-AAF8-DEAC8E207966}"/>
          </ac:spMkLst>
        </pc:spChg>
      </pc:sldChg>
      <pc:sldChg chg="del">
        <pc:chgData name="Samuel Robes Loureiro" userId="d72262b9fc01168e" providerId="LiveId" clId="{F6971BEA-CE99-47F5-98D2-FB6D454F2C62}" dt="2019-05-06T16:49:24.820" v="310" actId="2696"/>
        <pc:sldMkLst>
          <pc:docMk/>
          <pc:sldMk cId="414021532" sldId="488"/>
        </pc:sldMkLst>
      </pc:sldChg>
      <pc:sldChg chg="addSp delSp modSp add">
        <pc:chgData name="Samuel Robes Loureiro" userId="d72262b9fc01168e" providerId="LiveId" clId="{F6971BEA-CE99-47F5-98D2-FB6D454F2C62}" dt="2019-05-06T16:53:03.738" v="430" actId="14100"/>
        <pc:sldMkLst>
          <pc:docMk/>
          <pc:sldMk cId="699887576" sldId="488"/>
        </pc:sldMkLst>
        <pc:spChg chg="del">
          <ac:chgData name="Samuel Robes Loureiro" userId="d72262b9fc01168e" providerId="LiveId" clId="{F6971BEA-CE99-47F5-98D2-FB6D454F2C62}" dt="2019-05-06T16:52:52.007" v="423" actId="478"/>
          <ac:spMkLst>
            <pc:docMk/>
            <pc:sldMk cId="699887576" sldId="488"/>
            <ac:spMk id="2" creationId="{A71B45DE-5E15-42E7-8024-2F4154C9B3CF}"/>
          </ac:spMkLst>
        </pc:spChg>
        <pc:spChg chg="del">
          <ac:chgData name="Samuel Robes Loureiro" userId="d72262b9fc01168e" providerId="LiveId" clId="{F6971BEA-CE99-47F5-98D2-FB6D454F2C62}" dt="2019-05-06T16:52:54.616" v="425" actId="478"/>
          <ac:spMkLst>
            <pc:docMk/>
            <pc:sldMk cId="699887576" sldId="488"/>
            <ac:spMk id="3" creationId="{41CCAFED-D40E-46CB-8BA3-4AC8D4594B74}"/>
          </ac:spMkLst>
        </pc:spChg>
        <pc:spChg chg="mod">
          <ac:chgData name="Samuel Robes Loureiro" userId="d72262b9fc01168e" providerId="LiveId" clId="{F6971BEA-CE99-47F5-98D2-FB6D454F2C62}" dt="2019-05-06T16:52:58.630" v="427" actId="1076"/>
          <ac:spMkLst>
            <pc:docMk/>
            <pc:sldMk cId="699887576" sldId="488"/>
            <ac:spMk id="4" creationId="{72AC5DE2-047D-403B-BC66-E7C4111F11B2}"/>
          </ac:spMkLst>
        </pc:spChg>
        <pc:spChg chg="mod">
          <ac:chgData name="Samuel Robes Loureiro" userId="d72262b9fc01168e" providerId="LiveId" clId="{F6971BEA-CE99-47F5-98D2-FB6D454F2C62}" dt="2019-05-06T16:53:03.738" v="430" actId="14100"/>
          <ac:spMkLst>
            <pc:docMk/>
            <pc:sldMk cId="699887576" sldId="488"/>
            <ac:spMk id="5" creationId="{B8E08411-768C-4871-90D8-0EDFAF9720C6}"/>
          </ac:spMkLst>
        </pc:spChg>
        <pc:spChg chg="add del mod">
          <ac:chgData name="Samuel Robes Loureiro" userId="d72262b9fc01168e" providerId="LiveId" clId="{F6971BEA-CE99-47F5-98D2-FB6D454F2C62}" dt="2019-05-06T16:52:53.460" v="424" actId="478"/>
          <ac:spMkLst>
            <pc:docMk/>
            <pc:sldMk cId="699887576" sldId="488"/>
            <ac:spMk id="7" creationId="{2B45C069-7612-4A17-9662-5AEE12AC583A}"/>
          </ac:spMkLst>
        </pc:spChg>
        <pc:spChg chg="add del mod">
          <ac:chgData name="Samuel Robes Loureiro" userId="d72262b9fc01168e" providerId="LiveId" clId="{F6971BEA-CE99-47F5-98D2-FB6D454F2C62}" dt="2019-05-06T16:52:55.803" v="426" actId="478"/>
          <ac:spMkLst>
            <pc:docMk/>
            <pc:sldMk cId="699887576" sldId="488"/>
            <ac:spMk id="9" creationId="{426AB9C3-2A6B-4FD3-A788-FAD779C25A1F}"/>
          </ac:spMkLst>
        </pc:spChg>
      </pc:sldChg>
      <pc:sldChg chg="del">
        <pc:chgData name="Samuel Robes Loureiro" userId="d72262b9fc01168e" providerId="LiveId" clId="{F6971BEA-CE99-47F5-98D2-FB6D454F2C62}" dt="2019-05-06T16:49:26.632" v="312" actId="2696"/>
        <pc:sldMkLst>
          <pc:docMk/>
          <pc:sldMk cId="1628871591" sldId="489"/>
        </pc:sldMkLst>
      </pc:sldChg>
      <pc:sldChg chg="modSp add">
        <pc:chgData name="Samuel Robes Loureiro" userId="d72262b9fc01168e" providerId="LiveId" clId="{F6971BEA-CE99-47F5-98D2-FB6D454F2C62}" dt="2019-05-06T17:04:07.713" v="677" actId="255"/>
        <pc:sldMkLst>
          <pc:docMk/>
          <pc:sldMk cId="3886533377" sldId="489"/>
        </pc:sldMkLst>
        <pc:spChg chg="mod">
          <ac:chgData name="Samuel Robes Loureiro" userId="d72262b9fc01168e" providerId="LiveId" clId="{F6971BEA-CE99-47F5-98D2-FB6D454F2C62}" dt="2019-05-06T17:04:07.713" v="677" actId="255"/>
          <ac:spMkLst>
            <pc:docMk/>
            <pc:sldMk cId="3886533377" sldId="489"/>
            <ac:spMk id="3" creationId="{E70EC75A-3DE5-429C-A5EE-B331C5455E79}"/>
          </ac:spMkLst>
        </pc:spChg>
      </pc:sldChg>
      <pc:sldChg chg="modSp add">
        <pc:chgData name="Samuel Robes Loureiro" userId="d72262b9fc01168e" providerId="LiveId" clId="{F6971BEA-CE99-47F5-98D2-FB6D454F2C62}" dt="2019-05-06T17:10:30.916" v="919" actId="20577"/>
        <pc:sldMkLst>
          <pc:docMk/>
          <pc:sldMk cId="737671565" sldId="490"/>
        </pc:sldMkLst>
        <pc:spChg chg="mod">
          <ac:chgData name="Samuel Robes Loureiro" userId="d72262b9fc01168e" providerId="LiveId" clId="{F6971BEA-CE99-47F5-98D2-FB6D454F2C62}" dt="2019-05-06T17:10:30.916" v="919" actId="20577"/>
          <ac:spMkLst>
            <pc:docMk/>
            <pc:sldMk cId="737671565" sldId="490"/>
            <ac:spMk id="3" creationId="{E70EC75A-3DE5-429C-A5EE-B331C5455E79}"/>
          </ac:spMkLst>
        </pc:spChg>
      </pc:sldChg>
      <pc:sldChg chg="del">
        <pc:chgData name="Samuel Robes Loureiro" userId="d72262b9fc01168e" providerId="LiveId" clId="{F6971BEA-CE99-47F5-98D2-FB6D454F2C62}" dt="2019-05-06T16:49:27.523" v="313" actId="2696"/>
        <pc:sldMkLst>
          <pc:docMk/>
          <pc:sldMk cId="1496778509" sldId="490"/>
        </pc:sldMkLst>
      </pc:sldChg>
      <pc:sldChg chg="modSp add">
        <pc:chgData name="Samuel Robes Loureiro" userId="d72262b9fc01168e" providerId="LiveId" clId="{F6971BEA-CE99-47F5-98D2-FB6D454F2C62}" dt="2019-05-06T17:14:00.840" v="1089" actId="20577"/>
        <pc:sldMkLst>
          <pc:docMk/>
          <pc:sldMk cId="908303436" sldId="491"/>
        </pc:sldMkLst>
        <pc:spChg chg="mod">
          <ac:chgData name="Samuel Robes Loureiro" userId="d72262b9fc01168e" providerId="LiveId" clId="{F6971BEA-CE99-47F5-98D2-FB6D454F2C62}" dt="2019-05-06T17:14:00.840" v="1089" actId="20577"/>
          <ac:spMkLst>
            <pc:docMk/>
            <pc:sldMk cId="908303436" sldId="491"/>
            <ac:spMk id="3" creationId="{E70EC75A-3DE5-429C-A5EE-B331C5455E79}"/>
          </ac:spMkLst>
        </pc:spChg>
      </pc:sldChg>
      <pc:sldChg chg="del">
        <pc:chgData name="Samuel Robes Loureiro" userId="d72262b9fc01168e" providerId="LiveId" clId="{F6971BEA-CE99-47F5-98D2-FB6D454F2C62}" dt="2019-05-06T16:49:28.429" v="314" actId="2696"/>
        <pc:sldMkLst>
          <pc:docMk/>
          <pc:sldMk cId="1119505738" sldId="491"/>
        </pc:sldMkLst>
      </pc:sldChg>
      <pc:sldChg chg="modSp add">
        <pc:chgData name="Samuel Robes Loureiro" userId="d72262b9fc01168e" providerId="LiveId" clId="{F6971BEA-CE99-47F5-98D2-FB6D454F2C62}" dt="2019-05-06T17:19:45.317" v="1452" actId="20577"/>
        <pc:sldMkLst>
          <pc:docMk/>
          <pc:sldMk cId="882608614" sldId="492"/>
        </pc:sldMkLst>
        <pc:spChg chg="mod">
          <ac:chgData name="Samuel Robes Loureiro" userId="d72262b9fc01168e" providerId="LiveId" clId="{F6971BEA-CE99-47F5-98D2-FB6D454F2C62}" dt="2019-05-06T17:19:45.317" v="1452" actId="20577"/>
          <ac:spMkLst>
            <pc:docMk/>
            <pc:sldMk cId="882608614" sldId="492"/>
            <ac:spMk id="3" creationId="{E70EC75A-3DE5-429C-A5EE-B331C5455E79}"/>
          </ac:spMkLst>
        </pc:spChg>
      </pc:sldChg>
      <pc:sldChg chg="del">
        <pc:chgData name="Samuel Robes Loureiro" userId="d72262b9fc01168e" providerId="LiveId" clId="{F6971BEA-CE99-47F5-98D2-FB6D454F2C62}" dt="2019-05-06T16:49:31.022" v="317" actId="2696"/>
        <pc:sldMkLst>
          <pc:docMk/>
          <pc:sldMk cId="2417564837" sldId="492"/>
        </pc:sldMkLst>
      </pc:sldChg>
      <pc:sldChg chg="modSp add">
        <pc:chgData name="Samuel Robes Loureiro" userId="d72262b9fc01168e" providerId="LiveId" clId="{F6971BEA-CE99-47F5-98D2-FB6D454F2C62}" dt="2019-05-06T17:26:56.677" v="1692" actId="20577"/>
        <pc:sldMkLst>
          <pc:docMk/>
          <pc:sldMk cId="3657412990" sldId="493"/>
        </pc:sldMkLst>
        <pc:spChg chg="mod">
          <ac:chgData name="Samuel Robes Loureiro" userId="d72262b9fc01168e" providerId="LiveId" clId="{F6971BEA-CE99-47F5-98D2-FB6D454F2C62}" dt="2019-05-06T17:26:56.677" v="1692" actId="20577"/>
          <ac:spMkLst>
            <pc:docMk/>
            <pc:sldMk cId="3657412990" sldId="493"/>
            <ac:spMk id="3" creationId="{E70EC75A-3DE5-429C-A5EE-B331C5455E79}"/>
          </ac:spMkLst>
        </pc:spChg>
      </pc:sldChg>
      <pc:sldChg chg="del">
        <pc:chgData name="Samuel Robes Loureiro" userId="d72262b9fc01168e" providerId="LiveId" clId="{F6971BEA-CE99-47F5-98D2-FB6D454F2C62}" dt="2019-05-06T16:49:34.490" v="321" actId="2696"/>
        <pc:sldMkLst>
          <pc:docMk/>
          <pc:sldMk cId="3774295540" sldId="493"/>
        </pc:sldMkLst>
      </pc:sldChg>
      <pc:sldChg chg="del">
        <pc:chgData name="Samuel Robes Loureiro" userId="d72262b9fc01168e" providerId="LiveId" clId="{F6971BEA-CE99-47F5-98D2-FB6D454F2C62}" dt="2019-05-06T16:49:29.288" v="315" actId="2696"/>
        <pc:sldMkLst>
          <pc:docMk/>
          <pc:sldMk cId="1493487763" sldId="494"/>
        </pc:sldMkLst>
      </pc:sldChg>
      <pc:sldChg chg="modSp add">
        <pc:chgData name="Samuel Robes Loureiro" userId="d72262b9fc01168e" providerId="LiveId" clId="{F6971BEA-CE99-47F5-98D2-FB6D454F2C62}" dt="2019-05-06T17:32:47.719" v="1849" actId="14100"/>
        <pc:sldMkLst>
          <pc:docMk/>
          <pc:sldMk cId="4035457912" sldId="494"/>
        </pc:sldMkLst>
        <pc:spChg chg="mod">
          <ac:chgData name="Samuel Robes Loureiro" userId="d72262b9fc01168e" providerId="LiveId" clId="{F6971BEA-CE99-47F5-98D2-FB6D454F2C62}" dt="2019-05-06T17:32:47.719" v="1849" actId="14100"/>
          <ac:spMkLst>
            <pc:docMk/>
            <pc:sldMk cId="4035457912" sldId="494"/>
            <ac:spMk id="3" creationId="{E70EC75A-3DE5-429C-A5EE-B331C5455E79}"/>
          </ac:spMkLst>
        </pc:spChg>
      </pc:sldChg>
      <pc:sldChg chg="del">
        <pc:chgData name="Samuel Robes Loureiro" userId="d72262b9fc01168e" providerId="LiveId" clId="{F6971BEA-CE99-47F5-98D2-FB6D454F2C62}" dt="2019-05-06T16:49:33.568" v="320" actId="2696"/>
        <pc:sldMkLst>
          <pc:docMk/>
          <pc:sldMk cId="1333336272" sldId="495"/>
        </pc:sldMkLst>
      </pc:sldChg>
      <pc:sldChg chg="modSp add">
        <pc:chgData name="Samuel Robes Loureiro" userId="d72262b9fc01168e" providerId="LiveId" clId="{F6971BEA-CE99-47F5-98D2-FB6D454F2C62}" dt="2019-05-06T17:34:40.529" v="1923" actId="14100"/>
        <pc:sldMkLst>
          <pc:docMk/>
          <pc:sldMk cId="3234420709" sldId="495"/>
        </pc:sldMkLst>
        <pc:spChg chg="mod">
          <ac:chgData name="Samuel Robes Loureiro" userId="d72262b9fc01168e" providerId="LiveId" clId="{F6971BEA-CE99-47F5-98D2-FB6D454F2C62}" dt="2019-05-06T17:34:40.529" v="1923" actId="14100"/>
          <ac:spMkLst>
            <pc:docMk/>
            <pc:sldMk cId="3234420709" sldId="495"/>
            <ac:spMk id="3" creationId="{E70EC75A-3DE5-429C-A5EE-B331C5455E79}"/>
          </ac:spMkLst>
        </pc:spChg>
      </pc:sldChg>
      <pc:sldChg chg="del">
        <pc:chgData name="Samuel Robes Loureiro" userId="d72262b9fc01168e" providerId="LiveId" clId="{F6971BEA-CE99-47F5-98D2-FB6D454F2C62}" dt="2019-05-06T16:49:31.866" v="318" actId="2696"/>
        <pc:sldMkLst>
          <pc:docMk/>
          <pc:sldMk cId="1149344514" sldId="496"/>
        </pc:sldMkLst>
      </pc:sldChg>
      <pc:sldChg chg="modSp add">
        <pc:chgData name="Samuel Robes Loureiro" userId="d72262b9fc01168e" providerId="LiveId" clId="{F6971BEA-CE99-47F5-98D2-FB6D454F2C62}" dt="2019-05-06T17:35:35.629" v="1952" actId="20577"/>
        <pc:sldMkLst>
          <pc:docMk/>
          <pc:sldMk cId="1621870572" sldId="496"/>
        </pc:sldMkLst>
        <pc:spChg chg="mod">
          <ac:chgData name="Samuel Robes Loureiro" userId="d72262b9fc01168e" providerId="LiveId" clId="{F6971BEA-CE99-47F5-98D2-FB6D454F2C62}" dt="2019-05-06T17:35:35.629" v="1952" actId="20577"/>
          <ac:spMkLst>
            <pc:docMk/>
            <pc:sldMk cId="1621870572" sldId="496"/>
            <ac:spMk id="3" creationId="{E70EC75A-3DE5-429C-A5EE-B331C5455E79}"/>
          </ac:spMkLst>
        </pc:spChg>
      </pc:sldChg>
      <pc:sldChg chg="del">
        <pc:chgData name="Samuel Robes Loureiro" userId="d72262b9fc01168e" providerId="LiveId" clId="{F6971BEA-CE99-47F5-98D2-FB6D454F2C62}" dt="2019-05-06T16:49:32.725" v="319" actId="2696"/>
        <pc:sldMkLst>
          <pc:docMk/>
          <pc:sldMk cId="107149416" sldId="497"/>
        </pc:sldMkLst>
      </pc:sldChg>
      <pc:sldChg chg="modSp add">
        <pc:chgData name="Samuel Robes Loureiro" userId="d72262b9fc01168e" providerId="LiveId" clId="{F6971BEA-CE99-47F5-98D2-FB6D454F2C62}" dt="2019-05-06T17:43:07.487" v="2407" actId="20577"/>
        <pc:sldMkLst>
          <pc:docMk/>
          <pc:sldMk cId="817233738" sldId="497"/>
        </pc:sldMkLst>
        <pc:spChg chg="mod">
          <ac:chgData name="Samuel Robes Loureiro" userId="d72262b9fc01168e" providerId="LiveId" clId="{F6971BEA-CE99-47F5-98D2-FB6D454F2C62}" dt="2019-05-06T17:43:07.487" v="2407" actId="20577"/>
          <ac:spMkLst>
            <pc:docMk/>
            <pc:sldMk cId="817233738" sldId="497"/>
            <ac:spMk id="3" creationId="{E70EC75A-3DE5-429C-A5EE-B331C5455E79}"/>
          </ac:spMkLst>
        </pc:spChg>
      </pc:sldChg>
      <pc:sldChg chg="del">
        <pc:chgData name="Samuel Robes Loureiro" userId="d72262b9fc01168e" providerId="LiveId" clId="{F6971BEA-CE99-47F5-98D2-FB6D454F2C62}" dt="2019-05-06T16:49:35.318" v="322" actId="2696"/>
        <pc:sldMkLst>
          <pc:docMk/>
          <pc:sldMk cId="386418801" sldId="498"/>
        </pc:sldMkLst>
      </pc:sldChg>
      <pc:sldChg chg="modSp add">
        <pc:chgData name="Samuel Robes Loureiro" userId="d72262b9fc01168e" providerId="LiveId" clId="{F6971BEA-CE99-47F5-98D2-FB6D454F2C62}" dt="2019-05-06T17:44:18.023" v="2418" actId="313"/>
        <pc:sldMkLst>
          <pc:docMk/>
          <pc:sldMk cId="3382928869" sldId="498"/>
        </pc:sldMkLst>
        <pc:spChg chg="mod">
          <ac:chgData name="Samuel Robes Loureiro" userId="d72262b9fc01168e" providerId="LiveId" clId="{F6971BEA-CE99-47F5-98D2-FB6D454F2C62}" dt="2019-05-06T17:44:18.023" v="2418" actId="313"/>
          <ac:spMkLst>
            <pc:docMk/>
            <pc:sldMk cId="3382928869" sldId="498"/>
            <ac:spMk id="3" creationId="{E70EC75A-3DE5-429C-A5EE-B331C5455E79}"/>
          </ac:spMkLst>
        </pc:spChg>
      </pc:sldChg>
      <pc:sldChg chg="del">
        <pc:chgData name="Samuel Robes Loureiro" userId="d72262b9fc01168e" providerId="LiveId" clId="{F6971BEA-CE99-47F5-98D2-FB6D454F2C62}" dt="2019-05-06T16:49:36.208" v="323" actId="2696"/>
        <pc:sldMkLst>
          <pc:docMk/>
          <pc:sldMk cId="1540908772" sldId="499"/>
        </pc:sldMkLst>
      </pc:sldChg>
      <pc:sldChg chg="modSp add">
        <pc:chgData name="Samuel Robes Loureiro" userId="d72262b9fc01168e" providerId="LiveId" clId="{F6971BEA-CE99-47F5-98D2-FB6D454F2C62}" dt="2019-05-06T17:50:13.771" v="2704" actId="20577"/>
        <pc:sldMkLst>
          <pc:docMk/>
          <pc:sldMk cId="2566496608" sldId="499"/>
        </pc:sldMkLst>
        <pc:spChg chg="mod">
          <ac:chgData name="Samuel Robes Loureiro" userId="d72262b9fc01168e" providerId="LiveId" clId="{F6971BEA-CE99-47F5-98D2-FB6D454F2C62}" dt="2019-05-06T17:50:13.771" v="2704" actId="20577"/>
          <ac:spMkLst>
            <pc:docMk/>
            <pc:sldMk cId="2566496608" sldId="499"/>
            <ac:spMk id="3" creationId="{E70EC75A-3DE5-429C-A5EE-B331C5455E79}"/>
          </ac:spMkLst>
        </pc:spChg>
      </pc:sldChg>
      <pc:sldChg chg="modSp add">
        <pc:chgData name="Samuel Robes Loureiro" userId="d72262b9fc01168e" providerId="LiveId" clId="{F6971BEA-CE99-47F5-98D2-FB6D454F2C62}" dt="2019-05-06T17:54:15.186" v="2965" actId="13926"/>
        <pc:sldMkLst>
          <pc:docMk/>
          <pc:sldMk cId="491528153" sldId="500"/>
        </pc:sldMkLst>
        <pc:spChg chg="mod">
          <ac:chgData name="Samuel Robes Loureiro" userId="d72262b9fc01168e" providerId="LiveId" clId="{F6971BEA-CE99-47F5-98D2-FB6D454F2C62}" dt="2019-05-06T17:54:15.186" v="2965" actId="13926"/>
          <ac:spMkLst>
            <pc:docMk/>
            <pc:sldMk cId="491528153" sldId="500"/>
            <ac:spMk id="3" creationId="{E70EC75A-3DE5-429C-A5EE-B331C5455E79}"/>
          </ac:spMkLst>
        </pc:spChg>
      </pc:sldChg>
      <pc:sldChg chg="del">
        <pc:chgData name="Samuel Robes Loureiro" userId="d72262b9fc01168e" providerId="LiveId" clId="{F6971BEA-CE99-47F5-98D2-FB6D454F2C62}" dt="2019-05-06T16:49:39.192" v="329" actId="2696"/>
        <pc:sldMkLst>
          <pc:docMk/>
          <pc:sldMk cId="1762892098" sldId="500"/>
        </pc:sldMkLst>
      </pc:sldChg>
      <pc:sldChg chg="del">
        <pc:chgData name="Samuel Robes Loureiro" userId="d72262b9fc01168e" providerId="LiveId" clId="{F6971BEA-CE99-47F5-98D2-FB6D454F2C62}" dt="2019-05-06T16:49:39.942" v="330" actId="2696"/>
        <pc:sldMkLst>
          <pc:docMk/>
          <pc:sldMk cId="277590903" sldId="501"/>
        </pc:sldMkLst>
      </pc:sldChg>
      <pc:sldChg chg="add">
        <pc:chgData name="Samuel Robes Loureiro" userId="d72262b9fc01168e" providerId="LiveId" clId="{F6971BEA-CE99-47F5-98D2-FB6D454F2C62}" dt="2019-05-06T17:54:21.293" v="2966"/>
        <pc:sldMkLst>
          <pc:docMk/>
          <pc:sldMk cId="2253657152" sldId="501"/>
        </pc:sldMkLst>
      </pc:sldChg>
      <pc:sldChg chg="del">
        <pc:chgData name="Samuel Robes Loureiro" userId="d72262b9fc01168e" providerId="LiveId" clId="{F6971BEA-CE99-47F5-98D2-FB6D454F2C62}" dt="2019-05-06T16:49:36.989" v="324" actId="2696"/>
        <pc:sldMkLst>
          <pc:docMk/>
          <pc:sldMk cId="430144207" sldId="502"/>
        </pc:sldMkLst>
      </pc:sldChg>
      <pc:sldChg chg="modSp add">
        <pc:chgData name="Samuel Robes Loureiro" userId="d72262b9fc01168e" providerId="LiveId" clId="{F6971BEA-CE99-47F5-98D2-FB6D454F2C62}" dt="2019-05-06T18:01:09.284" v="3190" actId="6549"/>
        <pc:sldMkLst>
          <pc:docMk/>
          <pc:sldMk cId="1729376476" sldId="502"/>
        </pc:sldMkLst>
        <pc:spChg chg="mod">
          <ac:chgData name="Samuel Robes Loureiro" userId="d72262b9fc01168e" providerId="LiveId" clId="{F6971BEA-CE99-47F5-98D2-FB6D454F2C62}" dt="2019-05-06T18:01:09.284" v="3190" actId="6549"/>
          <ac:spMkLst>
            <pc:docMk/>
            <pc:sldMk cId="1729376476" sldId="502"/>
            <ac:spMk id="3" creationId="{E70EC75A-3DE5-429C-A5EE-B331C5455E79}"/>
          </ac:spMkLst>
        </pc:spChg>
      </pc:sldChg>
      <pc:sldChg chg="modSp add">
        <pc:chgData name="Samuel Robes Loureiro" userId="d72262b9fc01168e" providerId="LiveId" clId="{F6971BEA-CE99-47F5-98D2-FB6D454F2C62}" dt="2019-05-06T18:08:10.859" v="3506" actId="123"/>
        <pc:sldMkLst>
          <pc:docMk/>
          <pc:sldMk cId="325185920" sldId="503"/>
        </pc:sldMkLst>
        <pc:spChg chg="mod">
          <ac:chgData name="Samuel Robes Loureiro" userId="d72262b9fc01168e" providerId="LiveId" clId="{F6971BEA-CE99-47F5-98D2-FB6D454F2C62}" dt="2019-05-06T18:08:10.859" v="3506" actId="123"/>
          <ac:spMkLst>
            <pc:docMk/>
            <pc:sldMk cId="325185920" sldId="503"/>
            <ac:spMk id="3" creationId="{E70EC75A-3DE5-429C-A5EE-B331C5455E79}"/>
          </ac:spMkLst>
        </pc:spChg>
      </pc:sldChg>
      <pc:sldChg chg="del">
        <pc:chgData name="Samuel Robes Loureiro" userId="d72262b9fc01168e" providerId="LiveId" clId="{F6971BEA-CE99-47F5-98D2-FB6D454F2C62}" dt="2019-05-06T16:49:38.224" v="325" actId="2696"/>
        <pc:sldMkLst>
          <pc:docMk/>
          <pc:sldMk cId="799718821" sldId="503"/>
        </pc:sldMkLst>
      </pc:sldChg>
      <pc:sldChg chg="del">
        <pc:chgData name="Samuel Robes Loureiro" userId="d72262b9fc01168e" providerId="LiveId" clId="{F6971BEA-CE99-47F5-98D2-FB6D454F2C62}" dt="2019-05-06T16:49:38.677" v="326" actId="2696"/>
        <pc:sldMkLst>
          <pc:docMk/>
          <pc:sldMk cId="622781997" sldId="504"/>
        </pc:sldMkLst>
      </pc:sldChg>
      <pc:sldChg chg="modSp add">
        <pc:chgData name="Samuel Robes Loureiro" userId="d72262b9fc01168e" providerId="LiveId" clId="{F6971BEA-CE99-47F5-98D2-FB6D454F2C62}" dt="2019-05-06T18:10:26.395" v="3576" actId="20577"/>
        <pc:sldMkLst>
          <pc:docMk/>
          <pc:sldMk cId="2534357844" sldId="504"/>
        </pc:sldMkLst>
        <pc:spChg chg="mod">
          <ac:chgData name="Samuel Robes Loureiro" userId="d72262b9fc01168e" providerId="LiveId" clId="{F6971BEA-CE99-47F5-98D2-FB6D454F2C62}" dt="2019-05-06T18:10:26.395" v="3576" actId="20577"/>
          <ac:spMkLst>
            <pc:docMk/>
            <pc:sldMk cId="2534357844" sldId="504"/>
            <ac:spMk id="3" creationId="{E70EC75A-3DE5-429C-A5EE-B331C5455E79}"/>
          </ac:spMkLst>
        </pc:spChg>
      </pc:sldChg>
      <pc:sldChg chg="modSp add">
        <pc:chgData name="Samuel Robes Loureiro" userId="d72262b9fc01168e" providerId="LiveId" clId="{F6971BEA-CE99-47F5-98D2-FB6D454F2C62}" dt="2019-05-06T18:14:01.471" v="3761" actId="20577"/>
        <pc:sldMkLst>
          <pc:docMk/>
          <pc:sldMk cId="3054255813" sldId="505"/>
        </pc:sldMkLst>
        <pc:spChg chg="mod">
          <ac:chgData name="Samuel Robes Loureiro" userId="d72262b9fc01168e" providerId="LiveId" clId="{F6971BEA-CE99-47F5-98D2-FB6D454F2C62}" dt="2019-05-06T18:14:01.471" v="3761" actId="20577"/>
          <ac:spMkLst>
            <pc:docMk/>
            <pc:sldMk cId="3054255813" sldId="505"/>
            <ac:spMk id="3" creationId="{E70EC75A-3DE5-429C-A5EE-B331C5455E79}"/>
          </ac:spMkLst>
        </pc:spChg>
      </pc:sldChg>
      <pc:sldChg chg="del">
        <pc:chgData name="Samuel Robes Loureiro" userId="d72262b9fc01168e" providerId="LiveId" clId="{F6971BEA-CE99-47F5-98D2-FB6D454F2C62}" dt="2019-05-06T16:49:38.880" v="327" actId="2696"/>
        <pc:sldMkLst>
          <pc:docMk/>
          <pc:sldMk cId="4209101891" sldId="505"/>
        </pc:sldMkLst>
      </pc:sldChg>
      <pc:sldChg chg="del">
        <pc:chgData name="Samuel Robes Loureiro" userId="d72262b9fc01168e" providerId="LiveId" clId="{F6971BEA-CE99-47F5-98D2-FB6D454F2C62}" dt="2019-05-06T16:49:39.051" v="328" actId="2696"/>
        <pc:sldMkLst>
          <pc:docMk/>
          <pc:sldMk cId="1067430768" sldId="506"/>
        </pc:sldMkLst>
      </pc:sldChg>
      <pc:sldChg chg="modSp add del">
        <pc:chgData name="Samuel Robes Loureiro" userId="d72262b9fc01168e" providerId="LiveId" clId="{F6971BEA-CE99-47F5-98D2-FB6D454F2C62}" dt="2019-05-06T18:23:42.768" v="4104" actId="2696"/>
        <pc:sldMkLst>
          <pc:docMk/>
          <pc:sldMk cId="3755952136" sldId="506"/>
        </pc:sldMkLst>
        <pc:spChg chg="mod">
          <ac:chgData name="Samuel Robes Loureiro" userId="d72262b9fc01168e" providerId="LiveId" clId="{F6971BEA-CE99-47F5-98D2-FB6D454F2C62}" dt="2019-05-06T18:13:41.686" v="3753" actId="20577"/>
          <ac:spMkLst>
            <pc:docMk/>
            <pc:sldMk cId="3755952136" sldId="506"/>
            <ac:spMk id="3" creationId="{E70EC75A-3DE5-429C-A5EE-B331C5455E79}"/>
          </ac:spMkLst>
        </pc:spChg>
      </pc:sldChg>
      <pc:sldChg chg="modSp add">
        <pc:chgData name="Samuel Robes Loureiro" userId="d72262b9fc01168e" providerId="LiveId" clId="{F6971BEA-CE99-47F5-98D2-FB6D454F2C62}" dt="2019-05-06T18:19:26.866" v="4103" actId="6549"/>
        <pc:sldMkLst>
          <pc:docMk/>
          <pc:sldMk cId="2802574474" sldId="507"/>
        </pc:sldMkLst>
        <pc:spChg chg="mod">
          <ac:chgData name="Samuel Robes Loureiro" userId="d72262b9fc01168e" providerId="LiveId" clId="{F6971BEA-CE99-47F5-98D2-FB6D454F2C62}" dt="2019-05-06T18:19:06.623" v="4077" actId="207"/>
          <ac:spMkLst>
            <pc:docMk/>
            <pc:sldMk cId="2802574474" sldId="507"/>
            <ac:spMk id="2" creationId="{D8C6E22E-5830-4BB7-AC4B-2942F5B10C25}"/>
          </ac:spMkLst>
        </pc:spChg>
        <pc:spChg chg="mod">
          <ac:chgData name="Samuel Robes Loureiro" userId="d72262b9fc01168e" providerId="LiveId" clId="{F6971BEA-CE99-47F5-98D2-FB6D454F2C62}" dt="2019-05-06T18:19:26.866" v="4103" actId="6549"/>
          <ac:spMkLst>
            <pc:docMk/>
            <pc:sldMk cId="2802574474" sldId="507"/>
            <ac:spMk id="3" creationId="{E70EC75A-3DE5-429C-A5EE-B331C5455E79}"/>
          </ac:spMkLst>
        </pc:spChg>
      </pc:sldChg>
      <pc:sldChg chg="del">
        <pc:chgData name="Samuel Robes Loureiro" userId="d72262b9fc01168e" providerId="LiveId" clId="{F6971BEA-CE99-47F5-98D2-FB6D454F2C62}" dt="2019-05-06T16:49:40.551" v="331" actId="2696"/>
        <pc:sldMkLst>
          <pc:docMk/>
          <pc:sldMk cId="2989907714" sldId="507"/>
        </pc:sldMkLst>
      </pc:sldChg>
      <pc:sldChg chg="addSp delSp modSp add">
        <pc:chgData name="Samuel Robes Loureiro" userId="d72262b9fc01168e" providerId="LiveId" clId="{F6971BEA-CE99-47F5-98D2-FB6D454F2C62}" dt="2019-05-06T18:32:19.609" v="4487" actId="20577"/>
        <pc:sldMkLst>
          <pc:docMk/>
          <pc:sldMk cId="1761231677" sldId="508"/>
        </pc:sldMkLst>
        <pc:spChg chg="mod">
          <ac:chgData name="Samuel Robes Loureiro" userId="d72262b9fc01168e" providerId="LiveId" clId="{F6971BEA-CE99-47F5-98D2-FB6D454F2C62}" dt="2019-05-06T18:32:19.609" v="4487" actId="20577"/>
          <ac:spMkLst>
            <pc:docMk/>
            <pc:sldMk cId="1761231677" sldId="508"/>
            <ac:spMk id="8" creationId="{96F5F084-BCAD-45EF-A88C-800BAE2E8277}"/>
          </ac:spMkLst>
        </pc:spChg>
        <pc:picChg chg="add del">
          <ac:chgData name="Samuel Robes Loureiro" userId="d72262b9fc01168e" providerId="LiveId" clId="{F6971BEA-CE99-47F5-98D2-FB6D454F2C62}" dt="2019-05-06T18:29:45.468" v="4394"/>
          <ac:picMkLst>
            <pc:docMk/>
            <pc:sldMk cId="1761231677" sldId="508"/>
            <ac:picMk id="3" creationId="{8CFB53E9-8977-44C5-ADAB-CB9A3338F5C6}"/>
          </ac:picMkLst>
        </pc:picChg>
      </pc:sldChg>
      <pc:sldChg chg="del">
        <pc:chgData name="Samuel Robes Loureiro" userId="d72262b9fc01168e" providerId="LiveId" clId="{F6971BEA-CE99-47F5-98D2-FB6D454F2C62}" dt="2019-05-06T16:49:41.004" v="332" actId="2696"/>
        <pc:sldMkLst>
          <pc:docMk/>
          <pc:sldMk cId="2701763139" sldId="508"/>
        </pc:sldMkLst>
      </pc:sldChg>
      <pc:sldChg chg="modSp add">
        <pc:chgData name="Samuel Robes Loureiro" userId="d72262b9fc01168e" providerId="LiveId" clId="{F6971BEA-CE99-47F5-98D2-FB6D454F2C62}" dt="2019-05-06T18:35:17.424" v="4590" actId="20577"/>
        <pc:sldMkLst>
          <pc:docMk/>
          <pc:sldMk cId="552140761" sldId="509"/>
        </pc:sldMkLst>
        <pc:spChg chg="mod">
          <ac:chgData name="Samuel Robes Loureiro" userId="d72262b9fc01168e" providerId="LiveId" clId="{F6971BEA-CE99-47F5-98D2-FB6D454F2C62}" dt="2019-05-06T18:35:17.424" v="4590" actId="20577"/>
          <ac:spMkLst>
            <pc:docMk/>
            <pc:sldMk cId="552140761" sldId="509"/>
            <ac:spMk id="8" creationId="{96F5F084-BCAD-45EF-A88C-800BAE2E8277}"/>
          </ac:spMkLst>
        </pc:spChg>
      </pc:sldChg>
      <pc:sldChg chg="modSp add">
        <pc:chgData name="Samuel Robes Loureiro" userId="d72262b9fc01168e" providerId="LiveId" clId="{F6971BEA-CE99-47F5-98D2-FB6D454F2C62}" dt="2019-05-06T18:37:12.483" v="4633" actId="6549"/>
        <pc:sldMkLst>
          <pc:docMk/>
          <pc:sldMk cId="750068614" sldId="510"/>
        </pc:sldMkLst>
        <pc:spChg chg="mod">
          <ac:chgData name="Samuel Robes Loureiro" userId="d72262b9fc01168e" providerId="LiveId" clId="{F6971BEA-CE99-47F5-98D2-FB6D454F2C62}" dt="2019-05-06T18:37:12.483" v="4633" actId="6549"/>
          <ac:spMkLst>
            <pc:docMk/>
            <pc:sldMk cId="750068614" sldId="510"/>
            <ac:spMk id="8" creationId="{96F5F084-BCAD-45EF-A88C-800BAE2E8277}"/>
          </ac:spMkLst>
        </pc:spChg>
      </pc:sldChg>
      <pc:sldChg chg="modSp add">
        <pc:chgData name="Samuel Robes Loureiro" userId="d72262b9fc01168e" providerId="LiveId" clId="{F6971BEA-CE99-47F5-98D2-FB6D454F2C62}" dt="2019-05-06T18:37:21.843" v="4635" actId="6549"/>
        <pc:sldMkLst>
          <pc:docMk/>
          <pc:sldMk cId="2806430237" sldId="511"/>
        </pc:sldMkLst>
        <pc:spChg chg="mod">
          <ac:chgData name="Samuel Robes Loureiro" userId="d72262b9fc01168e" providerId="LiveId" clId="{F6971BEA-CE99-47F5-98D2-FB6D454F2C62}" dt="2019-05-06T18:37:21.843" v="4635" actId="6549"/>
          <ac:spMkLst>
            <pc:docMk/>
            <pc:sldMk cId="2806430237" sldId="511"/>
            <ac:spMk id="8" creationId="{96F5F084-BCAD-45EF-A88C-800BAE2E8277}"/>
          </ac:spMkLst>
        </pc:spChg>
      </pc:sldChg>
      <pc:sldChg chg="del">
        <pc:chgData name="Samuel Robes Loureiro" userId="d72262b9fc01168e" providerId="LiveId" clId="{F6971BEA-CE99-47F5-98D2-FB6D454F2C62}" dt="2019-05-06T16:49:42.394" v="335" actId="2696"/>
        <pc:sldMkLst>
          <pc:docMk/>
          <pc:sldMk cId="4083815334" sldId="511"/>
        </pc:sldMkLst>
      </pc:sldChg>
      <pc:sldChg chg="del">
        <pc:chgData name="Samuel Robes Loureiro" userId="d72262b9fc01168e" providerId="LiveId" clId="{F6971BEA-CE99-47F5-98D2-FB6D454F2C62}" dt="2019-05-06T16:49:43.269" v="336" actId="2696"/>
        <pc:sldMkLst>
          <pc:docMk/>
          <pc:sldMk cId="25943414" sldId="512"/>
        </pc:sldMkLst>
      </pc:sldChg>
      <pc:sldChg chg="modSp add">
        <pc:chgData name="Samuel Robes Loureiro" userId="d72262b9fc01168e" providerId="LiveId" clId="{F6971BEA-CE99-47F5-98D2-FB6D454F2C62}" dt="2019-05-06T18:44:44.124" v="4968" actId="6549"/>
        <pc:sldMkLst>
          <pc:docMk/>
          <pc:sldMk cId="2872813676" sldId="512"/>
        </pc:sldMkLst>
        <pc:spChg chg="mod">
          <ac:chgData name="Samuel Robes Loureiro" userId="d72262b9fc01168e" providerId="LiveId" clId="{F6971BEA-CE99-47F5-98D2-FB6D454F2C62}" dt="2019-05-06T18:44:44.124" v="4968" actId="6549"/>
          <ac:spMkLst>
            <pc:docMk/>
            <pc:sldMk cId="2872813676" sldId="512"/>
            <ac:spMk id="3" creationId="{E70EC75A-3DE5-429C-A5EE-B331C5455E79}"/>
          </ac:spMkLst>
        </pc:spChg>
      </pc:sldChg>
      <pc:sldChg chg="del">
        <pc:chgData name="Samuel Robes Loureiro" userId="d72262b9fc01168e" providerId="LiveId" clId="{F6971BEA-CE99-47F5-98D2-FB6D454F2C62}" dt="2019-05-06T16:49:41.895" v="334" actId="2696"/>
        <pc:sldMkLst>
          <pc:docMk/>
          <pc:sldMk cId="1249910513" sldId="513"/>
        </pc:sldMkLst>
      </pc:sldChg>
      <pc:sldChg chg="modSp add">
        <pc:chgData name="Samuel Robes Loureiro" userId="d72262b9fc01168e" providerId="LiveId" clId="{F6971BEA-CE99-47F5-98D2-FB6D454F2C62}" dt="2019-05-06T18:49:21.296" v="5270" actId="20577"/>
        <pc:sldMkLst>
          <pc:docMk/>
          <pc:sldMk cId="3841052192" sldId="513"/>
        </pc:sldMkLst>
        <pc:spChg chg="mod">
          <ac:chgData name="Samuel Robes Loureiro" userId="d72262b9fc01168e" providerId="LiveId" clId="{F6971BEA-CE99-47F5-98D2-FB6D454F2C62}" dt="2019-05-06T18:49:21.296" v="5270" actId="20577"/>
          <ac:spMkLst>
            <pc:docMk/>
            <pc:sldMk cId="3841052192" sldId="513"/>
            <ac:spMk id="3" creationId="{E70EC75A-3DE5-429C-A5EE-B331C5455E79}"/>
          </ac:spMkLst>
        </pc:spChg>
      </pc:sldChg>
      <pc:sldChg chg="del">
        <pc:chgData name="Samuel Robes Loureiro" userId="d72262b9fc01168e" providerId="LiveId" clId="{F6971BEA-CE99-47F5-98D2-FB6D454F2C62}" dt="2019-05-06T16:49:43.972" v="337" actId="2696"/>
        <pc:sldMkLst>
          <pc:docMk/>
          <pc:sldMk cId="958607835" sldId="51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8EC62-0ECA-4048-A05B-31F1B36697BA}" type="datetimeFigureOut">
              <a:rPr lang="pt-BR" smtClean="0"/>
              <a:t>06/05/2019</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A6915-3294-4BE7-A0BA-B4FCFFC41AB7}" type="slidenum">
              <a:rPr lang="pt-BR" smtClean="0"/>
              <a:t>‹nº›</a:t>
            </a:fld>
            <a:endParaRPr lang="pt-BR" dirty="0"/>
          </a:p>
        </p:txBody>
      </p:sp>
    </p:spTree>
    <p:extLst>
      <p:ext uri="{BB962C8B-B14F-4D97-AF65-F5344CB8AC3E}">
        <p14:creationId xmlns:p14="http://schemas.microsoft.com/office/powerpoint/2010/main" val="3368718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0ED1B3-42C9-42F6-9A1C-13C2A01304C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C6EB512-7A3C-40C9-A2AA-40B9BF235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1F49F88-661C-4E14-B49B-37E97408195E}"/>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5B252E1E-1CDD-4658-93AD-61D4956AA12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3C67B5E-C201-4657-A222-1F5FE214E52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188926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21C03-2850-49BF-9542-4D3E694FC28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C4880EF-CEAB-49FA-8F03-AC797C6C29D1}"/>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CA6144-AE35-4815-9A5A-10DD45FFD316}"/>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9B7B8484-529F-44A9-A16B-111AA736EA9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DF0011B-FEE9-4742-8DD0-DC427FE18B62}"/>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03449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F594AA5-4728-4CC1-9AA4-3B214B0000E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362232D-10C8-4922-BEB5-DFE67B6714D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389DC89-7EA9-49E8-A512-B6C2F1607CAE}"/>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C1CC6AE1-F030-4D44-81A6-FF3C50A94F0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665C96E4-359B-4FEF-AA47-970D7D301CBA}"/>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77287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ACBA75-CE1A-413A-BD5E-571F2FEC8E8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FA91598-9069-4045-8950-4922908F5B2E}"/>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11C37EB-8A18-49F6-8EF2-0A45507A774B}"/>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2C0C23CE-4E9A-4500-B7B0-8691C612741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ADDA3F50-2507-4323-86B0-63AC36CA428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27276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D37118-BB87-46E6-811B-77E9BF70EEB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77B8AEB-8BF6-4F85-A40F-5134D31075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418B6187-8211-473B-B481-68C34711EE72}"/>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4F21DFB7-72F0-451B-AF29-1A00A2EA6851}"/>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19AB5A6-7529-47D1-830F-85AB6EC04B2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364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E0F90D-5812-4EAC-8AAD-0DB37677929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B722367-46D8-43CE-B0D8-901A38B1CE0D}"/>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3D1BD45-F866-4EEA-BD96-7D2FBD3E87CE}"/>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5E7E7A5-E7A7-4809-BA96-6728C90C774F}"/>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6" name="Espaço Reservado para Rodapé 5">
            <a:extLst>
              <a:ext uri="{FF2B5EF4-FFF2-40B4-BE49-F238E27FC236}">
                <a16:creationId xmlns:a16="http://schemas.microsoft.com/office/drawing/2014/main" id="{FCABFDC9-1322-4979-B76B-A86EC0B8E045}"/>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1DBB41B-6231-493F-BB58-792217079FC4}"/>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6173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9AFB61-4659-4FCC-B2D0-39FED83D4E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2C43427-728C-45A6-A05B-BFD747EF1D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4BF1D255-D5A7-4FAB-8C0D-CD102E1C3341}"/>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9264B6D-375C-46A6-9C27-F12CB31C2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05D43F28-C172-4BF8-86AF-FA55A924D23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B56DB5B-C0FD-43B5-8569-C1289161D766}"/>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8" name="Espaço Reservado para Rodapé 7">
            <a:extLst>
              <a:ext uri="{FF2B5EF4-FFF2-40B4-BE49-F238E27FC236}">
                <a16:creationId xmlns:a16="http://schemas.microsoft.com/office/drawing/2014/main" id="{51778499-650F-4784-B56F-F38F8685C47D}"/>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3957BC87-F930-44DE-BB54-A103AB85D2A7}"/>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134182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1C054-47A1-43CD-962F-F664704C30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6A5A852-4997-4C1F-AB1D-31134E18AAA3}"/>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4" name="Espaço Reservado para Rodapé 3">
            <a:extLst>
              <a:ext uri="{FF2B5EF4-FFF2-40B4-BE49-F238E27FC236}">
                <a16:creationId xmlns:a16="http://schemas.microsoft.com/office/drawing/2014/main" id="{A47E5BA2-F068-43B0-91C3-C077D37EBA8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5D09216D-60B5-4FE7-9E50-A957093AB76F}"/>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81822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4AC2DFB-4318-426F-901E-2EA538834344}"/>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3" name="Espaço Reservado para Rodapé 2">
            <a:extLst>
              <a:ext uri="{FF2B5EF4-FFF2-40B4-BE49-F238E27FC236}">
                <a16:creationId xmlns:a16="http://schemas.microsoft.com/office/drawing/2014/main" id="{E92452E2-5837-4415-B4F6-EBA834A38B91}"/>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2620F478-927D-449F-912D-D828400DCD6B}"/>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44360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81993D-D8BC-46DE-BAD7-6BFFEB9C747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4594BEF-2546-4612-977B-4CB19A01B3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85245F3-4DDC-4C63-9497-1AD793D952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872D2EC3-FA0A-4792-884F-2F201D6132E7}"/>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6" name="Espaço Reservado para Rodapé 5">
            <a:extLst>
              <a:ext uri="{FF2B5EF4-FFF2-40B4-BE49-F238E27FC236}">
                <a16:creationId xmlns:a16="http://schemas.microsoft.com/office/drawing/2014/main" id="{F3A7B5E6-F73F-4307-9E26-D9B8F11EFD3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FED468B4-DCF0-48D7-977C-C81E63E7D63D}"/>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60333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36AF3-41C2-4B69-90E3-C24B15F38B4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350D53C-C022-4812-B738-778EB35D7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B2DB4207-21CE-481C-9608-2E9F61FA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4AC5F16A-8568-4135-A445-FBF1AECCC128}"/>
              </a:ext>
            </a:extLst>
          </p:cNvPr>
          <p:cNvSpPr>
            <a:spLocks noGrp="1"/>
          </p:cNvSpPr>
          <p:nvPr>
            <p:ph type="dt" sz="half" idx="10"/>
          </p:nvPr>
        </p:nvSpPr>
        <p:spPr/>
        <p:txBody>
          <a:bodyPr/>
          <a:lstStyle/>
          <a:p>
            <a:fld id="{D122CE37-3D4F-416A-82EA-78421BE7A98D}" type="datetimeFigureOut">
              <a:rPr lang="pt-BR" smtClean="0"/>
              <a:t>06/05/2019</a:t>
            </a:fld>
            <a:endParaRPr lang="pt-BR" dirty="0"/>
          </a:p>
        </p:txBody>
      </p:sp>
      <p:sp>
        <p:nvSpPr>
          <p:cNvPr id="6" name="Espaço Reservado para Rodapé 5">
            <a:extLst>
              <a:ext uri="{FF2B5EF4-FFF2-40B4-BE49-F238E27FC236}">
                <a16:creationId xmlns:a16="http://schemas.microsoft.com/office/drawing/2014/main" id="{6A0FC802-591D-40CD-8EFF-59A160510FBF}"/>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C1C2A3B-3E1D-41CB-88B8-E0BA84331724}"/>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87804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E3E0CC6-189C-40D7-A0CF-5DFC04948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3FB87F1-011E-408E-8F19-51FF01EB20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65D413C-6DED-462E-A064-C662685A94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2CE37-3D4F-416A-82EA-78421BE7A98D}" type="datetimeFigureOut">
              <a:rPr lang="pt-BR" smtClean="0"/>
              <a:t>06/05/2019</a:t>
            </a:fld>
            <a:endParaRPr lang="pt-BR" dirty="0"/>
          </a:p>
        </p:txBody>
      </p:sp>
      <p:sp>
        <p:nvSpPr>
          <p:cNvPr id="5" name="Espaço Reservado para Rodapé 4">
            <a:extLst>
              <a:ext uri="{FF2B5EF4-FFF2-40B4-BE49-F238E27FC236}">
                <a16:creationId xmlns:a16="http://schemas.microsoft.com/office/drawing/2014/main" id="{FED8BDA7-F246-4014-939D-6B0A513C7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A637BB3F-0875-41ED-A354-1963CF93AA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13080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scavador.com/sobre/7116274/dermeval-savian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8CEC0-64F0-4BA5-9615-AB681D3CD992}"/>
              </a:ext>
            </a:extLst>
          </p:cNvPr>
          <p:cNvSpPr>
            <a:spLocks noGrp="1"/>
          </p:cNvSpPr>
          <p:nvPr>
            <p:ph type="ctrTitle"/>
          </p:nvPr>
        </p:nvSpPr>
        <p:spPr>
          <a:xfrm>
            <a:off x="391551" y="1214203"/>
            <a:ext cx="11408898" cy="3162925"/>
          </a:xfrm>
        </p:spPr>
        <p:txBody>
          <a:bodyPr>
            <a:normAutofit/>
          </a:bodyPr>
          <a:lstStyle/>
          <a:p>
            <a:pPr algn="l"/>
            <a:r>
              <a:rPr lang="pt-BR" sz="3600" b="1" dirty="0"/>
              <a:t>TEMA: </a:t>
            </a:r>
            <a:r>
              <a:rPr lang="pt-BR" sz="3600" dirty="0"/>
              <a:t>Planejamento e situação atual da educação </a:t>
            </a:r>
            <a:r>
              <a:rPr lang="pt-BR" sz="3600" b="1" dirty="0"/>
              <a:t>.	</a:t>
            </a:r>
            <a:br>
              <a:rPr lang="pt-BR" sz="3600" b="1" dirty="0"/>
            </a:br>
            <a:br>
              <a:rPr lang="pt-BR" sz="3600" b="1" dirty="0"/>
            </a:br>
            <a:r>
              <a:rPr lang="pt-BR" sz="3600" b="1" dirty="0"/>
              <a:t>SAVIANI, D.. Sistemas de ensino e planos de educação: o âmbito dos municípios. Educação e Sociedade, Campinas, v. XX, n.69, p. 119-136, 1999.</a:t>
            </a:r>
          </a:p>
        </p:txBody>
      </p:sp>
    </p:spTree>
    <p:extLst>
      <p:ext uri="{BB962C8B-B14F-4D97-AF65-F5344CB8AC3E}">
        <p14:creationId xmlns:p14="http://schemas.microsoft.com/office/powerpoint/2010/main" val="169260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5. sistema educacional – características geral, segundo o autor, as outras definições são a análise do mesmo “sistema educacional” “[...] considerado sob este ou aquele prisma, nesse ou naquele aspecto” (p. 121).</a:t>
            </a:r>
          </a:p>
          <a:p>
            <a:pPr marL="0" indent="0">
              <a:buNone/>
            </a:pPr>
            <a:r>
              <a:rPr lang="pt-BR" b="1" dirty="0"/>
              <a:t>6. [...] sistema implica organização sob normas próprias (o que lhe confere um elevado grau de autonomia) e comuns (isto é, que obrigam a todos os seus integrantes) (p. 212).</a:t>
            </a:r>
          </a:p>
          <a:p>
            <a:pPr marL="0" indent="0">
              <a:buNone/>
            </a:pPr>
            <a:r>
              <a:rPr lang="pt-BR" b="1" dirty="0"/>
              <a:t>7. os cursos livres são tais exatamente porque não se subordinam às normas gerais e comuns. Dessa maneira, os cursos livres, por definição, estão fora do sistema educacional [...] não parece adequado classificar o sistema educacional como oficial, oficializado ou livre (p. 121).</a:t>
            </a:r>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73767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8. nas sociedades modernas a instância dotada de legitimidade para legislar, isto é, para definir e estipular normas comuns que se impõem a toda a coletividade, é o Estado. Daí que, a rigor, só se pode falar em sistema, em sentido próprio, na esfera pública (p. 121).</a:t>
            </a:r>
          </a:p>
          <a:p>
            <a:pPr marL="0" indent="0">
              <a:buNone/>
            </a:pPr>
            <a:r>
              <a:rPr lang="pt-BR" b="1" dirty="0"/>
              <a:t>9. as escolas particulares integram o sistema quando fazem parte do sistema público de ensino, subordinando-se, em consequência, às normas comuns que lhes são próprias (p. 212) </a:t>
            </a:r>
            <a:r>
              <a:rPr lang="pt-BR" b="1" dirty="0">
                <a:solidFill>
                  <a:srgbClr val="FF0000"/>
                </a:solidFill>
              </a:rPr>
              <a:t>– </a:t>
            </a:r>
            <a:r>
              <a:rPr lang="pt-BR" b="1" i="1" dirty="0">
                <a:solidFill>
                  <a:srgbClr val="FF0000"/>
                </a:solidFill>
              </a:rPr>
              <a:t>home </a:t>
            </a:r>
            <a:r>
              <a:rPr lang="pt-BR" b="1" i="1" dirty="0" err="1">
                <a:solidFill>
                  <a:srgbClr val="FF0000"/>
                </a:solidFill>
              </a:rPr>
              <a:t>scholing</a:t>
            </a:r>
            <a:r>
              <a:rPr lang="pt-BR" b="1" i="1" dirty="0">
                <a:solidFill>
                  <a:srgbClr val="FF0000"/>
                </a:solidFill>
              </a:rPr>
              <a:t>?</a:t>
            </a:r>
            <a:endParaRPr lang="pt-BR" b="1" dirty="0">
              <a:solidFill>
                <a:srgbClr val="FF0000"/>
              </a:solidFill>
            </a:endParaRPr>
          </a:p>
          <a:p>
            <a:pPr marL="0" indent="0">
              <a:buNone/>
            </a:pPr>
            <a:r>
              <a:rPr lang="pt-BR" b="1" dirty="0"/>
              <a:t>10. Os legisladores evitam esclarecer o conceito de sistema, “[...] considerando-o como algo constantemente referido mas cujo sentido permanece sempre implícito, supostamente compreendido mas jamais assumido explicitamente” (p. 122).</a:t>
            </a:r>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908303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11. A falta de conceituação de sistema gerou a introdução do conceito de sistema municipal de ensino na CF 1988 (p. 122).</a:t>
            </a:r>
          </a:p>
          <a:p>
            <a:pPr marL="0" indent="0">
              <a:buNone/>
            </a:pPr>
            <a:r>
              <a:rPr lang="pt-BR" b="1" dirty="0"/>
              <a:t>12. Contradições da CF 1988 quanto aos sistemas municipais de educação (p. 122):</a:t>
            </a:r>
          </a:p>
          <a:p>
            <a:pPr marL="0" indent="0">
              <a:buNone/>
            </a:pPr>
            <a:r>
              <a:rPr lang="pt-BR" b="1" dirty="0"/>
              <a:t>12.1. a CF 1988, “[...] não estendeu aos municípios a competência para legislar em matéria de educação. Portanto, não tendo autonomia para baixar normas próprias sobre educação ou ensino, os municípios estariam constitucionalmente impedidos de instituir sistemas municipais de educação ou de ensino. </a:t>
            </a:r>
          </a:p>
          <a:p>
            <a:pPr marL="0" indent="0">
              <a:buNone/>
            </a:pPr>
            <a:r>
              <a:rPr lang="pt-BR" b="1" dirty="0"/>
              <a:t>12.2. o art. 211, estabelece que “a União, os Estados, o Distrito Federal e os Municípios organizarão, em regime de colaboração, os seus sistemas de ensino”.</a:t>
            </a:r>
          </a:p>
        </p:txBody>
      </p:sp>
    </p:spTree>
    <p:extLst>
      <p:ext uri="{BB962C8B-B14F-4D97-AF65-F5344CB8AC3E}">
        <p14:creationId xmlns:p14="http://schemas.microsoft.com/office/powerpoint/2010/main" val="88260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13. Ao que tudo indica, o artigo 211 da Constituição Federal de 1988 estaria tratando da organização das </a:t>
            </a:r>
            <a:r>
              <a:rPr lang="pt-BR" b="1" dirty="0">
                <a:highlight>
                  <a:srgbClr val="FFFF00"/>
                </a:highlight>
              </a:rPr>
              <a:t>redes escolares </a:t>
            </a:r>
            <a:r>
              <a:rPr lang="pt-BR" b="1" dirty="0"/>
              <a:t>que, no caso dos municípios, apenas por analogia são chamadas aí de sistemas de ensino (p. 123).</a:t>
            </a:r>
          </a:p>
          <a:p>
            <a:pPr marL="0" indent="0">
              <a:buNone/>
            </a:pPr>
            <a:r>
              <a:rPr lang="pt-BR" b="1" dirty="0"/>
              <a:t>14. A nova LDB (1996) estabelece a existência dos sistemas municipais de ensino com base (p. 122-123):</a:t>
            </a:r>
          </a:p>
          <a:p>
            <a:pPr marL="0" indent="0">
              <a:buNone/>
            </a:pPr>
            <a:r>
              <a:rPr lang="pt-BR" b="1" dirty="0"/>
              <a:t>14.1. Art. 211 da CF 1988 !A União, os Estados e os Municípios organizarão em regime de colaboração os seus sistemas de ensino”);</a:t>
            </a:r>
          </a:p>
          <a:p>
            <a:pPr marL="0" indent="0">
              <a:buNone/>
            </a:pPr>
            <a:r>
              <a:rPr lang="pt-BR" b="1" dirty="0"/>
              <a:t>14.2. incisos I e II do artigo 30 da CF 1988 que afirmam, respectivamente, a competência dos municípios para “legislar sobre assuntos de interesse local” e “suplementar a legislação federal e a estadual no que couber”.</a:t>
            </a:r>
          </a:p>
          <a:p>
            <a:pPr marL="0" indent="0">
              <a:buNone/>
            </a:pPr>
            <a:r>
              <a:rPr lang="pt-BR" b="1" dirty="0"/>
              <a:t>15. O inciso III do artigo 11 da LDB estipula que cabe aos municípios “baixar normas complementares para o seu sistema de ensino” (p. 123).</a:t>
            </a:r>
          </a:p>
        </p:txBody>
      </p:sp>
    </p:spTree>
    <p:extLst>
      <p:ext uri="{BB962C8B-B14F-4D97-AF65-F5344CB8AC3E}">
        <p14:creationId xmlns:p14="http://schemas.microsoft.com/office/powerpoint/2010/main" val="365741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4"/>
            <a:ext cx="11366694" cy="3267856"/>
          </a:xfrm>
          <a:ln w="50800">
            <a:solidFill>
              <a:schemeClr val="tx1"/>
            </a:solidFill>
          </a:ln>
        </p:spPr>
        <p:txBody>
          <a:bodyPr>
            <a:noAutofit/>
          </a:bodyPr>
          <a:lstStyle/>
          <a:p>
            <a:pPr marL="0" indent="0">
              <a:buNone/>
            </a:pPr>
            <a:r>
              <a:rPr lang="pt-BR" b="1" dirty="0"/>
              <a:t>16. “[...] a LDB revela uma certa cautela ao prescrever, no parágrafo único do artigo 11, que ‘os municípios poderão optar, ainda, por se integrar ao sistema estadual de ensino ou compor com ele um sistema único de educação básica’”(p. 124).</a:t>
            </a:r>
          </a:p>
          <a:p>
            <a:pPr marL="0" indent="0">
              <a:buNone/>
            </a:pPr>
            <a:r>
              <a:rPr lang="pt-BR" b="1" dirty="0"/>
              <a:t>17. A competência dos municípios para instituir os próprios sistemas de ensino flui da Lei de Diretrizes e Bases da Educação Nacional (LDB) e não da Constituição Federal (p. 124).</a:t>
            </a:r>
          </a:p>
        </p:txBody>
      </p:sp>
    </p:spTree>
    <p:extLst>
      <p:ext uri="{BB962C8B-B14F-4D97-AF65-F5344CB8AC3E}">
        <p14:creationId xmlns:p14="http://schemas.microsoft.com/office/powerpoint/2010/main" val="403545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4"/>
            <a:ext cx="11366694" cy="3237875"/>
          </a:xfrm>
          <a:ln w="50800">
            <a:solidFill>
              <a:schemeClr val="tx1"/>
            </a:solidFill>
          </a:ln>
        </p:spPr>
        <p:txBody>
          <a:bodyPr>
            <a:noAutofit/>
          </a:bodyPr>
          <a:lstStyle/>
          <a:p>
            <a:pPr marL="0" indent="0">
              <a:buNone/>
            </a:pPr>
            <a:r>
              <a:rPr lang="pt-BR" b="1" dirty="0"/>
              <a:t>18. a LDB introduziu a possibilidade de opção à luz de duas evidências, uma no plano formal e outra no plano real (p. 124).</a:t>
            </a:r>
          </a:p>
          <a:p>
            <a:pPr marL="0" indent="0">
              <a:buNone/>
            </a:pPr>
            <a:r>
              <a:rPr lang="pt-BR" b="1" dirty="0"/>
              <a:t>18.1. Ponto de vista formal deriva da , levou em conta a ambiguidade da CF 1988;</a:t>
            </a:r>
          </a:p>
          <a:p>
            <a:pPr marL="0" indent="0">
              <a:buNone/>
            </a:pPr>
            <a:r>
              <a:rPr lang="pt-BR" b="1" dirty="0"/>
              <a:t>18.2. Ponto de vista real, considerou as dificuldades técnicas e financeiras que muitos municípios teriam para organizar a curto ou mesmo a médio prazo os seus sistemas de ensino.</a:t>
            </a:r>
          </a:p>
        </p:txBody>
      </p:sp>
    </p:spTree>
    <p:extLst>
      <p:ext uri="{BB962C8B-B14F-4D97-AF65-F5344CB8AC3E}">
        <p14:creationId xmlns:p14="http://schemas.microsoft.com/office/powerpoint/2010/main" val="3234420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4"/>
            <a:ext cx="11366694" cy="5293660"/>
          </a:xfrm>
          <a:ln w="50800">
            <a:solidFill>
              <a:schemeClr val="tx1"/>
            </a:solidFill>
          </a:ln>
        </p:spPr>
        <p:txBody>
          <a:bodyPr>
            <a:noAutofit/>
          </a:bodyPr>
          <a:lstStyle/>
          <a:p>
            <a:pPr marL="0" indent="0">
              <a:buNone/>
            </a:pPr>
            <a:r>
              <a:rPr lang="pt-BR" b="1" dirty="0"/>
              <a:t>19. cada município decidir entre as três possibilidades previstas na LDB (p. 124-125):</a:t>
            </a:r>
          </a:p>
          <a:p>
            <a:pPr marL="0" indent="0">
              <a:buNone/>
            </a:pPr>
            <a:r>
              <a:rPr lang="pt-BR" b="1" dirty="0"/>
              <a:t>a) instituir o próprio sistema de ensino; </a:t>
            </a:r>
          </a:p>
          <a:p>
            <a:pPr marL="0" indent="0">
              <a:buNone/>
            </a:pPr>
            <a:r>
              <a:rPr lang="pt-BR" b="1" dirty="0"/>
              <a:t>b) integrar-se ao sistema estadual de ensino; </a:t>
            </a:r>
          </a:p>
          <a:p>
            <a:pPr marL="0" indent="0">
              <a:buNone/>
            </a:pPr>
            <a:r>
              <a:rPr lang="pt-BR" b="1" dirty="0"/>
              <a:t>c) compor com o estado, no âmbito de seu território, um sistema único de educação básica.</a:t>
            </a:r>
          </a:p>
          <a:p>
            <a:pPr marL="0" indent="0">
              <a:buNone/>
            </a:pPr>
            <a:r>
              <a:rPr lang="pt-BR" b="1" dirty="0"/>
              <a:t>20. A opção a ser adotada deverá ser prevista no plano educacional do município ao mesmo tempo em que determinará a forma como será detalhado o referido plano educacional (p. 125).</a:t>
            </a:r>
          </a:p>
        </p:txBody>
      </p:sp>
    </p:spTree>
    <p:extLst>
      <p:ext uri="{BB962C8B-B14F-4D97-AF65-F5344CB8AC3E}">
        <p14:creationId xmlns:p14="http://schemas.microsoft.com/office/powerpoint/2010/main" val="162187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1. A ideia de plano na Educação Brasileira remonta o “Manifesto dos Pioneiros da Educação Nova” de 1932 (p. 125).</a:t>
            </a:r>
          </a:p>
          <a:p>
            <a:pPr marL="0" indent="0">
              <a:buNone/>
            </a:pPr>
            <a:r>
              <a:rPr lang="pt-BR" b="1" dirty="0"/>
              <a:t>2. leitura global do “Manifesto” pode-se perceber que a ideia de plano de educação se aproxima, aí, da ideia de sistema educacional, isto é, a organização lógica, coerente e eficaz do conjunto das atividades educativas levadas a efeito numa sociedade determinada ou, mais especificamente, num determinado país (p. 125) – Racionalidade científica na política educacional.</a:t>
            </a:r>
          </a:p>
          <a:p>
            <a:pPr marL="0" indent="0">
              <a:buNone/>
            </a:pPr>
            <a:r>
              <a:rPr lang="pt-BR" b="1" dirty="0"/>
              <a:t>3. conceito de plano entendido como um instrumento de introdução da racionalidade científica no campo da educação em consonância com o ideário escolanovista (p. 125)</a:t>
            </a:r>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3367502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4. Conceito que influenciou a alínea a), do art. 150 da CF 1934, que estabelecia como competência da União “fixar o plano nacional de educação, compreensivo do ensino de todos os graus e ramos, comuns e especializados; e coordenar e fiscalizar a sua execução, em todo o território do país” (p. 125).</a:t>
            </a:r>
          </a:p>
          <a:p>
            <a:pPr marL="0" indent="0">
              <a:buNone/>
            </a:pPr>
            <a:r>
              <a:rPr lang="pt-BR" b="1" dirty="0"/>
              <a:t>5. O art. 152 da CF 1934 1934 previu, ainda, um Conselho Nacional de Educação, cuja principal função seria a de elaborar o Plano Nacional de Educação (p. 126)</a:t>
            </a:r>
          </a:p>
          <a:p>
            <a:pPr marL="0" indent="0">
              <a:buNone/>
            </a:pPr>
            <a:r>
              <a:rPr lang="pt-BR" b="1" dirty="0"/>
              <a:t>6. Em 1937 foi encaminhado ao ministro Gustavo Capanema o plano nacional da educação que se autodenominava, no artigo primeiro, de “código da educação nacional – não foi aplicado por causa do golpe do Estado Novo (p. 126).</a:t>
            </a:r>
          </a:p>
          <a:p>
            <a:pPr marL="0" indent="0">
              <a:buNone/>
            </a:pPr>
            <a:endParaRPr lang="pt-BR" b="1" dirty="0"/>
          </a:p>
        </p:txBody>
      </p:sp>
    </p:spTree>
    <p:extLst>
      <p:ext uri="{BB962C8B-B14F-4D97-AF65-F5344CB8AC3E}">
        <p14:creationId xmlns:p14="http://schemas.microsoft.com/office/powerpoint/2010/main" val="817233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4. Conceito que influenciou a alínea a), do art. 150 da CF 1934, que estabelecia como competência da União “fixar o plano nacional de educação, compreensivo do ensino de todos os graus e ramos, comuns e especializados; e coordenar e fiscalizar a sua execução, em todo o território do país” (p. 125).</a:t>
            </a:r>
          </a:p>
          <a:p>
            <a:pPr marL="0" indent="0">
              <a:buNone/>
            </a:pPr>
            <a:r>
              <a:rPr lang="pt-BR" b="1" dirty="0"/>
              <a:t>5. O art. 152 da CF 1934 1934 previu, ainda, um Conselho Nacional de Educação, cuja principal função seria a de elaborar o Plano Nacional de Educação (p. 126)</a:t>
            </a:r>
          </a:p>
          <a:p>
            <a:pPr marL="0" indent="0">
              <a:buNone/>
            </a:pPr>
            <a:r>
              <a:rPr lang="pt-BR" b="1" dirty="0"/>
              <a:t>6. Em 1937 foi encaminhado ao ministro Gustavo Capanema o plano nacional da educação que se autodenominava, no artigo primeiro, de “código da educação nacional” – não foi aplicado por causa do golpe do Estado Novo (p. 126).</a:t>
            </a:r>
          </a:p>
          <a:p>
            <a:pPr marL="0" indent="0">
              <a:buNone/>
            </a:pPr>
            <a:endParaRPr lang="pt-BR" b="1" dirty="0"/>
          </a:p>
        </p:txBody>
      </p:sp>
    </p:spTree>
    <p:extLst>
      <p:ext uri="{BB962C8B-B14F-4D97-AF65-F5344CB8AC3E}">
        <p14:creationId xmlns:p14="http://schemas.microsoft.com/office/powerpoint/2010/main" val="338292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E528A-E435-42ED-A304-2D9CDF607FA3}"/>
              </a:ext>
            </a:extLst>
          </p:cNvPr>
          <p:cNvSpPr>
            <a:spLocks noGrp="1"/>
          </p:cNvSpPr>
          <p:nvPr>
            <p:ph type="title"/>
          </p:nvPr>
        </p:nvSpPr>
        <p:spPr>
          <a:xfrm>
            <a:off x="196947" y="56875"/>
            <a:ext cx="11844997" cy="626690"/>
          </a:xfrm>
        </p:spPr>
        <p:txBody>
          <a:bodyPr>
            <a:normAutofit/>
          </a:bodyPr>
          <a:lstStyle/>
          <a:p>
            <a:pPr algn="ctr"/>
            <a:r>
              <a:rPr lang="pt-BR" sz="3200" b="1" dirty="0"/>
              <a:t>DADO DO AUTOR</a:t>
            </a:r>
          </a:p>
        </p:txBody>
      </p:sp>
      <p:sp>
        <p:nvSpPr>
          <p:cNvPr id="4" name="Retângulo 3">
            <a:extLst>
              <a:ext uri="{FF2B5EF4-FFF2-40B4-BE49-F238E27FC236}">
                <a16:creationId xmlns:a16="http://schemas.microsoft.com/office/drawing/2014/main" id="{33B98F6A-9D90-473E-B02E-DDC4E40A5D63}"/>
              </a:ext>
            </a:extLst>
          </p:cNvPr>
          <p:cNvSpPr/>
          <p:nvPr/>
        </p:nvSpPr>
        <p:spPr>
          <a:xfrm>
            <a:off x="196947" y="683565"/>
            <a:ext cx="11798106" cy="6217087"/>
          </a:xfrm>
          <a:prstGeom prst="rect">
            <a:avLst/>
          </a:prstGeom>
        </p:spPr>
        <p:txBody>
          <a:bodyPr wrap="square">
            <a:spAutoFit/>
          </a:bodyPr>
          <a:lstStyle/>
          <a:p>
            <a:pPr algn="just"/>
            <a:r>
              <a:rPr lang="pt-BR" sz="2400" b="1" dirty="0"/>
              <a:t>Fonte: </a:t>
            </a:r>
            <a:r>
              <a:rPr lang="pt-BR" sz="2400" b="1" dirty="0">
                <a:hlinkClick r:id="rId2"/>
              </a:rPr>
              <a:t>https://www.escavador.com/sobre/7116274/dermeval-saviani</a:t>
            </a:r>
            <a:endParaRPr lang="pt-BR" sz="2400" b="1" dirty="0"/>
          </a:p>
          <a:p>
            <a:pPr algn="just"/>
            <a:r>
              <a:rPr lang="pt-BR" sz="2400" b="1" dirty="0"/>
              <a:t>Possui graduação em Filosofia pela Pontifícia Universidade Católica de São Paulo (1966) e doutorado em Filosofia da Educação pela Pontifícia Universidade Católica de São Paulo (1971). Em 1986 obteve o título de livre-docente; em 1990 foi aprovado no Concurso Público de Professor Adjunto de História da Educação da UNICAMP; e em 1993 foi aprovado no Concurso Público de Professor Titular de História da Educação da UNICAMP. Atualmente é professor aposentado da Universidade Estadual de Campinas, mas continua atuando como Professor Titular Colaborador Pleno do Programa de Pós-Graduação em Educação da UNICAMP. É Professor Emérito da UNICAMP, Pesquisador Emérito do CNPq e Coordenador Geral do Grupo de Estudos e Pesquisas "História, Sociedade e Educação no Brasil" (HISTEDBR), tendo recebido o título de "Doutor Honoris Causa" da Universidade Federal da Paraíba e da Universidade Tiradentes de </a:t>
            </a:r>
            <a:r>
              <a:rPr lang="pt-BR" sz="2400" b="1" dirty="0" err="1"/>
              <a:t>Sergipe.Tem</a:t>
            </a:r>
            <a:r>
              <a:rPr lang="pt-BR" sz="2400" b="1" dirty="0"/>
              <a:t> experiência na área de Educação, com ênfase em Filosofia e História da Educação, atuando principalmente nos seguintes temas: educação brasileira, legislação do ensino e política educacional, história da educação, história da educação brasileira, historiografia e educação, história da escola pública, pedagogia e teorias da educação.</a:t>
            </a:r>
          </a:p>
          <a:p>
            <a:pPr algn="just"/>
            <a:endParaRPr lang="pt-BR" sz="1400" dirty="0"/>
          </a:p>
        </p:txBody>
      </p:sp>
    </p:spTree>
    <p:extLst>
      <p:ext uri="{BB962C8B-B14F-4D97-AF65-F5344CB8AC3E}">
        <p14:creationId xmlns:p14="http://schemas.microsoft.com/office/powerpoint/2010/main" val="2031055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7. O plano Nacional da Educação de 1937 (“código da educação nacional”) mantinha a ideia de plano como as próprias diretrizes e bases da educação nacional (p. 126), mas “[...] se convertia em instrumento destinado a revestir de racionalidade o controle político-ideológico exercido através da política educacional”. Trazia a “[...] </a:t>
            </a:r>
            <a:r>
              <a:rPr lang="pt-BR" b="1" dirty="0" err="1"/>
              <a:t>idéia</a:t>
            </a:r>
            <a:r>
              <a:rPr lang="pt-BR" b="1" dirty="0"/>
              <a:t> de Plano de Educação como operacionalização da política educacional” (p. 126).</a:t>
            </a:r>
          </a:p>
          <a:p>
            <a:pPr marL="0" indent="0">
              <a:buNone/>
            </a:pPr>
            <a:r>
              <a:rPr lang="pt-BR" b="1" dirty="0"/>
              <a:t>8. Durante o Estado-Novo, nem o “[...] Código de Educação nem o Plano de Educação chegaram a ser elaborados. Sabemos que apenas as Leis Orgânicas do Ensino, também conhecidas como ‘Reformas Capanema’, foram, então, decretadas” (p. 127).</a:t>
            </a:r>
          </a:p>
        </p:txBody>
      </p:sp>
    </p:spTree>
    <p:extLst>
      <p:ext uri="{BB962C8B-B14F-4D97-AF65-F5344CB8AC3E}">
        <p14:creationId xmlns:p14="http://schemas.microsoft.com/office/powerpoint/2010/main" val="256649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9. Entre 1946 e 1964, houve uma disputa entre duas visões do Plano Nacional de Educação (p. 127):</a:t>
            </a:r>
          </a:p>
          <a:p>
            <a:pPr marL="0" indent="0">
              <a:buNone/>
            </a:pPr>
            <a:r>
              <a:rPr lang="pt-BR" b="1" dirty="0"/>
              <a:t>9.1. “o nacionalismo desenvolvimentista que atribuíam ao </a:t>
            </a:r>
            <a:r>
              <a:rPr lang="pt-BR" b="1" dirty="0">
                <a:highlight>
                  <a:srgbClr val="FFFF00"/>
                </a:highlight>
              </a:rPr>
              <a:t>Estado</a:t>
            </a:r>
            <a:r>
              <a:rPr lang="pt-BR" b="1" dirty="0"/>
              <a:t> a tarefa de planejar o desenvolvimento do país libertando-o da dependência externa” </a:t>
            </a:r>
            <a:r>
              <a:rPr lang="pt-BR" b="1" dirty="0">
                <a:solidFill>
                  <a:srgbClr val="FF0000"/>
                </a:solidFill>
              </a:rPr>
              <a:t>– valorizavam a escola pública</a:t>
            </a:r>
            <a:r>
              <a:rPr lang="pt-BR" b="1" dirty="0"/>
              <a:t>;</a:t>
            </a:r>
          </a:p>
          <a:p>
            <a:pPr marL="0" indent="0">
              <a:buNone/>
            </a:pPr>
            <a:r>
              <a:rPr lang="pt-BR" b="1" dirty="0"/>
              <a:t>9.2. os que “defendiam a </a:t>
            </a:r>
            <a:r>
              <a:rPr lang="pt-BR" b="1" dirty="0">
                <a:highlight>
                  <a:srgbClr val="FFFF00"/>
                </a:highlight>
              </a:rPr>
              <a:t>iniciativa privada</a:t>
            </a:r>
            <a:r>
              <a:rPr lang="pt-BR" b="1" dirty="0"/>
              <a:t> se contrapondo à ingerência</a:t>
            </a:r>
          </a:p>
          <a:p>
            <a:pPr marL="0" indent="0">
              <a:buNone/>
            </a:pPr>
            <a:r>
              <a:rPr lang="pt-BR" b="1" dirty="0"/>
              <a:t>do Estado na economia e àquilo que taxavam de monopólio estatal</a:t>
            </a:r>
          </a:p>
          <a:p>
            <a:pPr marL="0" indent="0">
              <a:buNone/>
            </a:pPr>
            <a:r>
              <a:rPr lang="pt-BR" b="1" dirty="0"/>
              <a:t>do ensino.</a:t>
            </a:r>
          </a:p>
          <a:p>
            <a:pPr marL="0" indent="0">
              <a:buNone/>
            </a:pPr>
            <a:r>
              <a:rPr lang="pt-BR" b="1" dirty="0"/>
              <a:t>10. Essa discussão permeia a elaboração da primeira Lei de Diretrizes e Bases da Educação Nacional.</a:t>
            </a:r>
          </a:p>
        </p:txBody>
      </p:sp>
    </p:spTree>
    <p:extLst>
      <p:ext uri="{BB962C8B-B14F-4D97-AF65-F5344CB8AC3E}">
        <p14:creationId xmlns:p14="http://schemas.microsoft.com/office/powerpoint/2010/main" val="49152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9. Entre 1946 e 1964, houve uma disputa entre duas visões do Plano Nacional de Educação (p. 127):</a:t>
            </a:r>
          </a:p>
          <a:p>
            <a:pPr marL="0" indent="0">
              <a:buNone/>
            </a:pPr>
            <a:r>
              <a:rPr lang="pt-BR" b="1" dirty="0"/>
              <a:t>9.1. “o nacionalismo desenvolvimentista que atribuíam ao </a:t>
            </a:r>
            <a:r>
              <a:rPr lang="pt-BR" b="1" dirty="0">
                <a:highlight>
                  <a:srgbClr val="FFFF00"/>
                </a:highlight>
              </a:rPr>
              <a:t>Estado</a:t>
            </a:r>
            <a:r>
              <a:rPr lang="pt-BR" b="1" dirty="0"/>
              <a:t> a tarefa de planejar o desenvolvimento do país libertando-o da dependência externa” </a:t>
            </a:r>
            <a:r>
              <a:rPr lang="pt-BR" b="1" dirty="0">
                <a:solidFill>
                  <a:srgbClr val="FF0000"/>
                </a:solidFill>
              </a:rPr>
              <a:t>– valorizavam a escola pública</a:t>
            </a:r>
            <a:r>
              <a:rPr lang="pt-BR" b="1" dirty="0"/>
              <a:t>;</a:t>
            </a:r>
          </a:p>
          <a:p>
            <a:pPr marL="0" indent="0">
              <a:buNone/>
            </a:pPr>
            <a:r>
              <a:rPr lang="pt-BR" b="1" dirty="0"/>
              <a:t>9.2. os que “defendiam a </a:t>
            </a:r>
            <a:r>
              <a:rPr lang="pt-BR" b="1" dirty="0">
                <a:highlight>
                  <a:srgbClr val="FFFF00"/>
                </a:highlight>
              </a:rPr>
              <a:t>iniciativa privada</a:t>
            </a:r>
            <a:r>
              <a:rPr lang="pt-BR" b="1" dirty="0"/>
              <a:t> se contrapondo à ingerência</a:t>
            </a:r>
          </a:p>
          <a:p>
            <a:pPr marL="0" indent="0">
              <a:buNone/>
            </a:pPr>
            <a:r>
              <a:rPr lang="pt-BR" b="1" dirty="0"/>
              <a:t>do Estado na economia e àquilo que taxavam de monopólio estatal</a:t>
            </a:r>
          </a:p>
          <a:p>
            <a:pPr marL="0" indent="0">
              <a:buNone/>
            </a:pPr>
            <a:r>
              <a:rPr lang="pt-BR" b="1" dirty="0"/>
              <a:t>do ensino.</a:t>
            </a:r>
          </a:p>
          <a:p>
            <a:pPr marL="0" indent="0">
              <a:buNone/>
            </a:pPr>
            <a:r>
              <a:rPr lang="pt-BR" b="1" dirty="0"/>
              <a:t>10. Essa discussão permeia a elaboração da primeira Lei de Diretrizes e Bases da Educação Nacional.</a:t>
            </a:r>
          </a:p>
        </p:txBody>
      </p:sp>
    </p:spTree>
    <p:extLst>
      <p:ext uri="{BB962C8B-B14F-4D97-AF65-F5344CB8AC3E}">
        <p14:creationId xmlns:p14="http://schemas.microsoft.com/office/powerpoint/2010/main" val="2253657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buNone/>
            </a:pPr>
            <a:r>
              <a:rPr lang="pt-BR" b="1" dirty="0"/>
              <a:t>11. Na primeira LDB (1961) prevaleceu a tendência “ [...] que defendia a liberdade de ensino e o direito da família de escolher o tipo de educação que deseja para seus filhos, considerando que a ação planificada do Estado trazia embutido o risco de totalitarismo”. A “[...] ideia de Plano de Educação na nossa primeira LDB ficou reduzida a instrumento de distribuição de recursos para os diferentes níveis de ensino. De fato, pretendia-se que o Plano garantisse o acesso das escolas particulares, em especial as católicas, aos recursos públicos destinados à educação” (p. 127).</a:t>
            </a:r>
          </a:p>
          <a:p>
            <a:pPr marL="0" indent="0">
              <a:buNone/>
            </a:pPr>
            <a:r>
              <a:rPr lang="pt-BR" b="1" dirty="0"/>
              <a:t>12. A partir de 1964 os educadores foram substituídos por tecnocratas no MEC. </a:t>
            </a:r>
            <a:r>
              <a:rPr lang="pt-BR" b="1" dirty="0" err="1"/>
              <a:t>Assi</a:t>
            </a:r>
            <a:r>
              <a:rPr lang="pt-BR" b="1" dirty="0"/>
              <a:t>, “os planos para a área de educação decorriam diretamente dos Planos Nacionais de Desenvolvimento (</a:t>
            </a:r>
            <a:r>
              <a:rPr lang="pt-BR" b="1" dirty="0" err="1"/>
              <a:t>PNDs</a:t>
            </a:r>
            <a:r>
              <a:rPr lang="pt-BR" b="1" dirty="0"/>
              <a:t>) recebendo, por isso mesmo, a denominação de “Planos Setoriais de Educação e Cultura” (</a:t>
            </a:r>
            <a:r>
              <a:rPr lang="pt-BR" b="1" dirty="0" err="1"/>
              <a:t>PSECs</a:t>
            </a:r>
            <a:r>
              <a:rPr lang="pt-BR" b="1" dirty="0"/>
              <a:t>)” (p. 128).</a:t>
            </a:r>
          </a:p>
        </p:txBody>
      </p:sp>
    </p:spTree>
    <p:extLst>
      <p:ext uri="{BB962C8B-B14F-4D97-AF65-F5344CB8AC3E}">
        <p14:creationId xmlns:p14="http://schemas.microsoft.com/office/powerpoint/2010/main" val="1729376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2923082"/>
          </a:xfrm>
          <a:ln w="50800">
            <a:solidFill>
              <a:schemeClr val="tx1"/>
            </a:solidFill>
          </a:ln>
        </p:spPr>
        <p:txBody>
          <a:bodyPr>
            <a:noAutofit/>
          </a:bodyPr>
          <a:lstStyle/>
          <a:p>
            <a:pPr marL="0" indent="0" algn="just">
              <a:buNone/>
            </a:pPr>
            <a:r>
              <a:rPr lang="pt-BR" b="1" dirty="0"/>
              <a:t>13. O autor concluí preliminarmente que “[...] no período de 1932 a 1962, descontados os diferentes matizes, o plano era entendido, grosso modo, como um instrumento de introdução da racionalidade científica na educação sob a égide da concepção escolanovista, no período seguinte que se estende até 1985 a ideia de plano se converte num instrumento de racionalidade tecnocrática consoante à concepção tecnicista de educação (p. 128-129).</a:t>
            </a:r>
          </a:p>
        </p:txBody>
      </p:sp>
    </p:spTree>
    <p:extLst>
      <p:ext uri="{BB962C8B-B14F-4D97-AF65-F5344CB8AC3E}">
        <p14:creationId xmlns:p14="http://schemas.microsoft.com/office/powerpoint/2010/main" val="325185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lgn="just">
              <a:buNone/>
            </a:pPr>
            <a:r>
              <a:rPr lang="pt-BR" b="1" dirty="0"/>
              <a:t>14. Citando </a:t>
            </a:r>
            <a:r>
              <a:rPr lang="pt-BR" b="1" dirty="0" err="1"/>
              <a:t>Kuenzer</a:t>
            </a:r>
            <a:r>
              <a:rPr lang="pt-BR" b="1" dirty="0"/>
              <a:t> (1990, p. 56), Saviani descreve que entre 1986-1989 elaborou-se o I Plano Nacional de Desenvolvimento da Nova República. O governo Tancredo Neves previa um plano “Educação para todos”, mas “[...] privilegiou-se uma estratégia de repasse aos Estados e Municípios, com objetivos clientelistas, que desconsiderou aquele Plano”. Passou-se então de “‘uma estratégia de formulação de políticas, planejamento e gestão tecnocrática, concentrada no topo da pirâmide no governo autoritário, para o </a:t>
            </a:r>
            <a:r>
              <a:rPr lang="pt-BR" b="1" dirty="0" err="1"/>
              <a:t>pólo</a:t>
            </a:r>
            <a:r>
              <a:rPr lang="pt-BR" b="1" dirty="0"/>
              <a:t> oposto, da fragmentação e do descontrole, justificado pela descentralização, mas imposto e mantido por mecanismos autoritários’” (idem, p. 61)” (p. 129).</a:t>
            </a:r>
          </a:p>
        </p:txBody>
      </p:sp>
    </p:spTree>
    <p:extLst>
      <p:ext uri="{BB962C8B-B14F-4D97-AF65-F5344CB8AC3E}">
        <p14:creationId xmlns:p14="http://schemas.microsoft.com/office/powerpoint/2010/main" val="2534357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lgn="just">
              <a:buNone/>
            </a:pPr>
            <a:r>
              <a:rPr lang="pt-BR" b="1" dirty="0"/>
              <a:t>15. 1993 foi editado o “Plano Decenal de Educação para Todos”, procurou traçar um diagnóstico da situação do Ensino Fundamental e delinear perspectivas, identificando os obstáculos a enfrentar, formulando as estratégias para a “universalização da educação fundamental e a erradicação do analfabetismo” e indicando as medidas assim como os instrumentos para a sua implementação (p. 129).</a:t>
            </a:r>
          </a:p>
          <a:p>
            <a:pPr marL="0" indent="0" algn="just">
              <a:buNone/>
            </a:pPr>
            <a:r>
              <a:rPr lang="pt-BR" b="1" dirty="0"/>
              <a:t>16. O “Plano Decenal de Educação para Todos” foi baseado na “Declaração Mundial sobre Educação para Todos (</a:t>
            </a:r>
            <a:r>
              <a:rPr lang="pt-BR" b="1" dirty="0" err="1"/>
              <a:t>Jontien</a:t>
            </a:r>
            <a:r>
              <a:rPr lang="pt-BR" b="1" dirty="0"/>
              <a:t>, 1990), considera “educação básica” como “educação fundamental”; não saiu do papel, parece que foi  “formulado mais em conformidade com o objetivo pragmático de atender a condições internacionais de obtenção de financiamento para a educação” (p. 129).</a:t>
            </a:r>
          </a:p>
        </p:txBody>
      </p:sp>
    </p:spTree>
    <p:extLst>
      <p:ext uri="{BB962C8B-B14F-4D97-AF65-F5344CB8AC3E}">
        <p14:creationId xmlns:p14="http://schemas.microsoft.com/office/powerpoint/2010/main" val="3054255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458698" y="142204"/>
            <a:ext cx="11366694" cy="689952"/>
          </a:xfrm>
        </p:spPr>
        <p:txBody>
          <a:bodyPr>
            <a:normAutofit/>
          </a:bodyPr>
          <a:lstStyle/>
          <a:p>
            <a:pPr algn="ctr"/>
            <a:r>
              <a:rPr lang="pt-BR" sz="3200" b="1" dirty="0"/>
              <a:t>PLANOS DE EDUCAÇÃO (p. 125-130)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59174"/>
            <a:ext cx="11366694" cy="5111646"/>
          </a:xfrm>
          <a:ln w="50800">
            <a:solidFill>
              <a:schemeClr val="tx1"/>
            </a:solidFill>
          </a:ln>
        </p:spPr>
        <p:txBody>
          <a:bodyPr>
            <a:noAutofit/>
          </a:bodyPr>
          <a:lstStyle/>
          <a:p>
            <a:pPr marL="0" indent="0" algn="just">
              <a:buNone/>
            </a:pPr>
            <a:r>
              <a:rPr lang="pt-BR" b="1" dirty="0"/>
              <a:t>17. O plano que estava sendo apresentado pelo MEC em 1998 se colocava como uma continuidade do Plano Decenal Educação para Todos. Marcava o “[...] o empenho em reorganizar a educação sob a égide da redução de custos traduzida na busca da eficiência sem novos investimentos, essa proposta se revela um instrumento de introdução da racionalidade financeira na educação” (p. 130) </a:t>
            </a:r>
            <a:r>
              <a:rPr lang="pt-BR" b="1" dirty="0">
                <a:solidFill>
                  <a:srgbClr val="FF0000"/>
                </a:solidFill>
              </a:rPr>
              <a:t>– plano do governo.</a:t>
            </a:r>
          </a:p>
          <a:p>
            <a:pPr marL="0" indent="0" algn="just">
              <a:buNone/>
            </a:pPr>
            <a:r>
              <a:rPr lang="pt-BR" b="1" dirty="0"/>
              <a:t>18. Durante o II Congresso Nacional de Educação foi elaborado um outro plano nacional de educação guiado pelo princípio da “qualidade social”. Tal proposta pode ser considerada como “[...] um instrumento de introdução da racionalidade social na educação </a:t>
            </a:r>
            <a:r>
              <a:rPr lang="pt-BR" b="1" dirty="0">
                <a:solidFill>
                  <a:srgbClr val="FF0000"/>
                </a:solidFill>
              </a:rPr>
              <a:t>– plano da oposição. </a:t>
            </a:r>
            <a:endParaRPr lang="pt-BR" b="1" dirty="0"/>
          </a:p>
        </p:txBody>
      </p:sp>
    </p:spTree>
    <p:extLst>
      <p:ext uri="{BB962C8B-B14F-4D97-AF65-F5344CB8AC3E}">
        <p14:creationId xmlns:p14="http://schemas.microsoft.com/office/powerpoint/2010/main" val="2802574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E PLANOS MUNICIPAIS DE EDUCAÇÃO (p. 130-133)</a:t>
            </a:r>
          </a:p>
        </p:txBody>
      </p:sp>
      <p:sp>
        <p:nvSpPr>
          <p:cNvPr id="8" name="Espaço Reservado para Conteúdo 2">
            <a:extLst>
              <a:ext uri="{FF2B5EF4-FFF2-40B4-BE49-F238E27FC236}">
                <a16:creationId xmlns:a16="http://schemas.microsoft.com/office/drawing/2014/main" id="{96F5F084-BCAD-45EF-A88C-800BAE2E8277}"/>
              </a:ext>
            </a:extLst>
          </p:cNvPr>
          <p:cNvSpPr>
            <a:spLocks noGrp="1"/>
          </p:cNvSpPr>
          <p:nvPr>
            <p:ph idx="1"/>
          </p:nvPr>
        </p:nvSpPr>
        <p:spPr>
          <a:xfrm>
            <a:off x="365761" y="1199212"/>
            <a:ext cx="11366694" cy="5171607"/>
          </a:xfrm>
          <a:ln w="50800">
            <a:solidFill>
              <a:schemeClr val="tx1"/>
            </a:solidFill>
          </a:ln>
        </p:spPr>
        <p:txBody>
          <a:bodyPr>
            <a:noAutofit/>
          </a:bodyPr>
          <a:lstStyle/>
          <a:p>
            <a:pPr marL="0" indent="0" algn="just">
              <a:buNone/>
            </a:pPr>
            <a:r>
              <a:rPr lang="pt-BR" b="1" dirty="0"/>
              <a:t>1. Enquanto a existência de sistemas municipais de ensino dá margem a diferentes interpretações e alternativas [...] parece não haver dúvida quanto à possibilidade e, mesmo, à </a:t>
            </a:r>
            <a:r>
              <a:rPr lang="pt-BR" b="1" dirty="0" err="1"/>
              <a:t>desejabilidade</a:t>
            </a:r>
            <a:r>
              <a:rPr lang="pt-BR" b="1" dirty="0"/>
              <a:t> da elaboração de planos municipais de educação (p. 130). </a:t>
            </a:r>
          </a:p>
          <a:p>
            <a:pPr marL="0" indent="0" algn="just">
              <a:buNone/>
            </a:pPr>
            <a:r>
              <a:rPr lang="pt-BR" b="1" dirty="0"/>
              <a:t>2. Por outro lado, nem a Constituição nem a LDB preveem a formulação de planos municipais de educação (p. 131).</a:t>
            </a:r>
          </a:p>
          <a:p>
            <a:pPr marL="0" indent="0" algn="just">
              <a:buNone/>
            </a:pPr>
            <a:r>
              <a:rPr lang="pt-BR" b="1" dirty="0"/>
              <a:t>3. O autor pondera que “ se a legislação de âmbito nacional não impõe a obrigatoriedade de elaboração de planos municipais de educação, ela também não proíbe”, pois do “[...] ponto de vista da eficácia das ações do poder público municipal, resulta imperativo que as mesmas sejam planejadas” (p. 131).</a:t>
            </a:r>
          </a:p>
          <a:p>
            <a:pPr marL="0" indent="0">
              <a:buNone/>
            </a:pPr>
            <a:endParaRPr lang="pt-BR" b="1" dirty="0"/>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4171565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E PLANOS MUNICIPAIS DE EDUCAÇÃO (p. 130-133)</a:t>
            </a:r>
          </a:p>
        </p:txBody>
      </p:sp>
      <p:sp>
        <p:nvSpPr>
          <p:cNvPr id="8" name="Espaço Reservado para Conteúdo 2">
            <a:extLst>
              <a:ext uri="{FF2B5EF4-FFF2-40B4-BE49-F238E27FC236}">
                <a16:creationId xmlns:a16="http://schemas.microsoft.com/office/drawing/2014/main" id="{96F5F084-BCAD-45EF-A88C-800BAE2E8277}"/>
              </a:ext>
            </a:extLst>
          </p:cNvPr>
          <p:cNvSpPr>
            <a:spLocks noGrp="1"/>
          </p:cNvSpPr>
          <p:nvPr>
            <p:ph idx="1"/>
          </p:nvPr>
        </p:nvSpPr>
        <p:spPr>
          <a:xfrm>
            <a:off x="365761" y="1199212"/>
            <a:ext cx="11366694" cy="5171607"/>
          </a:xfrm>
          <a:ln w="50800">
            <a:solidFill>
              <a:schemeClr val="tx1"/>
            </a:solidFill>
          </a:ln>
        </p:spPr>
        <p:txBody>
          <a:bodyPr>
            <a:noAutofit/>
          </a:bodyPr>
          <a:lstStyle/>
          <a:p>
            <a:pPr marL="0" indent="0" algn="just">
              <a:buNone/>
            </a:pPr>
            <a:r>
              <a:rPr lang="pt-BR" b="1" dirty="0"/>
              <a:t>4. Para elaborar os Planos municipais de educação, os municípios devem observar (p. 131-132):</a:t>
            </a:r>
          </a:p>
          <a:p>
            <a:pPr marL="0" indent="0" algn="just">
              <a:buNone/>
            </a:pPr>
            <a:r>
              <a:rPr lang="pt-BR" b="1" dirty="0"/>
              <a:t>a) Constituição Federal, com destaque para a Emenda nº 14 que instituiu o Fundo de Manutenção do Ensino Fundamental;</a:t>
            </a:r>
          </a:p>
          <a:p>
            <a:pPr marL="0" indent="0" algn="just">
              <a:buNone/>
            </a:pPr>
            <a:r>
              <a:rPr lang="pt-BR" b="1" dirty="0"/>
              <a:t>b) Lei 9.394/96, que fixou as diretrizes e bases da educação nacional;</a:t>
            </a:r>
          </a:p>
          <a:p>
            <a:pPr marL="0" indent="0" algn="just">
              <a:buNone/>
            </a:pPr>
            <a:r>
              <a:rPr lang="pt-BR" b="1" dirty="0"/>
              <a:t>c) Lei 9.424/96, que regulamentou a Emenda Constitucional nº 14.</a:t>
            </a:r>
          </a:p>
          <a:p>
            <a:pPr marL="0" indent="0" algn="just">
              <a:buNone/>
            </a:pPr>
            <a:r>
              <a:rPr lang="pt-BR" b="1" dirty="0"/>
              <a:t>d) as propostas de plano nacional de educação, do governo e da oposição, que se encontravam no Congresso </a:t>
            </a:r>
          </a:p>
          <a:p>
            <a:pPr marL="0" indent="0" algn="just">
              <a:buNone/>
            </a:pPr>
            <a:r>
              <a:rPr lang="pt-BR" b="1" dirty="0"/>
              <a:t>e) a legislação definida no âmbito dos respectivos estados</a:t>
            </a:r>
          </a:p>
          <a:p>
            <a:pPr marL="0" indent="0" algn="just">
              <a:buNone/>
            </a:pPr>
            <a:r>
              <a:rPr lang="pt-BR" b="1" dirty="0"/>
              <a:t>f) ajustar a Lei Orgânica do Município à nova situação.</a:t>
            </a:r>
          </a:p>
          <a:p>
            <a:pPr marL="0" indent="0">
              <a:buNone/>
            </a:pPr>
            <a:endParaRPr lang="pt-BR" b="1" dirty="0"/>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176123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B45DE-5E15-42E7-8024-2F4154C9B3CF}"/>
              </a:ext>
            </a:extLst>
          </p:cNvPr>
          <p:cNvSpPr>
            <a:spLocks noGrp="1"/>
          </p:cNvSpPr>
          <p:nvPr>
            <p:ph type="title"/>
          </p:nvPr>
        </p:nvSpPr>
        <p:spPr>
          <a:xfrm>
            <a:off x="622299" y="238165"/>
            <a:ext cx="10947400" cy="621846"/>
          </a:xfrm>
        </p:spPr>
        <p:txBody>
          <a:bodyPr>
            <a:normAutofit/>
          </a:bodyPr>
          <a:lstStyle/>
          <a:p>
            <a:pPr algn="ctr"/>
            <a:r>
              <a:rPr lang="pt-BR" sz="3200" b="1" dirty="0"/>
              <a:t>DADOS DO TEXTO</a:t>
            </a:r>
          </a:p>
        </p:txBody>
      </p:sp>
      <p:sp>
        <p:nvSpPr>
          <p:cNvPr id="3" name="Espaço Reservado para Conteúdo 2">
            <a:extLst>
              <a:ext uri="{FF2B5EF4-FFF2-40B4-BE49-F238E27FC236}">
                <a16:creationId xmlns:a16="http://schemas.microsoft.com/office/drawing/2014/main" id="{41CCAFED-D40E-46CB-8BA3-4AC8D4594B74}"/>
              </a:ext>
            </a:extLst>
          </p:cNvPr>
          <p:cNvSpPr>
            <a:spLocks noGrp="1"/>
          </p:cNvSpPr>
          <p:nvPr>
            <p:ph idx="1"/>
          </p:nvPr>
        </p:nvSpPr>
        <p:spPr>
          <a:xfrm>
            <a:off x="341086" y="928916"/>
            <a:ext cx="11444514" cy="2968528"/>
          </a:xfrm>
          <a:ln w="50800">
            <a:solidFill>
              <a:schemeClr val="tx1"/>
            </a:solidFill>
          </a:ln>
        </p:spPr>
        <p:txBody>
          <a:bodyPr>
            <a:normAutofit/>
          </a:bodyPr>
          <a:lstStyle/>
          <a:p>
            <a:r>
              <a:rPr lang="pt-BR" b="1" dirty="0"/>
              <a:t>Artigo publicado na Revista Acadêmica Educação e Sociedade, Campinas, v. XX, n.69, 1999.</a:t>
            </a:r>
          </a:p>
          <a:p>
            <a:endParaRPr lang="pt-BR" b="1" dirty="0"/>
          </a:p>
          <a:p>
            <a:r>
              <a:rPr lang="pt-BR" b="1" dirty="0"/>
              <a:t>Este artigo resultou, com alguns acréscimos e alterações, da conferência proferida na IV Plenária do Fórum Estadual de Conselhos Municipais de Educação do Rio Grande do Sul. Porto Alegre, 17/9/98.</a:t>
            </a:r>
          </a:p>
        </p:txBody>
      </p:sp>
    </p:spTree>
    <p:extLst>
      <p:ext uri="{BB962C8B-B14F-4D97-AF65-F5344CB8AC3E}">
        <p14:creationId xmlns:p14="http://schemas.microsoft.com/office/powerpoint/2010/main" val="1059076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E PLANOS MUNICIPAIS DE EDUCAÇÃO (p. 130-133)</a:t>
            </a:r>
          </a:p>
        </p:txBody>
      </p:sp>
      <p:sp>
        <p:nvSpPr>
          <p:cNvPr id="8" name="Espaço Reservado para Conteúdo 2">
            <a:extLst>
              <a:ext uri="{FF2B5EF4-FFF2-40B4-BE49-F238E27FC236}">
                <a16:creationId xmlns:a16="http://schemas.microsoft.com/office/drawing/2014/main" id="{96F5F084-BCAD-45EF-A88C-800BAE2E8277}"/>
              </a:ext>
            </a:extLst>
          </p:cNvPr>
          <p:cNvSpPr>
            <a:spLocks noGrp="1"/>
          </p:cNvSpPr>
          <p:nvPr>
            <p:ph idx="1"/>
          </p:nvPr>
        </p:nvSpPr>
        <p:spPr>
          <a:xfrm>
            <a:off x="365761" y="1199212"/>
            <a:ext cx="11366694" cy="5171607"/>
          </a:xfrm>
          <a:ln w="50800">
            <a:solidFill>
              <a:schemeClr val="tx1"/>
            </a:solidFill>
          </a:ln>
        </p:spPr>
        <p:txBody>
          <a:bodyPr>
            <a:noAutofit/>
          </a:bodyPr>
          <a:lstStyle/>
          <a:p>
            <a:pPr marL="0" indent="0" algn="just">
              <a:buNone/>
            </a:pPr>
            <a:r>
              <a:rPr lang="pt-BR" b="1" dirty="0"/>
              <a:t>5. Passos indicados pelo autor para elaboração do Plano Municipal de Educação (p. 132-):</a:t>
            </a:r>
          </a:p>
          <a:p>
            <a:pPr marL="0" indent="0" algn="just">
              <a:buNone/>
            </a:pPr>
            <a:r>
              <a:rPr lang="pt-BR" b="1" dirty="0"/>
              <a:t>a) Verificar a eventual necessidade de ajustes na Lei Orgânica do Município em decorrência da decisão de instituir o próprio sistema de ensino;</a:t>
            </a:r>
          </a:p>
          <a:p>
            <a:pPr marL="0" indent="0" algn="just">
              <a:buNone/>
            </a:pPr>
            <a:r>
              <a:rPr lang="pt-BR" b="1" dirty="0"/>
              <a:t>b) Elaborar um projeto de lei do sistema de ensino do município a ser aprovado pela Câmara Municipal;</a:t>
            </a:r>
          </a:p>
          <a:p>
            <a:pPr marL="0" indent="0" algn="just">
              <a:buNone/>
            </a:pPr>
            <a:r>
              <a:rPr lang="pt-BR" b="1" dirty="0"/>
              <a:t>c) Organização ou, se já existe, reorganização do Conselho Municipal de Educação, de acordo com o disposto na Lei do Sistema de Ensino Municipal;</a:t>
            </a:r>
          </a:p>
          <a:p>
            <a:pPr marL="0" indent="0" algn="just">
              <a:buNone/>
            </a:pPr>
            <a:r>
              <a:rPr lang="pt-BR" b="1" dirty="0"/>
              <a:t>d) Dar ciência dessas iniciativas à Secretaria Estadual de Educação e ao Conselho Estadual de Educação.</a:t>
            </a:r>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552140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E PLANOS MUNICIPAIS DE EDUCAÇÃO (p. 130-133)</a:t>
            </a:r>
          </a:p>
        </p:txBody>
      </p:sp>
      <p:sp>
        <p:nvSpPr>
          <p:cNvPr id="8" name="Espaço Reservado para Conteúdo 2">
            <a:extLst>
              <a:ext uri="{FF2B5EF4-FFF2-40B4-BE49-F238E27FC236}">
                <a16:creationId xmlns:a16="http://schemas.microsoft.com/office/drawing/2014/main" id="{96F5F084-BCAD-45EF-A88C-800BAE2E8277}"/>
              </a:ext>
            </a:extLst>
          </p:cNvPr>
          <p:cNvSpPr>
            <a:spLocks noGrp="1"/>
          </p:cNvSpPr>
          <p:nvPr>
            <p:ph idx="1"/>
          </p:nvPr>
        </p:nvSpPr>
        <p:spPr>
          <a:xfrm>
            <a:off x="365761" y="1199212"/>
            <a:ext cx="11366694" cy="5171607"/>
          </a:xfrm>
          <a:ln w="50800">
            <a:solidFill>
              <a:schemeClr val="tx1"/>
            </a:solidFill>
          </a:ln>
        </p:spPr>
        <p:txBody>
          <a:bodyPr>
            <a:noAutofit/>
          </a:bodyPr>
          <a:lstStyle/>
          <a:p>
            <a:pPr marL="0" indent="0" algn="just">
              <a:buNone/>
            </a:pPr>
            <a:r>
              <a:rPr lang="pt-BR" b="1" dirty="0"/>
              <a:t>6. Passos indicados pelo autor para </a:t>
            </a:r>
            <a:r>
              <a:rPr lang="pt-BR" b="1" dirty="0" err="1"/>
              <a:t>para</a:t>
            </a:r>
            <a:r>
              <a:rPr lang="pt-BR" b="1" dirty="0"/>
              <a:t> implantar o sistema de ensino municipal (p. 132-133): </a:t>
            </a:r>
          </a:p>
          <a:p>
            <a:pPr marL="0" indent="0" algn="just">
              <a:buNone/>
            </a:pPr>
            <a:r>
              <a:rPr lang="pt-BR" b="1" dirty="0"/>
              <a:t>a) Efetuar um diagnóstico das necessidades educacionais a serem atendidas pelo Sistema de Ensino Municipal, começando pelos setores definidos pela Constituição Federal e pela LDB como prioritários para os municípios (Ensino Fundamental e Educação Infantil) e seguindo com os setores considerados de atendimento relevante como educação especial, alfabetização e educação básica de jovens e adultos, Ensino Médio;</a:t>
            </a:r>
          </a:p>
          <a:p>
            <a:pPr marL="0" indent="0" algn="just">
              <a:buNone/>
            </a:pPr>
            <a:r>
              <a:rPr lang="pt-BR" b="1" dirty="0"/>
              <a:t>b) Explicitar as diretrizes que orientarão a elaboração do plano, justificando as opções adotadas e as prioridades assumidas;</a:t>
            </a:r>
          </a:p>
          <a:p>
            <a:pPr marL="0" indent="0">
              <a:buNone/>
            </a:pPr>
            <a:endParaRPr lang="pt-BR" b="1" dirty="0"/>
          </a:p>
        </p:txBody>
      </p:sp>
    </p:spTree>
    <p:extLst>
      <p:ext uri="{BB962C8B-B14F-4D97-AF65-F5344CB8AC3E}">
        <p14:creationId xmlns:p14="http://schemas.microsoft.com/office/powerpoint/2010/main" val="750068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E PLANOS MUNICIPAIS DE EDUCAÇÃO (p. 130-133)</a:t>
            </a:r>
          </a:p>
        </p:txBody>
      </p:sp>
      <p:sp>
        <p:nvSpPr>
          <p:cNvPr id="8" name="Espaço Reservado para Conteúdo 2">
            <a:extLst>
              <a:ext uri="{FF2B5EF4-FFF2-40B4-BE49-F238E27FC236}">
                <a16:creationId xmlns:a16="http://schemas.microsoft.com/office/drawing/2014/main" id="{96F5F084-BCAD-45EF-A88C-800BAE2E8277}"/>
              </a:ext>
            </a:extLst>
          </p:cNvPr>
          <p:cNvSpPr>
            <a:spLocks noGrp="1"/>
          </p:cNvSpPr>
          <p:nvPr>
            <p:ph idx="1"/>
          </p:nvPr>
        </p:nvSpPr>
        <p:spPr>
          <a:xfrm>
            <a:off x="365761" y="1199212"/>
            <a:ext cx="11366694" cy="5171607"/>
          </a:xfrm>
          <a:ln w="50800">
            <a:solidFill>
              <a:schemeClr val="tx1"/>
            </a:solidFill>
          </a:ln>
        </p:spPr>
        <p:txBody>
          <a:bodyPr>
            <a:noAutofit/>
          </a:bodyPr>
          <a:lstStyle/>
          <a:p>
            <a:pPr marL="0" indent="0" algn="just">
              <a:buNone/>
            </a:pPr>
            <a:r>
              <a:rPr lang="pt-BR" b="1" dirty="0"/>
              <a:t>c) Definir as metas a serem alcançadas distribuindo-as num cronograma que indique as etapas a serem vencidas ao longo do tempo de vigência do plano;</a:t>
            </a:r>
          </a:p>
          <a:p>
            <a:pPr marL="0" indent="0" algn="just">
              <a:buNone/>
            </a:pPr>
            <a:r>
              <a:rPr lang="pt-BR" b="1" dirty="0"/>
              <a:t>d) Especificar, para cada setor e respectivas metas, os meios disponíveis e aqueles que deverão ser providos envolvendo o número de escolas, de salas de aula, material didático, professores em exercício e aqueles que será necessário incorporar, o seu nível de qualificação e de remuneração, procedendo-se de forma semelhante em relação ao pessoal de apoio como secretários de escola, serventes, merendeiras etc.;</a:t>
            </a:r>
          </a:p>
          <a:p>
            <a:pPr marL="0" indent="0" algn="just">
              <a:buNone/>
            </a:pPr>
            <a:r>
              <a:rPr lang="pt-BR" b="1" dirty="0"/>
              <a:t>e) Elaborar um quadro claro dos recursos financeiros disponíveis assim como das fontes de recursos adicionais de modo a assegurar a viabilidade das metas e ações planejadas.</a:t>
            </a:r>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2806430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CONCLUSÃO (p. 133-134)</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74164"/>
            <a:ext cx="11366694" cy="5096656"/>
          </a:xfrm>
          <a:ln w="50800">
            <a:solidFill>
              <a:schemeClr val="tx1"/>
            </a:solidFill>
          </a:ln>
        </p:spPr>
        <p:txBody>
          <a:bodyPr>
            <a:noAutofit/>
          </a:bodyPr>
          <a:lstStyle/>
          <a:p>
            <a:pPr marL="0" indent="0">
              <a:buNone/>
            </a:pPr>
            <a:r>
              <a:rPr lang="pt-BR" b="1" dirty="0"/>
              <a:t>1. O empenho em organizar os sistemas de ensino no Brasil tem origem nas mesmas condições em que se introduz a ideia de planos de educação (com a criação do MEC após a Revolução de 1930) (p. 133)</a:t>
            </a:r>
          </a:p>
          <a:p>
            <a:pPr marL="0" indent="0">
              <a:buNone/>
            </a:pPr>
            <a:r>
              <a:rPr lang="pt-BR" b="1" dirty="0"/>
              <a:t>2. o “Manifesto dos Pioneiros da Educação Nova” (1932), lança a ideia de plano de educação como um instrumento de introdução da racionalidade na educação visando dar-lhe organicidade, isto é, organizando-a na forma de sistema. Introduzindo a racionalidade científica (p. 133).</a:t>
            </a:r>
          </a:p>
          <a:p>
            <a:pPr marL="0" indent="0">
              <a:buNone/>
            </a:pPr>
            <a:r>
              <a:rPr lang="pt-BR" b="1" dirty="0"/>
              <a:t>3. O golpe do Estado-Novo, ao instaurar um regime autoritário, absorve a ideia de plano como instrumento de modernização oriunda dos pioneiros revestindo-a, porém, do caráter de instrumento de controle político-ideológico que marca a política educacional do período (p. 133).</a:t>
            </a:r>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629934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CONCLUSÃO (p. 133-134)</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74164"/>
            <a:ext cx="11366694" cy="5096656"/>
          </a:xfrm>
          <a:ln w="50800">
            <a:solidFill>
              <a:schemeClr val="tx1"/>
            </a:solidFill>
          </a:ln>
        </p:spPr>
        <p:txBody>
          <a:bodyPr>
            <a:noAutofit/>
          </a:bodyPr>
          <a:lstStyle/>
          <a:p>
            <a:pPr marL="0" indent="0">
              <a:buNone/>
            </a:pPr>
            <a:r>
              <a:rPr lang="pt-BR" b="1" dirty="0"/>
              <a:t>4. Entre 1946 e 1964 predomina a tensão entre a ideia de plano de educação como instrumento da ação do Estado a serviço do desenvolvimento econômico- social do país e a ideia de plano de educação como mero instrumento de uma política educacional que se limita a distribuir recursos na suposição de estar, dessa forma, preservando a liberdade de iniciativa no campo educacional (p. 133).</a:t>
            </a:r>
          </a:p>
          <a:p>
            <a:pPr marL="0" indent="0">
              <a:buNone/>
            </a:pPr>
            <a:r>
              <a:rPr lang="pt-BR" b="1" dirty="0"/>
              <a:t>5. No período pós-64 o plano foi pensado, então, como instrumento de introdução da racionalidade tecnocrática na educação (p. 134).</a:t>
            </a:r>
          </a:p>
          <a:p>
            <a:pPr marL="0" indent="0">
              <a:buNone/>
            </a:pPr>
            <a:r>
              <a:rPr lang="pt-BR" b="1" dirty="0"/>
              <a:t>6. No período de transição correspondente à “Nova República”, entre</a:t>
            </a:r>
          </a:p>
          <a:p>
            <a:pPr marL="0" indent="0">
              <a:buNone/>
            </a:pPr>
            <a:r>
              <a:rPr lang="pt-BR" b="1" dirty="0"/>
              <a:t>1985 e 1989, se pretendeu introduzir uma “racionalidade democrática”, gerando dispersão e descontrole de recursos.</a:t>
            </a:r>
          </a:p>
          <a:p>
            <a:pPr marL="0" indent="0">
              <a:buNone/>
            </a:pPr>
            <a:endParaRPr lang="pt-BR" b="1" dirty="0"/>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2872813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CONCLUSÃO (p. 133-134)</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274164"/>
            <a:ext cx="11366694" cy="5096656"/>
          </a:xfrm>
          <a:ln w="50800">
            <a:solidFill>
              <a:schemeClr val="tx1"/>
            </a:solidFill>
          </a:ln>
        </p:spPr>
        <p:txBody>
          <a:bodyPr>
            <a:noAutofit/>
          </a:bodyPr>
          <a:lstStyle/>
          <a:p>
            <a:pPr marL="0" indent="0">
              <a:buNone/>
            </a:pPr>
            <a:r>
              <a:rPr lang="pt-BR" b="1" dirty="0"/>
              <a:t>7. A partir de 1990  predominou a “racionalidade financeira” (p. 134).</a:t>
            </a:r>
          </a:p>
          <a:p>
            <a:pPr marL="0" indent="0" algn="just">
              <a:buNone/>
            </a:pPr>
            <a:r>
              <a:rPr lang="pt-BR" b="1" dirty="0"/>
              <a:t>8. A proposta de alternativa de “Plano de Educação” na época era do plano como um instrumento de política educacional voltada para atender efetivamente às necessidades educacionais da população como um todo ( racionalidade social - uso adequado dos recursos de modo a realizar o valor social da educação (p. 134).</a:t>
            </a:r>
          </a:p>
          <a:p>
            <a:pPr marL="0" indent="0" algn="just">
              <a:buNone/>
            </a:pPr>
            <a:r>
              <a:rPr lang="pt-BR" b="1" dirty="0"/>
              <a:t>9. O autor esperava que (lembrar que o texto foi publicado em 1999), no processo de instalação dos sistemas de ensino e elaboração dos planos municipais de educação, as administrações locais, em sintonia com as populações das quais receberam o mandato para governar, adotem a via da racionalidade social - uso adequado dos recursos de modo a realizar o valor social da educação (p. 134).</a:t>
            </a:r>
          </a:p>
          <a:p>
            <a:pPr marL="0" indent="0">
              <a:buNone/>
            </a:pPr>
            <a:endParaRPr lang="pt-BR" b="1" dirty="0"/>
          </a:p>
          <a:p>
            <a:pPr marL="0" indent="0">
              <a:buNone/>
            </a:pPr>
            <a:endParaRPr lang="pt-BR" b="1" dirty="0"/>
          </a:p>
        </p:txBody>
      </p:sp>
    </p:spTree>
    <p:extLst>
      <p:ext uri="{BB962C8B-B14F-4D97-AF65-F5344CB8AC3E}">
        <p14:creationId xmlns:p14="http://schemas.microsoft.com/office/powerpoint/2010/main" val="384105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2AC5DE2-047D-403B-BC66-E7C4111F11B2}"/>
              </a:ext>
            </a:extLst>
          </p:cNvPr>
          <p:cNvSpPr txBox="1">
            <a:spLocks/>
          </p:cNvSpPr>
          <p:nvPr/>
        </p:nvSpPr>
        <p:spPr>
          <a:xfrm>
            <a:off x="341086" y="271271"/>
            <a:ext cx="11509827" cy="7596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3200" b="1" dirty="0"/>
              <a:t>ORGANIZAÇÃO DO CAPÍTULO</a:t>
            </a:r>
          </a:p>
        </p:txBody>
      </p:sp>
      <p:sp>
        <p:nvSpPr>
          <p:cNvPr id="5" name="Espaço Reservado para Conteúdo 2">
            <a:extLst>
              <a:ext uri="{FF2B5EF4-FFF2-40B4-BE49-F238E27FC236}">
                <a16:creationId xmlns:a16="http://schemas.microsoft.com/office/drawing/2014/main" id="{B8E08411-768C-4871-90D8-0EDFAF9720C6}"/>
              </a:ext>
            </a:extLst>
          </p:cNvPr>
          <p:cNvSpPr txBox="1">
            <a:spLocks/>
          </p:cNvSpPr>
          <p:nvPr/>
        </p:nvSpPr>
        <p:spPr>
          <a:xfrm>
            <a:off x="341086" y="1030927"/>
            <a:ext cx="11509827" cy="4350542"/>
          </a:xfrm>
          <a:prstGeom prst="rect">
            <a:avLst/>
          </a:prstGeom>
          <a:ln w="508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sz="2700" b="1" dirty="0"/>
              <a:t>RESUMO (p. 119)</a:t>
            </a:r>
          </a:p>
          <a:p>
            <a:r>
              <a:rPr lang="pt-BR" sz="2700" b="1" dirty="0"/>
              <a:t>INTRODUÇÃO (p. 120)</a:t>
            </a:r>
          </a:p>
          <a:p>
            <a:r>
              <a:rPr lang="pt-BR" sz="2700" b="1" dirty="0"/>
              <a:t>SISTEMAS DE ENSINO (p. 120-125)</a:t>
            </a:r>
          </a:p>
          <a:p>
            <a:r>
              <a:rPr lang="pt-BR" sz="2700" b="1" dirty="0"/>
              <a:t>PLANOS DE EDUCAÇÃO (p. 125-130)</a:t>
            </a:r>
          </a:p>
          <a:p>
            <a:r>
              <a:rPr lang="pt-BR" sz="2700" b="1" dirty="0"/>
              <a:t>SISTEMAS E PLANOS MUNICIPAIS DE EDUCAÇÃO (p. 130-133)</a:t>
            </a:r>
          </a:p>
          <a:p>
            <a:r>
              <a:rPr lang="pt-BR" sz="2700" b="1" dirty="0"/>
              <a:t>CONCLUSÃO (p. 133-134)</a:t>
            </a:r>
          </a:p>
          <a:p>
            <a:r>
              <a:rPr lang="pt-BR" sz="2700" b="1" i="1" dirty="0"/>
              <a:t>ABSTRACT </a:t>
            </a:r>
            <a:r>
              <a:rPr lang="pt-BR" sz="2700" b="1" dirty="0"/>
              <a:t>(p. 134)</a:t>
            </a:r>
          </a:p>
          <a:p>
            <a:r>
              <a:rPr lang="pt-BR" sz="2700" b="1" dirty="0"/>
              <a:t>BIBLIOGRAFIA (p. 135-136)</a:t>
            </a:r>
          </a:p>
        </p:txBody>
      </p:sp>
    </p:spTree>
    <p:extLst>
      <p:ext uri="{BB962C8B-B14F-4D97-AF65-F5344CB8AC3E}">
        <p14:creationId xmlns:p14="http://schemas.microsoft.com/office/powerpoint/2010/main" val="69988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RESUMO (p. 119)</a:t>
            </a:r>
          </a:p>
        </p:txBody>
      </p:sp>
      <p:sp>
        <p:nvSpPr>
          <p:cNvPr id="7" name="Espaço Reservado para Conteúdo 2">
            <a:extLst>
              <a:ext uri="{FF2B5EF4-FFF2-40B4-BE49-F238E27FC236}">
                <a16:creationId xmlns:a16="http://schemas.microsoft.com/office/drawing/2014/main" id="{5CD86282-6E81-42E1-AAF8-DEAC8E207966}"/>
              </a:ext>
            </a:extLst>
          </p:cNvPr>
          <p:cNvSpPr>
            <a:spLocks noGrp="1"/>
          </p:cNvSpPr>
          <p:nvPr>
            <p:ph idx="1"/>
          </p:nvPr>
        </p:nvSpPr>
        <p:spPr>
          <a:xfrm>
            <a:off x="365761" y="1167618"/>
            <a:ext cx="11366694" cy="5325256"/>
          </a:xfrm>
          <a:ln w="50800">
            <a:solidFill>
              <a:schemeClr val="tx1"/>
            </a:solidFill>
          </a:ln>
        </p:spPr>
        <p:txBody>
          <a:bodyPr>
            <a:noAutofit/>
          </a:bodyPr>
          <a:lstStyle/>
          <a:p>
            <a:pPr marL="0" indent="0">
              <a:buNone/>
            </a:pPr>
            <a:r>
              <a:rPr lang="pt-BR" dirty="0"/>
              <a:t>RESUMO</a:t>
            </a:r>
            <a:r>
              <a:rPr lang="pt-BR" b="1" dirty="0"/>
              <a:t>: </a:t>
            </a:r>
            <a:r>
              <a:rPr lang="pt-BR" dirty="0"/>
              <a:t>Partindo do significado das expressões sistema de educação e sistema de ensino, este artigo explicita o tratamento dado pela Constituição e pela LDB ao problema dos sistemas municipais de ensino. Em seguida recupera o percurso histórico dos planos de educação no Brasil para, num terceiro momento, equacionar a questão das relações entre sistemas de ensino e planos de educação no âmbito dos municípios, indicando os passos a serem seguidos para a implantação dos sistemas municipais de ensino assim como para a elaboração dos planos municipais de educação. O texto se encerra com a recuperação sintética da trajetória das concepções de planos de educação, concluindo pela necessidade de se contrapor à racionalidade financeira, que rege os planos de educação no contexto atual, a racionalidade social, isto é, o uso adequado dos recursos de modo a realizar o valor social da educação.</a:t>
            </a:r>
            <a:r>
              <a:rPr lang="pt-BR" sz="2600" b="1" dirty="0"/>
              <a:t> </a:t>
            </a:r>
          </a:p>
          <a:p>
            <a:pPr marL="0" indent="0">
              <a:buNone/>
            </a:pPr>
            <a:endParaRPr lang="pt-BR" sz="2600" b="1" dirty="0"/>
          </a:p>
          <a:p>
            <a:pPr marL="0" indent="0">
              <a:buNone/>
            </a:pPr>
            <a:endParaRPr lang="pt-BR" sz="2600" b="1" dirty="0"/>
          </a:p>
        </p:txBody>
      </p:sp>
    </p:spTree>
    <p:extLst>
      <p:ext uri="{BB962C8B-B14F-4D97-AF65-F5344CB8AC3E}">
        <p14:creationId xmlns:p14="http://schemas.microsoft.com/office/powerpoint/2010/main" val="341538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PALAVRAS-CHAVE (p. 119)</a:t>
            </a:r>
          </a:p>
        </p:txBody>
      </p:sp>
      <p:sp>
        <p:nvSpPr>
          <p:cNvPr id="7" name="Espaço Reservado para Conteúdo 2">
            <a:extLst>
              <a:ext uri="{FF2B5EF4-FFF2-40B4-BE49-F238E27FC236}">
                <a16:creationId xmlns:a16="http://schemas.microsoft.com/office/drawing/2014/main" id="{5CD86282-6E81-42E1-AAF8-DEAC8E207966}"/>
              </a:ext>
            </a:extLst>
          </p:cNvPr>
          <p:cNvSpPr>
            <a:spLocks noGrp="1"/>
          </p:cNvSpPr>
          <p:nvPr>
            <p:ph idx="1"/>
          </p:nvPr>
        </p:nvSpPr>
        <p:spPr>
          <a:xfrm>
            <a:off x="365761" y="1453641"/>
            <a:ext cx="11366694" cy="975975"/>
          </a:xfrm>
          <a:ln w="50800">
            <a:solidFill>
              <a:schemeClr val="tx1"/>
            </a:solidFill>
          </a:ln>
        </p:spPr>
        <p:txBody>
          <a:bodyPr>
            <a:noAutofit/>
          </a:bodyPr>
          <a:lstStyle/>
          <a:p>
            <a:pPr marL="0" indent="0">
              <a:buNone/>
            </a:pPr>
            <a:r>
              <a:rPr lang="pt-BR" b="1" dirty="0"/>
              <a:t>Sistemas de educação, sistemas de ensino, planos de educação, sistemas municipais de ensino, planos municipais de educação.</a:t>
            </a:r>
          </a:p>
          <a:p>
            <a:pPr marL="0" indent="0">
              <a:buNone/>
            </a:pPr>
            <a:endParaRPr lang="pt-BR" sz="2600" b="1" dirty="0"/>
          </a:p>
        </p:txBody>
      </p:sp>
    </p:spTree>
    <p:extLst>
      <p:ext uri="{BB962C8B-B14F-4D97-AF65-F5344CB8AC3E}">
        <p14:creationId xmlns:p14="http://schemas.microsoft.com/office/powerpoint/2010/main" val="85054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120)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buNone/>
            </a:pPr>
            <a:r>
              <a:rPr lang="pt-BR" b="1" dirty="0"/>
              <a:t>1. 1. Relação entre sistema de ensino e plano de educação.</a:t>
            </a:r>
          </a:p>
          <a:p>
            <a:pPr marL="0" indent="0">
              <a:buNone/>
            </a:pPr>
            <a:r>
              <a:rPr lang="pt-BR" b="1" dirty="0"/>
              <a:t>1.1. Sistema: atividade sistematizada; a ação sistematizada - busca intencionalmente realizar determinadas finalidades (ação planejada).</a:t>
            </a:r>
          </a:p>
          <a:p>
            <a:pPr marL="0" indent="0">
              <a:buNone/>
            </a:pPr>
            <a:r>
              <a:rPr lang="pt-BR" b="1" dirty="0"/>
              <a:t>1.2. Sistema de ensino significa, assim, uma ordenação articulada dos vários elementos necessários à consecução dos objetivos educacionais preconizados para a população à qual se destina.</a:t>
            </a:r>
          </a:p>
          <a:p>
            <a:pPr marL="0" indent="0">
              <a:buNone/>
            </a:pPr>
            <a:r>
              <a:rPr lang="pt-BR" b="1" dirty="0"/>
              <a:t>1.3. as exigências de intencionalidade e coerência implicam que o sistema se organize e opere segundo um plano.</a:t>
            </a:r>
          </a:p>
          <a:p>
            <a:pPr marL="0" indent="0">
              <a:buNone/>
            </a:pPr>
            <a:r>
              <a:rPr lang="pt-BR" b="1" dirty="0"/>
              <a:t>1.4. O artigo abordará os sistemas municipais de ensino e os planos municipais de ensino.</a:t>
            </a:r>
          </a:p>
          <a:p>
            <a:pPr marL="0" indent="0">
              <a:buNone/>
            </a:pPr>
            <a:r>
              <a:rPr lang="pt-BR" sz="2600" b="1" dirty="0"/>
              <a:t> </a:t>
            </a:r>
          </a:p>
          <a:p>
            <a:pPr marL="0" indent="0">
              <a:buNone/>
            </a:pPr>
            <a:endParaRPr lang="pt-BR" sz="2600" b="1" dirty="0"/>
          </a:p>
          <a:p>
            <a:pPr marL="0" indent="0">
              <a:buNone/>
            </a:pPr>
            <a:endParaRPr lang="pt-BR" sz="2600" b="1" dirty="0"/>
          </a:p>
        </p:txBody>
      </p:sp>
    </p:spTree>
    <p:extLst>
      <p:ext uri="{BB962C8B-B14F-4D97-AF65-F5344CB8AC3E}">
        <p14:creationId xmlns:p14="http://schemas.microsoft.com/office/powerpoint/2010/main" val="100263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1. [...] a educação aparece como uma realidade irredutível nas sociedades humanas (p. 120);</a:t>
            </a:r>
          </a:p>
          <a:p>
            <a:pPr marL="0" indent="0">
              <a:buNone/>
            </a:pPr>
            <a:r>
              <a:rPr lang="pt-BR" b="1" dirty="0"/>
              <a:t>2. [...] assistemática, ela é indiferenciada, ou seja, não se distinguem ensino, escola, graus, ramos, padrões, métodos (p. 120)</a:t>
            </a:r>
          </a:p>
          <a:p>
            <a:pPr marL="0" indent="0">
              <a:buNone/>
            </a:pPr>
            <a:r>
              <a:rPr lang="pt-BR" b="1" dirty="0"/>
              <a:t>3. [...] [Como] sistema, então ele explicita sua concepção de educação enunciando os valores que a orientam e as finalidades que preconiza, sobre cuja base se definem os critérios de ordenação dos elementos que integram o processo educativo. E surgem as distinções: ensino (como transmissão de conhecimentos e habilidades), escolas (como locais especialmente preparados para as atividades educativas), articulação vertical e horizontal (graus e ramos) etc... (p. 120)</a:t>
            </a:r>
          </a:p>
          <a:p>
            <a:pPr marL="0" indent="0">
              <a:buNone/>
            </a:pPr>
            <a:r>
              <a:rPr lang="pt-BR" b="1" dirty="0"/>
              <a:t> </a:t>
            </a:r>
          </a:p>
          <a:p>
            <a:pPr marL="0" indent="0">
              <a:buNone/>
            </a:pPr>
            <a:endParaRPr lang="pt-BR" sz="2600" b="1" dirty="0"/>
          </a:p>
          <a:p>
            <a:pPr marL="0" indent="0">
              <a:buNone/>
            </a:pPr>
            <a:endParaRPr lang="pt-BR" sz="2600" b="1" dirty="0"/>
          </a:p>
        </p:txBody>
      </p:sp>
    </p:spTree>
    <p:extLst>
      <p:ext uri="{BB962C8B-B14F-4D97-AF65-F5344CB8AC3E}">
        <p14:creationId xmlns:p14="http://schemas.microsoft.com/office/powerpoint/2010/main" val="127252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SISTEMAS DE ENSINO (p. 120-125)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99213"/>
            <a:ext cx="11366694" cy="5293661"/>
          </a:xfrm>
          <a:ln w="50800">
            <a:solidFill>
              <a:schemeClr val="tx1"/>
            </a:solidFill>
          </a:ln>
        </p:spPr>
        <p:txBody>
          <a:bodyPr>
            <a:noAutofit/>
          </a:bodyPr>
          <a:lstStyle/>
          <a:p>
            <a:pPr marL="0" indent="0">
              <a:buNone/>
            </a:pPr>
            <a:r>
              <a:rPr lang="pt-BR" b="1" dirty="0"/>
              <a:t>4. Exemplos de sistemas de ensino segundo diferentes pontos de vista (p. 121):</a:t>
            </a:r>
          </a:p>
          <a:p>
            <a:pPr marL="0" indent="0">
              <a:buNone/>
            </a:pPr>
            <a:r>
              <a:rPr lang="pt-BR" b="1" dirty="0"/>
              <a:t>a) do ponto de vista da entidade administrativa, o sistema educacional pode ser classificado em: federal, estadual, municipal, particular etc.;</a:t>
            </a:r>
          </a:p>
          <a:p>
            <a:pPr marL="0" indent="0">
              <a:buNone/>
            </a:pPr>
            <a:r>
              <a:rPr lang="pt-BR" b="1" dirty="0"/>
              <a:t>b) do ponto de vista do padrão, em: oficial, oficializado ou livre;</a:t>
            </a:r>
          </a:p>
          <a:p>
            <a:pPr marL="0" indent="0">
              <a:buNone/>
            </a:pPr>
            <a:r>
              <a:rPr lang="pt-BR" b="1" dirty="0"/>
              <a:t>c) do ponto de vista do grau de ensino, em: primário, médio, superior;</a:t>
            </a:r>
          </a:p>
          <a:p>
            <a:pPr marL="0" indent="0">
              <a:buNone/>
            </a:pPr>
            <a:r>
              <a:rPr lang="pt-BR" b="1" dirty="0"/>
              <a:t>d) do ponto de vista da natureza do ensino, em: comum ou especial;</a:t>
            </a:r>
          </a:p>
          <a:p>
            <a:pPr marL="0" indent="0">
              <a:buNone/>
            </a:pPr>
            <a:r>
              <a:rPr lang="pt-BR" b="1" dirty="0"/>
              <a:t>e) do ponto de vista do tipo de preparação, em: geral, </a:t>
            </a:r>
            <a:r>
              <a:rPr lang="pt-BR" b="1" dirty="0" err="1"/>
              <a:t>semi-especializado</a:t>
            </a:r>
            <a:r>
              <a:rPr lang="pt-BR" b="1" dirty="0"/>
              <a:t> ou especializado;</a:t>
            </a:r>
          </a:p>
          <a:p>
            <a:pPr marL="0" indent="0">
              <a:buNone/>
            </a:pPr>
            <a:r>
              <a:rPr lang="pt-BR" b="1" dirty="0"/>
              <a:t>f) do ponto de vista dos ramos de ensino, em: comercial, industrial, agrícola etc.</a:t>
            </a:r>
          </a:p>
          <a:p>
            <a:pPr marL="0" indent="0">
              <a:buNone/>
            </a:pPr>
            <a:endParaRPr lang="pt-BR" sz="2600" b="1" dirty="0"/>
          </a:p>
        </p:txBody>
      </p:sp>
    </p:spTree>
    <p:extLst>
      <p:ext uri="{BB962C8B-B14F-4D97-AF65-F5344CB8AC3E}">
        <p14:creationId xmlns:p14="http://schemas.microsoft.com/office/powerpoint/2010/main" val="388653337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1166</TotalTime>
  <Words>4328</Words>
  <Application>Microsoft Office PowerPoint</Application>
  <PresentationFormat>Widescreen</PresentationFormat>
  <Paragraphs>163</Paragraphs>
  <Slides>35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35</vt:i4>
      </vt:variant>
    </vt:vector>
  </HeadingPairs>
  <TitlesOfParts>
    <vt:vector size="39" baseType="lpstr">
      <vt:lpstr>Arial</vt:lpstr>
      <vt:lpstr>Calibri</vt:lpstr>
      <vt:lpstr>Calibri Light</vt:lpstr>
      <vt:lpstr>Tema do Office</vt:lpstr>
      <vt:lpstr>TEMA: Planejamento e situação atual da educação .   SAVIANI, D.. Sistemas de ensino e planos de educação: o âmbito dos municípios. Educação e Sociedade, Campinas, v. XX, n.69, p. 119-136, 1999.</vt:lpstr>
      <vt:lpstr>DADO DO AUTOR</vt:lpstr>
      <vt:lpstr>DADOS DO TEXTO</vt:lpstr>
      <vt:lpstr>Apresentação do PowerPoint</vt:lpstr>
      <vt:lpstr>RESUMO (p. 119)</vt:lpstr>
      <vt:lpstr>PALAVRAS-CHAVE (p. 119)</vt:lpstr>
      <vt:lpstr>INTRODUÇÃO (p. 120)</vt:lpstr>
      <vt:lpstr>SISTEMAS DE ENSINO (p. 120-125)</vt:lpstr>
      <vt:lpstr>SISTEMAS DE ENSINO (p. 120-125)</vt:lpstr>
      <vt:lpstr>SISTEMAS DE ENSINO (p. 120-125)</vt:lpstr>
      <vt:lpstr>SISTEMAS DE ENSINO (p. 120-125)</vt:lpstr>
      <vt:lpstr>SISTEMAS DE ENSINO (p. 120-125)</vt:lpstr>
      <vt:lpstr>SISTEMAS DE ENSINO (p. 120-125)</vt:lpstr>
      <vt:lpstr>SISTEMAS DE ENSINO (p. 120-125)</vt:lpstr>
      <vt:lpstr>SISTEMAS DE ENSINO (p. 120-125)</vt:lpstr>
      <vt:lpstr>SISTEMAS DE ENSINO (p. 120-125)</vt:lpstr>
      <vt:lpstr>PLANOS DE EDUCAÇÃO (p. 125-130)</vt:lpstr>
      <vt:lpstr>PLANOS DE EDUCAÇÃO (p. 125-130)</vt:lpstr>
      <vt:lpstr>PLANOS DE EDUCAÇÃO (p. 125-130)</vt:lpstr>
      <vt:lpstr>PLANOS DE EDUCAÇÃO (p. 125-130)</vt:lpstr>
      <vt:lpstr>PLANOS DE EDUCAÇÃO (p. 125-130)</vt:lpstr>
      <vt:lpstr>PLANOS DE EDUCAÇÃO (p. 125-130)</vt:lpstr>
      <vt:lpstr>PLANOS DE EDUCAÇÃO (p. 125-130)</vt:lpstr>
      <vt:lpstr>PLANOS DE EDUCAÇÃO (p. 125-130)</vt:lpstr>
      <vt:lpstr>PLANOS DE EDUCAÇÃO (p. 125-130)</vt:lpstr>
      <vt:lpstr>PLANOS DE EDUCAÇÃO (p. 125-130)</vt:lpstr>
      <vt:lpstr>PLANOS DE EDUCAÇÃO (p. 125-130)</vt:lpstr>
      <vt:lpstr>SISTEMAS E PLANOS MUNICIPAIS DE EDUCAÇÃO (p. 130-133)</vt:lpstr>
      <vt:lpstr>SISTEMAS E PLANOS MUNICIPAIS DE EDUCAÇÃO (p. 130-133)</vt:lpstr>
      <vt:lpstr>SISTEMAS E PLANOS MUNICIPAIS DE EDUCAÇÃO (p. 130-133)</vt:lpstr>
      <vt:lpstr>SISTEMAS E PLANOS MUNICIPAIS DE EDUCAÇÃO (p. 130-133)</vt:lpstr>
      <vt:lpstr>SISTEMAS E PLANOS MUNICIPAIS DE EDUCAÇÃO (p. 130-133)</vt:lpstr>
      <vt:lpstr>CONCLUSÃO (p. 133-134)</vt:lpstr>
      <vt:lpstr>CONCLUSÃO (p. 133-134)</vt:lpstr>
      <vt:lpstr>CONCLUSÃO (p. 133-134)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à Educação, cidadania, diversidade e direito à diferença   TEXTO: OLIVEIRA, R. P.. O Direito à Educação. In: OLIVEIRA, R. P.; ADRIÃO, T. (Org.). Gestão, Financiamento e Direito à Educação: análise da LDB e da Constituição Federal. 2a.ed. São Paulo: Xamã, 2002, p. 15 – 41.</dc:title>
  <dc:creator>Samuel Robes Loureiro</dc:creator>
  <cp:lastModifiedBy>Samuel Robes Loureiro</cp:lastModifiedBy>
  <cp:revision>3</cp:revision>
  <dcterms:created xsi:type="dcterms:W3CDTF">2019-02-24T22:46:06Z</dcterms:created>
  <dcterms:modified xsi:type="dcterms:W3CDTF">2019-05-06T18:49:27Z</dcterms:modified>
</cp:coreProperties>
</file>