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60" r:id="rId5"/>
    <p:sldId id="258" r:id="rId6"/>
    <p:sldId id="259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420F-CF98-4AAF-B803-C46EFAB1F05C}" type="datetimeFigureOut">
              <a:rPr lang="pt-BR" smtClean="0"/>
              <a:t>18/04/2017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5543-78C5-4E3F-A5F5-917C05BF12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5018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420F-CF98-4AAF-B803-C46EFAB1F05C}" type="datetimeFigureOut">
              <a:rPr lang="pt-BR" smtClean="0"/>
              <a:t>18/04/2017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5543-78C5-4E3F-A5F5-917C05BF12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8786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420F-CF98-4AAF-B803-C46EFAB1F05C}" type="datetimeFigureOut">
              <a:rPr lang="pt-BR" smtClean="0"/>
              <a:t>18/04/2017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5543-78C5-4E3F-A5F5-917C05BF12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2952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420F-CF98-4AAF-B803-C46EFAB1F05C}" type="datetimeFigureOut">
              <a:rPr lang="pt-BR" smtClean="0"/>
              <a:t>18/04/2017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5543-78C5-4E3F-A5F5-917C05BF12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7849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420F-CF98-4AAF-B803-C46EFAB1F05C}" type="datetimeFigureOut">
              <a:rPr lang="pt-BR" smtClean="0"/>
              <a:t>18/04/2017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5543-78C5-4E3F-A5F5-917C05BF12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6841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420F-CF98-4AAF-B803-C46EFAB1F05C}" type="datetimeFigureOut">
              <a:rPr lang="pt-BR" smtClean="0"/>
              <a:t>18/04/2017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5543-78C5-4E3F-A5F5-917C05BF12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8217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420F-CF98-4AAF-B803-C46EFAB1F05C}" type="datetimeFigureOut">
              <a:rPr lang="pt-BR" smtClean="0"/>
              <a:t>18/04/2017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5543-78C5-4E3F-A5F5-917C05BF12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3872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420F-CF98-4AAF-B803-C46EFAB1F05C}" type="datetimeFigureOut">
              <a:rPr lang="pt-BR" smtClean="0"/>
              <a:t>18/04/2017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5543-78C5-4E3F-A5F5-917C05BF12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3698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420F-CF98-4AAF-B803-C46EFAB1F05C}" type="datetimeFigureOut">
              <a:rPr lang="pt-BR" smtClean="0"/>
              <a:t>18/04/2017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5543-78C5-4E3F-A5F5-917C05BF12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0981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420F-CF98-4AAF-B803-C46EFAB1F05C}" type="datetimeFigureOut">
              <a:rPr lang="pt-BR" smtClean="0"/>
              <a:t>18/04/2017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5543-78C5-4E3F-A5F5-917C05BF12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9728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420F-CF98-4AAF-B803-C46EFAB1F05C}" type="datetimeFigureOut">
              <a:rPr lang="pt-BR" smtClean="0"/>
              <a:t>18/04/2017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5543-78C5-4E3F-A5F5-917C05BF12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9247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4420F-CF98-4AAF-B803-C46EFAB1F05C}" type="datetimeFigureOut">
              <a:rPr lang="pt-BR" smtClean="0"/>
              <a:t>18/04/2017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85543-78C5-4E3F-A5F5-917C05BF12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0704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Comandos e Partidas de Motores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Aquiles</a:t>
            </a:r>
          </a:p>
          <a:p>
            <a:r>
              <a:rPr lang="pt-BR" dirty="0" smtClean="0"/>
              <a:t>PEA/</a:t>
            </a:r>
            <a:r>
              <a:rPr lang="pt-BR" dirty="0" err="1" smtClean="0"/>
              <a:t>Epusp</a:t>
            </a:r>
            <a:endParaRPr lang="pt-BR" dirty="0" smtClean="0"/>
          </a:p>
          <a:p>
            <a:r>
              <a:rPr lang="pt-BR" dirty="0" smtClean="0"/>
              <a:t>2017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9608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 smtClean="0"/>
              <a:t>Contator</a:t>
            </a:r>
            <a:r>
              <a:rPr lang="pt-BR" dirty="0" smtClean="0"/>
              <a:t>, Rele </a:t>
            </a:r>
            <a:r>
              <a:rPr lang="pt-BR" dirty="0" err="1" smtClean="0"/>
              <a:t>Termico</a:t>
            </a:r>
            <a:r>
              <a:rPr lang="pt-BR" dirty="0" smtClean="0"/>
              <a:t> , Botoeira, Contato Auxiliar, Temporizador</a:t>
            </a:r>
            <a:endParaRPr lang="pt-BR" dirty="0"/>
          </a:p>
        </p:txBody>
      </p:sp>
      <p:pic>
        <p:nvPicPr>
          <p:cNvPr id="5124" name="Picture 4" descr="Resultado de imagem para partida direta motor trifasic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9715" y="1859392"/>
            <a:ext cx="2164887" cy="1349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Resultado de imagem para contat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658" y="1652397"/>
            <a:ext cx="2524125" cy="1809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Resultado de imagem para contato auxiliar contato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4055649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Resultado de imagem para temporizado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97691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12" descr="Resultado de imagem para chave fim de curs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5133" name="Picture 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994828"/>
            <a:ext cx="2647950" cy="172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AutoShape 15" descr="Resultado de imagem para rele termic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5136" name="Picture 1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467214"/>
            <a:ext cx="2143125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7867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Partida Direta</a:t>
            </a:r>
            <a:endParaRPr lang="pt-BR" dirty="0"/>
          </a:p>
        </p:txBody>
      </p:sp>
      <p:sp>
        <p:nvSpPr>
          <p:cNvPr id="3" name="AutoShape 2" descr="Resultado de imagem para partida direta motor trifasic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" name="AutoShape 4" descr="Resultado de imagem para partida direta motor trifasic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492896"/>
            <a:ext cx="3619500" cy="267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7" name="Picture 11" descr="Imagem relaciona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2276871"/>
            <a:ext cx="3696035" cy="2892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6404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Chave </a:t>
            </a:r>
            <a:r>
              <a:rPr lang="pt-BR" dirty="0" err="1" smtClean="0"/>
              <a:t>Reversora</a:t>
            </a:r>
            <a:endParaRPr lang="pt-BR" dirty="0"/>
          </a:p>
        </p:txBody>
      </p:sp>
      <p:pic>
        <p:nvPicPr>
          <p:cNvPr id="3074" name="Picture 2" descr="Resultado de imagem para partida reversora mo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204864"/>
            <a:ext cx="4238625" cy="2409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Resultado de imagem para partida direta com reversao motor trifasic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552527"/>
            <a:ext cx="30480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0248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Chave Estrela Triangulo</a:t>
            </a:r>
            <a:endParaRPr lang="pt-BR" dirty="0"/>
          </a:p>
        </p:txBody>
      </p:sp>
      <p:pic>
        <p:nvPicPr>
          <p:cNvPr id="1026" name="Picture 2" descr="Resultado de imagem para chave estrela triangul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72816"/>
            <a:ext cx="3082077" cy="4202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sultado de imagem para chave estrela triangul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772816"/>
            <a:ext cx="5068499" cy="3752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0259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Chave Compensadora</a:t>
            </a:r>
            <a:endParaRPr lang="pt-BR" dirty="0"/>
          </a:p>
        </p:txBody>
      </p:sp>
      <p:pic>
        <p:nvPicPr>
          <p:cNvPr id="2052" name="Picture 4" descr="Resultado de imagem para chave compensado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6174" y="1556792"/>
            <a:ext cx="2740207" cy="4614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6" descr="Resultado de imagem para chave compensador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2348880"/>
            <a:ext cx="4886257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87134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28</Words>
  <Application>Microsoft Office PowerPoint</Application>
  <PresentationFormat>Apresentação na tela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Comandos e Partidas de Motores</vt:lpstr>
      <vt:lpstr>Contator, Rele Termico , Botoeira, Contato Auxiliar, Temporizador</vt:lpstr>
      <vt:lpstr>Partida Direta</vt:lpstr>
      <vt:lpstr>Chave Reversora</vt:lpstr>
      <vt:lpstr>Chave Estrela Triangulo</vt:lpstr>
      <vt:lpstr>Chave Compensadora</vt:lpstr>
    </vt:vector>
  </TitlesOfParts>
  <Company>gepea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Aquiles-usp</dc:creator>
  <cp:lastModifiedBy>Aquiles-usp</cp:lastModifiedBy>
  <cp:revision>4</cp:revision>
  <dcterms:created xsi:type="dcterms:W3CDTF">2017-04-18T12:37:46Z</dcterms:created>
  <dcterms:modified xsi:type="dcterms:W3CDTF">2017-04-18T13:11:16Z</dcterms:modified>
</cp:coreProperties>
</file>