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é Roberto Piqueira" initials="JRP" lastIdx="1" clrIdx="0">
    <p:extLst>
      <p:ext uri="{19B8F6BF-5375-455C-9EA6-DF929625EA0E}">
        <p15:presenceInfo xmlns:p15="http://schemas.microsoft.com/office/powerpoint/2012/main" userId="b95a21d6d254aa0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5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4" y="4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44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2735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9924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7285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8559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9738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1680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8935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2174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3495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4035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2720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6457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9236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1789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7039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3013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56209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240EB3-6C45-4612-9ACB-1CBA33F746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Arial Black" panose="020B0A04020102020204" pitchFamily="34" charset="0"/>
              </a:rPr>
              <a:t>Matemática Aplicada à Engenharia de Sistemas-PTC 5007 (02/07/2020)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B2D143-E542-486C-8132-887342E081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José Roberto Castilho Piqueira</a:t>
            </a:r>
          </a:p>
          <a:p>
            <a:r>
              <a:rPr lang="pt-BR" dirty="0"/>
              <a:t>(piqueira@lac.usp.br)</a:t>
            </a:r>
          </a:p>
        </p:txBody>
      </p:sp>
    </p:spTree>
    <p:extLst>
      <p:ext uri="{BB962C8B-B14F-4D97-AF65-F5344CB8AC3E}">
        <p14:creationId xmlns:p14="http://schemas.microsoft.com/office/powerpoint/2010/main" val="2124131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BD07E4-682B-47FA-954B-DF13DC4BA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RELAÇÃo</a:t>
            </a:r>
            <a:r>
              <a:rPr lang="pt-BR" dirty="0"/>
              <a:t> de </a:t>
            </a:r>
            <a:r>
              <a:rPr lang="pt-BR" dirty="0" err="1"/>
              <a:t>DISPERSão</a:t>
            </a:r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3A8F3BB-335F-46B5-ABAE-5B2E417A0C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65" y="798974"/>
            <a:ext cx="9775189" cy="3675252"/>
          </a:xfrm>
        </p:spPr>
      </p:pic>
    </p:spTree>
    <p:extLst>
      <p:ext uri="{BB962C8B-B14F-4D97-AF65-F5344CB8AC3E}">
        <p14:creationId xmlns:p14="http://schemas.microsoft.com/office/powerpoint/2010/main" val="847899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7B931B-6331-45BB-80B0-B2762F60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Relação de dispersão (EXEMPLO)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ACF921A-15D6-44C2-9C98-C5C237F0E0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1" y="863601"/>
            <a:ext cx="9079569" cy="2165846"/>
          </a:xfrm>
        </p:spPr>
      </p:pic>
    </p:spTree>
    <p:extLst>
      <p:ext uri="{BB962C8B-B14F-4D97-AF65-F5344CB8AC3E}">
        <p14:creationId xmlns:p14="http://schemas.microsoft.com/office/powerpoint/2010/main" val="1871028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1230F0-2A39-41A3-A162-B8A19747C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EXEMPLO(</a:t>
            </a:r>
            <a:r>
              <a:rPr lang="pt-BR" dirty="0" err="1"/>
              <a:t>ContinuaçãO</a:t>
            </a:r>
            <a:r>
              <a:rPr lang="pt-BR" dirty="0"/>
              <a:t>)</a:t>
            </a: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3DA48BB1-68CC-4433-85F8-CC02998C4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689372"/>
            <a:ext cx="8534400" cy="3607594"/>
          </a:xfrm>
        </p:spPr>
      </p:pic>
    </p:spTree>
    <p:extLst>
      <p:ext uri="{BB962C8B-B14F-4D97-AF65-F5344CB8AC3E}">
        <p14:creationId xmlns:p14="http://schemas.microsoft.com/office/powerpoint/2010/main" val="1283076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0246FD-5A47-4D86-B3D6-F88EEA2DE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(</a:t>
            </a:r>
            <a:r>
              <a:rPr lang="pt-BR" dirty="0" err="1"/>
              <a:t>CONCLUSãO</a:t>
            </a:r>
            <a:r>
              <a:rPr lang="pt-BR" dirty="0"/>
              <a:t>)</a:t>
            </a: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85578211-EEC1-4794-B526-56AAEBCB2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175765"/>
            <a:ext cx="8534400" cy="2618906"/>
          </a:xfrm>
        </p:spPr>
      </p:pic>
    </p:spTree>
    <p:extLst>
      <p:ext uri="{BB962C8B-B14F-4D97-AF65-F5344CB8AC3E}">
        <p14:creationId xmlns:p14="http://schemas.microsoft.com/office/powerpoint/2010/main" val="3398632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0E0EA4-C635-40CA-B380-3E1C24E77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Dispersão e velocidade de FASE</a:t>
            </a: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2ED1F0C0-2340-4F19-B4CF-6E2EB22BD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244093"/>
            <a:ext cx="8534400" cy="2498151"/>
          </a:xfrm>
        </p:spPr>
      </p:pic>
    </p:spTree>
    <p:extLst>
      <p:ext uri="{BB962C8B-B14F-4D97-AF65-F5344CB8AC3E}">
        <p14:creationId xmlns:p14="http://schemas.microsoft.com/office/powerpoint/2010/main" val="1686881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2A3A39-E997-402D-8322-0B93F2E1B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Dispersão (COMPONENTES)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1673760-25A9-4FEE-B07C-97CF95AD2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97" y="863601"/>
            <a:ext cx="8534400" cy="2436506"/>
          </a:xfrm>
        </p:spPr>
      </p:pic>
    </p:spTree>
    <p:extLst>
      <p:ext uri="{BB962C8B-B14F-4D97-AF65-F5344CB8AC3E}">
        <p14:creationId xmlns:p14="http://schemas.microsoft.com/office/powerpoint/2010/main" val="1890087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ABCC0B-711E-469F-980B-03EC03296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DISpersão</a:t>
            </a:r>
            <a:r>
              <a:rPr lang="pt-BR" dirty="0"/>
              <a:t> (propriedades)</a:t>
            </a: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D82C97A9-7460-40C0-928C-C765C8471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85" y="1061495"/>
            <a:ext cx="8899852" cy="2468883"/>
          </a:xfrm>
        </p:spPr>
      </p:pic>
    </p:spTree>
    <p:extLst>
      <p:ext uri="{BB962C8B-B14F-4D97-AF65-F5344CB8AC3E}">
        <p14:creationId xmlns:p14="http://schemas.microsoft.com/office/powerpoint/2010/main" val="3220833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A05C23-ED6C-48EF-A89D-8F0022BC8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ONDA PLANA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DCD0786-D725-4B70-BAED-11306819A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414828"/>
            <a:ext cx="8534400" cy="2156681"/>
          </a:xfrm>
        </p:spPr>
      </p:pic>
    </p:spTree>
    <p:extLst>
      <p:ext uri="{BB962C8B-B14F-4D97-AF65-F5344CB8AC3E}">
        <p14:creationId xmlns:p14="http://schemas.microsoft.com/office/powerpoint/2010/main" val="369694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1FC636-564A-45AC-9A8A-CFF7C0650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Dissipação sem propagação</a:t>
            </a: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06AADD2F-7DCA-4CCD-9F53-DE123CE0A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997876"/>
            <a:ext cx="8534400" cy="2990586"/>
          </a:xfrm>
        </p:spPr>
      </p:pic>
    </p:spTree>
    <p:extLst>
      <p:ext uri="{BB962C8B-B14F-4D97-AF65-F5344CB8AC3E}">
        <p14:creationId xmlns:p14="http://schemas.microsoft.com/office/powerpoint/2010/main" val="2739058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F1468C-013B-4608-B139-0C1B6ED6E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 de </a:t>
            </a:r>
            <a:r>
              <a:rPr lang="pt-BR" dirty="0" err="1"/>
              <a:t>EQuações</a:t>
            </a:r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3C07C9F-8A3B-4A73-8CE8-A5DB55A182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30" y="1259194"/>
            <a:ext cx="9359109" cy="2620078"/>
          </a:xfrm>
        </p:spPr>
      </p:pic>
    </p:spTree>
    <p:extLst>
      <p:ext uri="{BB962C8B-B14F-4D97-AF65-F5344CB8AC3E}">
        <p14:creationId xmlns:p14="http://schemas.microsoft.com/office/powerpoint/2010/main" val="2109476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FD20CC-F131-4B8F-B5B5-6CFA43862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Equações DE </a:t>
            </a:r>
            <a:r>
              <a:rPr lang="pt-BR" dirty="0" err="1"/>
              <a:t>TRansporte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94F24A9-7D3B-47DB-85D3-8FF74B163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Capítulo 2</a:t>
            </a:r>
          </a:p>
          <a:p>
            <a:pPr marL="0" indent="0">
              <a:buNone/>
            </a:pPr>
            <a:r>
              <a:rPr lang="pt-BR" dirty="0"/>
              <a:t>Equações a derivadas parciais</a:t>
            </a:r>
          </a:p>
          <a:p>
            <a:pPr marL="0" indent="0">
              <a:buNone/>
            </a:pPr>
            <a:r>
              <a:rPr lang="pt-BR" dirty="0"/>
              <a:t>Equação de </a:t>
            </a:r>
            <a:r>
              <a:rPr lang="pt-BR" dirty="0" err="1"/>
              <a:t>Advecção</a:t>
            </a:r>
            <a:endParaRPr lang="pt-BR" dirty="0"/>
          </a:p>
          <a:p>
            <a:pPr marL="0" indent="0">
              <a:buNone/>
            </a:pPr>
            <a:r>
              <a:rPr lang="pt-BR" dirty="0"/>
              <a:t>Problema de autovalor </a:t>
            </a:r>
          </a:p>
        </p:txBody>
      </p:sp>
    </p:spTree>
    <p:extLst>
      <p:ext uri="{BB962C8B-B14F-4D97-AF65-F5344CB8AC3E}">
        <p14:creationId xmlns:p14="http://schemas.microsoft.com/office/powerpoint/2010/main" val="3958737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CF485E-5699-4D76-8AC6-D3DFCDC01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FORmulação</a:t>
            </a:r>
            <a:endParaRPr lang="pt-BR" dirty="0"/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1518B84A-74A9-4372-9EC2-CD70FCFA6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1123796"/>
            <a:ext cx="9536349" cy="3060277"/>
          </a:xfrm>
        </p:spPr>
      </p:pic>
    </p:spTree>
    <p:extLst>
      <p:ext uri="{BB962C8B-B14F-4D97-AF65-F5344CB8AC3E}">
        <p14:creationId xmlns:p14="http://schemas.microsoft.com/office/powerpoint/2010/main" val="1030711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01C46B-7B54-4EAF-A748-26E2163E6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DESACoplamento</a:t>
            </a:r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27760FB-D2A8-4639-B146-DED03C78DC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724047"/>
            <a:ext cx="8534400" cy="3538244"/>
          </a:xfrm>
        </p:spPr>
      </p:pic>
    </p:spTree>
    <p:extLst>
      <p:ext uri="{BB962C8B-B14F-4D97-AF65-F5344CB8AC3E}">
        <p14:creationId xmlns:p14="http://schemas.microsoft.com/office/powerpoint/2010/main" val="2927037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9B0496-1CD5-4812-8FE3-0BAF7DD32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Combinação linear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35B0DDC-848E-4FCC-8B53-C3BEA041B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113668"/>
            <a:ext cx="9126240" cy="2950332"/>
          </a:xfrm>
        </p:spPr>
      </p:pic>
    </p:spTree>
    <p:extLst>
      <p:ext uri="{BB962C8B-B14F-4D97-AF65-F5344CB8AC3E}">
        <p14:creationId xmlns:p14="http://schemas.microsoft.com/office/powerpoint/2010/main" val="2904276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07691F-668B-4AEB-BD41-C7B035A40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desenvolvimento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69DC59B-8DDA-41E1-BFAE-B04D10CC2F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1592880"/>
            <a:ext cx="9786389" cy="2064719"/>
          </a:xfrm>
        </p:spPr>
      </p:pic>
    </p:spTree>
    <p:extLst>
      <p:ext uri="{BB962C8B-B14F-4D97-AF65-F5344CB8AC3E}">
        <p14:creationId xmlns:p14="http://schemas.microsoft.com/office/powerpoint/2010/main" val="2395288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C2CDC4-9E61-4686-AF05-4E5C95E8A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“Contas”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E41424C-2B8E-4730-B770-A9222086F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2" y="713509"/>
            <a:ext cx="7493071" cy="3614738"/>
          </a:xfrm>
        </p:spPr>
      </p:pic>
    </p:spTree>
    <p:extLst>
      <p:ext uri="{BB962C8B-B14F-4D97-AF65-F5344CB8AC3E}">
        <p14:creationId xmlns:p14="http://schemas.microsoft.com/office/powerpoint/2010/main" val="3382284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F431E4-DD57-419E-9B7D-AC27A6F6D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“CONTAS-II”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D6DCAC8-5767-400C-84ED-7D2EF6632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882464"/>
            <a:ext cx="8869221" cy="3347791"/>
          </a:xfrm>
        </p:spPr>
      </p:pic>
    </p:spTree>
    <p:extLst>
      <p:ext uri="{BB962C8B-B14F-4D97-AF65-F5344CB8AC3E}">
        <p14:creationId xmlns:p14="http://schemas.microsoft.com/office/powerpoint/2010/main" val="1793750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CBA307-6E05-405A-9E94-28D178ABC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“CONTAS-III”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83932E3-E0FB-4FD9-B93D-B3E660B388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884609"/>
            <a:ext cx="9557333" cy="3602723"/>
          </a:xfrm>
        </p:spPr>
      </p:pic>
    </p:spTree>
    <p:extLst>
      <p:ext uri="{BB962C8B-B14F-4D97-AF65-F5344CB8AC3E}">
        <p14:creationId xmlns:p14="http://schemas.microsoft.com/office/powerpoint/2010/main" val="2753046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648F96-5636-496E-A095-4E3468297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AUTO valores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2D0B242-A72B-40B7-B607-D39E26571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115764"/>
            <a:ext cx="9591466" cy="3096018"/>
          </a:xfrm>
        </p:spPr>
      </p:pic>
    </p:spTree>
    <p:extLst>
      <p:ext uri="{BB962C8B-B14F-4D97-AF65-F5344CB8AC3E}">
        <p14:creationId xmlns:p14="http://schemas.microsoft.com/office/powerpoint/2010/main" val="1038094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CF1E12-5A3F-48E3-B69D-4B935D2D6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Propriedades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FB4D15A-382A-41D5-9F3A-FDD901C8F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749921"/>
            <a:ext cx="8534400" cy="3486496"/>
          </a:xfrm>
        </p:spPr>
      </p:pic>
    </p:spTree>
    <p:extLst>
      <p:ext uri="{BB962C8B-B14F-4D97-AF65-F5344CB8AC3E}">
        <p14:creationId xmlns:p14="http://schemas.microsoft.com/office/powerpoint/2010/main" val="2234924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211F1A-B315-4EC7-9752-52EDC20F5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Completando a solução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525271D-0516-4F98-B499-2A6603E41B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1203914"/>
            <a:ext cx="9955501" cy="3007868"/>
          </a:xfrm>
        </p:spPr>
      </p:pic>
    </p:spTree>
    <p:extLst>
      <p:ext uri="{BB962C8B-B14F-4D97-AF65-F5344CB8AC3E}">
        <p14:creationId xmlns:p14="http://schemas.microsoft.com/office/powerpoint/2010/main" val="2474273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124A1D-79CD-4A23-B73E-DF4596B7F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Formulação do problema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DF558B4-AE0D-4442-BFC9-36EE22E8A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89" y="704273"/>
            <a:ext cx="7513211" cy="3614738"/>
          </a:xfrm>
        </p:spPr>
      </p:pic>
    </p:spTree>
    <p:extLst>
      <p:ext uri="{BB962C8B-B14F-4D97-AF65-F5344CB8AC3E}">
        <p14:creationId xmlns:p14="http://schemas.microsoft.com/office/powerpoint/2010/main" val="35811394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CE8EC8-E4B3-4945-B869-255CB4F98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Condição inicial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4699B63-A54A-48C3-A373-5290B28EC4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001088"/>
            <a:ext cx="9340752" cy="3266111"/>
          </a:xfrm>
        </p:spPr>
      </p:pic>
    </p:spTree>
    <p:extLst>
      <p:ext uri="{BB962C8B-B14F-4D97-AF65-F5344CB8AC3E}">
        <p14:creationId xmlns:p14="http://schemas.microsoft.com/office/powerpoint/2010/main" val="31458914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A1A715-0BBC-4B06-84C0-5D7568282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Completando a solução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EB3E7CE-EA73-4AA2-8B1C-51A6A50B6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917640"/>
            <a:ext cx="8534400" cy="3151058"/>
          </a:xfrm>
        </p:spPr>
      </p:pic>
    </p:spTree>
    <p:extLst>
      <p:ext uri="{BB962C8B-B14F-4D97-AF65-F5344CB8AC3E}">
        <p14:creationId xmlns:p14="http://schemas.microsoft.com/office/powerpoint/2010/main" val="1323404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627416-D6F3-4871-8F06-1BE25B689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Generalização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1FFFAA4-21BD-4A67-AA80-0C7FAB420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88" y="685800"/>
            <a:ext cx="8404049" cy="3614738"/>
          </a:xfrm>
        </p:spPr>
      </p:pic>
    </p:spTree>
    <p:extLst>
      <p:ext uri="{BB962C8B-B14F-4D97-AF65-F5344CB8AC3E}">
        <p14:creationId xmlns:p14="http://schemas.microsoft.com/office/powerpoint/2010/main" val="29102599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03A40C-6D3F-4D8F-A821-62EC3B151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AUTovalores</a:t>
            </a:r>
            <a:endParaRPr lang="pt-BR" dirty="0"/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FBF02B9E-0C2E-4B61-AAF5-F40C25CCC9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1111539"/>
            <a:ext cx="9061701" cy="2933987"/>
          </a:xfrm>
        </p:spPr>
      </p:pic>
    </p:spTree>
    <p:extLst>
      <p:ext uri="{BB962C8B-B14F-4D97-AF65-F5344CB8AC3E}">
        <p14:creationId xmlns:p14="http://schemas.microsoft.com/office/powerpoint/2010/main" val="3791242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988E6-6E0F-4634-B167-B1D9A9B42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 hiperbólico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F9D1A75-2472-465F-81C3-C4480071A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216199"/>
            <a:ext cx="8534400" cy="2553940"/>
          </a:xfrm>
        </p:spPr>
      </p:pic>
    </p:spTree>
    <p:extLst>
      <p:ext uri="{BB962C8B-B14F-4D97-AF65-F5344CB8AC3E}">
        <p14:creationId xmlns:p14="http://schemas.microsoft.com/office/powerpoint/2010/main" val="1678108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4B9A81-B1E9-46DC-9AF9-3F8E56118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tarefa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DDBCDD-8E5A-478D-A5D2-DCE260654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Exercícios 2.1 e 2.3.</a:t>
            </a:r>
          </a:p>
        </p:txBody>
      </p:sp>
    </p:spTree>
    <p:extLst>
      <p:ext uri="{BB962C8B-B14F-4D97-AF65-F5344CB8AC3E}">
        <p14:creationId xmlns:p14="http://schemas.microsoft.com/office/powerpoint/2010/main" val="1455525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136BA1-406C-4128-BBA0-DAC5A056F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Equação Em uma dimensão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D763205-9E3F-4249-B810-2C2F0E3BE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82" y="1219200"/>
            <a:ext cx="8748431" cy="2487091"/>
          </a:xfrm>
        </p:spPr>
      </p:pic>
    </p:spTree>
    <p:extLst>
      <p:ext uri="{BB962C8B-B14F-4D97-AF65-F5344CB8AC3E}">
        <p14:creationId xmlns:p14="http://schemas.microsoft.com/office/powerpoint/2010/main" val="2221731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5F58CB-9081-4F06-9F0B-002CBD906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Onda Viajante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7A8458E-FE9A-4898-96F1-6DD7DB72F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211" y="675388"/>
            <a:ext cx="8140877" cy="317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0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4302D-45E5-4B39-BB5F-0D8C7E0B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Perfil da Onda</a:t>
            </a: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ED09AD06-91E1-4F34-951D-D2AD2E44A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081670"/>
            <a:ext cx="8534400" cy="2822997"/>
          </a:xfrm>
        </p:spPr>
      </p:pic>
    </p:spTree>
    <p:extLst>
      <p:ext uri="{BB962C8B-B14F-4D97-AF65-F5344CB8AC3E}">
        <p14:creationId xmlns:p14="http://schemas.microsoft.com/office/powerpoint/2010/main" val="1116099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7CAE29-0A9E-4492-B9D2-B0FBDFED9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Solução da equação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58D97F7-3528-466B-817A-971D59F6C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39" y="1408158"/>
            <a:ext cx="9287007" cy="2803624"/>
          </a:xfrm>
        </p:spPr>
      </p:pic>
    </p:spTree>
    <p:extLst>
      <p:ext uri="{BB962C8B-B14F-4D97-AF65-F5344CB8AC3E}">
        <p14:creationId xmlns:p14="http://schemas.microsoft.com/office/powerpoint/2010/main" val="2022079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475C59-2BF0-4201-AA84-5DAF9AAFC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Série de Fourier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E4ED8DD-1609-4861-BAEA-062D34C233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07" y="704273"/>
            <a:ext cx="6940466" cy="3614738"/>
          </a:xfrm>
        </p:spPr>
      </p:pic>
    </p:spTree>
    <p:extLst>
      <p:ext uri="{BB962C8B-B14F-4D97-AF65-F5344CB8AC3E}">
        <p14:creationId xmlns:p14="http://schemas.microsoft.com/office/powerpoint/2010/main" val="1366326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83EFFB-3482-43B4-B4C9-D9DE9EB88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Parâmetros</a:t>
            </a: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81803781-0E69-48ED-A1BC-A6AAB49E28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1147655"/>
            <a:ext cx="9219689" cy="2907109"/>
          </a:xfrm>
        </p:spPr>
      </p:pic>
    </p:spTree>
    <p:extLst>
      <p:ext uri="{BB962C8B-B14F-4D97-AF65-F5344CB8AC3E}">
        <p14:creationId xmlns:p14="http://schemas.microsoft.com/office/powerpoint/2010/main" val="438180663"/>
      </p:ext>
    </p:extLst>
  </p:cSld>
  <p:clrMapOvr>
    <a:masterClrMapping/>
  </p:clrMapOvr>
</p:sld>
</file>

<file path=ppt/theme/theme1.xml><?xml version="1.0" encoding="utf-8"?>
<a:theme xmlns:a="http://schemas.openxmlformats.org/drawingml/2006/main" name="Fatia">
  <a:themeElements>
    <a:clrScheme name="Fatia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Fati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at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700</TotalTime>
  <Words>130</Words>
  <Application>Microsoft Office PowerPoint</Application>
  <PresentationFormat>Widescreen</PresentationFormat>
  <Paragraphs>43</Paragraphs>
  <Slides>35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39" baseType="lpstr">
      <vt:lpstr>Arial Black</vt:lpstr>
      <vt:lpstr>Century Gothic</vt:lpstr>
      <vt:lpstr>Wingdings 3</vt:lpstr>
      <vt:lpstr>Fatia</vt:lpstr>
      <vt:lpstr>Matemática Aplicada à Engenharia de Sistemas-PTC 5007 (02/07/2020)</vt:lpstr>
      <vt:lpstr>Equações DE TRansporte</vt:lpstr>
      <vt:lpstr>Formulação do problema</vt:lpstr>
      <vt:lpstr>Equação Em uma dimensão</vt:lpstr>
      <vt:lpstr>Onda Viajante</vt:lpstr>
      <vt:lpstr>Perfil da Onda</vt:lpstr>
      <vt:lpstr>Solução da equação</vt:lpstr>
      <vt:lpstr>Série de Fourier</vt:lpstr>
      <vt:lpstr>Parâmetros</vt:lpstr>
      <vt:lpstr>RELAÇÃo de DISPERSão</vt:lpstr>
      <vt:lpstr>Relação de dispersão (EXEMPLO)</vt:lpstr>
      <vt:lpstr>EXEMPLO(ContinuaçãO)</vt:lpstr>
      <vt:lpstr>EXEMPLO (CONCLUSãO)</vt:lpstr>
      <vt:lpstr>Dispersão e velocidade de FASE</vt:lpstr>
      <vt:lpstr>Dispersão (COMPONENTES)</vt:lpstr>
      <vt:lpstr>DISpersão (propriedades)</vt:lpstr>
      <vt:lpstr>ONDA PLANA</vt:lpstr>
      <vt:lpstr>Dissipação sem propagação</vt:lpstr>
      <vt:lpstr>SISTEMA de EQuações</vt:lpstr>
      <vt:lpstr>FORmulação</vt:lpstr>
      <vt:lpstr>DESACoplamento</vt:lpstr>
      <vt:lpstr>Combinação linear</vt:lpstr>
      <vt:lpstr>desenvolvimento</vt:lpstr>
      <vt:lpstr>“Contas”</vt:lpstr>
      <vt:lpstr>“CONTAS-II”</vt:lpstr>
      <vt:lpstr>“CONTAS-III”</vt:lpstr>
      <vt:lpstr>AUTO valores</vt:lpstr>
      <vt:lpstr>Propriedades</vt:lpstr>
      <vt:lpstr>Completando a solução</vt:lpstr>
      <vt:lpstr>Condição inicial</vt:lpstr>
      <vt:lpstr>Completando a solução</vt:lpstr>
      <vt:lpstr>Generalização</vt:lpstr>
      <vt:lpstr>AUTovalores</vt:lpstr>
      <vt:lpstr>Sistema hiperbólico</vt:lpstr>
      <vt:lpstr>tarefa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Teoria quântica da informação: impossibilidade de copia, entrelaçamento e teletransporte</dc:title>
  <dc:creator>José Roberto Piqueira</dc:creator>
  <cp:lastModifiedBy>José Roberto Piqueira</cp:lastModifiedBy>
  <cp:revision>91</cp:revision>
  <dcterms:created xsi:type="dcterms:W3CDTF">2019-06-28T19:51:26Z</dcterms:created>
  <dcterms:modified xsi:type="dcterms:W3CDTF">2020-06-21T18:44:35Z</dcterms:modified>
</cp:coreProperties>
</file>