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2B74-DC52-4A39-A7AE-C098E95BD84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E69-CC23-480F-8BB8-23D3CB66E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8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2B74-DC52-4A39-A7AE-C098E95BD84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E69-CC23-480F-8BB8-23D3CB66E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3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2B74-DC52-4A39-A7AE-C098E95BD84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E69-CC23-480F-8BB8-23D3CB66E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2B74-DC52-4A39-A7AE-C098E95BD84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E69-CC23-480F-8BB8-23D3CB66E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8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2B74-DC52-4A39-A7AE-C098E95BD84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E69-CC23-480F-8BB8-23D3CB66E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1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2B74-DC52-4A39-A7AE-C098E95BD84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E69-CC23-480F-8BB8-23D3CB66E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0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2B74-DC52-4A39-A7AE-C098E95BD84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E69-CC23-480F-8BB8-23D3CB66E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2B74-DC52-4A39-A7AE-C098E95BD84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E69-CC23-480F-8BB8-23D3CB66E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6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2B74-DC52-4A39-A7AE-C098E95BD84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E69-CC23-480F-8BB8-23D3CB66E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2B74-DC52-4A39-A7AE-C098E95BD84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E69-CC23-480F-8BB8-23D3CB66E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9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2B74-DC52-4A39-A7AE-C098E95BD84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E69-CC23-480F-8BB8-23D3CB66E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9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C2B74-DC52-4A39-A7AE-C098E95BD84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0E69-CC23-480F-8BB8-23D3CB66E3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0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ctms.engin.umich.edu/CTMS/Content/InvertedPendulum/System/Modeling/figures/pendulum2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696" y="1499540"/>
            <a:ext cx="2752381" cy="290476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1298" y="1838574"/>
            <a:ext cx="6048405" cy="107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42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A. TANNURI</dc:creator>
  <cp:lastModifiedBy>EDUARDO A. TANNURI</cp:lastModifiedBy>
  <cp:revision>2</cp:revision>
  <dcterms:created xsi:type="dcterms:W3CDTF">2018-10-26T09:53:39Z</dcterms:created>
  <dcterms:modified xsi:type="dcterms:W3CDTF">2018-10-26T09:59:24Z</dcterms:modified>
</cp:coreProperties>
</file>