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81" r:id="rId2"/>
    <p:sldId id="415" r:id="rId3"/>
    <p:sldId id="41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4A2715-8087-344F-94CC-C0D8221BB502}" type="doc">
      <dgm:prSet loTypeId="urn:microsoft.com/office/officeart/2005/8/layout/chevron1" loCatId="process" qsTypeId="urn:microsoft.com/office/officeart/2005/8/quickstyle/3D2" qsCatId="3D" csTypeId="urn:microsoft.com/office/officeart/2005/8/colors/accent0_3" csCatId="mainScheme" phldr="1"/>
      <dgm:spPr/>
    </dgm:pt>
    <dgm:pt modelId="{0CF854F2-B0E5-B341-A3C8-5DDB165059B3}">
      <dgm:prSet phldrT="[Text]"/>
      <dgm:spPr/>
      <dgm:t>
        <a:bodyPr/>
        <a:lstStyle/>
        <a:p>
          <a:r>
            <a:rPr lang="en-US" dirty="0"/>
            <a:t>ROE </a:t>
          </a:r>
          <a:r>
            <a:rPr lang="en-US" dirty="0" err="1"/>
            <a:t>Decrescente</a:t>
          </a:r>
          <a:r>
            <a:rPr lang="en-US" dirty="0"/>
            <a:t> </a:t>
          </a:r>
        </a:p>
      </dgm:t>
    </dgm:pt>
    <dgm:pt modelId="{32B545A3-5DAC-A045-9DDF-E434482987B6}" type="parTrans" cxnId="{A6F2874F-D361-8843-B9A2-AC117C11EA43}">
      <dgm:prSet/>
      <dgm:spPr/>
      <dgm:t>
        <a:bodyPr/>
        <a:lstStyle/>
        <a:p>
          <a:endParaRPr lang="en-US"/>
        </a:p>
      </dgm:t>
    </dgm:pt>
    <dgm:pt modelId="{C4A52D72-C6D5-E84E-8FA2-EC1CD05E5B64}" type="sibTrans" cxnId="{A6F2874F-D361-8843-B9A2-AC117C11EA43}">
      <dgm:prSet/>
      <dgm:spPr/>
      <dgm:t>
        <a:bodyPr/>
        <a:lstStyle/>
        <a:p>
          <a:endParaRPr lang="en-US"/>
        </a:p>
      </dgm:t>
    </dgm:pt>
    <dgm:pt modelId="{10E04446-32EF-814B-AF45-99C8E4743C0C}">
      <dgm:prSet phldrT="[Text]"/>
      <dgm:spPr/>
      <dgm:t>
        <a:bodyPr/>
        <a:lstStyle/>
        <a:p>
          <a:r>
            <a:rPr lang="en-US" dirty="0" err="1"/>
            <a:t>Ações</a:t>
          </a:r>
          <a:r>
            <a:rPr lang="en-US" dirty="0"/>
            <a:t> Valor</a:t>
          </a:r>
        </a:p>
      </dgm:t>
    </dgm:pt>
    <dgm:pt modelId="{14AD8BCF-6108-174F-9F37-A24E25E8A9BA}" type="parTrans" cxnId="{6173B3E6-9892-DC48-8056-05E9D8928729}">
      <dgm:prSet/>
      <dgm:spPr/>
      <dgm:t>
        <a:bodyPr/>
        <a:lstStyle/>
        <a:p>
          <a:endParaRPr lang="en-US"/>
        </a:p>
      </dgm:t>
    </dgm:pt>
    <dgm:pt modelId="{23169D0E-4885-C64E-8AE5-FB65A99AFA5A}" type="sibTrans" cxnId="{6173B3E6-9892-DC48-8056-05E9D8928729}">
      <dgm:prSet/>
      <dgm:spPr/>
      <dgm:t>
        <a:bodyPr/>
        <a:lstStyle/>
        <a:p>
          <a:endParaRPr lang="en-US"/>
        </a:p>
      </dgm:t>
    </dgm:pt>
    <dgm:pt modelId="{77928138-DCE2-FC45-833E-64FC0DD28F2D}">
      <dgm:prSet phldrT="[Text]"/>
      <dgm:spPr/>
      <dgm:t>
        <a:bodyPr/>
        <a:lstStyle/>
        <a:p>
          <a:r>
            <a:rPr lang="en-US" dirty="0"/>
            <a:t>ROE </a:t>
          </a:r>
          <a:r>
            <a:rPr lang="en-US" dirty="0" err="1"/>
            <a:t>Crescente</a:t>
          </a:r>
          <a:endParaRPr lang="en-US" dirty="0"/>
        </a:p>
      </dgm:t>
    </dgm:pt>
    <dgm:pt modelId="{B2985DDA-EF9E-9D46-86D5-118B37856E7B}" type="parTrans" cxnId="{7A8CE6A1-8FC0-0A4C-A83A-5BE0F998AFCD}">
      <dgm:prSet/>
      <dgm:spPr/>
      <dgm:t>
        <a:bodyPr/>
        <a:lstStyle/>
        <a:p>
          <a:endParaRPr lang="en-US"/>
        </a:p>
      </dgm:t>
    </dgm:pt>
    <dgm:pt modelId="{961227C3-CD60-A34F-B561-61950CE5E563}" type="sibTrans" cxnId="{7A8CE6A1-8FC0-0A4C-A83A-5BE0F998AFCD}">
      <dgm:prSet/>
      <dgm:spPr/>
      <dgm:t>
        <a:bodyPr/>
        <a:lstStyle/>
        <a:p>
          <a:endParaRPr lang="en-US"/>
        </a:p>
      </dgm:t>
    </dgm:pt>
    <dgm:pt modelId="{842BEF02-7BE4-CA44-B04D-5984564DD0DC}" type="pres">
      <dgm:prSet presAssocID="{594A2715-8087-344F-94CC-C0D8221BB502}" presName="Name0" presStyleCnt="0">
        <dgm:presLayoutVars>
          <dgm:dir/>
          <dgm:animLvl val="lvl"/>
          <dgm:resizeHandles val="exact"/>
        </dgm:presLayoutVars>
      </dgm:prSet>
      <dgm:spPr/>
    </dgm:pt>
    <dgm:pt modelId="{337A66FB-F443-D24D-8705-D27ABCDBE9B4}" type="pres">
      <dgm:prSet presAssocID="{0CF854F2-B0E5-B341-A3C8-5DDB165059B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F2122B9-4251-604B-AB02-3E0A5B5B7362}" type="pres">
      <dgm:prSet presAssocID="{C4A52D72-C6D5-E84E-8FA2-EC1CD05E5B64}" presName="parTxOnlySpace" presStyleCnt="0"/>
      <dgm:spPr/>
    </dgm:pt>
    <dgm:pt modelId="{0E1928F7-B098-F74B-A038-57CBD3F56329}" type="pres">
      <dgm:prSet presAssocID="{10E04446-32EF-814B-AF45-99C8E4743C0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17CC8ED-47FB-9545-9FB9-1D97DA530913}" type="pres">
      <dgm:prSet presAssocID="{23169D0E-4885-C64E-8AE5-FB65A99AFA5A}" presName="parTxOnlySpace" presStyleCnt="0"/>
      <dgm:spPr/>
    </dgm:pt>
    <dgm:pt modelId="{C5AD3D37-BC41-8A4E-9259-412AA80A9D24}" type="pres">
      <dgm:prSet presAssocID="{77928138-DCE2-FC45-833E-64FC0DD28F2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C824F16D-2E24-4841-8EF3-03A62B60004C}" type="presOf" srcId="{77928138-DCE2-FC45-833E-64FC0DD28F2D}" destId="{C5AD3D37-BC41-8A4E-9259-412AA80A9D24}" srcOrd="0" destOrd="0" presId="urn:microsoft.com/office/officeart/2005/8/layout/chevron1"/>
    <dgm:cxn modelId="{A6F2874F-D361-8843-B9A2-AC117C11EA43}" srcId="{594A2715-8087-344F-94CC-C0D8221BB502}" destId="{0CF854F2-B0E5-B341-A3C8-5DDB165059B3}" srcOrd="0" destOrd="0" parTransId="{32B545A3-5DAC-A045-9DDF-E434482987B6}" sibTransId="{C4A52D72-C6D5-E84E-8FA2-EC1CD05E5B64}"/>
    <dgm:cxn modelId="{EFA39670-69BD-014F-8AD2-BBB2ECA63EF7}" type="presOf" srcId="{0CF854F2-B0E5-B341-A3C8-5DDB165059B3}" destId="{337A66FB-F443-D24D-8705-D27ABCDBE9B4}" srcOrd="0" destOrd="0" presId="urn:microsoft.com/office/officeart/2005/8/layout/chevron1"/>
    <dgm:cxn modelId="{994C049A-ABCE-B943-AA74-A8877D193F0D}" type="presOf" srcId="{594A2715-8087-344F-94CC-C0D8221BB502}" destId="{842BEF02-7BE4-CA44-B04D-5984564DD0DC}" srcOrd="0" destOrd="0" presId="urn:microsoft.com/office/officeart/2005/8/layout/chevron1"/>
    <dgm:cxn modelId="{7A8CE6A1-8FC0-0A4C-A83A-5BE0F998AFCD}" srcId="{594A2715-8087-344F-94CC-C0D8221BB502}" destId="{77928138-DCE2-FC45-833E-64FC0DD28F2D}" srcOrd="2" destOrd="0" parTransId="{B2985DDA-EF9E-9D46-86D5-118B37856E7B}" sibTransId="{961227C3-CD60-A34F-B561-61950CE5E563}"/>
    <dgm:cxn modelId="{6173B3E6-9892-DC48-8056-05E9D8928729}" srcId="{594A2715-8087-344F-94CC-C0D8221BB502}" destId="{10E04446-32EF-814B-AF45-99C8E4743C0C}" srcOrd="1" destOrd="0" parTransId="{14AD8BCF-6108-174F-9F37-A24E25E8A9BA}" sibTransId="{23169D0E-4885-C64E-8AE5-FB65A99AFA5A}"/>
    <dgm:cxn modelId="{B92597F9-2D4D-D94A-8E23-D373B00E22A7}" type="presOf" srcId="{10E04446-32EF-814B-AF45-99C8E4743C0C}" destId="{0E1928F7-B098-F74B-A038-57CBD3F56329}" srcOrd="0" destOrd="0" presId="urn:microsoft.com/office/officeart/2005/8/layout/chevron1"/>
    <dgm:cxn modelId="{419740AD-71FB-8C40-BEB4-B932C574217A}" type="presParOf" srcId="{842BEF02-7BE4-CA44-B04D-5984564DD0DC}" destId="{337A66FB-F443-D24D-8705-D27ABCDBE9B4}" srcOrd="0" destOrd="0" presId="urn:microsoft.com/office/officeart/2005/8/layout/chevron1"/>
    <dgm:cxn modelId="{C01F042D-BE3B-5247-A009-2856441E2789}" type="presParOf" srcId="{842BEF02-7BE4-CA44-B04D-5984564DD0DC}" destId="{2F2122B9-4251-604B-AB02-3E0A5B5B7362}" srcOrd="1" destOrd="0" presId="urn:microsoft.com/office/officeart/2005/8/layout/chevron1"/>
    <dgm:cxn modelId="{1D0143C2-9321-F94C-9635-117FFEBD8BB5}" type="presParOf" srcId="{842BEF02-7BE4-CA44-B04D-5984564DD0DC}" destId="{0E1928F7-B098-F74B-A038-57CBD3F56329}" srcOrd="2" destOrd="0" presId="urn:microsoft.com/office/officeart/2005/8/layout/chevron1"/>
    <dgm:cxn modelId="{BFAD273E-794C-5940-B675-343600EA8B1F}" type="presParOf" srcId="{842BEF02-7BE4-CA44-B04D-5984564DD0DC}" destId="{217CC8ED-47FB-9545-9FB9-1D97DA530913}" srcOrd="3" destOrd="0" presId="urn:microsoft.com/office/officeart/2005/8/layout/chevron1"/>
    <dgm:cxn modelId="{4C21EF8D-FD9C-7847-9B84-29B302FA8BD5}" type="presParOf" srcId="{842BEF02-7BE4-CA44-B04D-5984564DD0DC}" destId="{C5AD3D37-BC41-8A4E-9259-412AA80A9D2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4A2715-8087-344F-94CC-C0D8221BB502}" type="doc">
      <dgm:prSet loTypeId="urn:microsoft.com/office/officeart/2005/8/layout/chevron1" loCatId="process" qsTypeId="urn:microsoft.com/office/officeart/2005/8/quickstyle/3D2" qsCatId="3D" csTypeId="urn:microsoft.com/office/officeart/2005/8/colors/accent0_3" csCatId="mainScheme" phldr="1"/>
      <dgm:spPr/>
    </dgm:pt>
    <dgm:pt modelId="{0CF854F2-B0E5-B341-A3C8-5DDB165059B3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32B545A3-5DAC-A045-9DDF-E434482987B6}" type="parTrans" cxnId="{A6F2874F-D361-8843-B9A2-AC117C11EA43}">
      <dgm:prSet/>
      <dgm:spPr/>
      <dgm:t>
        <a:bodyPr/>
        <a:lstStyle/>
        <a:p>
          <a:endParaRPr lang="en-US"/>
        </a:p>
      </dgm:t>
    </dgm:pt>
    <dgm:pt modelId="{C4A52D72-C6D5-E84E-8FA2-EC1CD05E5B64}" type="sibTrans" cxnId="{A6F2874F-D361-8843-B9A2-AC117C11EA43}">
      <dgm:prSet/>
      <dgm:spPr/>
      <dgm:t>
        <a:bodyPr/>
        <a:lstStyle/>
        <a:p>
          <a:endParaRPr lang="en-US"/>
        </a:p>
      </dgm:t>
    </dgm:pt>
    <dgm:pt modelId="{10E04446-32EF-814B-AF45-99C8E4743C0C}">
      <dgm:prSet phldrT="[Text]"/>
      <dgm:spPr/>
      <dgm:t>
        <a:bodyPr/>
        <a:lstStyle/>
        <a:p>
          <a:r>
            <a:rPr lang="en-US" dirty="0" err="1"/>
            <a:t>Ações</a:t>
          </a:r>
          <a:r>
            <a:rPr lang="en-US" dirty="0"/>
            <a:t> Valor</a:t>
          </a:r>
        </a:p>
      </dgm:t>
    </dgm:pt>
    <dgm:pt modelId="{14AD8BCF-6108-174F-9F37-A24E25E8A9BA}" type="parTrans" cxnId="{6173B3E6-9892-DC48-8056-05E9D8928729}">
      <dgm:prSet/>
      <dgm:spPr/>
      <dgm:t>
        <a:bodyPr/>
        <a:lstStyle/>
        <a:p>
          <a:endParaRPr lang="en-US"/>
        </a:p>
      </dgm:t>
    </dgm:pt>
    <dgm:pt modelId="{23169D0E-4885-C64E-8AE5-FB65A99AFA5A}" type="sibTrans" cxnId="{6173B3E6-9892-DC48-8056-05E9D8928729}">
      <dgm:prSet/>
      <dgm:spPr/>
      <dgm:t>
        <a:bodyPr/>
        <a:lstStyle/>
        <a:p>
          <a:endParaRPr lang="en-US"/>
        </a:p>
      </dgm:t>
    </dgm:pt>
    <dgm:pt modelId="{77928138-DCE2-FC45-833E-64FC0DD28F2D}">
      <dgm:prSet phldrT="[Text]"/>
      <dgm:spPr/>
      <dgm:t>
        <a:bodyPr/>
        <a:lstStyle/>
        <a:p>
          <a:r>
            <a:rPr lang="en-US" dirty="0" err="1"/>
            <a:t>Retorno</a:t>
          </a:r>
          <a:r>
            <a:rPr lang="en-US" dirty="0"/>
            <a:t> de </a:t>
          </a:r>
          <a:r>
            <a:rPr lang="en-US" dirty="0" err="1"/>
            <a:t>investimento</a:t>
          </a:r>
          <a:r>
            <a:rPr lang="en-US" dirty="0"/>
            <a:t> </a:t>
          </a:r>
          <a:r>
            <a:rPr lang="en-US" dirty="0" err="1"/>
            <a:t>em</a:t>
          </a:r>
          <a:r>
            <a:rPr lang="en-US" dirty="0"/>
            <a:t> </a:t>
          </a:r>
          <a:r>
            <a:rPr lang="en-US" dirty="0" err="1"/>
            <a:t>ações</a:t>
          </a:r>
          <a:r>
            <a:rPr lang="en-US" dirty="0"/>
            <a:t> </a:t>
          </a:r>
          <a:r>
            <a:rPr lang="en-US" dirty="0" err="1"/>
            <a:t>Crescente</a:t>
          </a:r>
          <a:endParaRPr lang="en-US" dirty="0"/>
        </a:p>
        <a:p>
          <a:r>
            <a:rPr lang="en-US" dirty="0"/>
            <a:t>M/B </a:t>
          </a:r>
          <a:r>
            <a:rPr lang="en-US" dirty="0" err="1"/>
            <a:t>Crescente</a:t>
          </a:r>
          <a:endParaRPr lang="en-US" dirty="0"/>
        </a:p>
      </dgm:t>
    </dgm:pt>
    <dgm:pt modelId="{B2985DDA-EF9E-9D46-86D5-118B37856E7B}" type="parTrans" cxnId="{7A8CE6A1-8FC0-0A4C-A83A-5BE0F998AFCD}">
      <dgm:prSet/>
      <dgm:spPr/>
      <dgm:t>
        <a:bodyPr/>
        <a:lstStyle/>
        <a:p>
          <a:endParaRPr lang="en-US"/>
        </a:p>
      </dgm:t>
    </dgm:pt>
    <dgm:pt modelId="{961227C3-CD60-A34F-B561-61950CE5E563}" type="sibTrans" cxnId="{7A8CE6A1-8FC0-0A4C-A83A-5BE0F998AFCD}">
      <dgm:prSet/>
      <dgm:spPr/>
      <dgm:t>
        <a:bodyPr/>
        <a:lstStyle/>
        <a:p>
          <a:endParaRPr lang="en-US"/>
        </a:p>
      </dgm:t>
    </dgm:pt>
    <dgm:pt modelId="{842BEF02-7BE4-CA44-B04D-5984564DD0DC}" type="pres">
      <dgm:prSet presAssocID="{594A2715-8087-344F-94CC-C0D8221BB502}" presName="Name0" presStyleCnt="0">
        <dgm:presLayoutVars>
          <dgm:dir/>
          <dgm:animLvl val="lvl"/>
          <dgm:resizeHandles val="exact"/>
        </dgm:presLayoutVars>
      </dgm:prSet>
      <dgm:spPr/>
    </dgm:pt>
    <dgm:pt modelId="{337A66FB-F443-D24D-8705-D27ABCDBE9B4}" type="pres">
      <dgm:prSet presAssocID="{0CF854F2-B0E5-B341-A3C8-5DDB165059B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F2122B9-4251-604B-AB02-3E0A5B5B7362}" type="pres">
      <dgm:prSet presAssocID="{C4A52D72-C6D5-E84E-8FA2-EC1CD05E5B64}" presName="parTxOnlySpace" presStyleCnt="0"/>
      <dgm:spPr/>
    </dgm:pt>
    <dgm:pt modelId="{0E1928F7-B098-F74B-A038-57CBD3F56329}" type="pres">
      <dgm:prSet presAssocID="{10E04446-32EF-814B-AF45-99C8E4743C0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17CC8ED-47FB-9545-9FB9-1D97DA530913}" type="pres">
      <dgm:prSet presAssocID="{23169D0E-4885-C64E-8AE5-FB65A99AFA5A}" presName="parTxOnlySpace" presStyleCnt="0"/>
      <dgm:spPr/>
    </dgm:pt>
    <dgm:pt modelId="{C5AD3D37-BC41-8A4E-9259-412AA80A9D24}" type="pres">
      <dgm:prSet presAssocID="{77928138-DCE2-FC45-833E-64FC0DD28F2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78F8415E-ABCA-F349-A668-ADA400A5833A}" type="presOf" srcId="{594A2715-8087-344F-94CC-C0D8221BB502}" destId="{842BEF02-7BE4-CA44-B04D-5984564DD0DC}" srcOrd="0" destOrd="0" presId="urn:microsoft.com/office/officeart/2005/8/layout/chevron1"/>
    <dgm:cxn modelId="{1FD00E63-FE50-BB41-809B-69B73EA70DEC}" type="presOf" srcId="{10E04446-32EF-814B-AF45-99C8E4743C0C}" destId="{0E1928F7-B098-F74B-A038-57CBD3F56329}" srcOrd="0" destOrd="0" presId="urn:microsoft.com/office/officeart/2005/8/layout/chevron1"/>
    <dgm:cxn modelId="{A6F2874F-D361-8843-B9A2-AC117C11EA43}" srcId="{594A2715-8087-344F-94CC-C0D8221BB502}" destId="{0CF854F2-B0E5-B341-A3C8-5DDB165059B3}" srcOrd="0" destOrd="0" parTransId="{32B545A3-5DAC-A045-9DDF-E434482987B6}" sibTransId="{C4A52D72-C6D5-E84E-8FA2-EC1CD05E5B64}"/>
    <dgm:cxn modelId="{00927488-B0AE-6548-811F-500DA968F778}" type="presOf" srcId="{77928138-DCE2-FC45-833E-64FC0DD28F2D}" destId="{C5AD3D37-BC41-8A4E-9259-412AA80A9D24}" srcOrd="0" destOrd="0" presId="urn:microsoft.com/office/officeart/2005/8/layout/chevron1"/>
    <dgm:cxn modelId="{1CEF0296-5928-D147-AB23-C807D7D94158}" type="presOf" srcId="{0CF854F2-B0E5-B341-A3C8-5DDB165059B3}" destId="{337A66FB-F443-D24D-8705-D27ABCDBE9B4}" srcOrd="0" destOrd="0" presId="urn:microsoft.com/office/officeart/2005/8/layout/chevron1"/>
    <dgm:cxn modelId="{7A8CE6A1-8FC0-0A4C-A83A-5BE0F998AFCD}" srcId="{594A2715-8087-344F-94CC-C0D8221BB502}" destId="{77928138-DCE2-FC45-833E-64FC0DD28F2D}" srcOrd="2" destOrd="0" parTransId="{B2985DDA-EF9E-9D46-86D5-118B37856E7B}" sibTransId="{961227C3-CD60-A34F-B561-61950CE5E563}"/>
    <dgm:cxn modelId="{6173B3E6-9892-DC48-8056-05E9D8928729}" srcId="{594A2715-8087-344F-94CC-C0D8221BB502}" destId="{10E04446-32EF-814B-AF45-99C8E4743C0C}" srcOrd="1" destOrd="0" parTransId="{14AD8BCF-6108-174F-9F37-A24E25E8A9BA}" sibTransId="{23169D0E-4885-C64E-8AE5-FB65A99AFA5A}"/>
    <dgm:cxn modelId="{31026FC4-6697-4F43-8B03-ECB27C6C975B}" type="presParOf" srcId="{842BEF02-7BE4-CA44-B04D-5984564DD0DC}" destId="{337A66FB-F443-D24D-8705-D27ABCDBE9B4}" srcOrd="0" destOrd="0" presId="urn:microsoft.com/office/officeart/2005/8/layout/chevron1"/>
    <dgm:cxn modelId="{430700B4-E49E-7841-8249-B2A1FF6089AD}" type="presParOf" srcId="{842BEF02-7BE4-CA44-B04D-5984564DD0DC}" destId="{2F2122B9-4251-604B-AB02-3E0A5B5B7362}" srcOrd="1" destOrd="0" presId="urn:microsoft.com/office/officeart/2005/8/layout/chevron1"/>
    <dgm:cxn modelId="{EF9AC03D-DC01-0740-991F-77E85B1991C3}" type="presParOf" srcId="{842BEF02-7BE4-CA44-B04D-5984564DD0DC}" destId="{0E1928F7-B098-F74B-A038-57CBD3F56329}" srcOrd="2" destOrd="0" presId="urn:microsoft.com/office/officeart/2005/8/layout/chevron1"/>
    <dgm:cxn modelId="{6356FBBA-70CA-1545-8EF8-0E59FB15328C}" type="presParOf" srcId="{842BEF02-7BE4-CA44-B04D-5984564DD0DC}" destId="{217CC8ED-47FB-9545-9FB9-1D97DA530913}" srcOrd="3" destOrd="0" presId="urn:microsoft.com/office/officeart/2005/8/layout/chevron1"/>
    <dgm:cxn modelId="{28962536-A93B-9448-8E33-B9D60A2D590E}" type="presParOf" srcId="{842BEF02-7BE4-CA44-B04D-5984564DD0DC}" destId="{C5AD3D37-BC41-8A4E-9259-412AA80A9D2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4A2715-8087-344F-94CC-C0D8221BB502}" type="doc">
      <dgm:prSet loTypeId="urn:microsoft.com/office/officeart/2005/8/layout/chevron1" loCatId="process" qsTypeId="urn:microsoft.com/office/officeart/2005/8/quickstyle/3D2" qsCatId="3D" csTypeId="urn:microsoft.com/office/officeart/2005/8/colors/accent0_3" csCatId="mainScheme" phldr="1"/>
      <dgm:spPr/>
    </dgm:pt>
    <dgm:pt modelId="{0CF854F2-B0E5-B341-A3C8-5DDB165059B3}">
      <dgm:prSet phldrT="[Text]"/>
      <dgm:spPr/>
      <dgm:t>
        <a:bodyPr/>
        <a:lstStyle/>
        <a:p>
          <a:r>
            <a:rPr lang="en-US" dirty="0"/>
            <a:t>ROE </a:t>
          </a:r>
          <a:r>
            <a:rPr lang="en-US" dirty="0" err="1"/>
            <a:t>Crescente</a:t>
          </a:r>
          <a:r>
            <a:rPr lang="en-US" dirty="0"/>
            <a:t> </a:t>
          </a:r>
        </a:p>
      </dgm:t>
    </dgm:pt>
    <dgm:pt modelId="{32B545A3-5DAC-A045-9DDF-E434482987B6}" type="parTrans" cxnId="{A6F2874F-D361-8843-B9A2-AC117C11EA43}">
      <dgm:prSet/>
      <dgm:spPr/>
      <dgm:t>
        <a:bodyPr/>
        <a:lstStyle/>
        <a:p>
          <a:endParaRPr lang="en-US"/>
        </a:p>
      </dgm:t>
    </dgm:pt>
    <dgm:pt modelId="{C4A52D72-C6D5-E84E-8FA2-EC1CD05E5B64}" type="sibTrans" cxnId="{A6F2874F-D361-8843-B9A2-AC117C11EA43}">
      <dgm:prSet/>
      <dgm:spPr/>
      <dgm:t>
        <a:bodyPr/>
        <a:lstStyle/>
        <a:p>
          <a:endParaRPr lang="en-US"/>
        </a:p>
      </dgm:t>
    </dgm:pt>
    <dgm:pt modelId="{10E04446-32EF-814B-AF45-99C8E4743C0C}">
      <dgm:prSet phldrT="[Text]"/>
      <dgm:spPr/>
      <dgm:t>
        <a:bodyPr/>
        <a:lstStyle/>
        <a:p>
          <a:r>
            <a:rPr lang="en-US" dirty="0" err="1"/>
            <a:t>Ações</a:t>
          </a:r>
          <a:r>
            <a:rPr lang="en-US" dirty="0"/>
            <a:t> </a:t>
          </a:r>
          <a:r>
            <a:rPr lang="en-US" dirty="0" err="1"/>
            <a:t>Crescimento</a:t>
          </a:r>
          <a:endParaRPr lang="en-US" dirty="0"/>
        </a:p>
      </dgm:t>
    </dgm:pt>
    <dgm:pt modelId="{14AD8BCF-6108-174F-9F37-A24E25E8A9BA}" type="parTrans" cxnId="{6173B3E6-9892-DC48-8056-05E9D8928729}">
      <dgm:prSet/>
      <dgm:spPr/>
      <dgm:t>
        <a:bodyPr/>
        <a:lstStyle/>
        <a:p>
          <a:endParaRPr lang="en-US"/>
        </a:p>
      </dgm:t>
    </dgm:pt>
    <dgm:pt modelId="{23169D0E-4885-C64E-8AE5-FB65A99AFA5A}" type="sibTrans" cxnId="{6173B3E6-9892-DC48-8056-05E9D8928729}">
      <dgm:prSet/>
      <dgm:spPr/>
      <dgm:t>
        <a:bodyPr/>
        <a:lstStyle/>
        <a:p>
          <a:endParaRPr lang="en-US"/>
        </a:p>
      </dgm:t>
    </dgm:pt>
    <dgm:pt modelId="{77928138-DCE2-FC45-833E-64FC0DD28F2D}">
      <dgm:prSet phldrT="[Text]"/>
      <dgm:spPr/>
      <dgm:t>
        <a:bodyPr/>
        <a:lstStyle/>
        <a:p>
          <a:r>
            <a:rPr lang="en-US" dirty="0"/>
            <a:t>ROE </a:t>
          </a:r>
          <a:r>
            <a:rPr lang="en-US" dirty="0" err="1"/>
            <a:t>Decrescente</a:t>
          </a:r>
          <a:endParaRPr lang="en-US" dirty="0"/>
        </a:p>
      </dgm:t>
    </dgm:pt>
    <dgm:pt modelId="{B2985DDA-EF9E-9D46-86D5-118B37856E7B}" type="parTrans" cxnId="{7A8CE6A1-8FC0-0A4C-A83A-5BE0F998AFCD}">
      <dgm:prSet/>
      <dgm:spPr/>
      <dgm:t>
        <a:bodyPr/>
        <a:lstStyle/>
        <a:p>
          <a:endParaRPr lang="en-US"/>
        </a:p>
      </dgm:t>
    </dgm:pt>
    <dgm:pt modelId="{961227C3-CD60-A34F-B561-61950CE5E563}" type="sibTrans" cxnId="{7A8CE6A1-8FC0-0A4C-A83A-5BE0F998AFCD}">
      <dgm:prSet/>
      <dgm:spPr/>
      <dgm:t>
        <a:bodyPr/>
        <a:lstStyle/>
        <a:p>
          <a:endParaRPr lang="en-US"/>
        </a:p>
      </dgm:t>
    </dgm:pt>
    <dgm:pt modelId="{842BEF02-7BE4-CA44-B04D-5984564DD0DC}" type="pres">
      <dgm:prSet presAssocID="{594A2715-8087-344F-94CC-C0D8221BB502}" presName="Name0" presStyleCnt="0">
        <dgm:presLayoutVars>
          <dgm:dir/>
          <dgm:animLvl val="lvl"/>
          <dgm:resizeHandles val="exact"/>
        </dgm:presLayoutVars>
      </dgm:prSet>
      <dgm:spPr/>
    </dgm:pt>
    <dgm:pt modelId="{337A66FB-F443-D24D-8705-D27ABCDBE9B4}" type="pres">
      <dgm:prSet presAssocID="{0CF854F2-B0E5-B341-A3C8-5DDB165059B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F2122B9-4251-604B-AB02-3E0A5B5B7362}" type="pres">
      <dgm:prSet presAssocID="{C4A52D72-C6D5-E84E-8FA2-EC1CD05E5B64}" presName="parTxOnlySpace" presStyleCnt="0"/>
      <dgm:spPr/>
    </dgm:pt>
    <dgm:pt modelId="{0E1928F7-B098-F74B-A038-57CBD3F56329}" type="pres">
      <dgm:prSet presAssocID="{10E04446-32EF-814B-AF45-99C8E4743C0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17CC8ED-47FB-9545-9FB9-1D97DA530913}" type="pres">
      <dgm:prSet presAssocID="{23169D0E-4885-C64E-8AE5-FB65A99AFA5A}" presName="parTxOnlySpace" presStyleCnt="0"/>
      <dgm:spPr/>
    </dgm:pt>
    <dgm:pt modelId="{C5AD3D37-BC41-8A4E-9259-412AA80A9D24}" type="pres">
      <dgm:prSet presAssocID="{77928138-DCE2-FC45-833E-64FC0DD28F2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7F3FF2D-18E1-4C40-8736-A971DD540296}" type="presOf" srcId="{0CF854F2-B0E5-B341-A3C8-5DDB165059B3}" destId="{337A66FB-F443-D24D-8705-D27ABCDBE9B4}" srcOrd="0" destOrd="0" presId="urn:microsoft.com/office/officeart/2005/8/layout/chevron1"/>
    <dgm:cxn modelId="{A6F2874F-D361-8843-B9A2-AC117C11EA43}" srcId="{594A2715-8087-344F-94CC-C0D8221BB502}" destId="{0CF854F2-B0E5-B341-A3C8-5DDB165059B3}" srcOrd="0" destOrd="0" parTransId="{32B545A3-5DAC-A045-9DDF-E434482987B6}" sibTransId="{C4A52D72-C6D5-E84E-8FA2-EC1CD05E5B64}"/>
    <dgm:cxn modelId="{31502F53-B1A8-E64A-AB18-200119C0A489}" type="presOf" srcId="{77928138-DCE2-FC45-833E-64FC0DD28F2D}" destId="{C5AD3D37-BC41-8A4E-9259-412AA80A9D24}" srcOrd="0" destOrd="0" presId="urn:microsoft.com/office/officeart/2005/8/layout/chevron1"/>
    <dgm:cxn modelId="{7A8CE6A1-8FC0-0A4C-A83A-5BE0F998AFCD}" srcId="{594A2715-8087-344F-94CC-C0D8221BB502}" destId="{77928138-DCE2-FC45-833E-64FC0DD28F2D}" srcOrd="2" destOrd="0" parTransId="{B2985DDA-EF9E-9D46-86D5-118B37856E7B}" sibTransId="{961227C3-CD60-A34F-B561-61950CE5E563}"/>
    <dgm:cxn modelId="{6B6DA3D2-BED1-6549-B770-C658177F1E77}" type="presOf" srcId="{10E04446-32EF-814B-AF45-99C8E4743C0C}" destId="{0E1928F7-B098-F74B-A038-57CBD3F56329}" srcOrd="0" destOrd="0" presId="urn:microsoft.com/office/officeart/2005/8/layout/chevron1"/>
    <dgm:cxn modelId="{6173B3E6-9892-DC48-8056-05E9D8928729}" srcId="{594A2715-8087-344F-94CC-C0D8221BB502}" destId="{10E04446-32EF-814B-AF45-99C8E4743C0C}" srcOrd="1" destOrd="0" parTransId="{14AD8BCF-6108-174F-9F37-A24E25E8A9BA}" sibTransId="{23169D0E-4885-C64E-8AE5-FB65A99AFA5A}"/>
    <dgm:cxn modelId="{2233A0FF-D6A1-B44C-87CF-8C0A2DC507C4}" type="presOf" srcId="{594A2715-8087-344F-94CC-C0D8221BB502}" destId="{842BEF02-7BE4-CA44-B04D-5984564DD0DC}" srcOrd="0" destOrd="0" presId="urn:microsoft.com/office/officeart/2005/8/layout/chevron1"/>
    <dgm:cxn modelId="{AE560126-680B-A349-8F5C-0AE984304BAD}" type="presParOf" srcId="{842BEF02-7BE4-CA44-B04D-5984564DD0DC}" destId="{337A66FB-F443-D24D-8705-D27ABCDBE9B4}" srcOrd="0" destOrd="0" presId="urn:microsoft.com/office/officeart/2005/8/layout/chevron1"/>
    <dgm:cxn modelId="{9B097DBB-147C-5C4B-B013-25D9A0C82635}" type="presParOf" srcId="{842BEF02-7BE4-CA44-B04D-5984564DD0DC}" destId="{2F2122B9-4251-604B-AB02-3E0A5B5B7362}" srcOrd="1" destOrd="0" presId="urn:microsoft.com/office/officeart/2005/8/layout/chevron1"/>
    <dgm:cxn modelId="{F5DDFF20-5DC5-DC4C-A58E-6DD716225D63}" type="presParOf" srcId="{842BEF02-7BE4-CA44-B04D-5984564DD0DC}" destId="{0E1928F7-B098-F74B-A038-57CBD3F56329}" srcOrd="2" destOrd="0" presId="urn:microsoft.com/office/officeart/2005/8/layout/chevron1"/>
    <dgm:cxn modelId="{0C909313-E7F2-0E47-ACCA-FA4B26A511C0}" type="presParOf" srcId="{842BEF02-7BE4-CA44-B04D-5984564DD0DC}" destId="{217CC8ED-47FB-9545-9FB9-1D97DA530913}" srcOrd="3" destOrd="0" presId="urn:microsoft.com/office/officeart/2005/8/layout/chevron1"/>
    <dgm:cxn modelId="{73244D25-CCAC-4C46-A559-C5F4D05DBF72}" type="presParOf" srcId="{842BEF02-7BE4-CA44-B04D-5984564DD0DC}" destId="{C5AD3D37-BC41-8A4E-9259-412AA80A9D2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4A2715-8087-344F-94CC-C0D8221BB502}" type="doc">
      <dgm:prSet loTypeId="urn:microsoft.com/office/officeart/2005/8/layout/chevron1" loCatId="process" qsTypeId="urn:microsoft.com/office/officeart/2005/8/quickstyle/3D2" qsCatId="3D" csTypeId="urn:microsoft.com/office/officeart/2005/8/colors/accent0_3" csCatId="mainScheme" phldr="1"/>
      <dgm:spPr/>
    </dgm:pt>
    <dgm:pt modelId="{0CF854F2-B0E5-B341-A3C8-5DDB165059B3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32B545A3-5DAC-A045-9DDF-E434482987B6}" type="parTrans" cxnId="{A6F2874F-D361-8843-B9A2-AC117C11EA43}">
      <dgm:prSet/>
      <dgm:spPr/>
      <dgm:t>
        <a:bodyPr/>
        <a:lstStyle/>
        <a:p>
          <a:endParaRPr lang="en-US"/>
        </a:p>
      </dgm:t>
    </dgm:pt>
    <dgm:pt modelId="{C4A52D72-C6D5-E84E-8FA2-EC1CD05E5B64}" type="sibTrans" cxnId="{A6F2874F-D361-8843-B9A2-AC117C11EA43}">
      <dgm:prSet/>
      <dgm:spPr/>
      <dgm:t>
        <a:bodyPr/>
        <a:lstStyle/>
        <a:p>
          <a:endParaRPr lang="en-US"/>
        </a:p>
      </dgm:t>
    </dgm:pt>
    <dgm:pt modelId="{10E04446-32EF-814B-AF45-99C8E4743C0C}">
      <dgm:prSet phldrT="[Text]"/>
      <dgm:spPr/>
      <dgm:t>
        <a:bodyPr/>
        <a:lstStyle/>
        <a:p>
          <a:r>
            <a:rPr lang="en-US" dirty="0" err="1"/>
            <a:t>Ações</a:t>
          </a:r>
          <a:r>
            <a:rPr lang="en-US" dirty="0"/>
            <a:t> </a:t>
          </a:r>
          <a:r>
            <a:rPr lang="en-US" dirty="0" err="1"/>
            <a:t>Crescimento</a:t>
          </a:r>
          <a:endParaRPr lang="en-US" dirty="0"/>
        </a:p>
      </dgm:t>
    </dgm:pt>
    <dgm:pt modelId="{14AD8BCF-6108-174F-9F37-A24E25E8A9BA}" type="parTrans" cxnId="{6173B3E6-9892-DC48-8056-05E9D8928729}">
      <dgm:prSet/>
      <dgm:spPr/>
      <dgm:t>
        <a:bodyPr/>
        <a:lstStyle/>
        <a:p>
          <a:endParaRPr lang="en-US"/>
        </a:p>
      </dgm:t>
    </dgm:pt>
    <dgm:pt modelId="{23169D0E-4885-C64E-8AE5-FB65A99AFA5A}" type="sibTrans" cxnId="{6173B3E6-9892-DC48-8056-05E9D8928729}">
      <dgm:prSet/>
      <dgm:spPr/>
      <dgm:t>
        <a:bodyPr/>
        <a:lstStyle/>
        <a:p>
          <a:endParaRPr lang="en-US"/>
        </a:p>
      </dgm:t>
    </dgm:pt>
    <dgm:pt modelId="{77928138-DCE2-FC45-833E-64FC0DD28F2D}">
      <dgm:prSet phldrT="[Text]"/>
      <dgm:spPr/>
      <dgm:t>
        <a:bodyPr/>
        <a:lstStyle/>
        <a:p>
          <a:r>
            <a:rPr lang="en-US" dirty="0" err="1"/>
            <a:t>Retorno</a:t>
          </a:r>
          <a:r>
            <a:rPr lang="en-US" dirty="0"/>
            <a:t> de </a:t>
          </a:r>
          <a:r>
            <a:rPr lang="en-US" dirty="0" err="1"/>
            <a:t>investimento</a:t>
          </a:r>
          <a:r>
            <a:rPr lang="en-US" dirty="0"/>
            <a:t> </a:t>
          </a:r>
          <a:r>
            <a:rPr lang="en-US" dirty="0" err="1"/>
            <a:t>em</a:t>
          </a:r>
          <a:r>
            <a:rPr lang="en-US" dirty="0"/>
            <a:t> </a:t>
          </a:r>
          <a:r>
            <a:rPr lang="en-US" dirty="0" err="1"/>
            <a:t>ações</a:t>
          </a:r>
          <a:r>
            <a:rPr lang="en-US" dirty="0"/>
            <a:t> </a:t>
          </a:r>
          <a:r>
            <a:rPr lang="en-US" dirty="0" err="1"/>
            <a:t>derescente</a:t>
          </a:r>
          <a:endParaRPr lang="en-US" dirty="0"/>
        </a:p>
        <a:p>
          <a:r>
            <a:rPr lang="en-US" dirty="0"/>
            <a:t>M/B </a:t>
          </a:r>
          <a:r>
            <a:rPr lang="en-US" dirty="0" err="1"/>
            <a:t>decrescente</a:t>
          </a:r>
          <a:endParaRPr lang="en-US" dirty="0"/>
        </a:p>
      </dgm:t>
    </dgm:pt>
    <dgm:pt modelId="{B2985DDA-EF9E-9D46-86D5-118B37856E7B}" type="parTrans" cxnId="{7A8CE6A1-8FC0-0A4C-A83A-5BE0F998AFCD}">
      <dgm:prSet/>
      <dgm:spPr/>
      <dgm:t>
        <a:bodyPr/>
        <a:lstStyle/>
        <a:p>
          <a:endParaRPr lang="en-US"/>
        </a:p>
      </dgm:t>
    </dgm:pt>
    <dgm:pt modelId="{961227C3-CD60-A34F-B561-61950CE5E563}" type="sibTrans" cxnId="{7A8CE6A1-8FC0-0A4C-A83A-5BE0F998AFCD}">
      <dgm:prSet/>
      <dgm:spPr/>
      <dgm:t>
        <a:bodyPr/>
        <a:lstStyle/>
        <a:p>
          <a:endParaRPr lang="en-US"/>
        </a:p>
      </dgm:t>
    </dgm:pt>
    <dgm:pt modelId="{842BEF02-7BE4-CA44-B04D-5984564DD0DC}" type="pres">
      <dgm:prSet presAssocID="{594A2715-8087-344F-94CC-C0D8221BB502}" presName="Name0" presStyleCnt="0">
        <dgm:presLayoutVars>
          <dgm:dir/>
          <dgm:animLvl val="lvl"/>
          <dgm:resizeHandles val="exact"/>
        </dgm:presLayoutVars>
      </dgm:prSet>
      <dgm:spPr/>
    </dgm:pt>
    <dgm:pt modelId="{337A66FB-F443-D24D-8705-D27ABCDBE9B4}" type="pres">
      <dgm:prSet presAssocID="{0CF854F2-B0E5-B341-A3C8-5DDB165059B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F2122B9-4251-604B-AB02-3E0A5B5B7362}" type="pres">
      <dgm:prSet presAssocID="{C4A52D72-C6D5-E84E-8FA2-EC1CD05E5B64}" presName="parTxOnlySpace" presStyleCnt="0"/>
      <dgm:spPr/>
    </dgm:pt>
    <dgm:pt modelId="{0E1928F7-B098-F74B-A038-57CBD3F56329}" type="pres">
      <dgm:prSet presAssocID="{10E04446-32EF-814B-AF45-99C8E4743C0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17CC8ED-47FB-9545-9FB9-1D97DA530913}" type="pres">
      <dgm:prSet presAssocID="{23169D0E-4885-C64E-8AE5-FB65A99AFA5A}" presName="parTxOnlySpace" presStyleCnt="0"/>
      <dgm:spPr/>
    </dgm:pt>
    <dgm:pt modelId="{C5AD3D37-BC41-8A4E-9259-412AA80A9D24}" type="pres">
      <dgm:prSet presAssocID="{77928138-DCE2-FC45-833E-64FC0DD28F2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D2C2C32D-6433-EE4F-A0E0-111FC9C625E1}" type="presOf" srcId="{594A2715-8087-344F-94CC-C0D8221BB502}" destId="{842BEF02-7BE4-CA44-B04D-5984564DD0DC}" srcOrd="0" destOrd="0" presId="urn:microsoft.com/office/officeart/2005/8/layout/chevron1"/>
    <dgm:cxn modelId="{724B3737-5A2D-A44F-AF16-F6684E32BDB9}" type="presOf" srcId="{0CF854F2-B0E5-B341-A3C8-5DDB165059B3}" destId="{337A66FB-F443-D24D-8705-D27ABCDBE9B4}" srcOrd="0" destOrd="0" presId="urn:microsoft.com/office/officeart/2005/8/layout/chevron1"/>
    <dgm:cxn modelId="{A6F2874F-D361-8843-B9A2-AC117C11EA43}" srcId="{594A2715-8087-344F-94CC-C0D8221BB502}" destId="{0CF854F2-B0E5-B341-A3C8-5DDB165059B3}" srcOrd="0" destOrd="0" parTransId="{32B545A3-5DAC-A045-9DDF-E434482987B6}" sibTransId="{C4A52D72-C6D5-E84E-8FA2-EC1CD05E5B64}"/>
    <dgm:cxn modelId="{A3A15B76-469A-EC42-B452-113038FCB3BE}" type="presOf" srcId="{77928138-DCE2-FC45-833E-64FC0DD28F2D}" destId="{C5AD3D37-BC41-8A4E-9259-412AA80A9D24}" srcOrd="0" destOrd="0" presId="urn:microsoft.com/office/officeart/2005/8/layout/chevron1"/>
    <dgm:cxn modelId="{7A8CE6A1-8FC0-0A4C-A83A-5BE0F998AFCD}" srcId="{594A2715-8087-344F-94CC-C0D8221BB502}" destId="{77928138-DCE2-FC45-833E-64FC0DD28F2D}" srcOrd="2" destOrd="0" parTransId="{B2985DDA-EF9E-9D46-86D5-118B37856E7B}" sibTransId="{961227C3-CD60-A34F-B561-61950CE5E563}"/>
    <dgm:cxn modelId="{5BE6E6DC-FC11-A54D-9193-189BD6148908}" type="presOf" srcId="{10E04446-32EF-814B-AF45-99C8E4743C0C}" destId="{0E1928F7-B098-F74B-A038-57CBD3F56329}" srcOrd="0" destOrd="0" presId="urn:microsoft.com/office/officeart/2005/8/layout/chevron1"/>
    <dgm:cxn modelId="{6173B3E6-9892-DC48-8056-05E9D8928729}" srcId="{594A2715-8087-344F-94CC-C0D8221BB502}" destId="{10E04446-32EF-814B-AF45-99C8E4743C0C}" srcOrd="1" destOrd="0" parTransId="{14AD8BCF-6108-174F-9F37-A24E25E8A9BA}" sibTransId="{23169D0E-4885-C64E-8AE5-FB65A99AFA5A}"/>
    <dgm:cxn modelId="{E2E91C4E-7EEC-DE49-8AE0-5BF606489145}" type="presParOf" srcId="{842BEF02-7BE4-CA44-B04D-5984564DD0DC}" destId="{337A66FB-F443-D24D-8705-D27ABCDBE9B4}" srcOrd="0" destOrd="0" presId="urn:microsoft.com/office/officeart/2005/8/layout/chevron1"/>
    <dgm:cxn modelId="{99779539-5FFA-D540-9CE6-EA9873E135F7}" type="presParOf" srcId="{842BEF02-7BE4-CA44-B04D-5984564DD0DC}" destId="{2F2122B9-4251-604B-AB02-3E0A5B5B7362}" srcOrd="1" destOrd="0" presId="urn:microsoft.com/office/officeart/2005/8/layout/chevron1"/>
    <dgm:cxn modelId="{3927DCF6-827A-5340-A9C2-BADE685EE800}" type="presParOf" srcId="{842BEF02-7BE4-CA44-B04D-5984564DD0DC}" destId="{0E1928F7-B098-F74B-A038-57CBD3F56329}" srcOrd="2" destOrd="0" presId="urn:microsoft.com/office/officeart/2005/8/layout/chevron1"/>
    <dgm:cxn modelId="{ACB51AE8-BD47-3B40-B081-2292FEAAB8A9}" type="presParOf" srcId="{842BEF02-7BE4-CA44-B04D-5984564DD0DC}" destId="{217CC8ED-47FB-9545-9FB9-1D97DA530913}" srcOrd="3" destOrd="0" presId="urn:microsoft.com/office/officeart/2005/8/layout/chevron1"/>
    <dgm:cxn modelId="{B3538F7B-84E2-C747-A9CE-CEBD856A048F}" type="presParOf" srcId="{842BEF02-7BE4-CA44-B04D-5984564DD0DC}" destId="{C5AD3D37-BC41-8A4E-9259-412AA80A9D2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A66FB-F443-D24D-8705-D27ABCDBE9B4}">
      <dsp:nvSpPr>
        <dsp:cNvPr id="0" name=""/>
        <dsp:cNvSpPr/>
      </dsp:nvSpPr>
      <dsp:spPr>
        <a:xfrm>
          <a:off x="2254" y="1368293"/>
          <a:ext cx="2747032" cy="1098812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ROE </a:t>
          </a:r>
          <a:r>
            <a:rPr lang="en-US" sz="2300" kern="1200" dirty="0" err="1"/>
            <a:t>Decrescente</a:t>
          </a:r>
          <a:r>
            <a:rPr lang="en-US" sz="2300" kern="1200" dirty="0"/>
            <a:t> </a:t>
          </a:r>
        </a:p>
      </dsp:txBody>
      <dsp:txXfrm>
        <a:off x="551660" y="1368293"/>
        <a:ext cx="1648220" cy="1098812"/>
      </dsp:txXfrm>
    </dsp:sp>
    <dsp:sp modelId="{0E1928F7-B098-F74B-A038-57CBD3F56329}">
      <dsp:nvSpPr>
        <dsp:cNvPr id="0" name=""/>
        <dsp:cNvSpPr/>
      </dsp:nvSpPr>
      <dsp:spPr>
        <a:xfrm>
          <a:off x="2474583" y="1368293"/>
          <a:ext cx="2747032" cy="1098812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Ações</a:t>
          </a:r>
          <a:r>
            <a:rPr lang="en-US" sz="2300" kern="1200" dirty="0"/>
            <a:t> Valor</a:t>
          </a:r>
        </a:p>
      </dsp:txBody>
      <dsp:txXfrm>
        <a:off x="3023989" y="1368293"/>
        <a:ext cx="1648220" cy="1098812"/>
      </dsp:txXfrm>
    </dsp:sp>
    <dsp:sp modelId="{C5AD3D37-BC41-8A4E-9259-412AA80A9D24}">
      <dsp:nvSpPr>
        <dsp:cNvPr id="0" name=""/>
        <dsp:cNvSpPr/>
      </dsp:nvSpPr>
      <dsp:spPr>
        <a:xfrm>
          <a:off x="4946912" y="1368293"/>
          <a:ext cx="2747032" cy="1098812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ROE </a:t>
          </a:r>
          <a:r>
            <a:rPr lang="en-US" sz="2300" kern="1200" dirty="0" err="1"/>
            <a:t>Crescente</a:t>
          </a:r>
          <a:endParaRPr lang="en-US" sz="2300" kern="1200" dirty="0"/>
        </a:p>
      </dsp:txBody>
      <dsp:txXfrm>
        <a:off x="5496318" y="1368293"/>
        <a:ext cx="1648220" cy="10988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A66FB-F443-D24D-8705-D27ABCDBE9B4}">
      <dsp:nvSpPr>
        <dsp:cNvPr id="0" name=""/>
        <dsp:cNvSpPr/>
      </dsp:nvSpPr>
      <dsp:spPr>
        <a:xfrm>
          <a:off x="2254" y="1368293"/>
          <a:ext cx="2747032" cy="1098812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 </a:t>
          </a:r>
        </a:p>
      </dsp:txBody>
      <dsp:txXfrm>
        <a:off x="551660" y="1368293"/>
        <a:ext cx="1648220" cy="1098812"/>
      </dsp:txXfrm>
    </dsp:sp>
    <dsp:sp modelId="{0E1928F7-B098-F74B-A038-57CBD3F56329}">
      <dsp:nvSpPr>
        <dsp:cNvPr id="0" name=""/>
        <dsp:cNvSpPr/>
      </dsp:nvSpPr>
      <dsp:spPr>
        <a:xfrm>
          <a:off x="2474583" y="1368293"/>
          <a:ext cx="2747032" cy="1098812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Ações</a:t>
          </a:r>
          <a:r>
            <a:rPr lang="en-US" sz="1700" kern="1200" dirty="0"/>
            <a:t> Valor</a:t>
          </a:r>
        </a:p>
      </dsp:txBody>
      <dsp:txXfrm>
        <a:off x="3023989" y="1368293"/>
        <a:ext cx="1648220" cy="1098812"/>
      </dsp:txXfrm>
    </dsp:sp>
    <dsp:sp modelId="{C5AD3D37-BC41-8A4E-9259-412AA80A9D24}">
      <dsp:nvSpPr>
        <dsp:cNvPr id="0" name=""/>
        <dsp:cNvSpPr/>
      </dsp:nvSpPr>
      <dsp:spPr>
        <a:xfrm>
          <a:off x="4946912" y="1368293"/>
          <a:ext cx="2747032" cy="1098812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Retorno</a:t>
          </a:r>
          <a:r>
            <a:rPr lang="en-US" sz="1700" kern="1200" dirty="0"/>
            <a:t> de </a:t>
          </a:r>
          <a:r>
            <a:rPr lang="en-US" sz="1700" kern="1200" dirty="0" err="1"/>
            <a:t>investimento</a:t>
          </a:r>
          <a:r>
            <a:rPr lang="en-US" sz="1700" kern="1200" dirty="0"/>
            <a:t> </a:t>
          </a:r>
          <a:r>
            <a:rPr lang="en-US" sz="1700" kern="1200" dirty="0" err="1"/>
            <a:t>em</a:t>
          </a:r>
          <a:r>
            <a:rPr lang="en-US" sz="1700" kern="1200" dirty="0"/>
            <a:t> </a:t>
          </a:r>
          <a:r>
            <a:rPr lang="en-US" sz="1700" kern="1200" dirty="0" err="1"/>
            <a:t>ações</a:t>
          </a:r>
          <a:r>
            <a:rPr lang="en-US" sz="1700" kern="1200" dirty="0"/>
            <a:t> </a:t>
          </a:r>
          <a:r>
            <a:rPr lang="en-US" sz="1700" kern="1200" dirty="0" err="1"/>
            <a:t>Crescente</a:t>
          </a:r>
          <a:endParaRPr lang="en-US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M/B </a:t>
          </a:r>
          <a:r>
            <a:rPr lang="en-US" sz="1700" kern="1200" dirty="0" err="1"/>
            <a:t>Crescente</a:t>
          </a:r>
          <a:endParaRPr lang="en-US" sz="1700" kern="1200" dirty="0"/>
        </a:p>
      </dsp:txBody>
      <dsp:txXfrm>
        <a:off x="5496318" y="1368293"/>
        <a:ext cx="1648220" cy="10988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A66FB-F443-D24D-8705-D27ABCDBE9B4}">
      <dsp:nvSpPr>
        <dsp:cNvPr id="0" name=""/>
        <dsp:cNvSpPr/>
      </dsp:nvSpPr>
      <dsp:spPr>
        <a:xfrm>
          <a:off x="2254" y="1368293"/>
          <a:ext cx="2747032" cy="1098812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ROE </a:t>
          </a:r>
          <a:r>
            <a:rPr lang="en-US" sz="2300" kern="1200" dirty="0" err="1"/>
            <a:t>Crescente</a:t>
          </a:r>
          <a:r>
            <a:rPr lang="en-US" sz="2300" kern="1200" dirty="0"/>
            <a:t> </a:t>
          </a:r>
        </a:p>
      </dsp:txBody>
      <dsp:txXfrm>
        <a:off x="551660" y="1368293"/>
        <a:ext cx="1648220" cy="1098812"/>
      </dsp:txXfrm>
    </dsp:sp>
    <dsp:sp modelId="{0E1928F7-B098-F74B-A038-57CBD3F56329}">
      <dsp:nvSpPr>
        <dsp:cNvPr id="0" name=""/>
        <dsp:cNvSpPr/>
      </dsp:nvSpPr>
      <dsp:spPr>
        <a:xfrm>
          <a:off x="2474583" y="1368293"/>
          <a:ext cx="2747032" cy="1098812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Ações</a:t>
          </a:r>
          <a:r>
            <a:rPr lang="en-US" sz="2300" kern="1200" dirty="0"/>
            <a:t> </a:t>
          </a:r>
          <a:r>
            <a:rPr lang="en-US" sz="2300" kern="1200" dirty="0" err="1"/>
            <a:t>Crescimento</a:t>
          </a:r>
          <a:endParaRPr lang="en-US" sz="2300" kern="1200" dirty="0"/>
        </a:p>
      </dsp:txBody>
      <dsp:txXfrm>
        <a:off x="3023989" y="1368293"/>
        <a:ext cx="1648220" cy="1098812"/>
      </dsp:txXfrm>
    </dsp:sp>
    <dsp:sp modelId="{C5AD3D37-BC41-8A4E-9259-412AA80A9D24}">
      <dsp:nvSpPr>
        <dsp:cNvPr id="0" name=""/>
        <dsp:cNvSpPr/>
      </dsp:nvSpPr>
      <dsp:spPr>
        <a:xfrm>
          <a:off x="4946912" y="1368293"/>
          <a:ext cx="2747032" cy="1098812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ROE </a:t>
          </a:r>
          <a:r>
            <a:rPr lang="en-US" sz="2300" kern="1200" dirty="0" err="1"/>
            <a:t>Decrescente</a:t>
          </a:r>
          <a:endParaRPr lang="en-US" sz="2300" kern="1200" dirty="0"/>
        </a:p>
      </dsp:txBody>
      <dsp:txXfrm>
        <a:off x="5496318" y="1368293"/>
        <a:ext cx="1648220" cy="10988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A66FB-F443-D24D-8705-D27ABCDBE9B4}">
      <dsp:nvSpPr>
        <dsp:cNvPr id="0" name=""/>
        <dsp:cNvSpPr/>
      </dsp:nvSpPr>
      <dsp:spPr>
        <a:xfrm>
          <a:off x="2254" y="1368293"/>
          <a:ext cx="2747032" cy="1098812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 </a:t>
          </a:r>
        </a:p>
      </dsp:txBody>
      <dsp:txXfrm>
        <a:off x="551660" y="1368293"/>
        <a:ext cx="1648220" cy="1098812"/>
      </dsp:txXfrm>
    </dsp:sp>
    <dsp:sp modelId="{0E1928F7-B098-F74B-A038-57CBD3F56329}">
      <dsp:nvSpPr>
        <dsp:cNvPr id="0" name=""/>
        <dsp:cNvSpPr/>
      </dsp:nvSpPr>
      <dsp:spPr>
        <a:xfrm>
          <a:off x="2474583" y="1368293"/>
          <a:ext cx="2747032" cy="1098812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Ações</a:t>
          </a:r>
          <a:r>
            <a:rPr lang="en-US" sz="1700" kern="1200" dirty="0"/>
            <a:t> </a:t>
          </a:r>
          <a:r>
            <a:rPr lang="en-US" sz="1700" kern="1200" dirty="0" err="1"/>
            <a:t>Crescimento</a:t>
          </a:r>
          <a:endParaRPr lang="en-US" sz="1700" kern="1200" dirty="0"/>
        </a:p>
      </dsp:txBody>
      <dsp:txXfrm>
        <a:off x="3023989" y="1368293"/>
        <a:ext cx="1648220" cy="1098812"/>
      </dsp:txXfrm>
    </dsp:sp>
    <dsp:sp modelId="{C5AD3D37-BC41-8A4E-9259-412AA80A9D24}">
      <dsp:nvSpPr>
        <dsp:cNvPr id="0" name=""/>
        <dsp:cNvSpPr/>
      </dsp:nvSpPr>
      <dsp:spPr>
        <a:xfrm>
          <a:off x="4946912" y="1368293"/>
          <a:ext cx="2747032" cy="1098812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Retorno</a:t>
          </a:r>
          <a:r>
            <a:rPr lang="en-US" sz="1700" kern="1200" dirty="0"/>
            <a:t> de </a:t>
          </a:r>
          <a:r>
            <a:rPr lang="en-US" sz="1700" kern="1200" dirty="0" err="1"/>
            <a:t>investimento</a:t>
          </a:r>
          <a:r>
            <a:rPr lang="en-US" sz="1700" kern="1200" dirty="0"/>
            <a:t> </a:t>
          </a:r>
          <a:r>
            <a:rPr lang="en-US" sz="1700" kern="1200" dirty="0" err="1"/>
            <a:t>em</a:t>
          </a:r>
          <a:r>
            <a:rPr lang="en-US" sz="1700" kern="1200" dirty="0"/>
            <a:t> </a:t>
          </a:r>
          <a:r>
            <a:rPr lang="en-US" sz="1700" kern="1200" dirty="0" err="1"/>
            <a:t>ações</a:t>
          </a:r>
          <a:r>
            <a:rPr lang="en-US" sz="1700" kern="1200" dirty="0"/>
            <a:t> </a:t>
          </a:r>
          <a:r>
            <a:rPr lang="en-US" sz="1700" kern="1200" dirty="0" err="1"/>
            <a:t>derescente</a:t>
          </a:r>
          <a:endParaRPr lang="en-US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M/B </a:t>
          </a:r>
          <a:r>
            <a:rPr lang="en-US" sz="1700" kern="1200" dirty="0" err="1"/>
            <a:t>decrescente</a:t>
          </a:r>
          <a:endParaRPr lang="en-US" sz="1700" kern="1200" dirty="0"/>
        </a:p>
      </dsp:txBody>
      <dsp:txXfrm>
        <a:off x="5496318" y="1368293"/>
        <a:ext cx="1648220" cy="1098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A7F5A-3BF9-43AF-8C69-31CACB512CF4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7AAA1-DA44-4525-B3E2-92F77D310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28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>
            <a:extLst>
              <a:ext uri="{FF2B5EF4-FFF2-40B4-BE49-F238E27FC236}">
                <a16:creationId xmlns:a16="http://schemas.microsoft.com/office/drawing/2014/main" id="{7C7FD441-F19D-4F7B-B55C-275910E157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Espaço Reservado para Anotações 2">
            <a:extLst>
              <a:ext uri="{FF2B5EF4-FFF2-40B4-BE49-F238E27FC236}">
                <a16:creationId xmlns:a16="http://schemas.microsoft.com/office/drawing/2014/main" id="{FA3ED6F0-E384-4874-9300-51A8A679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Espaço Reservado para Número de Slide 3">
            <a:extLst>
              <a:ext uri="{FF2B5EF4-FFF2-40B4-BE49-F238E27FC236}">
                <a16:creationId xmlns:a16="http://schemas.microsoft.com/office/drawing/2014/main" id="{5B1EA430-5D8F-4C55-9688-5A01554D46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253651-33DB-465B-B003-1ED7D50641C2}" type="slidenum">
              <a:rPr lang="pt-BR" altLang="en-US" sz="1300"/>
              <a:pPr>
                <a:spcBef>
                  <a:spcPct val="0"/>
                </a:spcBef>
              </a:pPr>
              <a:t>1</a:t>
            </a:fld>
            <a:endParaRPr lang="pt-BR" alt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9C8-716C-1846-B345-D7F1827C33BB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DB39-19DB-1F44-A046-65235552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9C8-716C-1846-B345-D7F1827C33BB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DB39-19DB-1F44-A046-65235552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1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9C8-716C-1846-B345-D7F1827C33BB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DB39-19DB-1F44-A046-65235552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8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9C8-716C-1846-B345-D7F1827C33BB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DB39-19DB-1F44-A046-65235552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8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9C8-716C-1846-B345-D7F1827C33BB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DB39-19DB-1F44-A046-65235552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97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9C8-716C-1846-B345-D7F1827C33BB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DB39-19DB-1F44-A046-65235552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2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9C8-716C-1846-B345-D7F1827C33BB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DB39-19DB-1F44-A046-65235552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9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9C8-716C-1846-B345-D7F1827C33BB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DB39-19DB-1F44-A046-65235552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9C8-716C-1846-B345-D7F1827C33BB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DB39-19DB-1F44-A046-65235552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5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9C8-716C-1846-B345-D7F1827C33BB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DB39-19DB-1F44-A046-65235552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1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9C8-716C-1846-B345-D7F1827C33BB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DB39-19DB-1F44-A046-65235552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5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869C8-716C-1846-B345-D7F1827C33BB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CDB39-19DB-1F44-A046-65235552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9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>
            <a:extLst>
              <a:ext uri="{FF2B5EF4-FFF2-40B4-BE49-F238E27FC236}">
                <a16:creationId xmlns:a16="http://schemas.microsoft.com/office/drawing/2014/main" id="{8B0C8059-669C-4975-BDB6-8FA3B93040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en-US" dirty="0" err="1"/>
              <a:t>Eficência</a:t>
            </a:r>
            <a:r>
              <a:rPr lang="pt-BR" altLang="en-US" dirty="0"/>
              <a:t> de Mercado</a:t>
            </a:r>
            <a:br>
              <a:rPr lang="pt-BR" altLang="en-US" dirty="0"/>
            </a:br>
            <a:r>
              <a:rPr lang="pt-BR" altLang="en-US" dirty="0"/>
              <a:t>VALUATION</a:t>
            </a:r>
          </a:p>
        </p:txBody>
      </p:sp>
      <p:sp>
        <p:nvSpPr>
          <p:cNvPr id="5123" name="Subtítulo 2">
            <a:extLst>
              <a:ext uri="{FF2B5EF4-FFF2-40B4-BE49-F238E27FC236}">
                <a16:creationId xmlns:a16="http://schemas.microsoft.com/office/drawing/2014/main" id="{86C2F268-8761-491F-B3BD-4200BF5479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en-US"/>
              <a:t>EAD 735</a:t>
            </a:r>
          </a:p>
          <a:p>
            <a:pPr eaLnBrk="1" hangingPunct="1"/>
            <a:endParaRPr lang="pt-BR" altLang="en-US"/>
          </a:p>
          <a:p>
            <a:pPr eaLnBrk="1" hangingPunct="1"/>
            <a:r>
              <a:rPr lang="pt-BR" altLang="en-US" sz="2400"/>
              <a:t>Profa Liliam Sanchez Carrete</a:t>
            </a:r>
          </a:p>
        </p:txBody>
      </p:sp>
      <p:sp>
        <p:nvSpPr>
          <p:cNvPr id="5124" name="Espaço Reservado para Número de Slide 3">
            <a:extLst>
              <a:ext uri="{FF2B5EF4-FFF2-40B4-BE49-F238E27FC236}">
                <a16:creationId xmlns:a16="http://schemas.microsoft.com/office/drawing/2014/main" id="{21802B76-CD2B-4271-9236-5E168ACAF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510673-8AFE-4AA6-BF31-3FA665CE61CB}" type="slidenum">
              <a:rPr lang="pt-BR" altLang="en-US" sz="12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pt-BR" altLang="en-US" sz="1200"/>
          </a:p>
        </p:txBody>
      </p:sp>
      <p:sp>
        <p:nvSpPr>
          <p:cNvPr id="5125" name="CaixaDeTexto 4">
            <a:extLst>
              <a:ext uri="{FF2B5EF4-FFF2-40B4-BE49-F238E27FC236}">
                <a16:creationId xmlns:a16="http://schemas.microsoft.com/office/drawing/2014/main" id="{2C2C305F-9CA6-4BA7-935E-C804C9CB7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290513"/>
            <a:ext cx="75834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1800" b="1"/>
              <a:t>UNIVERSIDADE DE SÃO PAULO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1800" b="1"/>
              <a:t>FACULDADE DE ECONOMIA, ADMINISTRAÇÃO E CONTABILIDADE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1800" b="1"/>
              <a:t>DEPARTAMENTO DE ADMINISTRAÇÃO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1">
            <a:extLst>
              <a:ext uri="{FF2B5EF4-FFF2-40B4-BE49-F238E27FC236}">
                <a16:creationId xmlns:a16="http://schemas.microsoft.com/office/drawing/2014/main" id="{CF14849A-AEDE-4C90-B94C-77B6AE396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A7518C1-83CB-4810-ACE3-DFC66A36975B}" type="slidenum">
              <a:rPr lang="pt-BR" altLang="en-US" sz="1200"/>
              <a:pPr eaLnBrk="1" hangingPunct="1"/>
              <a:t>2</a:t>
            </a:fld>
            <a:endParaRPr lang="pt-BR" altLang="en-US" sz="1200"/>
          </a:p>
        </p:txBody>
      </p:sp>
      <p:sp>
        <p:nvSpPr>
          <p:cNvPr id="69634" name="Rectangle 16">
            <a:extLst>
              <a:ext uri="{FF2B5EF4-FFF2-40B4-BE49-F238E27FC236}">
                <a16:creationId xmlns:a16="http://schemas.microsoft.com/office/drawing/2014/main" id="{D0587E74-419D-4C61-9517-DE65D2436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588963"/>
            <a:ext cx="77724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tabLst>
                <a:tab pos="77724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77724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77724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77724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77724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24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24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24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24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pt-BR" altLang="en-US" sz="3200"/>
              <a:t>Ações Valor</a:t>
            </a:r>
            <a:endParaRPr lang="pt-BR" altLang="en-US" sz="3200" i="1"/>
          </a:p>
        </p:txBody>
      </p:sp>
      <p:sp>
        <p:nvSpPr>
          <p:cNvPr id="69635" name="TextBox 5">
            <a:extLst>
              <a:ext uri="{FF2B5EF4-FFF2-40B4-BE49-F238E27FC236}">
                <a16:creationId xmlns:a16="http://schemas.microsoft.com/office/drawing/2014/main" id="{5859D550-FB1A-481D-ADDD-712A73D25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65293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pt-BR" altLang="en-US" b="1"/>
              <a:t>DEFINIÇÃO</a:t>
            </a:r>
          </a:p>
          <a:p>
            <a:pPr lvl="3" eaLnBrk="1" hangingPunct="1"/>
            <a:r>
              <a:rPr lang="pt-BR" altLang="en-US"/>
              <a:t> alto B/M (Book Price/Market Price)</a:t>
            </a:r>
          </a:p>
          <a:p>
            <a:pPr lvl="3" eaLnBrk="1" hangingPunct="1"/>
            <a:r>
              <a:rPr lang="pt-BR" altLang="en-US"/>
              <a:t>    ou                       </a:t>
            </a:r>
          </a:p>
          <a:p>
            <a:pPr lvl="3" eaLnBrk="1" hangingPunct="1"/>
            <a:r>
              <a:rPr lang="pt-BR" altLang="en-US"/>
              <a:t>baixo M/B (Market Price/Book Price)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427B77F-DC2F-4368-8647-7DF06D11C4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8086825"/>
              </p:ext>
            </p:extLst>
          </p:nvPr>
        </p:nvGraphicFramePr>
        <p:xfrm>
          <a:off x="838200" y="1676400"/>
          <a:ext cx="7696200" cy="383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7E5F309-A87E-4A9C-83E6-AA67E6FCEB0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4800600"/>
            <a:ext cx="9144000" cy="1588"/>
          </a:xfrm>
          <a:prstGeom prst="line">
            <a:avLst/>
          </a:prstGeom>
          <a:noFill/>
          <a:ln w="63500">
            <a:solidFill>
              <a:srgbClr val="800000"/>
            </a:solidFill>
            <a:prstDash val="lgDash"/>
            <a:round/>
            <a:headEnd/>
            <a:tailEnd type="triangle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638" name="TextBox 10">
            <a:extLst>
              <a:ext uri="{FF2B5EF4-FFF2-40B4-BE49-F238E27FC236}">
                <a16:creationId xmlns:a16="http://schemas.microsoft.com/office/drawing/2014/main" id="{E665F839-19C8-4277-BF8A-8E41A8450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4267200"/>
            <a:ext cx="6523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pt-BR" altLang="en-US">
                <a:solidFill>
                  <a:srgbClr val="800000"/>
                </a:solidFill>
              </a:rPr>
              <a:t>T-5 anos                      T                     T+5 anos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879C4405-D703-437A-80C6-3655B4BA93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900415"/>
              </p:ext>
            </p:extLst>
          </p:nvPr>
        </p:nvGraphicFramePr>
        <p:xfrm>
          <a:off x="990600" y="4038600"/>
          <a:ext cx="7696200" cy="383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1">
            <a:extLst>
              <a:ext uri="{FF2B5EF4-FFF2-40B4-BE49-F238E27FC236}">
                <a16:creationId xmlns:a16="http://schemas.microsoft.com/office/drawing/2014/main" id="{0D809262-CC01-4F3F-9982-5C440F4CF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3EC2131-52F6-41EA-8923-04A7B2F1DD01}" type="slidenum">
              <a:rPr lang="pt-BR" altLang="en-US" sz="1200"/>
              <a:pPr eaLnBrk="1" hangingPunct="1"/>
              <a:t>3</a:t>
            </a:fld>
            <a:endParaRPr lang="pt-BR" altLang="en-US" sz="1200"/>
          </a:p>
        </p:txBody>
      </p:sp>
      <p:sp>
        <p:nvSpPr>
          <p:cNvPr id="70658" name="Rectangle 16">
            <a:extLst>
              <a:ext uri="{FF2B5EF4-FFF2-40B4-BE49-F238E27FC236}">
                <a16:creationId xmlns:a16="http://schemas.microsoft.com/office/drawing/2014/main" id="{5BAC6BB5-5696-463C-96C2-73A749D8F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588963"/>
            <a:ext cx="77724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tabLst>
                <a:tab pos="77724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77724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77724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77724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77724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24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24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24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24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pt-BR" altLang="en-US" sz="3200"/>
              <a:t>Ações Crescimento</a:t>
            </a:r>
            <a:endParaRPr lang="pt-BR" altLang="en-US" sz="3200" i="1"/>
          </a:p>
        </p:txBody>
      </p:sp>
      <p:sp>
        <p:nvSpPr>
          <p:cNvPr id="70659" name="TextBox 5">
            <a:extLst>
              <a:ext uri="{FF2B5EF4-FFF2-40B4-BE49-F238E27FC236}">
                <a16:creationId xmlns:a16="http://schemas.microsoft.com/office/drawing/2014/main" id="{6BA21455-3AF5-43D0-AC80-79A4185FE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661511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pt-BR" altLang="en-US" b="1"/>
              <a:t>DEFINIÇÃO</a:t>
            </a:r>
          </a:p>
          <a:p>
            <a:pPr lvl="3" eaLnBrk="1" hangingPunct="1"/>
            <a:r>
              <a:rPr lang="pt-BR" altLang="en-US"/>
              <a:t> baixo B/M (Book Price/Market Price)</a:t>
            </a:r>
          </a:p>
          <a:p>
            <a:pPr lvl="3" eaLnBrk="1" hangingPunct="1"/>
            <a:r>
              <a:rPr lang="pt-BR" altLang="en-US"/>
              <a:t>    ou                       </a:t>
            </a:r>
          </a:p>
          <a:p>
            <a:pPr lvl="3" eaLnBrk="1" hangingPunct="1"/>
            <a:r>
              <a:rPr lang="pt-BR" altLang="en-US"/>
              <a:t> alto M/B (Market Price/Book Price)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738AC99-1278-43F9-9421-58D3A301C3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4416675"/>
              </p:ext>
            </p:extLst>
          </p:nvPr>
        </p:nvGraphicFramePr>
        <p:xfrm>
          <a:off x="838200" y="1676400"/>
          <a:ext cx="7696200" cy="383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4AD52A-6ED4-46DA-884B-4823F5F2D01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0" y="4800600"/>
            <a:ext cx="9144000" cy="0"/>
          </a:xfrm>
          <a:prstGeom prst="line">
            <a:avLst/>
          </a:prstGeom>
          <a:noFill/>
          <a:ln w="63500">
            <a:solidFill>
              <a:srgbClr val="800000"/>
            </a:solidFill>
            <a:prstDash val="lgDash"/>
            <a:round/>
            <a:headEnd/>
            <a:tailEnd type="triangle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62" name="TextBox 10">
            <a:extLst>
              <a:ext uri="{FF2B5EF4-FFF2-40B4-BE49-F238E27FC236}">
                <a16:creationId xmlns:a16="http://schemas.microsoft.com/office/drawing/2014/main" id="{DA1A286F-9091-4B34-9BAD-03EF88B3E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4343400"/>
            <a:ext cx="6523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pt-BR" altLang="en-US">
                <a:solidFill>
                  <a:srgbClr val="800000"/>
                </a:solidFill>
              </a:rPr>
              <a:t>T-5 anos                         T                  T+5 anos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48B29F78-0093-4990-A3A7-3215F9C6DD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1717678"/>
              </p:ext>
            </p:extLst>
          </p:nvPr>
        </p:nvGraphicFramePr>
        <p:xfrm>
          <a:off x="762000" y="4114800"/>
          <a:ext cx="7696200" cy="383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891" y="428406"/>
            <a:ext cx="7475531" cy="46816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4919" y="5826964"/>
            <a:ext cx="2832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Fonte</a:t>
            </a:r>
            <a:r>
              <a:rPr lang="en-US" dirty="0"/>
              <a:t>: </a:t>
            </a:r>
            <a:r>
              <a:rPr lang="en-US" dirty="0" err="1"/>
              <a:t>Fama</a:t>
            </a:r>
            <a:r>
              <a:rPr lang="en-US" dirty="0"/>
              <a:t> &amp; French, 1995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9977" y="5176427"/>
            <a:ext cx="47752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331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5702611"/>
            <a:ext cx="4953000" cy="838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476" y="780274"/>
            <a:ext cx="7456364" cy="42287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4919" y="5826964"/>
            <a:ext cx="2832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Fonte</a:t>
            </a:r>
            <a:r>
              <a:rPr lang="en-US" dirty="0"/>
              <a:t>: </a:t>
            </a:r>
            <a:r>
              <a:rPr lang="en-US" dirty="0" err="1"/>
              <a:t>Fama</a:t>
            </a:r>
            <a:r>
              <a:rPr lang="en-US" dirty="0"/>
              <a:t> &amp; French, 1995</a:t>
            </a:r>
          </a:p>
        </p:txBody>
      </p:sp>
    </p:spTree>
    <p:extLst>
      <p:ext uri="{BB962C8B-B14F-4D97-AF65-F5344CB8AC3E}">
        <p14:creationId xmlns:p14="http://schemas.microsoft.com/office/powerpoint/2010/main" val="1902688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711" y="154579"/>
            <a:ext cx="8369409" cy="64106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711" y="6380524"/>
            <a:ext cx="2832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Fonte</a:t>
            </a:r>
            <a:r>
              <a:rPr lang="en-US" dirty="0"/>
              <a:t>: </a:t>
            </a:r>
            <a:r>
              <a:rPr lang="en-US" dirty="0" err="1"/>
              <a:t>Fama</a:t>
            </a:r>
            <a:r>
              <a:rPr lang="en-US" dirty="0"/>
              <a:t> &amp; French, 2010</a:t>
            </a:r>
          </a:p>
        </p:txBody>
      </p:sp>
    </p:spTree>
    <p:extLst>
      <p:ext uri="{BB962C8B-B14F-4D97-AF65-F5344CB8AC3E}">
        <p14:creationId xmlns:p14="http://schemas.microsoft.com/office/powerpoint/2010/main" val="2253433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159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Eficência de Mercado VALUATION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Liliam Sanchez Carrete</dc:creator>
  <cp:lastModifiedBy>liliam carrete</cp:lastModifiedBy>
  <cp:revision>11</cp:revision>
  <dcterms:created xsi:type="dcterms:W3CDTF">2015-02-27T22:01:05Z</dcterms:created>
  <dcterms:modified xsi:type="dcterms:W3CDTF">2020-03-08T13:34:22Z</dcterms:modified>
</cp:coreProperties>
</file>