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3ECC80-8B34-446B-8C71-F283136A9002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5184576"/>
          </a:xfrm>
        </p:spPr>
        <p:txBody>
          <a:bodyPr>
            <a:normAutofit/>
          </a:bodyPr>
          <a:lstStyle/>
          <a:p>
            <a:pPr algn="just"/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2000" dirty="0" smtClean="0"/>
              <a:t>Sistema Eleitoral = fórmula para transformar votos em cadeiras no Legislativo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Sis</a:t>
            </a:r>
            <a:r>
              <a:rPr lang="pt-BR" sz="2000" dirty="0" smtClean="0"/>
              <a:t>tema Partidário </a:t>
            </a:r>
            <a:r>
              <a:rPr lang="pt-BR" sz="2000" dirty="0" smtClean="0"/>
              <a:t>= conjunto formado pelos partidos políticos, cuja abordagem pode focalizar o número de partidos e a interação competitiva entre estes e com os eleitores. Sua importância reside na estruturação das escolhas dos representados e na estabilização política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6166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sz="1800" dirty="0" smtClean="0"/>
              <a:t>	Na </a:t>
            </a:r>
            <a:r>
              <a:rPr lang="pt-BR" sz="1800" dirty="0" smtClean="0"/>
              <a:t>versão ideológica, o número de partidos de um sistema partidário decorreria do número de opiniões relevantes existentes na sociedade.De acordo com essa interpretação, uma das razões para a criação de um novo partido é a percepção dos organizadores de que há espaço para representar um segmento social cujos interesses não estavam representados até então</a:t>
            </a:r>
            <a:r>
              <a:rPr lang="pt-BR" sz="1800" dirty="0" smtClean="0"/>
              <a:t>.</a:t>
            </a: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smtClean="0"/>
              <a:t>	Já </a:t>
            </a:r>
            <a:r>
              <a:rPr lang="pt-BR" sz="1800" dirty="0" smtClean="0"/>
              <a:t>na perspectiva institucionalista, é a estrutura institucional que explicaria o número de partidos de um sistema político.Segundo essa abordagem, o sistema eleitoral, o sistema de governo e a estrutura do Estado (federalista ou unitário), explicariam o formato dos sistemas partidários. Isso porque, são essas regras que estabeleceriam o cenário para a atuação dos partidos políticos.</a:t>
            </a: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Os sistemas eleitorais permitem-nos organizar, politicamente, a 	divisão 	territorial, ideológica e cultural (e porque também não 	dizer econômica das diferentes visões que o Estado pode e deve 	adotar dentro de um mesmo país;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Cada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sistema eleitoral, em virtude de tantas variáveis como estas 	acima colocada, possui a sua particularidade, dependendo do 	acordo político firmado;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Nos EUA, por exemplo, a escolha do Presidente da República 	não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se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dá de forma direta, pelo povo, mas por meio de 	representantes. 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mesma forma, na França, a democracia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escolha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partidária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quem constará da cédula é uma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tradição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secular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76063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6864" cy="5040560"/>
          </a:xfrm>
        </p:spPr>
        <p:txBody>
          <a:bodyPr>
            <a:normAutofit/>
          </a:bodyPr>
          <a:lstStyle/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Há diferentes tipos de sistemas eleitorais, e um mesmo pais 	também pode adotar sistemas diferentes para eleições diferentes, 	seja entre poderes, seja entre unidades federativas ou 	centralizadas, por exemplo;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Trataremos especificamente do sistema de REPRESENTAÇÃO 	MAJORITÁRIA, do sistema de REPRESENTAÇÃO 	PROPORCIONAL e do sistema de DISTRITOS ELEITORAIS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Sistema de Representação Majoritária (1)</a:t>
            </a:r>
          </a:p>
          <a:p>
            <a:pPr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Esse tipo de sistema tende a diminuir a importância dos partidos políticos, independente de sua quantidade, como forma da escolha dos representantes. </a:t>
            </a:r>
          </a:p>
          <a:p>
            <a:pPr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Quando um determinado grupo obtém maioria, ainda que por um único voto, passa a ter direito a ocupar o cargo postulado. 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“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Contra o sistema de representação majoritária alega-se que a maioria 	obtida quase sempre está muito longe de representar a maior parte dos 	cidadãos. Isso é ainda mais evidente quando são vários os partidos em 	luta e se concede a representação ao mais votado, podendo, entretanto, 	ocorrer que o eleito tenha recebido menos votos que o conjunto dos 	demais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” (Dallari, Dalmo.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Elementos de Teoria Geral do Estado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33. ed. São 	Paulo: Saraiva, 2016, p. 189)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Sistema de Representação Majoritária (2)</a:t>
            </a:r>
          </a:p>
          <a:p>
            <a:pPr algn="just">
              <a:buNone/>
            </a:pP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alguns sistemas políticos, a representação majoritária só se alcança a partir da maioria ABSOLUTA, razão pela qual existe o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segundo turno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alguns países. 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Casos de problemas eleitorais no Brasil com esse tipo de representação: 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a. Eleição de JK (35,6% dos votos válidos X 54,4% dos derrotados)</a:t>
            </a: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b. Eleição de Dilma Rousseff  (51,64% dos votos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váidos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Quem defende esse modelo, baseia-se na ideia de que a majoritária permite distinguir, com mais clareza, plataformas políticas mais consistentes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Sistema de Representação Majoritária (3)</a:t>
            </a:r>
          </a:p>
          <a:p>
            <a:pPr algn="just">
              <a:buNone/>
            </a:pP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Problema da escolha dos Senadores no Brasil pelo sistema majoritário: PEC 37/11: 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Altera os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arts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46 e 56 da Constituição Federal, para reduzir de dois para um o número de suplentes de Senador; vedar a eleição de suplente que seja cônjuge, parente consanguíneo ou afim, até o segundo grau ou por adoção do titular e dá outras providências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caso da fidelidade partidária não aplicável, no Brasil, aos cargos conquistados por eleições majoritárias: ADI 5081/DF: 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perda do mandato em razão da mudança de partido não se aplica aos candidatos eleitos pelo sistema majoritário, sob pena de violação da soberania popular e das escolhas feitas pelo eleitor”</a:t>
            </a:r>
          </a:p>
          <a:p>
            <a:pPr algn="just">
              <a:buNone/>
            </a:pPr>
            <a:endParaRPr lang="pt-BR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Quem defende esse modelo, baseia-se na ideia de que a majoritária permite distinguir, com mais clareza, plataformas políticas mais consistentes</a:t>
            </a: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0405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pt-B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Representação Proporcional</a:t>
            </a:r>
          </a:p>
          <a:p>
            <a:pPr algn="just">
              <a:buNone/>
            </a:pPr>
            <a:endParaRPr lang="pt-B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»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Tende a ser mais justo com a representação das MINORIAS;</a:t>
            </a:r>
          </a:p>
          <a:p>
            <a:pPr algn="just">
              <a:buNone/>
            </a:pPr>
            <a:endParaRPr lang="pt-B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Concede a todos os partidos o direito à representação, a partir da noção de QUOCIENTE ELEITORAL;</a:t>
            </a:r>
          </a:p>
          <a:p>
            <a:pPr algn="just">
              <a:buNone/>
            </a:pPr>
            <a:endParaRPr lang="pt-B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pt-B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O quociente eleitoral define os partidos e/ou coligações que têm direito a ocupar as vagas em disputa nas eleições proporcionais, quais sejam: eleições para deputado federal, deputado estadual e vereador. Determina-se o quociente eleitoral dividindo-se o número de votos válidos apurados pelo de lugares a preencher em cada circunscrição eleitoral, desprezada a fração se igual ou inferior a meio, equivalente a um, se superior</a:t>
            </a:r>
          </a:p>
          <a:p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pt-B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O quociente partidário define o número inicial de vagas que caberá a cada partido ou coligação que tenham alcançado o quociente eleitoral.</a:t>
            </a:r>
            <a:r>
              <a:rPr lang="pt-B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Determina-se para cada partido ou coligação o quociente partidário, dividindo-se pelo quociente eleitoral o número de votos válidos dados sob a mesma legenda ou coligação de legendas, desprezada a fração</a:t>
            </a:r>
            <a:endParaRPr lang="pt-BR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maior defesa do sistema é a de que ele permite às minorias a participação política do processo decisório, dando aos partidos, e não aos programas específicos de governo, maior destaque e protagonismo</a:t>
            </a:r>
          </a:p>
          <a:p>
            <a:pPr algn="just">
              <a:buNone/>
            </a:pPr>
            <a:endParaRPr lang="pt-B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Representação Proporcional (2)</a:t>
            </a:r>
          </a:p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 o sistema de representação proporcional muitas são as alegações, sendo a principal delas a que o acusa de provocar uma diluição da responsabilidade e uma redução da eficácia do governo . Isso porque, sendo o produto de uma conjugação heterogênea, o governo não é responsável pela manutenção de uma linha política definida, ninguém sendo responsável pela ineficácia da ação governamental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Não é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possivel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aplicar-se a orientação integral e uniforme de qualquer partido político, resultando um sistema de governo indefinido e muitas vezes até contraditório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(Dalmo de Abreu Dallari.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Elementos de Teoria Geral do Estado,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33. ed., São Paulo: Saraiva, 2016, p. 191)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6166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Representação Proporcional (3)</a:t>
            </a:r>
          </a:p>
          <a:p>
            <a:pPr algn="just">
              <a:spcBef>
                <a:spcPts val="0"/>
              </a:spcBef>
              <a:buNone/>
            </a:pPr>
            <a:endParaRPr lang="pt-B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Não é incomum se utilizar o termo “Executivo” como sinônimo de governo. Todavia, nem sempre essa confusão terminológica pode prevalecer, a depender do sistema e da forma de governo adotados por cada país.</a:t>
            </a: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Se for analisada a Constituição Norte-Americana, por exemplo, ver-se-á que o Executivo é formado exclusivamente pelo Presidente da República. Assim dispõe a Seção 1 do artigo II daquela Constituição: </a:t>
            </a: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“O Poder Executivo será investido em um Presidente dos Estados Unidos da 	América. Seu mandato será de quatro anos, e, juntamente com o Vice- Presidente, 	escolhido para igual período, 	será eleito pela forma seguinte (...)”.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No Brasil, o conceito de Poder Executivo é alargado e abrange, além da figura presidencial, seus Ministros de Estado. Eis o teor do artigo 76 da nossa Constituição: </a:t>
            </a: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“O Poder Executivo é exercido pelo Presidente da República, auxiliado pelos 	Ministros de Estado”.</a:t>
            </a: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137</Words>
  <Application>Microsoft Office PowerPoint</Application>
  <PresentationFormat>Apresentação na tela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eleitorais e partidários</dc:title>
  <dc:creator>30022872</dc:creator>
  <cp:lastModifiedBy>30022872</cp:lastModifiedBy>
  <cp:revision>14</cp:revision>
  <dcterms:created xsi:type="dcterms:W3CDTF">2016-07-24T23:14:17Z</dcterms:created>
  <dcterms:modified xsi:type="dcterms:W3CDTF">2018-10-04T18:47:47Z</dcterms:modified>
</cp:coreProperties>
</file>