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0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EC933-C2A6-4D09-B8EA-129A93983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73F684-D54F-4311-A1BA-A4612E9A7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AC43D9-4D37-49D1-B761-10B8FEE8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EB1362-0659-4DFC-96AD-6F123017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B63D9A-FF1C-49B5-9F60-D676C9F3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59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400AF-0250-4DC1-9975-655ECCA5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2B2720-8CCF-445A-88B6-435F4BEDD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12FE61-4AE1-4F4C-8717-FCB920AFE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2C3096-C66D-4F19-88D8-242ECE09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E27968-6BC8-4654-9DDB-E8B6D8FC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32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E3F49A-453E-4350-B03C-338E12F23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699C3F7-DD33-4565-A8C0-6D8956C87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96BB1C-85C8-4BC2-99B5-BBF203AE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B22EE8-F5B4-43F1-B550-B99792DB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ECB340-FE27-4B6E-8927-65098882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716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ela (4 por 3) com so wh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224" y="188913"/>
            <a:ext cx="11701505" cy="32958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2"/>
          </p:nvPr>
        </p:nvSpPr>
        <p:spPr>
          <a:xfrm rot="5400000">
            <a:off x="5146774" y="3658597"/>
            <a:ext cx="5328000" cy="439664"/>
          </a:xfrm>
          <a:prstGeom prst="triangle">
            <a:avLst/>
          </a:prstGeom>
          <a:gradFill>
            <a:gsLst>
              <a:gs pos="0">
                <a:schemeClr val="accent4"/>
              </a:gs>
              <a:gs pos="50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>
            <a:lvl1pPr>
              <a:defRPr lang="pt-BR" sz="100" dirty="0" smtClean="0">
                <a:solidFill>
                  <a:schemeClr val="accent3"/>
                </a:solidFill>
              </a:defRPr>
            </a:lvl1pPr>
            <a:lvl2pPr>
              <a:defRPr lang="pt-BR" sz="100" dirty="0" smtClean="0">
                <a:solidFill>
                  <a:schemeClr val="accent3"/>
                </a:solidFill>
              </a:defRPr>
            </a:lvl2pPr>
            <a:lvl3pPr>
              <a:defRPr lang="pt-BR" sz="100" dirty="0" smtClean="0">
                <a:solidFill>
                  <a:schemeClr val="accent3"/>
                </a:solidFill>
              </a:defRPr>
            </a:lvl3pPr>
            <a:lvl4pPr>
              <a:defRPr lang="pt-BR" sz="100" dirty="0" smtClean="0">
                <a:solidFill>
                  <a:schemeClr val="accent3"/>
                </a:solidFill>
              </a:defRPr>
            </a:lvl4pPr>
            <a:lvl5pPr>
              <a:defRPr lang="pt-BR" sz="100" dirty="0">
                <a:solidFill>
                  <a:schemeClr val="accent3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8207478" y="1285860"/>
            <a:ext cx="3781299" cy="5220000"/>
          </a:xfrm>
          <a:prstGeom prst="roundRect">
            <a:avLst>
              <a:gd name="adj" fmla="val 7050"/>
            </a:avLst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100000">
                <a:schemeClr val="accent1"/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72000" tIns="36000" rIns="72000" bIns="36000" anchor="ctr">
            <a:noAutofit/>
          </a:bodyPr>
          <a:lstStyle>
            <a:lvl1pPr marL="182526" indent="-182526">
              <a:spcBef>
                <a:spcPts val="0"/>
              </a:spcBef>
              <a:spcAft>
                <a:spcPts val="600"/>
              </a:spcAft>
              <a:defRPr sz="1600"/>
            </a:lvl1pPr>
            <a:lvl2pPr marL="534881" indent="-169829">
              <a:spcBef>
                <a:spcPts val="0"/>
              </a:spcBef>
              <a:spcAft>
                <a:spcPts val="600"/>
              </a:spcAft>
              <a:defRPr sz="1400"/>
            </a:lvl2pPr>
            <a:lvl3pPr marL="801528" indent="-168241">
              <a:spcBef>
                <a:spcPts val="0"/>
              </a:spcBef>
              <a:spcAft>
                <a:spcPts val="600"/>
              </a:spcAft>
              <a:tabLst/>
              <a:defRPr sz="1200"/>
            </a:lvl3pPr>
            <a:lvl4pPr marL="984053" indent="-168241">
              <a:spcBef>
                <a:spcPts val="0"/>
              </a:spcBef>
              <a:spcAft>
                <a:spcPts val="600"/>
              </a:spcAft>
              <a:defRPr sz="1100"/>
            </a:lvl4pPr>
            <a:lvl5pPr marL="1082458" indent="-153957">
              <a:spcBef>
                <a:spcPts val="0"/>
              </a:spcBef>
              <a:spcAft>
                <a:spcPts val="600"/>
              </a:spcAft>
              <a:defRPr sz="11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14"/>
          </p:nvPr>
        </p:nvSpPr>
        <p:spPr>
          <a:xfrm>
            <a:off x="291170" y="1285860"/>
            <a:ext cx="7123896" cy="357188"/>
          </a:xfrm>
          <a:prstGeom prst="rect">
            <a:avLst/>
          </a:prstGeom>
        </p:spPr>
        <p:txBody>
          <a:bodyPr lIns="72000" tIns="36000" rIns="72000" bIns="36000">
            <a:noAutofit/>
          </a:bodyPr>
          <a:lstStyle>
            <a:lvl1pPr>
              <a:buNone/>
              <a:defRPr sz="1800" b="1"/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8" name="Espaço Reservado para Texto 6"/>
          <p:cNvSpPr>
            <a:spLocks noGrp="1"/>
          </p:cNvSpPr>
          <p:nvPr>
            <p:ph type="body" sz="quarter" idx="15"/>
          </p:nvPr>
        </p:nvSpPr>
        <p:spPr>
          <a:xfrm>
            <a:off x="284475" y="2390489"/>
            <a:ext cx="1828182" cy="936000"/>
          </a:xfrm>
          <a:prstGeom prst="homePlate">
            <a:avLst>
              <a:gd name="adj" fmla="val 20166"/>
            </a:avLst>
          </a:prstGeom>
          <a:gradFill>
            <a:gsLst>
              <a:gs pos="0">
                <a:schemeClr val="accent4"/>
              </a:gs>
              <a:gs pos="50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72000" tIns="36000" rIns="72000" bIns="36000" anchor="ctr">
            <a:noAutofit/>
          </a:bodyPr>
          <a:lstStyle>
            <a:lvl1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1pPr>
            <a:lvl2pPr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2pPr>
            <a:lvl3pPr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3pPr>
            <a:lvl4pPr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4pPr>
            <a:lvl5pPr>
              <a:buFontTx/>
              <a:buNone/>
              <a:defRPr lang="pt-BR" sz="1600" b="1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9" name="Espaço Reservado para Texto 6"/>
          <p:cNvSpPr>
            <a:spLocks noGrp="1"/>
          </p:cNvSpPr>
          <p:nvPr>
            <p:ph type="body" sz="quarter" idx="16"/>
          </p:nvPr>
        </p:nvSpPr>
        <p:spPr>
          <a:xfrm>
            <a:off x="284475" y="3472604"/>
            <a:ext cx="1828182" cy="936000"/>
          </a:xfrm>
          <a:prstGeom prst="homePlate">
            <a:avLst>
              <a:gd name="adj" fmla="val 20166"/>
            </a:avLst>
          </a:prstGeom>
          <a:gradFill>
            <a:gsLst>
              <a:gs pos="0">
                <a:schemeClr val="accent4"/>
              </a:gs>
              <a:gs pos="50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72000" tIns="36000" rIns="72000" bIns="36000" anchor="ctr">
            <a:noAutofit/>
          </a:bodyPr>
          <a:lstStyle>
            <a:lvl1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2pPr>
            <a:lvl3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3pPr>
            <a:lvl4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4pPr>
            <a:lvl5pPr marL="0" indent="0">
              <a:buFontTx/>
              <a:buNone/>
              <a:defRPr lang="pt-BR" sz="1600" b="1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1" name="Espaço Reservado para Texto 6"/>
          <p:cNvSpPr>
            <a:spLocks noGrp="1"/>
          </p:cNvSpPr>
          <p:nvPr>
            <p:ph type="body" sz="quarter" idx="17"/>
          </p:nvPr>
        </p:nvSpPr>
        <p:spPr>
          <a:xfrm>
            <a:off x="284475" y="4554719"/>
            <a:ext cx="1828182" cy="936000"/>
          </a:xfrm>
          <a:prstGeom prst="homePlate">
            <a:avLst>
              <a:gd name="adj" fmla="val 20166"/>
            </a:avLst>
          </a:prstGeom>
          <a:gradFill>
            <a:gsLst>
              <a:gs pos="0">
                <a:schemeClr val="accent4"/>
              </a:gs>
              <a:gs pos="50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72000" tIns="36000" rIns="72000" bIns="36000" anchor="ctr">
            <a:noAutofit/>
          </a:bodyPr>
          <a:lstStyle>
            <a:lvl1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2pPr>
            <a:lvl3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3pPr>
            <a:lvl4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4pPr>
            <a:lvl5pPr marL="0" indent="0">
              <a:buFontTx/>
              <a:buNone/>
              <a:defRPr lang="pt-BR" sz="1600" b="1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2" name="Espaço Reservado para Texto 6"/>
          <p:cNvSpPr>
            <a:spLocks noGrp="1"/>
          </p:cNvSpPr>
          <p:nvPr>
            <p:ph type="body" sz="quarter" idx="18"/>
          </p:nvPr>
        </p:nvSpPr>
        <p:spPr>
          <a:xfrm>
            <a:off x="284475" y="5636834"/>
            <a:ext cx="1828182" cy="936000"/>
          </a:xfrm>
          <a:prstGeom prst="homePlate">
            <a:avLst>
              <a:gd name="adj" fmla="val 20166"/>
            </a:avLst>
          </a:prstGeom>
          <a:gradFill>
            <a:gsLst>
              <a:gs pos="0">
                <a:schemeClr val="accent4"/>
              </a:gs>
              <a:gs pos="50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72000" tIns="36000" rIns="72000" bIns="36000" anchor="ctr">
            <a:noAutofit/>
          </a:bodyPr>
          <a:lstStyle>
            <a:lvl1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2pPr>
            <a:lvl3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3pPr>
            <a:lvl4pPr marL="0" indent="0">
              <a:buFontTx/>
              <a:buNone/>
              <a:defRPr lang="pt-BR" sz="1600" b="1" dirty="0" smtClean="0">
                <a:solidFill>
                  <a:schemeClr val="tx1"/>
                </a:solidFill>
              </a:defRPr>
            </a:lvl4pPr>
            <a:lvl5pPr marL="0" indent="0">
              <a:buFontTx/>
              <a:buNone/>
              <a:defRPr lang="pt-BR" sz="1600" b="1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3" name="Espaço Reservado para Texto 6"/>
          <p:cNvSpPr>
            <a:spLocks noGrp="1"/>
          </p:cNvSpPr>
          <p:nvPr>
            <p:ph type="body" sz="quarter" idx="19"/>
          </p:nvPr>
        </p:nvSpPr>
        <p:spPr>
          <a:xfrm>
            <a:off x="2189329" y="2390489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5" name="Espaço Reservado para Texto 6"/>
          <p:cNvSpPr>
            <a:spLocks noGrp="1"/>
          </p:cNvSpPr>
          <p:nvPr>
            <p:ph type="body" sz="quarter" idx="20"/>
          </p:nvPr>
        </p:nvSpPr>
        <p:spPr>
          <a:xfrm>
            <a:off x="2189329" y="3472604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6" name="Espaço Reservado para Texto 6"/>
          <p:cNvSpPr>
            <a:spLocks noGrp="1"/>
          </p:cNvSpPr>
          <p:nvPr>
            <p:ph type="body" sz="quarter" idx="21"/>
          </p:nvPr>
        </p:nvSpPr>
        <p:spPr>
          <a:xfrm>
            <a:off x="2189329" y="4554719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7" name="Espaço Reservado para Texto 6"/>
          <p:cNvSpPr>
            <a:spLocks noGrp="1"/>
          </p:cNvSpPr>
          <p:nvPr>
            <p:ph type="body" sz="quarter" idx="22"/>
          </p:nvPr>
        </p:nvSpPr>
        <p:spPr>
          <a:xfrm>
            <a:off x="2189329" y="5636834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8" name="Espaço Reservado para Texto 6"/>
          <p:cNvSpPr>
            <a:spLocks noGrp="1"/>
          </p:cNvSpPr>
          <p:nvPr>
            <p:ph type="body" sz="quarter" idx="23"/>
          </p:nvPr>
        </p:nvSpPr>
        <p:spPr>
          <a:xfrm>
            <a:off x="3912351" y="2390489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9" name="Espaço Reservado para Texto 6"/>
          <p:cNvSpPr>
            <a:spLocks noGrp="1"/>
          </p:cNvSpPr>
          <p:nvPr>
            <p:ph type="body" sz="quarter" idx="24"/>
          </p:nvPr>
        </p:nvSpPr>
        <p:spPr>
          <a:xfrm>
            <a:off x="3912351" y="3472604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0" name="Espaço Reservado para Texto 6"/>
          <p:cNvSpPr>
            <a:spLocks noGrp="1"/>
          </p:cNvSpPr>
          <p:nvPr>
            <p:ph type="body" sz="quarter" idx="25"/>
          </p:nvPr>
        </p:nvSpPr>
        <p:spPr>
          <a:xfrm>
            <a:off x="3912351" y="4554719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1" name="Espaço Reservado para Texto 6"/>
          <p:cNvSpPr>
            <a:spLocks noGrp="1"/>
          </p:cNvSpPr>
          <p:nvPr>
            <p:ph type="body" sz="quarter" idx="26"/>
          </p:nvPr>
        </p:nvSpPr>
        <p:spPr>
          <a:xfrm>
            <a:off x="3912351" y="5636834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2" name="Espaço Reservado para Texto 6"/>
          <p:cNvSpPr>
            <a:spLocks noGrp="1"/>
          </p:cNvSpPr>
          <p:nvPr>
            <p:ph type="body" sz="quarter" idx="27"/>
          </p:nvPr>
        </p:nvSpPr>
        <p:spPr>
          <a:xfrm>
            <a:off x="5635374" y="2390489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3" name="Espaço Reservado para Texto 6"/>
          <p:cNvSpPr>
            <a:spLocks noGrp="1"/>
          </p:cNvSpPr>
          <p:nvPr>
            <p:ph type="body" sz="quarter" idx="28"/>
          </p:nvPr>
        </p:nvSpPr>
        <p:spPr>
          <a:xfrm>
            <a:off x="5635374" y="3472604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4" name="Espaço Reservado para Texto 6"/>
          <p:cNvSpPr>
            <a:spLocks noGrp="1"/>
          </p:cNvSpPr>
          <p:nvPr>
            <p:ph type="body" sz="quarter" idx="29"/>
          </p:nvPr>
        </p:nvSpPr>
        <p:spPr>
          <a:xfrm>
            <a:off x="5635374" y="4554719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5" name="Espaço Reservado para Texto 6"/>
          <p:cNvSpPr>
            <a:spLocks noGrp="1"/>
          </p:cNvSpPr>
          <p:nvPr>
            <p:ph type="body" sz="quarter" idx="30"/>
          </p:nvPr>
        </p:nvSpPr>
        <p:spPr>
          <a:xfrm>
            <a:off x="5635374" y="5636834"/>
            <a:ext cx="1595333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lang="pt-BR" sz="1800" dirty="0" smtClean="0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 lang="pt-BR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6" name="Espaço Reservado para Texto 6"/>
          <p:cNvSpPr>
            <a:spLocks noGrp="1"/>
          </p:cNvSpPr>
          <p:nvPr>
            <p:ph type="body" sz="quarter" idx="31"/>
          </p:nvPr>
        </p:nvSpPr>
        <p:spPr>
          <a:xfrm>
            <a:off x="2189329" y="1771510"/>
            <a:ext cx="1595333" cy="493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1pPr>
            <a:lvl2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2pPr>
            <a:lvl3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3pPr>
            <a:lvl4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4pPr>
            <a:lvl5pPr algn="ctr">
              <a:buFontTx/>
              <a:buNone/>
              <a:defRPr lang="pt-BR" sz="1400" b="1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7" name="Espaço Reservado para Texto 6"/>
          <p:cNvSpPr>
            <a:spLocks noGrp="1"/>
          </p:cNvSpPr>
          <p:nvPr>
            <p:ph type="body" sz="quarter" idx="32"/>
          </p:nvPr>
        </p:nvSpPr>
        <p:spPr>
          <a:xfrm>
            <a:off x="3912351" y="1771510"/>
            <a:ext cx="1595333" cy="493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1pPr>
            <a:lvl2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2pPr>
            <a:lvl3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3pPr>
            <a:lvl4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4pPr>
            <a:lvl5pPr algn="ctr">
              <a:buFontTx/>
              <a:buNone/>
              <a:defRPr lang="pt-BR" sz="1400" b="1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8" name="Espaço Reservado para Texto 6"/>
          <p:cNvSpPr>
            <a:spLocks noGrp="1"/>
          </p:cNvSpPr>
          <p:nvPr>
            <p:ph type="body" sz="quarter" idx="33"/>
          </p:nvPr>
        </p:nvSpPr>
        <p:spPr>
          <a:xfrm>
            <a:off x="5635374" y="1771510"/>
            <a:ext cx="1595333" cy="493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>
            <a:lvl1pPr marL="0" indent="0"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1pPr>
            <a:lvl2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2pPr>
            <a:lvl3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3pPr>
            <a:lvl4pPr algn="ctr">
              <a:buFontTx/>
              <a:buNone/>
              <a:defRPr lang="pt-BR" sz="1400" b="1" dirty="0" smtClean="0">
                <a:solidFill>
                  <a:schemeClr val="tx1"/>
                </a:solidFill>
              </a:defRPr>
            </a:lvl4pPr>
            <a:lvl5pPr algn="ctr">
              <a:buFontTx/>
              <a:buNone/>
              <a:defRPr lang="pt-BR" sz="1400" b="1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7E9ED29C-EC78-468B-8F79-6B61AB3E1557}"/>
              </a:ext>
            </a:extLst>
          </p:cNvPr>
          <p:cNvSpPr>
            <a:spLocks noGrp="1" noChangeArrowheads="1"/>
          </p:cNvSpPr>
          <p:nvPr>
            <p:ph type="sldNum" sz="quarter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A6EFA-8E92-4F31-B520-BDF787834726}" type="slidenum">
              <a:rPr lang="pt-BR" altLang="pt-BR"/>
              <a:pPr>
                <a:defRPr/>
              </a:pPr>
              <a:t>‹nº›</a:t>
            </a:fld>
            <a:endParaRPr lang="pt-BR" altLang="pt-BR" sz="600"/>
          </a:p>
        </p:txBody>
      </p:sp>
    </p:spTree>
    <p:extLst>
      <p:ext uri="{BB962C8B-B14F-4D97-AF65-F5344CB8AC3E}">
        <p14:creationId xmlns:p14="http://schemas.microsoft.com/office/powerpoint/2010/main" val="144403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5A356-9EB6-4C1F-9A0A-55713DC6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40CE47-1981-4472-A227-A47D72DB6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7A3FF2-3F79-450E-BD69-C4654C0F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83E2BB-D977-40C7-BD3E-A5B6F5E0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7C6BBB-778D-46AA-A089-3AAD2778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34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50333-9892-4F17-BC32-31377E07A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9CD753-8E1A-4D29-9E5E-920E2503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69B6E9-99F3-4934-B778-FBEE0779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0D9E35-4A5E-4D92-B051-B60BCB3D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091A7B-6402-4FCD-AF43-C4B63ECD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82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E1A3E-C391-47DA-8681-69CD90BF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B4289D-A6CD-4827-8905-67FE0EAB7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EF80E8-E34C-422B-A549-1FE4CBBE8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54AA9C-7DC6-49D0-8FC4-0B092F28E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229882-D112-4C0D-82E9-685F7C69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1CEBBC-CD37-45B5-8D94-BB3D9E6F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53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76724-B9C6-4526-9E0E-15D791EF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B139AE-7A00-42B2-A9B6-081DBF5EB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8BE62A-D3FE-4DD0-80C8-2B59B0287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DEAD38F-218E-472D-8586-ECC0D6411A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2ADE639-7F8E-490C-9602-C19CB38A1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66E12F-BF3A-45F3-80E4-E3F43D2B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E61D18A-D345-423E-9AEF-F1FD358C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6B23201-6CA2-44B3-B7C0-B293CD2D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8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D3EA8-38A8-4AF1-BD9B-5E95AD56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813E1C4-8EA4-4C3A-8D95-95A76154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C2D6BBD-7635-43A8-A422-CB132D75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BB2157-D70F-4A9B-8050-EC5FBEB5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0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2599BD-CC6A-4BA5-A740-99AA0A81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B102C9-6ABB-4FE0-9ABA-1A60CE21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D7CFB7D-F42D-4562-B4B4-A83FA0CE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48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2449F-F581-4E09-8D15-A3CF3CA6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F89805-F4AD-48DF-8F4C-76A14E0BB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CC873E-6569-46C5-BDE2-47F9FE108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679017-5ED4-4B0C-9404-7A0DCEFD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2CABA8-E984-4F80-84E5-A04533CF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28C848-5E42-422B-9540-E463B72E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84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B6866-BF28-4DAD-AC95-40F02E312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513030-8D4C-486F-ADA5-BB94D6977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9B794E-5462-4D90-9118-D88EF1BD7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24BE70-4FB1-43C3-BC25-8C59446C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737A38-BB53-4F64-A6AD-426FF999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93600E-5609-4196-9287-5D986AB8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78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59B9BAF-5A4F-460E-A069-CFD37379C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D1CA38-0549-4863-A18A-B59575F10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19669B-FA11-43F3-AA75-419A1BDA9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F493-24AF-46D7-AE3D-E76021FAE07E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F89FC6-96C5-4305-B0F3-B0770955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B4841F-8BFC-4A75-B665-A59F4C54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2FE1E-7ACE-43DC-8ECA-7A0913FE0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88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hyperlink" Target="https://www.youtube.com/watch?v=-dh1AfR6Z9o" TargetMode="External"/><Relationship Id="rId2" Type="http://schemas.openxmlformats.org/officeDocument/2006/relationships/hyperlink" Target="https://www.youtube.com/watch?v=uyCbUj9CH1s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XqCLkE2ILBM" TargetMode="External"/><Relationship Id="rId5" Type="http://schemas.openxmlformats.org/officeDocument/2006/relationships/hyperlink" Target="https://www.youtube.com/watch?v=tpjwNrR9GM0" TargetMode="External"/><Relationship Id="rId4" Type="http://schemas.openxmlformats.org/officeDocument/2006/relationships/hyperlink" Target="https://www.youtube.com/watch?v=nt7dbvKsEf8" TargetMode="External"/><Relationship Id="rId9" Type="http://schemas.openxmlformats.org/officeDocument/2006/relationships/hyperlink" Target="https://www.youtube.com/watch?v=keOnm_qHAm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4">
            <a:extLst>
              <a:ext uri="{FF2B5EF4-FFF2-40B4-BE49-F238E27FC236}">
                <a16:creationId xmlns:a16="http://schemas.microsoft.com/office/drawing/2014/main" id="{7CEB8239-1202-4766-92AA-81F96B50803A}"/>
              </a:ext>
            </a:extLst>
          </p:cNvPr>
          <p:cNvSpPr>
            <a:spLocks noGrp="1" noChangeArrowheads="1"/>
          </p:cNvSpPr>
          <p:nvPr>
            <p:ph type="sldNum" sz="quarter" idx="3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B08488-4B41-4430-A666-1430D24D426B}" type="slidenum">
              <a:rPr lang="pt-BR" altLang="pt-BR" smtClean="0">
                <a:solidFill>
                  <a:srgbClr val="000000"/>
                </a:solidFill>
              </a:rPr>
              <a:pPr/>
              <a:t>1</a:t>
            </a:fld>
            <a:endParaRPr lang="pt-BR" altLang="pt-BR" sz="600">
              <a:solidFill>
                <a:srgbClr val="000000"/>
              </a:solidFill>
            </a:endParaRPr>
          </a:p>
        </p:txBody>
      </p:sp>
      <p:sp>
        <p:nvSpPr>
          <p:cNvPr id="59395" name="Título 1">
            <a:extLst>
              <a:ext uri="{FF2B5EF4-FFF2-40B4-BE49-F238E27FC236}">
                <a16:creationId xmlns:a16="http://schemas.microsoft.com/office/drawing/2014/main" id="{E4AEB9CD-73C4-4D0C-BA6A-60AE55C6C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3819" y="188913"/>
            <a:ext cx="9505950" cy="330200"/>
          </a:xfrm>
        </p:spPr>
        <p:txBody>
          <a:bodyPr>
            <a:normAutofit fontScale="90000"/>
          </a:bodyPr>
          <a:lstStyle/>
          <a:p>
            <a:r>
              <a:rPr lang="pt-BR" altLang="pt-BR"/>
              <a:t>Construção em diferentes épocas</a:t>
            </a:r>
          </a:p>
        </p:txBody>
      </p:sp>
      <p:sp>
        <p:nvSpPr>
          <p:cNvPr id="59396" name="TextBox 26">
            <a:extLst>
              <a:ext uri="{FF2B5EF4-FFF2-40B4-BE49-F238E27FC236}">
                <a16:creationId xmlns:a16="http://schemas.microsoft.com/office/drawing/2014/main" id="{7DFC87A8-2F8A-4FF9-925D-8FB4D1F46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283" y="1381126"/>
            <a:ext cx="57610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pt-BR" sz="2000"/>
              <a:t>1940 - </a:t>
            </a:r>
            <a:r>
              <a:rPr lang="en-US" altLang="pt-BR" sz="1600"/>
              <a:t> </a:t>
            </a:r>
            <a:r>
              <a:rPr lang="en-US" altLang="pt-BR" sz="1600">
                <a:hlinkClick r:id="rId2"/>
              </a:rPr>
              <a:t>https://www.youtube.com/watch?v=uyCbUj9CH1s</a:t>
            </a:r>
            <a:r>
              <a:rPr lang="en-US" altLang="pt-BR" sz="1600"/>
              <a:t> rebites</a:t>
            </a:r>
          </a:p>
        </p:txBody>
      </p:sp>
      <p:pic>
        <p:nvPicPr>
          <p:cNvPr id="59397" name="Picture 2" descr="19-LC-28131: USS Juneau (CL-52), June 1940">
            <a:extLst>
              <a:ext uri="{FF2B5EF4-FFF2-40B4-BE49-F238E27FC236}">
                <a16:creationId xmlns:a16="http://schemas.microsoft.com/office/drawing/2014/main" id="{B9B80E49-0982-4AB0-99C8-F3619152D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633" y="690563"/>
            <a:ext cx="2593975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TextBox 28">
            <a:extLst>
              <a:ext uri="{FF2B5EF4-FFF2-40B4-BE49-F238E27FC236}">
                <a16:creationId xmlns:a16="http://schemas.microsoft.com/office/drawing/2014/main" id="{CB95F77E-6F14-4F27-A1E3-812F11FB0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158" y="2173289"/>
            <a:ext cx="56165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pt-BR" sz="2000"/>
              <a:t>1950 - </a:t>
            </a:r>
            <a:r>
              <a:rPr lang="en-US" altLang="pt-BR" sz="1600"/>
              <a:t> </a:t>
            </a:r>
            <a:r>
              <a:rPr lang="en-US" altLang="pt-BR" sz="1600">
                <a:hlinkClick r:id="rId4"/>
              </a:rPr>
              <a:t>https://www.youtube.com/watch?v=nt7dbvKsEf8</a:t>
            </a:r>
            <a:r>
              <a:rPr lang="en-US" altLang="pt-BR" sz="1600"/>
              <a:t> primeiras soldas</a:t>
            </a:r>
          </a:p>
          <a:p>
            <a:pPr>
              <a:spcAft>
                <a:spcPts val="600"/>
              </a:spcAft>
            </a:pPr>
            <a:r>
              <a:rPr lang="en-US" altLang="pt-BR" sz="1600"/>
              <a:t>                 </a:t>
            </a:r>
            <a:r>
              <a:rPr lang="en-US" altLang="pt-BR" sz="1600">
                <a:solidFill>
                  <a:srgbClr val="0000FF"/>
                </a:solidFill>
                <a:hlinkClick r:id="rId5"/>
              </a:rPr>
              <a:t>https://www.youtube.com/watch?v=tpjwNrR9GM0</a:t>
            </a:r>
            <a:endParaRPr lang="en-US" altLang="pt-BR" sz="1600"/>
          </a:p>
        </p:txBody>
      </p:sp>
      <p:sp>
        <p:nvSpPr>
          <p:cNvPr id="59399" name="Rectangle 27">
            <a:extLst>
              <a:ext uri="{FF2B5EF4-FFF2-40B4-BE49-F238E27FC236}">
                <a16:creationId xmlns:a16="http://schemas.microsoft.com/office/drawing/2014/main" id="{A0272377-91C2-42AC-9440-E8C12DE43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9758" y="4652963"/>
            <a:ext cx="54006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/>
              <a:t>		       2020 </a:t>
            </a:r>
          </a:p>
          <a:p>
            <a:r>
              <a:rPr lang="en-US" altLang="pt-BR" sz="2000"/>
              <a:t> </a:t>
            </a:r>
            <a:r>
              <a:rPr lang="en-US" altLang="pt-BR"/>
              <a:t> </a:t>
            </a:r>
            <a:r>
              <a:rPr lang="en-US" altLang="pt-BR">
                <a:solidFill>
                  <a:srgbClr val="0000FF"/>
                </a:solidFill>
                <a:hlinkClick r:id="rId6"/>
              </a:rPr>
              <a:t>https://www.youtube.com/watch?v=XqCLkE2ILBM</a:t>
            </a:r>
            <a:endParaRPr lang="en-US" altLang="pt-BR">
              <a:solidFill>
                <a:srgbClr val="0000FF"/>
              </a:solidFill>
            </a:endParaRPr>
          </a:p>
          <a:p>
            <a:r>
              <a:rPr lang="pt-BR" altLang="pt-BR">
                <a:hlinkClick r:id="rId7"/>
              </a:rPr>
              <a:t>https://www.youtube.com/watch?v=-dh1AfR6Z9o</a:t>
            </a:r>
            <a:endParaRPr lang="en-US" altLang="pt-BR"/>
          </a:p>
        </p:txBody>
      </p:sp>
      <p:pic>
        <p:nvPicPr>
          <p:cNvPr id="59400" name="Picture 4" descr="Shipbuilding-industry | The Guardian Nigeria News - Nigeria and ...">
            <a:extLst>
              <a:ext uri="{FF2B5EF4-FFF2-40B4-BE49-F238E27FC236}">
                <a16:creationId xmlns:a16="http://schemas.microsoft.com/office/drawing/2014/main" id="{D03A9BF6-601B-44D1-82B5-2E5DB8CC6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20" y="3933825"/>
            <a:ext cx="4443413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1" name="TextBox 28">
            <a:extLst>
              <a:ext uri="{FF2B5EF4-FFF2-40B4-BE49-F238E27FC236}">
                <a16:creationId xmlns:a16="http://schemas.microsoft.com/office/drawing/2014/main" id="{981504AA-975C-48AA-A837-DE1C5A360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820" y="3009901"/>
            <a:ext cx="56165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/>
              <a:t>1960 - </a:t>
            </a:r>
            <a:r>
              <a:rPr lang="en-US" altLang="pt-BR" sz="1600"/>
              <a:t> </a:t>
            </a:r>
            <a:r>
              <a:rPr lang="en-US" altLang="en-US" sz="1600">
                <a:hlinkClick r:id="rId9"/>
              </a:rPr>
              <a:t>https://www.youtube.com/watch?v=keOnm_qHAmc</a:t>
            </a:r>
            <a:endParaRPr lang="en-US" altLang="en-US" sz="1600"/>
          </a:p>
          <a:p>
            <a:pPr>
              <a:spcAft>
                <a:spcPts val="600"/>
              </a:spcAft>
            </a:pPr>
            <a:endParaRPr lang="en-US" altLang="pt-BR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Construção em diferentes épocas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Construção em diferentes épocas</dc:title>
  <dc:creator>Marcos Pinto</dc:creator>
  <cp:lastModifiedBy>Marcos Pinto</cp:lastModifiedBy>
  <cp:revision>1</cp:revision>
  <dcterms:created xsi:type="dcterms:W3CDTF">2020-04-30T10:17:10Z</dcterms:created>
  <dcterms:modified xsi:type="dcterms:W3CDTF">2020-04-30T10:17:26Z</dcterms:modified>
</cp:coreProperties>
</file>