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28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61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9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5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36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22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79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5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2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6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EBBDEA-B765-4314-9BF9-BC198B7D32DC}" type="datetimeFigureOut">
              <a:rPr lang="pt-BR" smtClean="0"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87174D-9C57-46FB-8D7B-8EFC5DFF0A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8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-457" r="457"/>
          <a:stretch/>
        </p:blipFill>
        <p:spPr>
          <a:xfrm>
            <a:off x="4320779" y="2996369"/>
            <a:ext cx="4048521" cy="3732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"/>
          <a:stretch/>
        </p:blipFill>
        <p:spPr>
          <a:xfrm>
            <a:off x="-66279" y="270059"/>
            <a:ext cx="4254500" cy="38452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r="28586"/>
          <a:stretch/>
        </p:blipFill>
        <p:spPr>
          <a:xfrm>
            <a:off x="8501858" y="270058"/>
            <a:ext cx="3545526" cy="384522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387058" y="781396"/>
            <a:ext cx="372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Circulação na Mídia </a:t>
            </a:r>
            <a:endParaRPr lang="pt-B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40" y="214663"/>
            <a:ext cx="5082243" cy="30428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64" y="1370640"/>
            <a:ext cx="3149194" cy="470385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292588" y="503933"/>
            <a:ext cx="473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Repercussão</a:t>
            </a:r>
            <a:endParaRPr lang="pt-B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786" y="3421219"/>
            <a:ext cx="4618604" cy="31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1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1331100"/>
            <a:ext cx="4406901" cy="3993754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5618338" y="1331100"/>
            <a:ext cx="587023" cy="835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769100" y="1432700"/>
            <a:ext cx="4889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</a:rPr>
              <a:t>Meio de Educação e Mobilização Popular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09900" y="419100"/>
            <a:ext cx="78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>
                <a:latin typeface="Arial" panose="020B0604020202020204" pitchFamily="34" charset="0"/>
              </a:rPr>
              <a:t>Educação Ambiental em Massa</a:t>
            </a:r>
            <a:endParaRPr lang="pt-BR" sz="3200" b="1" u="sng" dirty="0"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39685" y="3200547"/>
            <a:ext cx="6126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Jornais locais e regionais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Palestras e Campanhas em Escolas e Organizações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Abaixo-Assinado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Divulgação pessoal em redes sociais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Replicabilidade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915150" y="2627290"/>
            <a:ext cx="34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</a:t>
            </a:r>
            <a:endParaRPr lang="pt-BR" sz="28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9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3491" y="666096"/>
            <a:ext cx="10515600" cy="571817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é mais só participação social estar aqui, mas é a mobilização social. O nosso papel aqui é fundamental. O Ministério Público e as ONGs irão sempre se pautar pelo que é melhor para a sociedade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Consuelo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Yatsuda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Moromizato Yoshida – desembargadora federal e professora de Direito Ambiental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PUC-SP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“Nosso grande desafio é fazer a sociedade se envolver de uma forma que faça sentido para a vida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delas”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jornalista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Paulina Chamorro, da rádio Vozes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“Eu também quero a volta à natureza, mas essa volta não significa ir para trás, e sim para a frente. ”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Nietzsche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3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144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15</cp:revision>
  <dcterms:created xsi:type="dcterms:W3CDTF">2016-09-22T00:00:40Z</dcterms:created>
  <dcterms:modified xsi:type="dcterms:W3CDTF">2016-09-22T03:43:26Z</dcterms:modified>
</cp:coreProperties>
</file>