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70" r:id="rId9"/>
    <p:sldId id="265" r:id="rId10"/>
    <p:sldId id="266" r:id="rId11"/>
    <p:sldId id="267" r:id="rId12"/>
    <p:sldId id="268" r:id="rId13"/>
    <p:sldId id="271" r:id="rId14"/>
    <p:sldId id="272" r:id="rId15"/>
    <p:sldId id="274" r:id="rId16"/>
    <p:sldId id="273" r:id="rId17"/>
    <p:sldId id="275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28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6988A-BA2C-4919-BD49-FC840D5F3B6A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B295A8F-F2DC-4988-A566-222A10F56796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Sub-Imperialismo</a:t>
          </a:r>
          <a:endParaRPr lang="pt-BR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Galtung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4B1E1-3413-4EB0-B1ED-9C0C3DEC9150}" type="parTrans" cxnId="{37387372-60CE-4B1F-8222-11275AF1B2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997377-EF30-49AE-A353-525B7BA39761}" type="sibTrans" cxnId="{37387372-60CE-4B1F-8222-11275AF1B2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6D8257-B706-4C06-92AB-51D3760CE818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Alinhamento Potência Global Mediação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E95755-8DE4-44A1-9E3B-288119ED8401}" type="parTrans" cxnId="{BC8E92CB-2922-45E4-857F-E80C0A600F9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2D27E-1129-472A-8887-A52E7E056EC7}" type="sibTrans" cxnId="{BC8E92CB-2922-45E4-857F-E80C0A600F9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6334C-C30C-49EF-9485-7DF728F52445}">
      <dgm:prSet phldrT="[Texto]" custT="1"/>
      <dgm:spPr/>
      <dgm:t>
        <a:bodyPr/>
        <a:lstStyle/>
        <a:p>
          <a:r>
            <a:rPr lang="pt-BR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Imperialismo Regional</a:t>
          </a:r>
          <a:endParaRPr lang="pt-BR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352334-8AA8-4319-A4B6-24CD5329082B}" type="parTrans" cxnId="{54E48053-60DA-4686-950E-751CBBA10B9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055B31-002E-4989-B2C2-E3CE3AA82A99}" type="sibTrans" cxnId="{54E48053-60DA-4686-950E-751CBBA10B9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AFC977-4344-491D-A53C-E5451261048F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Neo-Realismo</a:t>
          </a:r>
          <a:endParaRPr lang="pt-BR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Complexo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BD516B-048A-4850-925D-7CD2ADD9314C}" type="parTrans" cxnId="{594312F2-35D3-4222-BF49-76B9405CB88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8F41DD-FD0D-42A3-8463-C40E6D8BD145}" type="sibTrans" cxnId="{594312F2-35D3-4222-BF49-76B9405CB88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FBE700-3535-4847-8F23-775C5261FAE4}">
      <dgm:prSet phldrT="[Texto]" custT="1"/>
      <dgm:spPr/>
      <dgm:t>
        <a:bodyPr/>
        <a:lstStyle/>
        <a:p>
          <a:pPr>
            <a:spcAft>
              <a:spcPts val="600"/>
            </a:spcAft>
          </a:pP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>
            <a:spcAft>
              <a:spcPts val="600"/>
            </a:spcAft>
          </a:pPr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 Emergente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2BA43-FC16-46F7-B45D-82B3AEAAAA16}" type="parTrans" cxnId="{C50F4735-AE36-46EE-BA2F-9FDE7DD57C0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44D770-7DF6-4A58-9AD8-3A10C211ACB4}" type="sibTrans" cxnId="{C50F4735-AE36-46EE-BA2F-9FDE7DD57C0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35C0E-649D-4EFC-BD24-15AF3889D63E}">
      <dgm:prSet phldrT="[Texto]" custT="1"/>
      <dgm:spPr/>
      <dgm:t>
        <a:bodyPr/>
        <a:lstStyle/>
        <a:p>
          <a:pPr>
            <a:spcAft>
              <a:spcPts val="600"/>
            </a:spcAft>
          </a:pPr>
          <a:endParaRPr lang="pt-BR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Regional e Global</a:t>
          </a: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</a:t>
          </a:r>
        </a:p>
        <a:p>
          <a:pPr>
            <a:spcAft>
              <a:spcPts val="600"/>
            </a:spcAft>
          </a:pP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Domésticas</a:t>
          </a:r>
        </a:p>
        <a:p>
          <a:pPr>
            <a:spcAft>
              <a:spcPct val="35000"/>
            </a:spcAft>
          </a:pPr>
          <a:endParaRPr lang="pt-BR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6EEC88-A9E9-4171-B422-2259CB9CFF59}" type="parTrans" cxnId="{799B2FD1-BE99-4B08-8A62-B0610726D9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68DDE1-77E3-4F89-9BB9-C6F491FFBB6C}" type="sibTrans" cxnId="{799B2FD1-BE99-4B08-8A62-B0610726D9A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44CF39-DECE-4D61-8D7E-7FD581F6ACFA}">
      <dgm:prSet phldrT="[Texto]"/>
      <dgm:spPr/>
      <dgm:t>
        <a:bodyPr/>
        <a:lstStyle/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Carona </a:t>
          </a:r>
        </a:p>
        <a:p>
          <a:pPr>
            <a:spcAft>
              <a:spcPts val="60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Predatório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638C3F-402E-421D-8F1E-5B7FD1CCA1F3}" type="parTrans" cxnId="{E2B4DDBC-4052-47B1-AE8D-D7CCA68304F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C8502-3AE3-410F-8D14-3D97DD75E2A0}" type="sibTrans" cxnId="{E2B4DDBC-4052-47B1-AE8D-D7CCA68304F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13C5EE-96E7-431A-8C23-79F35BAA24CB}">
      <dgm:prSet phldrT="[Texto]" custT="1"/>
      <dgm:spPr/>
      <dgm:t>
        <a:bodyPr/>
        <a:lstStyle/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Exportação de Manufaturados</a:t>
          </a:r>
        </a:p>
        <a:p>
          <a:r>
            <a: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com Potências Industriais</a:t>
          </a:r>
          <a:endParaRPr lang="pt-BR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9A01F-21D2-4DE6-AC77-88AFE762FA45}" type="parTrans" cxnId="{65780993-99BF-457C-A6CA-F648F9AF067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6C3ABE-77E6-48F0-B502-343C5D6B6620}" type="sibTrans" cxnId="{65780993-99BF-457C-A6CA-F648F9AF067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2A3C85-9763-402D-ABFC-33A2270219CE}">
      <dgm:prSet phldrT="[Texto]" custT="1"/>
      <dgm:spPr/>
      <dgm:t>
        <a:bodyPr/>
        <a:lstStyle/>
        <a:p>
          <a:r>
            <a:rPr lang="pt-BR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Caronista</a:t>
          </a:r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Movimento Terceiro Mundista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CF7711-53EB-47D3-8BA8-A9BAFA816060}" type="parTrans" cxnId="{7A9561C1-8988-4E26-AA82-900A021C04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AEB61E-9E0E-460C-ABAF-452AA9F33032}" type="sibTrans" cxnId="{7A9561C1-8988-4E26-AA82-900A021C043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55482-BCF9-4D3A-818A-55E3A2220FDA}" type="pres">
      <dgm:prSet presAssocID="{17F6988A-BA2C-4919-BD49-FC840D5F3B6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42B1C21-8716-4D25-ACE9-57D9C9E0749E}" type="pres">
      <dgm:prSet presAssocID="{6B295A8F-F2DC-4988-A566-222A10F56796}" presName="compNode" presStyleCnt="0"/>
      <dgm:spPr/>
    </dgm:pt>
    <dgm:pt modelId="{398AA0CF-211C-4938-9173-FF385DCB3B44}" type="pres">
      <dgm:prSet presAssocID="{6B295A8F-F2DC-4988-A566-222A10F56796}" presName="aNode" presStyleLbl="bgShp" presStyleIdx="0" presStyleCnt="3"/>
      <dgm:spPr/>
      <dgm:t>
        <a:bodyPr/>
        <a:lstStyle/>
        <a:p>
          <a:endParaRPr lang="pt-BR"/>
        </a:p>
      </dgm:t>
    </dgm:pt>
    <dgm:pt modelId="{E35276F4-60F8-4F5F-B0F5-E3ED9B47C916}" type="pres">
      <dgm:prSet presAssocID="{6B295A8F-F2DC-4988-A566-222A10F56796}" presName="textNode" presStyleLbl="bgShp" presStyleIdx="0" presStyleCnt="3"/>
      <dgm:spPr/>
      <dgm:t>
        <a:bodyPr/>
        <a:lstStyle/>
        <a:p>
          <a:endParaRPr lang="pt-BR"/>
        </a:p>
      </dgm:t>
    </dgm:pt>
    <dgm:pt modelId="{A4450A5C-23FD-4A43-8D9E-ED0E8011B03B}" type="pres">
      <dgm:prSet presAssocID="{6B295A8F-F2DC-4988-A566-222A10F56796}" presName="compChildNode" presStyleCnt="0"/>
      <dgm:spPr/>
    </dgm:pt>
    <dgm:pt modelId="{D57EFE3E-C583-434D-BBB1-6CDA9D289F4E}" type="pres">
      <dgm:prSet presAssocID="{6B295A8F-F2DC-4988-A566-222A10F56796}" presName="theInnerList" presStyleCnt="0"/>
      <dgm:spPr/>
    </dgm:pt>
    <dgm:pt modelId="{DA5EB221-10B6-45C8-9E51-7FF67B8D53EF}" type="pres">
      <dgm:prSet presAssocID="{7B6D8257-B706-4C06-92AB-51D3760CE818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EAB10E-A690-400E-A74C-59EC0EBF5D26}" type="pres">
      <dgm:prSet presAssocID="{7B6D8257-B706-4C06-92AB-51D3760CE818}" presName="aSpace2" presStyleCnt="0"/>
      <dgm:spPr/>
    </dgm:pt>
    <dgm:pt modelId="{BEB6B1F9-6DBC-4376-B983-EFC52D3FC08E}" type="pres">
      <dgm:prSet presAssocID="{F166334C-C30C-49EF-9485-7DF728F52445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BA26654-8CB4-4678-BB13-AB5FAEBFEBF9}" type="pres">
      <dgm:prSet presAssocID="{6B295A8F-F2DC-4988-A566-222A10F56796}" presName="aSpace" presStyleCnt="0"/>
      <dgm:spPr/>
    </dgm:pt>
    <dgm:pt modelId="{FAE5C3BE-8D89-4BF1-9700-73F19E39B987}" type="pres">
      <dgm:prSet presAssocID="{BBAFC977-4344-491D-A53C-E5451261048F}" presName="compNode" presStyleCnt="0"/>
      <dgm:spPr/>
    </dgm:pt>
    <dgm:pt modelId="{70ACA900-A7F5-475A-8A3D-50453CDBCA0F}" type="pres">
      <dgm:prSet presAssocID="{BBAFC977-4344-491D-A53C-E5451261048F}" presName="aNode" presStyleLbl="bgShp" presStyleIdx="1" presStyleCnt="3"/>
      <dgm:spPr/>
      <dgm:t>
        <a:bodyPr/>
        <a:lstStyle/>
        <a:p>
          <a:endParaRPr lang="pt-BR"/>
        </a:p>
      </dgm:t>
    </dgm:pt>
    <dgm:pt modelId="{BC9076CB-8E2C-4697-819A-7E9464ECEC3A}" type="pres">
      <dgm:prSet presAssocID="{BBAFC977-4344-491D-A53C-E5451261048F}" presName="textNode" presStyleLbl="bgShp" presStyleIdx="1" presStyleCnt="3"/>
      <dgm:spPr/>
      <dgm:t>
        <a:bodyPr/>
        <a:lstStyle/>
        <a:p>
          <a:endParaRPr lang="pt-BR"/>
        </a:p>
      </dgm:t>
    </dgm:pt>
    <dgm:pt modelId="{E6D201FC-113D-4FA4-AD45-FCD72943E290}" type="pres">
      <dgm:prSet presAssocID="{BBAFC977-4344-491D-A53C-E5451261048F}" presName="compChildNode" presStyleCnt="0"/>
      <dgm:spPr/>
    </dgm:pt>
    <dgm:pt modelId="{3600006B-2592-4EB2-ABCA-D565AAD52EFD}" type="pres">
      <dgm:prSet presAssocID="{BBAFC977-4344-491D-A53C-E5451261048F}" presName="theInnerList" presStyleCnt="0"/>
      <dgm:spPr/>
    </dgm:pt>
    <dgm:pt modelId="{C8158539-A15C-4AF2-AE41-FF94B59EA4A9}" type="pres">
      <dgm:prSet presAssocID="{2FFBE700-3535-4847-8F23-775C5261FAE4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187A75-CC87-4437-9E84-975970C9093C}" type="pres">
      <dgm:prSet presAssocID="{2FFBE700-3535-4847-8F23-775C5261FAE4}" presName="aSpace2" presStyleCnt="0"/>
      <dgm:spPr/>
    </dgm:pt>
    <dgm:pt modelId="{95404B63-4E34-428C-ABFB-C46119358962}" type="pres">
      <dgm:prSet presAssocID="{07E35C0E-649D-4EFC-BD24-15AF3889D63E}" presName="childNode" presStyleLbl="node1" presStyleIdx="3" presStyleCnt="6" custScaleY="1153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2C9798-4F64-4621-B781-A1F3BA77A6D1}" type="pres">
      <dgm:prSet presAssocID="{BBAFC977-4344-491D-A53C-E5451261048F}" presName="aSpace" presStyleCnt="0"/>
      <dgm:spPr/>
    </dgm:pt>
    <dgm:pt modelId="{39DA258D-BC54-4EAA-923D-E354CFEB058F}" type="pres">
      <dgm:prSet presAssocID="{DA44CF39-DECE-4D61-8D7E-7FD581F6ACFA}" presName="compNode" presStyleCnt="0"/>
      <dgm:spPr/>
    </dgm:pt>
    <dgm:pt modelId="{34D0DD50-DFBD-486D-9421-80A55703FBE7}" type="pres">
      <dgm:prSet presAssocID="{DA44CF39-DECE-4D61-8D7E-7FD581F6ACFA}" presName="aNode" presStyleLbl="bgShp" presStyleIdx="2" presStyleCnt="3"/>
      <dgm:spPr/>
      <dgm:t>
        <a:bodyPr/>
        <a:lstStyle/>
        <a:p>
          <a:endParaRPr lang="pt-BR"/>
        </a:p>
      </dgm:t>
    </dgm:pt>
    <dgm:pt modelId="{D8FA6163-777C-4116-A76E-A40D768BF0F4}" type="pres">
      <dgm:prSet presAssocID="{DA44CF39-DECE-4D61-8D7E-7FD581F6ACFA}" presName="textNode" presStyleLbl="bgShp" presStyleIdx="2" presStyleCnt="3"/>
      <dgm:spPr/>
      <dgm:t>
        <a:bodyPr/>
        <a:lstStyle/>
        <a:p>
          <a:endParaRPr lang="pt-BR"/>
        </a:p>
      </dgm:t>
    </dgm:pt>
    <dgm:pt modelId="{19493CC0-2694-497A-8636-613E55F810CF}" type="pres">
      <dgm:prSet presAssocID="{DA44CF39-DECE-4D61-8D7E-7FD581F6ACFA}" presName="compChildNode" presStyleCnt="0"/>
      <dgm:spPr/>
    </dgm:pt>
    <dgm:pt modelId="{9BDBB1D1-FEED-49AF-B773-C904A64DA163}" type="pres">
      <dgm:prSet presAssocID="{DA44CF39-DECE-4D61-8D7E-7FD581F6ACFA}" presName="theInnerList" presStyleCnt="0"/>
      <dgm:spPr/>
    </dgm:pt>
    <dgm:pt modelId="{030DE218-B5D7-47A3-B01A-23A0FA19B0EB}" type="pres">
      <dgm:prSet presAssocID="{4513C5EE-96E7-431A-8C23-79F35BAA24CB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083796-9143-4C65-AB38-7CABE130EA2F}" type="pres">
      <dgm:prSet presAssocID="{4513C5EE-96E7-431A-8C23-79F35BAA24CB}" presName="aSpace2" presStyleCnt="0"/>
      <dgm:spPr/>
    </dgm:pt>
    <dgm:pt modelId="{7DC56CCF-EAC6-4712-BF86-D2A4AC5BA739}" type="pres">
      <dgm:prSet presAssocID="{1E2A3C85-9763-402D-ABFC-33A2270219CE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86F9864-7ABB-4179-B97C-5BFDC93BD05D}" type="presOf" srcId="{2FFBE700-3535-4847-8F23-775C5261FAE4}" destId="{C8158539-A15C-4AF2-AE41-FF94B59EA4A9}" srcOrd="0" destOrd="0" presId="urn:microsoft.com/office/officeart/2005/8/layout/lProcess2"/>
    <dgm:cxn modelId="{65780993-99BF-457C-A6CA-F648F9AF0674}" srcId="{DA44CF39-DECE-4D61-8D7E-7FD581F6ACFA}" destId="{4513C5EE-96E7-431A-8C23-79F35BAA24CB}" srcOrd="0" destOrd="0" parTransId="{B489A01F-21D2-4DE6-AC77-88AFE762FA45}" sibTransId="{D06C3ABE-77E6-48F0-B502-343C5D6B6620}"/>
    <dgm:cxn modelId="{3A451786-04E8-41DD-80DC-72D57C2B5CCF}" type="presOf" srcId="{7B6D8257-B706-4C06-92AB-51D3760CE818}" destId="{DA5EB221-10B6-45C8-9E51-7FF67B8D53EF}" srcOrd="0" destOrd="0" presId="urn:microsoft.com/office/officeart/2005/8/layout/lProcess2"/>
    <dgm:cxn modelId="{9E7B704A-56D3-479C-BCD5-BCB07B8C3226}" type="presOf" srcId="{07E35C0E-649D-4EFC-BD24-15AF3889D63E}" destId="{95404B63-4E34-428C-ABFB-C46119358962}" srcOrd="0" destOrd="0" presId="urn:microsoft.com/office/officeart/2005/8/layout/lProcess2"/>
    <dgm:cxn modelId="{F7176BBE-18F4-4A2C-80D5-4221773B1B53}" type="presOf" srcId="{DA44CF39-DECE-4D61-8D7E-7FD581F6ACFA}" destId="{D8FA6163-777C-4116-A76E-A40D768BF0F4}" srcOrd="1" destOrd="0" presId="urn:microsoft.com/office/officeart/2005/8/layout/lProcess2"/>
    <dgm:cxn modelId="{A6A3699A-EDDB-4680-A748-DA47AC851B89}" type="presOf" srcId="{6B295A8F-F2DC-4988-A566-222A10F56796}" destId="{398AA0CF-211C-4938-9173-FF385DCB3B44}" srcOrd="0" destOrd="0" presId="urn:microsoft.com/office/officeart/2005/8/layout/lProcess2"/>
    <dgm:cxn modelId="{C50F4735-AE36-46EE-BA2F-9FDE7DD57C0D}" srcId="{BBAFC977-4344-491D-A53C-E5451261048F}" destId="{2FFBE700-3535-4847-8F23-775C5261FAE4}" srcOrd="0" destOrd="0" parTransId="{B342BA43-FC16-46F7-B45D-82B3AEAAAA16}" sibTransId="{8A44D770-7DF6-4A58-9AD8-3A10C211ACB4}"/>
    <dgm:cxn modelId="{7A9561C1-8988-4E26-AA82-900A021C0436}" srcId="{DA44CF39-DECE-4D61-8D7E-7FD581F6ACFA}" destId="{1E2A3C85-9763-402D-ABFC-33A2270219CE}" srcOrd="1" destOrd="0" parTransId="{A7CF7711-53EB-47D3-8BA8-A9BAFA816060}" sibTransId="{C1AEB61E-9E0E-460C-ABAF-452AA9F33032}"/>
    <dgm:cxn modelId="{37387372-60CE-4B1F-8222-11275AF1B261}" srcId="{17F6988A-BA2C-4919-BD49-FC840D5F3B6A}" destId="{6B295A8F-F2DC-4988-A566-222A10F56796}" srcOrd="0" destOrd="0" parTransId="{C4F4B1E1-3413-4EB0-B1ED-9C0C3DEC9150}" sibTransId="{F5997377-EF30-49AE-A353-525B7BA39761}"/>
    <dgm:cxn modelId="{C0080709-718C-49C1-AA60-E287C3EFA09C}" type="presOf" srcId="{BBAFC977-4344-491D-A53C-E5451261048F}" destId="{BC9076CB-8E2C-4697-819A-7E9464ECEC3A}" srcOrd="1" destOrd="0" presId="urn:microsoft.com/office/officeart/2005/8/layout/lProcess2"/>
    <dgm:cxn modelId="{00448CCD-E968-4C38-9B59-522DB41E3717}" type="presOf" srcId="{F166334C-C30C-49EF-9485-7DF728F52445}" destId="{BEB6B1F9-6DBC-4376-B983-EFC52D3FC08E}" srcOrd="0" destOrd="0" presId="urn:microsoft.com/office/officeart/2005/8/layout/lProcess2"/>
    <dgm:cxn modelId="{10F096FF-0017-4784-8D35-00E618446FC9}" type="presOf" srcId="{DA44CF39-DECE-4D61-8D7E-7FD581F6ACFA}" destId="{34D0DD50-DFBD-486D-9421-80A55703FBE7}" srcOrd="0" destOrd="0" presId="urn:microsoft.com/office/officeart/2005/8/layout/lProcess2"/>
    <dgm:cxn modelId="{DC1D94DE-8680-4D01-8C16-B8870532A88D}" type="presOf" srcId="{6B295A8F-F2DC-4988-A566-222A10F56796}" destId="{E35276F4-60F8-4F5F-B0F5-E3ED9B47C916}" srcOrd="1" destOrd="0" presId="urn:microsoft.com/office/officeart/2005/8/layout/lProcess2"/>
    <dgm:cxn modelId="{E2B4DDBC-4052-47B1-AE8D-D7CCA68304F9}" srcId="{17F6988A-BA2C-4919-BD49-FC840D5F3B6A}" destId="{DA44CF39-DECE-4D61-8D7E-7FD581F6ACFA}" srcOrd="2" destOrd="0" parTransId="{02638C3F-402E-421D-8F1E-5B7FD1CCA1F3}" sibTransId="{545C8502-3AE3-410F-8D14-3D97DD75E2A0}"/>
    <dgm:cxn modelId="{F56FFC15-D3EC-49AF-99D4-3496E442F03B}" type="presOf" srcId="{17F6988A-BA2C-4919-BD49-FC840D5F3B6A}" destId="{B0D55482-BCF9-4D3A-818A-55E3A2220FDA}" srcOrd="0" destOrd="0" presId="urn:microsoft.com/office/officeart/2005/8/layout/lProcess2"/>
    <dgm:cxn modelId="{E282A0C6-8FC4-40B2-9F11-9742F8A41F99}" type="presOf" srcId="{4513C5EE-96E7-431A-8C23-79F35BAA24CB}" destId="{030DE218-B5D7-47A3-B01A-23A0FA19B0EB}" srcOrd="0" destOrd="0" presId="urn:microsoft.com/office/officeart/2005/8/layout/lProcess2"/>
    <dgm:cxn modelId="{799B2FD1-BE99-4B08-8A62-B0610726D9A1}" srcId="{BBAFC977-4344-491D-A53C-E5451261048F}" destId="{07E35C0E-649D-4EFC-BD24-15AF3889D63E}" srcOrd="1" destOrd="0" parTransId="{1B6EEC88-A9E9-4171-B422-2259CB9CFF59}" sibTransId="{7068DDE1-77E3-4F89-9BB9-C6F491FFBB6C}"/>
    <dgm:cxn modelId="{7D78B091-7F19-4F18-9862-105EAB001AB6}" type="presOf" srcId="{BBAFC977-4344-491D-A53C-E5451261048F}" destId="{70ACA900-A7F5-475A-8A3D-50453CDBCA0F}" srcOrd="0" destOrd="0" presId="urn:microsoft.com/office/officeart/2005/8/layout/lProcess2"/>
    <dgm:cxn modelId="{594312F2-35D3-4222-BF49-76B9405CB884}" srcId="{17F6988A-BA2C-4919-BD49-FC840D5F3B6A}" destId="{BBAFC977-4344-491D-A53C-E5451261048F}" srcOrd="1" destOrd="0" parTransId="{C1BD516B-048A-4850-925D-7CD2ADD9314C}" sibTransId="{F38F41DD-FD0D-42A3-8463-C40E6D8BD145}"/>
    <dgm:cxn modelId="{BC8E92CB-2922-45E4-857F-E80C0A600F9B}" srcId="{6B295A8F-F2DC-4988-A566-222A10F56796}" destId="{7B6D8257-B706-4C06-92AB-51D3760CE818}" srcOrd="0" destOrd="0" parTransId="{A6E95755-8DE4-44A1-9E3B-288119ED8401}" sibTransId="{8182D27E-1129-472A-8887-A52E7E056EC7}"/>
    <dgm:cxn modelId="{54E48053-60DA-4686-950E-751CBBA10B9A}" srcId="{6B295A8F-F2DC-4988-A566-222A10F56796}" destId="{F166334C-C30C-49EF-9485-7DF728F52445}" srcOrd="1" destOrd="0" parTransId="{51352334-8AA8-4319-A4B6-24CD5329082B}" sibTransId="{09055B31-002E-4989-B2C2-E3CE3AA82A99}"/>
    <dgm:cxn modelId="{D9B0DBBA-F237-4250-819E-BF9AA6068D4F}" type="presOf" srcId="{1E2A3C85-9763-402D-ABFC-33A2270219CE}" destId="{7DC56CCF-EAC6-4712-BF86-D2A4AC5BA739}" srcOrd="0" destOrd="0" presId="urn:microsoft.com/office/officeart/2005/8/layout/lProcess2"/>
    <dgm:cxn modelId="{E0041C99-50E5-4390-B4A3-4CE16FBFF1E0}" type="presParOf" srcId="{B0D55482-BCF9-4D3A-818A-55E3A2220FDA}" destId="{E42B1C21-8716-4D25-ACE9-57D9C9E0749E}" srcOrd="0" destOrd="0" presId="urn:microsoft.com/office/officeart/2005/8/layout/lProcess2"/>
    <dgm:cxn modelId="{41B6C5A2-9F5C-4E36-B5C8-BC72C50C3C52}" type="presParOf" srcId="{E42B1C21-8716-4D25-ACE9-57D9C9E0749E}" destId="{398AA0CF-211C-4938-9173-FF385DCB3B44}" srcOrd="0" destOrd="0" presId="urn:microsoft.com/office/officeart/2005/8/layout/lProcess2"/>
    <dgm:cxn modelId="{8A7E140B-8401-4150-A6A9-8CFB4550778F}" type="presParOf" srcId="{E42B1C21-8716-4D25-ACE9-57D9C9E0749E}" destId="{E35276F4-60F8-4F5F-B0F5-E3ED9B47C916}" srcOrd="1" destOrd="0" presId="urn:microsoft.com/office/officeart/2005/8/layout/lProcess2"/>
    <dgm:cxn modelId="{168C0987-899C-4C0C-B5B0-D5058FFD13E3}" type="presParOf" srcId="{E42B1C21-8716-4D25-ACE9-57D9C9E0749E}" destId="{A4450A5C-23FD-4A43-8D9E-ED0E8011B03B}" srcOrd="2" destOrd="0" presId="urn:microsoft.com/office/officeart/2005/8/layout/lProcess2"/>
    <dgm:cxn modelId="{02BE789F-046E-40CE-9355-D14026BC86BC}" type="presParOf" srcId="{A4450A5C-23FD-4A43-8D9E-ED0E8011B03B}" destId="{D57EFE3E-C583-434D-BBB1-6CDA9D289F4E}" srcOrd="0" destOrd="0" presId="urn:microsoft.com/office/officeart/2005/8/layout/lProcess2"/>
    <dgm:cxn modelId="{46DDFD30-BF60-4648-8B9E-9D0F66B3A9EF}" type="presParOf" srcId="{D57EFE3E-C583-434D-BBB1-6CDA9D289F4E}" destId="{DA5EB221-10B6-45C8-9E51-7FF67B8D53EF}" srcOrd="0" destOrd="0" presId="urn:microsoft.com/office/officeart/2005/8/layout/lProcess2"/>
    <dgm:cxn modelId="{D20525B8-C40D-4278-9F0B-D3844BE5CB0B}" type="presParOf" srcId="{D57EFE3E-C583-434D-BBB1-6CDA9D289F4E}" destId="{52EAB10E-A690-400E-A74C-59EC0EBF5D26}" srcOrd="1" destOrd="0" presId="urn:microsoft.com/office/officeart/2005/8/layout/lProcess2"/>
    <dgm:cxn modelId="{EEF02063-F4A1-474E-960A-4C3F3D8B50A3}" type="presParOf" srcId="{D57EFE3E-C583-434D-BBB1-6CDA9D289F4E}" destId="{BEB6B1F9-6DBC-4376-B983-EFC52D3FC08E}" srcOrd="2" destOrd="0" presId="urn:microsoft.com/office/officeart/2005/8/layout/lProcess2"/>
    <dgm:cxn modelId="{0425CC2A-A012-4265-8317-A33C9C1D940E}" type="presParOf" srcId="{B0D55482-BCF9-4D3A-818A-55E3A2220FDA}" destId="{FBA26654-8CB4-4678-BB13-AB5FAEBFEBF9}" srcOrd="1" destOrd="0" presId="urn:microsoft.com/office/officeart/2005/8/layout/lProcess2"/>
    <dgm:cxn modelId="{46147B40-E041-41D2-A2DF-A1228F491ACC}" type="presParOf" srcId="{B0D55482-BCF9-4D3A-818A-55E3A2220FDA}" destId="{FAE5C3BE-8D89-4BF1-9700-73F19E39B987}" srcOrd="2" destOrd="0" presId="urn:microsoft.com/office/officeart/2005/8/layout/lProcess2"/>
    <dgm:cxn modelId="{AF16B786-033C-4725-A738-001491A0F3C8}" type="presParOf" srcId="{FAE5C3BE-8D89-4BF1-9700-73F19E39B987}" destId="{70ACA900-A7F5-475A-8A3D-50453CDBCA0F}" srcOrd="0" destOrd="0" presId="urn:microsoft.com/office/officeart/2005/8/layout/lProcess2"/>
    <dgm:cxn modelId="{66AB192F-D7FA-4D62-8900-EE301E8C30BB}" type="presParOf" srcId="{FAE5C3BE-8D89-4BF1-9700-73F19E39B987}" destId="{BC9076CB-8E2C-4697-819A-7E9464ECEC3A}" srcOrd="1" destOrd="0" presId="urn:microsoft.com/office/officeart/2005/8/layout/lProcess2"/>
    <dgm:cxn modelId="{6E466B1F-72C4-440A-8B25-79F580361EC7}" type="presParOf" srcId="{FAE5C3BE-8D89-4BF1-9700-73F19E39B987}" destId="{E6D201FC-113D-4FA4-AD45-FCD72943E290}" srcOrd="2" destOrd="0" presId="urn:microsoft.com/office/officeart/2005/8/layout/lProcess2"/>
    <dgm:cxn modelId="{2BBC3F37-C986-4ACE-A13E-768200D420EE}" type="presParOf" srcId="{E6D201FC-113D-4FA4-AD45-FCD72943E290}" destId="{3600006B-2592-4EB2-ABCA-D565AAD52EFD}" srcOrd="0" destOrd="0" presId="urn:microsoft.com/office/officeart/2005/8/layout/lProcess2"/>
    <dgm:cxn modelId="{3F64FE11-4F21-4C63-BA5F-57225D7DB857}" type="presParOf" srcId="{3600006B-2592-4EB2-ABCA-D565AAD52EFD}" destId="{C8158539-A15C-4AF2-AE41-FF94B59EA4A9}" srcOrd="0" destOrd="0" presId="urn:microsoft.com/office/officeart/2005/8/layout/lProcess2"/>
    <dgm:cxn modelId="{724E3EB4-9A7E-46B5-8043-C01544ADBFB7}" type="presParOf" srcId="{3600006B-2592-4EB2-ABCA-D565AAD52EFD}" destId="{3D187A75-CC87-4437-9E84-975970C9093C}" srcOrd="1" destOrd="0" presId="urn:microsoft.com/office/officeart/2005/8/layout/lProcess2"/>
    <dgm:cxn modelId="{791B361E-39C2-4376-B591-BAAF137CA9CA}" type="presParOf" srcId="{3600006B-2592-4EB2-ABCA-D565AAD52EFD}" destId="{95404B63-4E34-428C-ABFB-C46119358962}" srcOrd="2" destOrd="0" presId="urn:microsoft.com/office/officeart/2005/8/layout/lProcess2"/>
    <dgm:cxn modelId="{38E0A92C-4B71-4EEB-8579-506F380336E0}" type="presParOf" srcId="{B0D55482-BCF9-4D3A-818A-55E3A2220FDA}" destId="{112C9798-4F64-4621-B781-A1F3BA77A6D1}" srcOrd="3" destOrd="0" presId="urn:microsoft.com/office/officeart/2005/8/layout/lProcess2"/>
    <dgm:cxn modelId="{32F792FB-939D-4A5E-ACDF-4940704BACC1}" type="presParOf" srcId="{B0D55482-BCF9-4D3A-818A-55E3A2220FDA}" destId="{39DA258D-BC54-4EAA-923D-E354CFEB058F}" srcOrd="4" destOrd="0" presId="urn:microsoft.com/office/officeart/2005/8/layout/lProcess2"/>
    <dgm:cxn modelId="{C8D5A2C9-8381-4E3A-AE7A-A3F0C1D68EEF}" type="presParOf" srcId="{39DA258D-BC54-4EAA-923D-E354CFEB058F}" destId="{34D0DD50-DFBD-486D-9421-80A55703FBE7}" srcOrd="0" destOrd="0" presId="urn:microsoft.com/office/officeart/2005/8/layout/lProcess2"/>
    <dgm:cxn modelId="{414F6A44-699F-4731-9C63-F760A6956AFE}" type="presParOf" srcId="{39DA258D-BC54-4EAA-923D-E354CFEB058F}" destId="{D8FA6163-777C-4116-A76E-A40D768BF0F4}" srcOrd="1" destOrd="0" presId="urn:microsoft.com/office/officeart/2005/8/layout/lProcess2"/>
    <dgm:cxn modelId="{C0A961E1-8806-4984-B123-93D8C7A41735}" type="presParOf" srcId="{39DA258D-BC54-4EAA-923D-E354CFEB058F}" destId="{19493CC0-2694-497A-8636-613E55F810CF}" srcOrd="2" destOrd="0" presId="urn:microsoft.com/office/officeart/2005/8/layout/lProcess2"/>
    <dgm:cxn modelId="{45624C01-C103-4B11-8530-50E6E528DE8E}" type="presParOf" srcId="{19493CC0-2694-497A-8636-613E55F810CF}" destId="{9BDBB1D1-FEED-49AF-B773-C904A64DA163}" srcOrd="0" destOrd="0" presId="urn:microsoft.com/office/officeart/2005/8/layout/lProcess2"/>
    <dgm:cxn modelId="{91BAF024-D67E-4F79-818A-E3A80F6E1DE2}" type="presParOf" srcId="{9BDBB1D1-FEED-49AF-B773-C904A64DA163}" destId="{030DE218-B5D7-47A3-B01A-23A0FA19B0EB}" srcOrd="0" destOrd="0" presId="urn:microsoft.com/office/officeart/2005/8/layout/lProcess2"/>
    <dgm:cxn modelId="{11518193-7E3E-47A6-BFAF-D65877BAD052}" type="presParOf" srcId="{9BDBB1D1-FEED-49AF-B773-C904A64DA163}" destId="{73083796-9143-4C65-AB38-7CABE130EA2F}" srcOrd="1" destOrd="0" presId="urn:microsoft.com/office/officeart/2005/8/layout/lProcess2"/>
    <dgm:cxn modelId="{84E3EEBB-5256-4643-A62B-2F66E6469E45}" type="presParOf" srcId="{9BDBB1D1-FEED-49AF-B773-C904A64DA163}" destId="{7DC56CCF-EAC6-4712-BF86-D2A4AC5BA73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B6E7B4-2035-4CA7-B1E1-FD6785EBE70F}" type="doc">
      <dgm:prSet loTypeId="urn:microsoft.com/office/officeart/2005/8/layout/arrow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99621363-7C8D-4BC9-B0C8-8792C300FEE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Parceria Estratégica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D5CF3-3BB5-4F45-82C3-B3B152CDD5EC}" type="parTrans" cxnId="{232D2ADB-3097-46A7-88D8-66CC620F50D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02335E-BA0C-464B-9F50-FB51B8D93822}" type="sibTrans" cxnId="{232D2ADB-3097-46A7-88D8-66CC620F50D2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3E207-6A1C-4BBE-B5B2-5375295BFD74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 Complexos</a:t>
          </a:r>
        </a:p>
      </dgm:t>
    </dgm:pt>
    <dgm:pt modelId="{1C98FBA3-F390-4F94-9158-EB54CED70E0E}" type="parTrans" cxnId="{AC3E84B2-8F63-4CA1-94C7-81383F79072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1B7626-829D-4A21-8CE2-903CA9DA3BA4}" type="sibTrans" cxnId="{AC3E84B2-8F63-4CA1-94C7-81383F79072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B1D8ED-1FB1-47A9-8887-0FE73043DCB3}" type="pres">
      <dgm:prSet presAssocID="{3AB6E7B4-2035-4CA7-B1E1-FD6785EBE70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CAF6B88-3D77-4D6F-A360-25207000DE03}" type="pres">
      <dgm:prSet presAssocID="{99621363-7C8D-4BC9-B0C8-8792C300FEE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5C229D7-B5B0-42BE-9369-ED0385502A94}" type="pres">
      <dgm:prSet presAssocID="{2F93E207-6A1C-4BBE-B5B2-5375295BFD7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32D2ADB-3097-46A7-88D8-66CC620F50D2}" srcId="{3AB6E7B4-2035-4CA7-B1E1-FD6785EBE70F}" destId="{99621363-7C8D-4BC9-B0C8-8792C300FEE0}" srcOrd="0" destOrd="0" parTransId="{11AD5CF3-3BB5-4F45-82C3-B3B152CDD5EC}" sibTransId="{BC02335E-BA0C-464B-9F50-FB51B8D93822}"/>
    <dgm:cxn modelId="{AC3E84B2-8F63-4CA1-94C7-81383F790721}" srcId="{3AB6E7B4-2035-4CA7-B1E1-FD6785EBE70F}" destId="{2F93E207-6A1C-4BBE-B5B2-5375295BFD74}" srcOrd="1" destOrd="0" parTransId="{1C98FBA3-F390-4F94-9158-EB54CED70E0E}" sibTransId="{C41B7626-829D-4A21-8CE2-903CA9DA3BA4}"/>
    <dgm:cxn modelId="{FC087283-1FBC-40AF-8437-F3B239835C07}" type="presOf" srcId="{99621363-7C8D-4BC9-B0C8-8792C300FEE0}" destId="{DCAF6B88-3D77-4D6F-A360-25207000DE03}" srcOrd="0" destOrd="0" presId="urn:microsoft.com/office/officeart/2005/8/layout/arrow1"/>
    <dgm:cxn modelId="{0E704847-7F12-4C54-A762-EB4903E007B8}" type="presOf" srcId="{3AB6E7B4-2035-4CA7-B1E1-FD6785EBE70F}" destId="{02B1D8ED-1FB1-47A9-8887-0FE73043DCB3}" srcOrd="0" destOrd="0" presId="urn:microsoft.com/office/officeart/2005/8/layout/arrow1"/>
    <dgm:cxn modelId="{5D3ECA17-CB42-4B26-959A-6D4F2C0AC249}" type="presOf" srcId="{2F93E207-6A1C-4BBE-B5B2-5375295BFD74}" destId="{25C229D7-B5B0-42BE-9369-ED0385502A94}" srcOrd="0" destOrd="0" presId="urn:microsoft.com/office/officeart/2005/8/layout/arrow1"/>
    <dgm:cxn modelId="{E7A82A01-E907-4672-9ACF-D33CB40BA164}" type="presParOf" srcId="{02B1D8ED-1FB1-47A9-8887-0FE73043DCB3}" destId="{DCAF6B88-3D77-4D6F-A360-25207000DE03}" srcOrd="0" destOrd="0" presId="urn:microsoft.com/office/officeart/2005/8/layout/arrow1"/>
    <dgm:cxn modelId="{F417F549-538E-4E62-9C91-1B9B8FA1B809}" type="presParOf" srcId="{02B1D8ED-1FB1-47A9-8887-0FE73043DCB3}" destId="{25C229D7-B5B0-42BE-9369-ED0385502A9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3A8286-3605-4660-99AE-0041E1F23EF3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81DBA23-2FE8-476B-87B6-26C50CC83CE9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EA0515-F2B7-4B60-A042-ACDFEE9F40D1}" type="parTrans" cxnId="{FEC8F731-B77C-4818-8F39-5ED882F43939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CD6C0-E135-46D0-BCDB-235579A8570D}" type="sibTrans" cxnId="{FEC8F731-B77C-4818-8F39-5ED882F43939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AEF1B9-49AE-4750-8FCC-C58FD05A6B4A}">
      <dgm:prSet phldrT="[Texto]" custT="1"/>
      <dgm:spPr/>
      <dgm:t>
        <a:bodyPr/>
        <a:lstStyle/>
        <a:p>
          <a:r>
            <a:rPr lang="pt-BR" sz="3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Diversificação do Interesse Nacional</a:t>
          </a:r>
          <a:endParaRPr lang="pt-BR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A8E3B-4C2A-4E34-9C66-0B876D23FDEE}" type="parTrans" cxnId="{838CF69B-86CA-43AB-A75B-9507FD712C72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9E6AD-1A01-4084-85DE-13378FEE8640}" type="sibTrans" cxnId="{838CF69B-86CA-43AB-A75B-9507FD712C72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CDC5C1-78D3-4845-9841-54A495E9B17A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Energia, Financiamento Externo, Mercados Externos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5C7D2D-21AE-4B6C-984A-7B8B1342C63D}" type="parTrans" cxnId="{31C027F6-4D1D-4442-BADA-A4E1E269668B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9EA225-78F5-4BF9-87FC-2DF044B3D373}" type="sibTrans" cxnId="{31C027F6-4D1D-4442-BADA-A4E1E269668B}">
      <dgm:prSet custT="1"/>
      <dgm:spPr>
        <a:solidFill>
          <a:srgbClr val="C00000">
            <a:alpha val="90000"/>
          </a:srgbClr>
        </a:solidFill>
      </dgm:spPr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0FC3D7-7AB1-4AD3-8F9E-33EEA2914CAF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Externa: entre a autonomia e a dependência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B546B-108E-4639-8AAF-856B5AD266AD}" type="parTrans" cxnId="{5FF1B2BE-1933-47B5-8C5F-6C342327306A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A9597-FDCD-4740-87CE-11E4810EF287}" type="sibTrans" cxnId="{5FF1B2BE-1933-47B5-8C5F-6C342327306A}">
      <dgm:prSet/>
      <dgm:spPr/>
      <dgm:t>
        <a:bodyPr/>
        <a:lstStyle/>
        <a:p>
          <a:endParaRPr lang="pt-BR" sz="3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0E4724-DE29-49A2-8254-163046CB1135}" type="pres">
      <dgm:prSet presAssocID="{373A8286-3605-4660-99AE-0041E1F23EF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91EE50C-AA26-489F-93F6-C6FEBB3315B7}" type="pres">
      <dgm:prSet presAssocID="{373A8286-3605-4660-99AE-0041E1F23EF3}" presName="dummyMaxCanvas" presStyleCnt="0">
        <dgm:presLayoutVars/>
      </dgm:prSet>
      <dgm:spPr/>
    </dgm:pt>
    <dgm:pt modelId="{F8DA9321-C2A7-49BF-A82B-329AF2440FD6}" type="pres">
      <dgm:prSet presAssocID="{373A8286-3605-4660-99AE-0041E1F23EF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44D35F-841F-4091-9E8B-5674A3DA74AF}" type="pres">
      <dgm:prSet presAssocID="{373A8286-3605-4660-99AE-0041E1F23EF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E7D4FE-F3A2-4027-A00B-13D1178C79E8}" type="pres">
      <dgm:prSet presAssocID="{373A8286-3605-4660-99AE-0041E1F23EF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FF951F-BC5E-47B6-84BA-A27B75FCB9F9}" type="pres">
      <dgm:prSet presAssocID="{373A8286-3605-4660-99AE-0041E1F23EF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49911B-C8A1-4110-8527-250CB301ACBF}" type="pres">
      <dgm:prSet presAssocID="{373A8286-3605-4660-99AE-0041E1F23EF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DC8F6C-4DB9-479C-8753-42B2F8413903}" type="pres">
      <dgm:prSet presAssocID="{373A8286-3605-4660-99AE-0041E1F23EF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A8F79E-339F-46B2-8EF7-6BE3C6577A1C}" type="pres">
      <dgm:prSet presAssocID="{373A8286-3605-4660-99AE-0041E1F23EF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290AD33-FF24-46EF-868B-6BC0A0CC2F71}" type="pres">
      <dgm:prSet presAssocID="{373A8286-3605-4660-99AE-0041E1F23EF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9C5BB4-11D3-452D-B8DD-21C6AAB2BA27}" type="pres">
      <dgm:prSet presAssocID="{373A8286-3605-4660-99AE-0041E1F23EF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EBE7C4-7DF2-4295-A277-C922DF4FD385}" type="pres">
      <dgm:prSet presAssocID="{373A8286-3605-4660-99AE-0041E1F23EF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AC2114-EEA9-4C15-A806-A9B78A2E1AA0}" type="pres">
      <dgm:prSet presAssocID="{373A8286-3605-4660-99AE-0041E1F23EF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4575A0E-16DE-4B67-B978-A170F15CC0E7}" type="presOf" srcId="{373A8286-3605-4660-99AE-0041E1F23EF3}" destId="{D90E4724-DE29-49A2-8254-163046CB1135}" srcOrd="0" destOrd="0" presId="urn:microsoft.com/office/officeart/2005/8/layout/vProcess5"/>
    <dgm:cxn modelId="{838CF69B-86CA-43AB-A75B-9507FD712C72}" srcId="{373A8286-3605-4660-99AE-0041E1F23EF3}" destId="{CFAEF1B9-49AE-4750-8FCC-C58FD05A6B4A}" srcOrd="1" destOrd="0" parTransId="{D90A8E3B-4C2A-4E34-9C66-0B876D23FDEE}" sibTransId="{2C69E6AD-1A01-4084-85DE-13378FEE8640}"/>
    <dgm:cxn modelId="{63AA152E-9390-4297-8781-2F41577C5D3A}" type="presOf" srcId="{0ECDC5C1-78D3-4845-9841-54A495E9B17A}" destId="{F5EBE7C4-7DF2-4295-A277-C922DF4FD385}" srcOrd="1" destOrd="0" presId="urn:microsoft.com/office/officeart/2005/8/layout/vProcess5"/>
    <dgm:cxn modelId="{A0178520-1F27-4F4E-BF63-6CC5DB760C7E}" type="presOf" srcId="{5D0FC3D7-7AB1-4AD3-8F9E-33EEA2914CAF}" destId="{67FF951F-BC5E-47B6-84BA-A27B75FCB9F9}" srcOrd="0" destOrd="0" presId="urn:microsoft.com/office/officeart/2005/8/layout/vProcess5"/>
    <dgm:cxn modelId="{31C027F6-4D1D-4442-BADA-A4E1E269668B}" srcId="{373A8286-3605-4660-99AE-0041E1F23EF3}" destId="{0ECDC5C1-78D3-4845-9841-54A495E9B17A}" srcOrd="2" destOrd="0" parTransId="{0F5C7D2D-21AE-4B6C-984A-7B8B1342C63D}" sibTransId="{BA9EA225-78F5-4BF9-87FC-2DF044B3D373}"/>
    <dgm:cxn modelId="{E9F68EF6-2815-40F5-9D29-76C8953D06A7}" type="presOf" srcId="{E81DBA23-2FE8-476B-87B6-26C50CC83CE9}" destId="{C290AD33-FF24-46EF-868B-6BC0A0CC2F71}" srcOrd="1" destOrd="0" presId="urn:microsoft.com/office/officeart/2005/8/layout/vProcess5"/>
    <dgm:cxn modelId="{74D0E39A-517E-48DC-AD39-E7486840DE19}" type="presOf" srcId="{CFAEF1B9-49AE-4750-8FCC-C58FD05A6B4A}" destId="{4244D35F-841F-4091-9E8B-5674A3DA74AF}" srcOrd="0" destOrd="0" presId="urn:microsoft.com/office/officeart/2005/8/layout/vProcess5"/>
    <dgm:cxn modelId="{2598A261-88F6-4C7F-9441-1A3281271E09}" type="presOf" srcId="{BA9EA225-78F5-4BF9-87FC-2DF044B3D373}" destId="{6CA8F79E-339F-46B2-8EF7-6BE3C6577A1C}" srcOrd="0" destOrd="0" presId="urn:microsoft.com/office/officeart/2005/8/layout/vProcess5"/>
    <dgm:cxn modelId="{124AED4D-759D-493B-A1DB-A18BA0102810}" type="presOf" srcId="{2C69E6AD-1A01-4084-85DE-13378FEE8640}" destId="{EFDC8F6C-4DB9-479C-8753-42B2F8413903}" srcOrd="0" destOrd="0" presId="urn:microsoft.com/office/officeart/2005/8/layout/vProcess5"/>
    <dgm:cxn modelId="{3679EE6B-CE8C-4627-B9F5-C2DF82F8B334}" type="presOf" srcId="{E81DBA23-2FE8-476B-87B6-26C50CC83CE9}" destId="{F8DA9321-C2A7-49BF-A82B-329AF2440FD6}" srcOrd="0" destOrd="0" presId="urn:microsoft.com/office/officeart/2005/8/layout/vProcess5"/>
    <dgm:cxn modelId="{47063D88-9EE0-4331-A5A6-F40EC9645C98}" type="presOf" srcId="{CFAEF1B9-49AE-4750-8FCC-C58FD05A6B4A}" destId="{E49C5BB4-11D3-452D-B8DD-21C6AAB2BA27}" srcOrd="1" destOrd="0" presId="urn:microsoft.com/office/officeart/2005/8/layout/vProcess5"/>
    <dgm:cxn modelId="{F93A4D43-F14E-4144-A2EC-3A8CF0AED171}" type="presOf" srcId="{2ADCD6C0-E135-46D0-BCDB-235579A8570D}" destId="{A449911B-C8A1-4110-8527-250CB301ACBF}" srcOrd="0" destOrd="0" presId="urn:microsoft.com/office/officeart/2005/8/layout/vProcess5"/>
    <dgm:cxn modelId="{1804444D-F804-48BF-B6E4-F11CCA512676}" type="presOf" srcId="{5D0FC3D7-7AB1-4AD3-8F9E-33EEA2914CAF}" destId="{72AC2114-EEA9-4C15-A806-A9B78A2E1AA0}" srcOrd="1" destOrd="0" presId="urn:microsoft.com/office/officeart/2005/8/layout/vProcess5"/>
    <dgm:cxn modelId="{3B7AC4AE-BEF5-475A-B6E7-536C88436D88}" type="presOf" srcId="{0ECDC5C1-78D3-4845-9841-54A495E9B17A}" destId="{14E7D4FE-F3A2-4027-A00B-13D1178C79E8}" srcOrd="0" destOrd="0" presId="urn:microsoft.com/office/officeart/2005/8/layout/vProcess5"/>
    <dgm:cxn modelId="{FEC8F731-B77C-4818-8F39-5ED882F43939}" srcId="{373A8286-3605-4660-99AE-0041E1F23EF3}" destId="{E81DBA23-2FE8-476B-87B6-26C50CC83CE9}" srcOrd="0" destOrd="0" parTransId="{8FEA0515-F2B7-4B60-A042-ACDFEE9F40D1}" sibTransId="{2ADCD6C0-E135-46D0-BCDB-235579A8570D}"/>
    <dgm:cxn modelId="{5FF1B2BE-1933-47B5-8C5F-6C342327306A}" srcId="{373A8286-3605-4660-99AE-0041E1F23EF3}" destId="{5D0FC3D7-7AB1-4AD3-8F9E-33EEA2914CAF}" srcOrd="3" destOrd="0" parTransId="{6D9B546B-108E-4639-8AAF-856B5AD266AD}" sibTransId="{79EA9597-FDCD-4740-87CE-11E4810EF287}"/>
    <dgm:cxn modelId="{0056ACB0-95FD-4413-A644-E0B6F1959360}" type="presParOf" srcId="{D90E4724-DE29-49A2-8254-163046CB1135}" destId="{D91EE50C-AA26-489F-93F6-C6FEBB3315B7}" srcOrd="0" destOrd="0" presId="urn:microsoft.com/office/officeart/2005/8/layout/vProcess5"/>
    <dgm:cxn modelId="{73375100-3A47-4101-ACE4-5907CAFD0703}" type="presParOf" srcId="{D90E4724-DE29-49A2-8254-163046CB1135}" destId="{F8DA9321-C2A7-49BF-A82B-329AF2440FD6}" srcOrd="1" destOrd="0" presId="urn:microsoft.com/office/officeart/2005/8/layout/vProcess5"/>
    <dgm:cxn modelId="{975C9931-2A54-4D34-8346-94F41625C593}" type="presParOf" srcId="{D90E4724-DE29-49A2-8254-163046CB1135}" destId="{4244D35F-841F-4091-9E8B-5674A3DA74AF}" srcOrd="2" destOrd="0" presId="urn:microsoft.com/office/officeart/2005/8/layout/vProcess5"/>
    <dgm:cxn modelId="{5D846698-7416-440C-898A-4AF676BC92AB}" type="presParOf" srcId="{D90E4724-DE29-49A2-8254-163046CB1135}" destId="{14E7D4FE-F3A2-4027-A00B-13D1178C79E8}" srcOrd="3" destOrd="0" presId="urn:microsoft.com/office/officeart/2005/8/layout/vProcess5"/>
    <dgm:cxn modelId="{69FBC7CD-6828-4187-9E30-08278D1F67E9}" type="presParOf" srcId="{D90E4724-DE29-49A2-8254-163046CB1135}" destId="{67FF951F-BC5E-47B6-84BA-A27B75FCB9F9}" srcOrd="4" destOrd="0" presId="urn:microsoft.com/office/officeart/2005/8/layout/vProcess5"/>
    <dgm:cxn modelId="{C82C3C6C-DC3E-42BB-967A-B95F22D4CA54}" type="presParOf" srcId="{D90E4724-DE29-49A2-8254-163046CB1135}" destId="{A449911B-C8A1-4110-8527-250CB301ACBF}" srcOrd="5" destOrd="0" presId="urn:microsoft.com/office/officeart/2005/8/layout/vProcess5"/>
    <dgm:cxn modelId="{EBDE6D99-354C-4220-93D0-E6422DC1A145}" type="presParOf" srcId="{D90E4724-DE29-49A2-8254-163046CB1135}" destId="{EFDC8F6C-4DB9-479C-8753-42B2F8413903}" srcOrd="6" destOrd="0" presId="urn:microsoft.com/office/officeart/2005/8/layout/vProcess5"/>
    <dgm:cxn modelId="{98C8082C-E0F0-4760-B1B3-686669AA5CC9}" type="presParOf" srcId="{D90E4724-DE29-49A2-8254-163046CB1135}" destId="{6CA8F79E-339F-46B2-8EF7-6BE3C6577A1C}" srcOrd="7" destOrd="0" presId="urn:microsoft.com/office/officeart/2005/8/layout/vProcess5"/>
    <dgm:cxn modelId="{345D14D3-5614-4A82-96C9-6AD2097EE3AB}" type="presParOf" srcId="{D90E4724-DE29-49A2-8254-163046CB1135}" destId="{C290AD33-FF24-46EF-868B-6BC0A0CC2F71}" srcOrd="8" destOrd="0" presId="urn:microsoft.com/office/officeart/2005/8/layout/vProcess5"/>
    <dgm:cxn modelId="{D112C368-2602-4B08-8644-F64C6A0A0267}" type="presParOf" srcId="{D90E4724-DE29-49A2-8254-163046CB1135}" destId="{E49C5BB4-11D3-452D-B8DD-21C6AAB2BA27}" srcOrd="9" destOrd="0" presId="urn:microsoft.com/office/officeart/2005/8/layout/vProcess5"/>
    <dgm:cxn modelId="{86CF3690-F5E1-4A16-92DD-17D13E6BAE6A}" type="presParOf" srcId="{D90E4724-DE29-49A2-8254-163046CB1135}" destId="{F5EBE7C4-7DF2-4295-A277-C922DF4FD385}" srcOrd="10" destOrd="0" presId="urn:microsoft.com/office/officeart/2005/8/layout/vProcess5"/>
    <dgm:cxn modelId="{DA6C6BE5-48AD-4022-A108-986EDEEC34F6}" type="presParOf" srcId="{D90E4724-DE29-49A2-8254-163046CB1135}" destId="{72AC2114-EEA9-4C15-A806-A9B78A2E1AA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DEFFD1-B765-4953-BA77-C8F905EF6300}" type="doc">
      <dgm:prSet loTypeId="urn:microsoft.com/office/officeart/2005/8/layout/hierarchy3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8C99A6A0-7567-419D-A712-0D7525794E3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1E4F96-8BF5-4F50-8227-BFE6D493648F}" type="parTrans" cxnId="{58A34C48-BF1F-4C89-9B99-666074EE559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BAAB6-16FA-4B77-8DF5-D15BD0742930}" type="sibTrans" cxnId="{58A34C48-BF1F-4C89-9B99-666074EE559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2626D-0C65-4782-A516-5060ABD1590A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Assembleia Constituinte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1CACA-C792-4D38-9405-E9383F4D4072}" type="parTrans" cxnId="{AADC3464-8CA8-4333-AA7E-730C6777492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94C81-D434-4E4E-B70D-C0144BC06085}" type="sibTrans" cxnId="{AADC3464-8CA8-4333-AA7E-730C67774929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71824-DD48-4D18-BDBC-16669A65302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Dívida Externa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578755-1772-47D8-B800-855432435B2A}" type="parTrans" cxnId="{068FD8B2-2858-46B7-812E-7DBC743A41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EEDF2-55A7-4108-A0AA-2ECB65FD8FBF}" type="sibTrans" cxnId="{068FD8B2-2858-46B7-812E-7DBC743A41C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A2C1E1-6B03-4437-87A7-ACA31FA264C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Externo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727DE-BC9D-4D72-A5B9-37C6697711BA}" type="parTrans" cxnId="{13DA67EA-5F6A-40ED-BDAE-A19E845DB5F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24BD2-6F9C-4092-96D1-BE92890C56F8}" type="sibTrans" cxnId="{13DA67EA-5F6A-40ED-BDAE-A19E845DB5F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3BA86-4245-49C9-818C-842C3738E1C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América Latina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Crise da Dívida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E7A52-07E8-4652-94D9-263B95AE077F}" type="parTrans" cxnId="{27B899A9-871A-4D1E-B312-78E9D43FF23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454115-C891-4B5E-98F0-E27D83D9F43A}" type="sibTrans" cxnId="{27B899A9-871A-4D1E-B312-78E9D43FF23D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1ECD62-48FC-4E77-B5C1-3CF9B0A224E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Abertura Soviética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0C72EC-706F-4550-9C88-3165A36602F4}" type="parTrans" cxnId="{1C3EF55A-0F7F-484C-9158-F827B3D532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3DCFE-5652-450B-BCA6-E85D8C24CA9F}" type="sibTrans" cxnId="{1C3EF55A-0F7F-484C-9158-F827B3D532AA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2DD32B-7147-466E-80BF-0628E8D06644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Cruzados 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Heterodoxia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754739-4CD9-4A19-9650-5096B4146BAA}" type="parTrans" cxnId="{7D8ACED4-EFEA-4C72-897E-57D061B3D6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5C24A3-E4BE-4BBD-A7CF-E8738EF1A1A3}" type="sibTrans" cxnId="{7D8ACED4-EFEA-4C72-897E-57D061B3D608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5B655C-FE0B-420A-BD20-57A0AABD9BAB}">
      <dgm:prSet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FMI e o Consenso Washington (1989)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D4CBA7-DB53-4A24-9B04-529893744402}" type="parTrans" cxnId="{51291343-F05F-4AA2-AB3B-9A7FF91F397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FDD25-75C1-41ED-B83A-8F25E7BB306E}" type="sibTrans" cxnId="{51291343-F05F-4AA2-AB3B-9A7FF91F397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C42ECE-60AC-4870-89E0-4665A1F53561}" type="pres">
      <dgm:prSet presAssocID="{A9DEFFD1-B765-4953-BA77-C8F905EF630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E73E3403-7AA0-420E-B1DF-B5AAB600BAE2}" type="pres">
      <dgm:prSet presAssocID="{8C99A6A0-7567-419D-A712-0D7525794E3A}" presName="root" presStyleCnt="0"/>
      <dgm:spPr/>
    </dgm:pt>
    <dgm:pt modelId="{D4A098FF-1D0C-4C8E-B5A0-DD77C5D87CB4}" type="pres">
      <dgm:prSet presAssocID="{8C99A6A0-7567-419D-A712-0D7525794E3A}" presName="rootComposite" presStyleCnt="0"/>
      <dgm:spPr/>
    </dgm:pt>
    <dgm:pt modelId="{2A5685AF-D072-4C84-B9DD-8CC387F65D54}" type="pres">
      <dgm:prSet presAssocID="{8C99A6A0-7567-419D-A712-0D7525794E3A}" presName="rootText" presStyleLbl="node1" presStyleIdx="0" presStyleCnt="2" custScaleX="174827"/>
      <dgm:spPr/>
      <dgm:t>
        <a:bodyPr/>
        <a:lstStyle/>
        <a:p>
          <a:endParaRPr lang="pt-BR"/>
        </a:p>
      </dgm:t>
    </dgm:pt>
    <dgm:pt modelId="{A9A9803B-05E0-4379-9C30-79DF2F2FA839}" type="pres">
      <dgm:prSet presAssocID="{8C99A6A0-7567-419D-A712-0D7525794E3A}" presName="rootConnector" presStyleLbl="node1" presStyleIdx="0" presStyleCnt="2"/>
      <dgm:spPr/>
      <dgm:t>
        <a:bodyPr/>
        <a:lstStyle/>
        <a:p>
          <a:endParaRPr lang="pt-BR"/>
        </a:p>
      </dgm:t>
    </dgm:pt>
    <dgm:pt modelId="{F48A6D38-717E-4B95-A22E-B6E492D4DF47}" type="pres">
      <dgm:prSet presAssocID="{8C99A6A0-7567-419D-A712-0D7525794E3A}" presName="childShape" presStyleCnt="0"/>
      <dgm:spPr/>
    </dgm:pt>
    <dgm:pt modelId="{4F408C7F-2393-4359-B4FA-984802ABD19D}" type="pres">
      <dgm:prSet presAssocID="{70A1CACA-C792-4D38-9405-E9383F4D4072}" presName="Name13" presStyleLbl="parChTrans1D2" presStyleIdx="0" presStyleCnt="6"/>
      <dgm:spPr/>
      <dgm:t>
        <a:bodyPr/>
        <a:lstStyle/>
        <a:p>
          <a:endParaRPr lang="pt-BR"/>
        </a:p>
      </dgm:t>
    </dgm:pt>
    <dgm:pt modelId="{3D3B7629-AEB4-44CA-BCA3-C66A60BA7285}" type="pres">
      <dgm:prSet presAssocID="{AB92626D-0C65-4782-A516-5060ABD1590A}" presName="childText" presStyleLbl="bgAcc1" presStyleIdx="0" presStyleCnt="6" custScaleX="19236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3C2A6E7-3A5F-43EB-ACFF-18946E7E9679}" type="pres">
      <dgm:prSet presAssocID="{AB578755-1772-47D8-B800-855432435B2A}" presName="Name13" presStyleLbl="parChTrans1D2" presStyleIdx="1" presStyleCnt="6"/>
      <dgm:spPr/>
      <dgm:t>
        <a:bodyPr/>
        <a:lstStyle/>
        <a:p>
          <a:endParaRPr lang="pt-BR"/>
        </a:p>
      </dgm:t>
    </dgm:pt>
    <dgm:pt modelId="{4435E348-E43C-4A24-8F65-FD7368D71BD6}" type="pres">
      <dgm:prSet presAssocID="{AE571824-DD48-4D18-BDBC-16669A65302E}" presName="childText" presStyleLbl="bgAcc1" presStyleIdx="1" presStyleCnt="6" custScaleX="19695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D066FF-5C48-4BB9-AEB5-3BAE1934B51B}" type="pres">
      <dgm:prSet presAssocID="{77754739-4CD9-4A19-9650-5096B4146BAA}" presName="Name13" presStyleLbl="parChTrans1D2" presStyleIdx="2" presStyleCnt="6"/>
      <dgm:spPr/>
      <dgm:t>
        <a:bodyPr/>
        <a:lstStyle/>
        <a:p>
          <a:endParaRPr lang="pt-BR"/>
        </a:p>
      </dgm:t>
    </dgm:pt>
    <dgm:pt modelId="{4C416E60-AC7C-4898-B815-5B19AFA33120}" type="pres">
      <dgm:prSet presAssocID="{ED2DD32B-7147-466E-80BF-0628E8D06644}" presName="childText" presStyleLbl="bgAcc1" presStyleIdx="2" presStyleCnt="6" custScaleX="1931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6B7B84-D7C0-4C22-9317-9C195459FD11}" type="pres">
      <dgm:prSet presAssocID="{11A2C1E1-6B03-4437-87A7-ACA31FA264C6}" presName="root" presStyleCnt="0"/>
      <dgm:spPr/>
    </dgm:pt>
    <dgm:pt modelId="{37C911BE-C404-4C53-AB24-B2022EAA096F}" type="pres">
      <dgm:prSet presAssocID="{11A2C1E1-6B03-4437-87A7-ACA31FA264C6}" presName="rootComposite" presStyleCnt="0"/>
      <dgm:spPr/>
    </dgm:pt>
    <dgm:pt modelId="{A83B9D07-4277-4649-ACD3-FB4C8710D7F9}" type="pres">
      <dgm:prSet presAssocID="{11A2C1E1-6B03-4437-87A7-ACA31FA264C6}" presName="rootText" presStyleLbl="node1" presStyleIdx="1" presStyleCnt="2" custScaleX="181562"/>
      <dgm:spPr/>
      <dgm:t>
        <a:bodyPr/>
        <a:lstStyle/>
        <a:p>
          <a:endParaRPr lang="pt-BR"/>
        </a:p>
      </dgm:t>
    </dgm:pt>
    <dgm:pt modelId="{31CC074C-83A5-4E2F-BDBD-9B89E5D26C6A}" type="pres">
      <dgm:prSet presAssocID="{11A2C1E1-6B03-4437-87A7-ACA31FA264C6}" presName="rootConnector" presStyleLbl="node1" presStyleIdx="1" presStyleCnt="2"/>
      <dgm:spPr/>
      <dgm:t>
        <a:bodyPr/>
        <a:lstStyle/>
        <a:p>
          <a:endParaRPr lang="pt-BR"/>
        </a:p>
      </dgm:t>
    </dgm:pt>
    <dgm:pt modelId="{1782BFDA-60ED-4B93-BB8D-BC17735402CE}" type="pres">
      <dgm:prSet presAssocID="{11A2C1E1-6B03-4437-87A7-ACA31FA264C6}" presName="childShape" presStyleCnt="0"/>
      <dgm:spPr/>
    </dgm:pt>
    <dgm:pt modelId="{14B518F4-57A4-45BA-8DF5-28B03F975D0F}" type="pres">
      <dgm:prSet presAssocID="{CE0E7A52-07E8-4652-94D9-263B95AE077F}" presName="Name13" presStyleLbl="parChTrans1D2" presStyleIdx="3" presStyleCnt="6"/>
      <dgm:spPr/>
      <dgm:t>
        <a:bodyPr/>
        <a:lstStyle/>
        <a:p>
          <a:endParaRPr lang="pt-BR"/>
        </a:p>
      </dgm:t>
    </dgm:pt>
    <dgm:pt modelId="{267AE43A-2CA7-4EF2-87C6-C1454D61125B}" type="pres">
      <dgm:prSet presAssocID="{4963BA86-4245-49C9-818C-842C3738E1C5}" presName="childText" presStyleLbl="bgAcc1" presStyleIdx="3" presStyleCnt="6" custScaleX="2145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0D2F3ED-1BF7-4132-8715-818441190B39}" type="pres">
      <dgm:prSet presAssocID="{990C72EC-706F-4550-9C88-3165A36602F4}" presName="Name13" presStyleLbl="parChTrans1D2" presStyleIdx="4" presStyleCnt="6"/>
      <dgm:spPr/>
      <dgm:t>
        <a:bodyPr/>
        <a:lstStyle/>
        <a:p>
          <a:endParaRPr lang="pt-BR"/>
        </a:p>
      </dgm:t>
    </dgm:pt>
    <dgm:pt modelId="{D8F91476-BB4C-4BD5-8604-9F35D7F604E0}" type="pres">
      <dgm:prSet presAssocID="{491ECD62-48FC-4E77-B5C1-3CF9B0A224E6}" presName="childText" presStyleLbl="bgAcc1" presStyleIdx="4" presStyleCnt="6" custScaleX="2171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E84DBA-320A-42FA-ABAB-313248BE3437}" type="pres">
      <dgm:prSet presAssocID="{1AD4CBA7-DB53-4A24-9B04-529893744402}" presName="Name13" presStyleLbl="parChTrans1D2" presStyleIdx="5" presStyleCnt="6"/>
      <dgm:spPr/>
      <dgm:t>
        <a:bodyPr/>
        <a:lstStyle/>
        <a:p>
          <a:endParaRPr lang="pt-BR"/>
        </a:p>
      </dgm:t>
    </dgm:pt>
    <dgm:pt modelId="{837B0427-D7A7-4BF7-80D1-23549814640E}" type="pres">
      <dgm:prSet presAssocID="{525B655C-FE0B-420A-BD20-57A0AABD9BAB}" presName="childText" presStyleLbl="bgAcc1" presStyleIdx="5" presStyleCnt="6" custScaleX="22033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ADC3464-8CA8-4333-AA7E-730C67774929}" srcId="{8C99A6A0-7567-419D-A712-0D7525794E3A}" destId="{AB92626D-0C65-4782-A516-5060ABD1590A}" srcOrd="0" destOrd="0" parTransId="{70A1CACA-C792-4D38-9405-E9383F4D4072}" sibTransId="{64294C81-D434-4E4E-B70D-C0144BC06085}"/>
    <dgm:cxn modelId="{33BAF936-86D0-47DD-8FD6-93E771B4D686}" type="presOf" srcId="{990C72EC-706F-4550-9C88-3165A36602F4}" destId="{60D2F3ED-1BF7-4132-8715-818441190B39}" srcOrd="0" destOrd="0" presId="urn:microsoft.com/office/officeart/2005/8/layout/hierarchy3"/>
    <dgm:cxn modelId="{B7A86943-F165-4CD3-B818-0E1D387513AB}" type="presOf" srcId="{CE0E7A52-07E8-4652-94D9-263B95AE077F}" destId="{14B518F4-57A4-45BA-8DF5-28B03F975D0F}" srcOrd="0" destOrd="0" presId="urn:microsoft.com/office/officeart/2005/8/layout/hierarchy3"/>
    <dgm:cxn modelId="{F00937A9-D052-41E8-AEDF-4860663843EF}" type="presOf" srcId="{491ECD62-48FC-4E77-B5C1-3CF9B0A224E6}" destId="{D8F91476-BB4C-4BD5-8604-9F35D7F604E0}" srcOrd="0" destOrd="0" presId="urn:microsoft.com/office/officeart/2005/8/layout/hierarchy3"/>
    <dgm:cxn modelId="{1C3EF55A-0F7F-484C-9158-F827B3D532AA}" srcId="{11A2C1E1-6B03-4437-87A7-ACA31FA264C6}" destId="{491ECD62-48FC-4E77-B5C1-3CF9B0A224E6}" srcOrd="1" destOrd="0" parTransId="{990C72EC-706F-4550-9C88-3165A36602F4}" sibTransId="{1873DCFE-5652-450B-BCA6-E85D8C24CA9F}"/>
    <dgm:cxn modelId="{E0D0D1C7-8B04-40A1-91EA-D0A07E3569ED}" type="presOf" srcId="{8C99A6A0-7567-419D-A712-0D7525794E3A}" destId="{A9A9803B-05E0-4379-9C30-79DF2F2FA839}" srcOrd="1" destOrd="0" presId="urn:microsoft.com/office/officeart/2005/8/layout/hierarchy3"/>
    <dgm:cxn modelId="{6CFC6D5C-B89E-42A2-9CA2-5F154689AAB1}" type="presOf" srcId="{1AD4CBA7-DB53-4A24-9B04-529893744402}" destId="{09E84DBA-320A-42FA-ABAB-313248BE3437}" srcOrd="0" destOrd="0" presId="urn:microsoft.com/office/officeart/2005/8/layout/hierarchy3"/>
    <dgm:cxn modelId="{BB891001-C8B9-433D-86A0-77B492201F64}" type="presOf" srcId="{8C99A6A0-7567-419D-A712-0D7525794E3A}" destId="{2A5685AF-D072-4C84-B9DD-8CC387F65D54}" srcOrd="0" destOrd="0" presId="urn:microsoft.com/office/officeart/2005/8/layout/hierarchy3"/>
    <dgm:cxn modelId="{068FD8B2-2858-46B7-812E-7DBC743A41CB}" srcId="{8C99A6A0-7567-419D-A712-0D7525794E3A}" destId="{AE571824-DD48-4D18-BDBC-16669A65302E}" srcOrd="1" destOrd="0" parTransId="{AB578755-1772-47D8-B800-855432435B2A}" sibTransId="{114EEDF2-55A7-4108-A0AA-2ECB65FD8FBF}"/>
    <dgm:cxn modelId="{FF8E2EDC-2DFC-402C-87A3-191C4FA82D66}" type="presOf" srcId="{11A2C1E1-6B03-4437-87A7-ACA31FA264C6}" destId="{A83B9D07-4277-4649-ACD3-FB4C8710D7F9}" srcOrd="0" destOrd="0" presId="urn:microsoft.com/office/officeart/2005/8/layout/hierarchy3"/>
    <dgm:cxn modelId="{A2E4DAEC-A99A-4077-851D-835347FEB87C}" type="presOf" srcId="{11A2C1E1-6B03-4437-87A7-ACA31FA264C6}" destId="{31CC074C-83A5-4E2F-BDBD-9B89E5D26C6A}" srcOrd="1" destOrd="0" presId="urn:microsoft.com/office/officeart/2005/8/layout/hierarchy3"/>
    <dgm:cxn modelId="{51291343-F05F-4AA2-AB3B-9A7FF91F3976}" srcId="{11A2C1E1-6B03-4437-87A7-ACA31FA264C6}" destId="{525B655C-FE0B-420A-BD20-57A0AABD9BAB}" srcOrd="2" destOrd="0" parTransId="{1AD4CBA7-DB53-4A24-9B04-529893744402}" sibTransId="{A9AFDD25-75C1-41ED-B83A-8F25E7BB306E}"/>
    <dgm:cxn modelId="{A9DFBDF3-029A-4DFB-8FDB-6603CA3736C1}" type="presOf" srcId="{77754739-4CD9-4A19-9650-5096B4146BAA}" destId="{D0D066FF-5C48-4BB9-AEB5-3BAE1934B51B}" srcOrd="0" destOrd="0" presId="urn:microsoft.com/office/officeart/2005/8/layout/hierarchy3"/>
    <dgm:cxn modelId="{60FED8F1-E4CD-42F8-80B2-0FCEC4AA7C2B}" type="presOf" srcId="{AB92626D-0C65-4782-A516-5060ABD1590A}" destId="{3D3B7629-AEB4-44CA-BCA3-C66A60BA7285}" srcOrd="0" destOrd="0" presId="urn:microsoft.com/office/officeart/2005/8/layout/hierarchy3"/>
    <dgm:cxn modelId="{13DA67EA-5F6A-40ED-BDAE-A19E845DB5FC}" srcId="{A9DEFFD1-B765-4953-BA77-C8F905EF6300}" destId="{11A2C1E1-6B03-4437-87A7-ACA31FA264C6}" srcOrd="1" destOrd="0" parTransId="{3E0727DE-BC9D-4D72-A5B9-37C6697711BA}" sibTransId="{A5524BD2-6F9C-4092-96D1-BE92890C56F8}"/>
    <dgm:cxn modelId="{2327FB0E-551A-4A92-9A68-EEA7A1E7A44A}" type="presOf" srcId="{A9DEFFD1-B765-4953-BA77-C8F905EF6300}" destId="{70C42ECE-60AC-4870-89E0-4665A1F53561}" srcOrd="0" destOrd="0" presId="urn:microsoft.com/office/officeart/2005/8/layout/hierarchy3"/>
    <dgm:cxn modelId="{3F04BB2C-E32B-4D14-9A4A-21480F4EB5F1}" type="presOf" srcId="{4963BA86-4245-49C9-818C-842C3738E1C5}" destId="{267AE43A-2CA7-4EF2-87C6-C1454D61125B}" srcOrd="0" destOrd="0" presId="urn:microsoft.com/office/officeart/2005/8/layout/hierarchy3"/>
    <dgm:cxn modelId="{D459068E-AE25-4E69-8D30-73C1BA19F785}" type="presOf" srcId="{AB578755-1772-47D8-B800-855432435B2A}" destId="{53C2A6E7-3A5F-43EB-ACFF-18946E7E9679}" srcOrd="0" destOrd="0" presId="urn:microsoft.com/office/officeart/2005/8/layout/hierarchy3"/>
    <dgm:cxn modelId="{EC98FBF5-A9DA-4FC7-95C8-5A109CE83084}" type="presOf" srcId="{AE571824-DD48-4D18-BDBC-16669A65302E}" destId="{4435E348-E43C-4A24-8F65-FD7368D71BD6}" srcOrd="0" destOrd="0" presId="urn:microsoft.com/office/officeart/2005/8/layout/hierarchy3"/>
    <dgm:cxn modelId="{27B899A9-871A-4D1E-B312-78E9D43FF23D}" srcId="{11A2C1E1-6B03-4437-87A7-ACA31FA264C6}" destId="{4963BA86-4245-49C9-818C-842C3738E1C5}" srcOrd="0" destOrd="0" parTransId="{CE0E7A52-07E8-4652-94D9-263B95AE077F}" sibTransId="{7B454115-C891-4B5E-98F0-E27D83D9F43A}"/>
    <dgm:cxn modelId="{7D8ACED4-EFEA-4C72-897E-57D061B3D608}" srcId="{8C99A6A0-7567-419D-A712-0D7525794E3A}" destId="{ED2DD32B-7147-466E-80BF-0628E8D06644}" srcOrd="2" destOrd="0" parTransId="{77754739-4CD9-4A19-9650-5096B4146BAA}" sibTransId="{F15C24A3-E4BE-4BBD-A7CF-E8738EF1A1A3}"/>
    <dgm:cxn modelId="{B15F9BED-B275-40F4-ACB7-CC11E8541454}" type="presOf" srcId="{ED2DD32B-7147-466E-80BF-0628E8D06644}" destId="{4C416E60-AC7C-4898-B815-5B19AFA33120}" srcOrd="0" destOrd="0" presId="urn:microsoft.com/office/officeart/2005/8/layout/hierarchy3"/>
    <dgm:cxn modelId="{58A34C48-BF1F-4C89-9B99-666074EE5591}" srcId="{A9DEFFD1-B765-4953-BA77-C8F905EF6300}" destId="{8C99A6A0-7567-419D-A712-0D7525794E3A}" srcOrd="0" destOrd="0" parTransId="{0C1E4F96-8BF5-4F50-8227-BFE6D493648F}" sibTransId="{880BAAB6-16FA-4B77-8DF5-D15BD0742930}"/>
    <dgm:cxn modelId="{F0F05A50-2ED2-4802-A57C-0342B8E27EE0}" type="presOf" srcId="{525B655C-FE0B-420A-BD20-57A0AABD9BAB}" destId="{837B0427-D7A7-4BF7-80D1-23549814640E}" srcOrd="0" destOrd="0" presId="urn:microsoft.com/office/officeart/2005/8/layout/hierarchy3"/>
    <dgm:cxn modelId="{F99293E6-D84B-472E-99EF-8E877BC0E8FD}" type="presOf" srcId="{70A1CACA-C792-4D38-9405-E9383F4D4072}" destId="{4F408C7F-2393-4359-B4FA-984802ABD19D}" srcOrd="0" destOrd="0" presId="urn:microsoft.com/office/officeart/2005/8/layout/hierarchy3"/>
    <dgm:cxn modelId="{029DCDCD-887D-47AF-A0F2-658D1C6A35CF}" type="presParOf" srcId="{70C42ECE-60AC-4870-89E0-4665A1F53561}" destId="{E73E3403-7AA0-420E-B1DF-B5AAB600BAE2}" srcOrd="0" destOrd="0" presId="urn:microsoft.com/office/officeart/2005/8/layout/hierarchy3"/>
    <dgm:cxn modelId="{977F2FD7-D529-48E4-8A3B-4064EF240A18}" type="presParOf" srcId="{E73E3403-7AA0-420E-B1DF-B5AAB600BAE2}" destId="{D4A098FF-1D0C-4C8E-B5A0-DD77C5D87CB4}" srcOrd="0" destOrd="0" presId="urn:microsoft.com/office/officeart/2005/8/layout/hierarchy3"/>
    <dgm:cxn modelId="{4315845C-F87F-48BB-9FCA-6ABF03033431}" type="presParOf" srcId="{D4A098FF-1D0C-4C8E-B5A0-DD77C5D87CB4}" destId="{2A5685AF-D072-4C84-B9DD-8CC387F65D54}" srcOrd="0" destOrd="0" presId="urn:microsoft.com/office/officeart/2005/8/layout/hierarchy3"/>
    <dgm:cxn modelId="{FCC200FF-EC0D-44D8-B95A-C238DFE81E06}" type="presParOf" srcId="{D4A098FF-1D0C-4C8E-B5A0-DD77C5D87CB4}" destId="{A9A9803B-05E0-4379-9C30-79DF2F2FA839}" srcOrd="1" destOrd="0" presId="urn:microsoft.com/office/officeart/2005/8/layout/hierarchy3"/>
    <dgm:cxn modelId="{52F9560C-D2ED-411C-B71C-DD839F6FC7F8}" type="presParOf" srcId="{E73E3403-7AA0-420E-B1DF-B5AAB600BAE2}" destId="{F48A6D38-717E-4B95-A22E-B6E492D4DF47}" srcOrd="1" destOrd="0" presId="urn:microsoft.com/office/officeart/2005/8/layout/hierarchy3"/>
    <dgm:cxn modelId="{3F937D80-9003-4648-B2BD-407E07E3B154}" type="presParOf" srcId="{F48A6D38-717E-4B95-A22E-B6E492D4DF47}" destId="{4F408C7F-2393-4359-B4FA-984802ABD19D}" srcOrd="0" destOrd="0" presId="urn:microsoft.com/office/officeart/2005/8/layout/hierarchy3"/>
    <dgm:cxn modelId="{CDD1E213-D7F1-4091-B7BA-A1C166D0B9EA}" type="presParOf" srcId="{F48A6D38-717E-4B95-A22E-B6E492D4DF47}" destId="{3D3B7629-AEB4-44CA-BCA3-C66A60BA7285}" srcOrd="1" destOrd="0" presId="urn:microsoft.com/office/officeart/2005/8/layout/hierarchy3"/>
    <dgm:cxn modelId="{D58F858C-C558-4F0A-9E6E-6FFBAAA4C068}" type="presParOf" srcId="{F48A6D38-717E-4B95-A22E-B6E492D4DF47}" destId="{53C2A6E7-3A5F-43EB-ACFF-18946E7E9679}" srcOrd="2" destOrd="0" presId="urn:microsoft.com/office/officeart/2005/8/layout/hierarchy3"/>
    <dgm:cxn modelId="{D9D70104-E21A-482A-AAD0-2937E5CA271B}" type="presParOf" srcId="{F48A6D38-717E-4B95-A22E-B6E492D4DF47}" destId="{4435E348-E43C-4A24-8F65-FD7368D71BD6}" srcOrd="3" destOrd="0" presId="urn:microsoft.com/office/officeart/2005/8/layout/hierarchy3"/>
    <dgm:cxn modelId="{A3313ADE-3255-4593-BBFC-76D58C278E76}" type="presParOf" srcId="{F48A6D38-717E-4B95-A22E-B6E492D4DF47}" destId="{D0D066FF-5C48-4BB9-AEB5-3BAE1934B51B}" srcOrd="4" destOrd="0" presId="urn:microsoft.com/office/officeart/2005/8/layout/hierarchy3"/>
    <dgm:cxn modelId="{6D0A7FFC-3F97-4A95-9D55-E060340CBE20}" type="presParOf" srcId="{F48A6D38-717E-4B95-A22E-B6E492D4DF47}" destId="{4C416E60-AC7C-4898-B815-5B19AFA33120}" srcOrd="5" destOrd="0" presId="urn:microsoft.com/office/officeart/2005/8/layout/hierarchy3"/>
    <dgm:cxn modelId="{6DCA09D8-C6D4-4DF9-8CB3-E1C7A9019809}" type="presParOf" srcId="{70C42ECE-60AC-4870-89E0-4665A1F53561}" destId="{236B7B84-D7C0-4C22-9317-9C195459FD11}" srcOrd="1" destOrd="0" presId="urn:microsoft.com/office/officeart/2005/8/layout/hierarchy3"/>
    <dgm:cxn modelId="{A954C310-FE8A-4739-95D5-06ABEC251F68}" type="presParOf" srcId="{236B7B84-D7C0-4C22-9317-9C195459FD11}" destId="{37C911BE-C404-4C53-AB24-B2022EAA096F}" srcOrd="0" destOrd="0" presId="urn:microsoft.com/office/officeart/2005/8/layout/hierarchy3"/>
    <dgm:cxn modelId="{645C4F38-DF48-4889-9EA4-3DA5077DDC97}" type="presParOf" srcId="{37C911BE-C404-4C53-AB24-B2022EAA096F}" destId="{A83B9D07-4277-4649-ACD3-FB4C8710D7F9}" srcOrd="0" destOrd="0" presId="urn:microsoft.com/office/officeart/2005/8/layout/hierarchy3"/>
    <dgm:cxn modelId="{BF8868C0-51A2-47F2-A1A5-088596994E9A}" type="presParOf" srcId="{37C911BE-C404-4C53-AB24-B2022EAA096F}" destId="{31CC074C-83A5-4E2F-BDBD-9B89E5D26C6A}" srcOrd="1" destOrd="0" presId="urn:microsoft.com/office/officeart/2005/8/layout/hierarchy3"/>
    <dgm:cxn modelId="{C68BFC98-3813-40ED-99D4-D5A3E9CE4004}" type="presParOf" srcId="{236B7B84-D7C0-4C22-9317-9C195459FD11}" destId="{1782BFDA-60ED-4B93-BB8D-BC17735402CE}" srcOrd="1" destOrd="0" presId="urn:microsoft.com/office/officeart/2005/8/layout/hierarchy3"/>
    <dgm:cxn modelId="{8F6421CC-42A4-4A72-B11A-DCA8CC98DF10}" type="presParOf" srcId="{1782BFDA-60ED-4B93-BB8D-BC17735402CE}" destId="{14B518F4-57A4-45BA-8DF5-28B03F975D0F}" srcOrd="0" destOrd="0" presId="urn:microsoft.com/office/officeart/2005/8/layout/hierarchy3"/>
    <dgm:cxn modelId="{0DF7E3B1-DC54-4292-B160-672E3073723A}" type="presParOf" srcId="{1782BFDA-60ED-4B93-BB8D-BC17735402CE}" destId="{267AE43A-2CA7-4EF2-87C6-C1454D61125B}" srcOrd="1" destOrd="0" presId="urn:microsoft.com/office/officeart/2005/8/layout/hierarchy3"/>
    <dgm:cxn modelId="{0983BA62-1E77-44F9-A2FF-E8046BF66501}" type="presParOf" srcId="{1782BFDA-60ED-4B93-BB8D-BC17735402CE}" destId="{60D2F3ED-1BF7-4132-8715-818441190B39}" srcOrd="2" destOrd="0" presId="urn:microsoft.com/office/officeart/2005/8/layout/hierarchy3"/>
    <dgm:cxn modelId="{91CE8EC0-12A4-450A-8C38-04A89A911B34}" type="presParOf" srcId="{1782BFDA-60ED-4B93-BB8D-BC17735402CE}" destId="{D8F91476-BB4C-4BD5-8604-9F35D7F604E0}" srcOrd="3" destOrd="0" presId="urn:microsoft.com/office/officeart/2005/8/layout/hierarchy3"/>
    <dgm:cxn modelId="{4257BDBD-18C8-4BBC-B36A-C89C6886FDA8}" type="presParOf" srcId="{1782BFDA-60ED-4B93-BB8D-BC17735402CE}" destId="{09E84DBA-320A-42FA-ABAB-313248BE3437}" srcOrd="4" destOrd="0" presId="urn:microsoft.com/office/officeart/2005/8/layout/hierarchy3"/>
    <dgm:cxn modelId="{08B93A9C-7D49-47B2-8BD4-E1567F73A468}" type="presParOf" srcId="{1782BFDA-60ED-4B93-BB8D-BC17735402CE}" destId="{837B0427-D7A7-4BF7-80D1-23549814640E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30EE6F4-9D53-42F6-A472-953A3F938EC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D8A5D6F4-0C83-4BB4-B359-4F40DCEDB1B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Contenção ao Comunismo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D83150-9654-4268-A05C-340AEA3B4F9E}" type="parTrans" cxnId="{739BDA24-98C2-4967-BD99-52726924DD1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FE5429-716A-4DD2-9232-8A7E4F2828E4}" type="sibTrans" cxnId="{739BDA24-98C2-4967-BD99-52726924DD1B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46A3FB-01C1-472A-A1F9-7B2E0B5ABF96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Início do governo Reagan (1981)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8C89E-AA21-4915-91A7-AF666E6143AF}" type="parTrans" cxnId="{927DE6AC-E55F-4A58-A792-0B70896AFB7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66E88B-2535-4E35-89AE-1804BBE2CF9D}" type="sibTrans" cxnId="{927DE6AC-E55F-4A58-A792-0B70896AFB7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54BE15-2FC3-4129-9F1A-2375FE0FA81E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Promoção do Livre Comércio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C2F8A-2621-400E-885B-BB5B74FC8C7B}" type="parTrans" cxnId="{5733C432-EE3A-41A1-BE66-46A3D5C490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A6D6BD-854C-41A4-AE77-FE644B98040F}" type="sibTrans" cxnId="{5733C432-EE3A-41A1-BE66-46A3D5C4906E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74096-8145-4E1C-A17C-2AF26554EBE9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Final do governo Reagan (1989)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20B8AB-531D-40D5-8CEC-1D264769D133}" type="parTrans" cxnId="{62D4DC3D-C793-4ECD-9049-A9923BC7932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26B8C6-9B82-4E1D-98B9-1F9A04B2F184}" type="sibTrans" cxnId="{62D4DC3D-C793-4ECD-9049-A9923BC7932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C4BEE5-C0DE-4BCE-A587-C39CD1D2B940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Aparato Comercial EUA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138BBE-561C-4EFE-A4A4-A3C9BCE97D50}" type="parTrans" cxnId="{975704E6-F8C8-4FA6-AFD3-F96928B3DB9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9E664D-9214-4AEC-A654-E9D65D519C86}" type="sibTrans" cxnId="{975704E6-F8C8-4FA6-AFD3-F96928B3DB9F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444CB-D6A6-4255-8B99-EF4D1A3C87EF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Defesa Comercial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956960-3717-4141-A30C-56F0A9CD8126}" type="parTrans" cxnId="{10865CD6-9177-4FE7-BE41-A0A4A6A540F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BF72A7-A04D-4516-9852-8BE31C6F7264}" type="sibTrans" cxnId="{10865CD6-9177-4FE7-BE41-A0A4A6A540F4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3CDB7-A33F-4914-ACC6-FBB2FA690B7C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Proteção de Investimentos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17D7B4-13B8-4405-8EFC-A452682BBBCB}" type="parTrans" cxnId="{6E503DD9-5A39-4D05-BF58-B52EDCCD4D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A4ABC-00A8-4A83-A02B-B9466BBD5EA2}" type="sibTrans" cxnId="{6E503DD9-5A39-4D05-BF58-B52EDCCD4D61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0A0084-EF82-47BC-80C3-657DDBE8C7D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GAAT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70A144-A328-4D92-8C37-1DEEEF863FC3}" type="parTrans" cxnId="{45FFCBC0-F3E5-4D76-993D-B72E1C10544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AD349B-A30B-4CAE-BFB9-0D7F327687B2}" type="sibTrans" cxnId="{45FFCBC0-F3E5-4D76-993D-B72E1C105446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7BC9D1-6B91-4871-A87A-FE7D68E5F8CA}" type="pres">
      <dgm:prSet presAssocID="{930EE6F4-9D53-42F6-A472-953A3F938EC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A1F51B33-0320-48EB-BA83-CBEED6C105AE}" type="pres">
      <dgm:prSet presAssocID="{D8A5D6F4-0C83-4BB4-B359-4F40DCEDB1B6}" presName="composite" presStyleCnt="0"/>
      <dgm:spPr/>
    </dgm:pt>
    <dgm:pt modelId="{077B38E9-F252-438D-894C-A34DE8F5B9EC}" type="pres">
      <dgm:prSet presAssocID="{D8A5D6F4-0C83-4BB4-B359-4F40DCEDB1B6}" presName="bentUpArrow1" presStyleLbl="alignImgPlace1" presStyleIdx="0" presStyleCnt="2"/>
      <dgm:spPr/>
    </dgm:pt>
    <dgm:pt modelId="{1D5A801D-D07F-4E63-A22D-727B328368CA}" type="pres">
      <dgm:prSet presAssocID="{D8A5D6F4-0C83-4BB4-B359-4F40DCEDB1B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41570C-C06A-432C-A396-ECE222C9557A}" type="pres">
      <dgm:prSet presAssocID="{D8A5D6F4-0C83-4BB4-B359-4F40DCEDB1B6}" presName="ChildText" presStyleLbl="revTx" presStyleIdx="0" presStyleCnt="3" custScaleX="250596" custLinFactNeighborX="79196" custLinFactNeighborY="-1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ED9329-AB8C-444C-8F51-D808278FD6BB}" type="pres">
      <dgm:prSet presAssocID="{EFFE5429-716A-4DD2-9232-8A7E4F2828E4}" presName="sibTrans" presStyleCnt="0"/>
      <dgm:spPr/>
    </dgm:pt>
    <dgm:pt modelId="{5C50E78A-37B1-4E2F-8A53-4BD33D8968CA}" type="pres">
      <dgm:prSet presAssocID="{9754BE15-2FC3-4129-9F1A-2375FE0FA81E}" presName="composite" presStyleCnt="0"/>
      <dgm:spPr/>
    </dgm:pt>
    <dgm:pt modelId="{B73BB199-65ED-4B2A-8EC7-5D1C252A361D}" type="pres">
      <dgm:prSet presAssocID="{9754BE15-2FC3-4129-9F1A-2375FE0FA81E}" presName="bentUpArrow1" presStyleLbl="alignImgPlace1" presStyleIdx="1" presStyleCnt="2"/>
      <dgm:spPr/>
    </dgm:pt>
    <dgm:pt modelId="{BB743655-7195-473A-A6E4-ABC23B4782DD}" type="pres">
      <dgm:prSet presAssocID="{9754BE15-2FC3-4129-9F1A-2375FE0FA81E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6A4028-BA35-4022-8D79-CCB5D04C548C}" type="pres">
      <dgm:prSet presAssocID="{9754BE15-2FC3-4129-9F1A-2375FE0FA81E}" presName="ChildText" presStyleLbl="revTx" presStyleIdx="1" presStyleCnt="3" custScaleX="221870" custLinFactNeighborX="65571" custLinFactNeighborY="-1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0489D9-338E-4A04-83F2-C4C9FCC3C5B1}" type="pres">
      <dgm:prSet presAssocID="{CEA6D6BD-854C-41A4-AE77-FE644B98040F}" presName="sibTrans" presStyleCnt="0"/>
      <dgm:spPr/>
    </dgm:pt>
    <dgm:pt modelId="{A14CA315-9BE3-4B50-BAD8-D48861DDB917}" type="pres">
      <dgm:prSet presAssocID="{7CC4BEE5-C0DE-4BCE-A587-C39CD1D2B940}" presName="composite" presStyleCnt="0"/>
      <dgm:spPr/>
    </dgm:pt>
    <dgm:pt modelId="{F0AFD714-FCE1-4C9C-83C2-B9E9E9F5D119}" type="pres">
      <dgm:prSet presAssocID="{7CC4BEE5-C0DE-4BCE-A587-C39CD1D2B940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7F2785-4370-4C3C-B23B-E3EBA0E62DC2}" type="pres">
      <dgm:prSet presAssocID="{7CC4BEE5-C0DE-4BCE-A587-C39CD1D2B940}" presName="FinalChildText" presStyleLbl="revTx" presStyleIdx="2" presStyleCnt="3" custScaleX="247743" custLinFactX="3892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8194DA-710F-4E42-B314-AFA82888D174}" type="presOf" srcId="{2603CDB7-A33F-4914-ACC6-FBB2FA690B7C}" destId="{A87F2785-4370-4C3C-B23B-E3EBA0E62DC2}" srcOrd="0" destOrd="1" presId="urn:microsoft.com/office/officeart/2005/8/layout/StepDownProcess"/>
    <dgm:cxn modelId="{975704E6-F8C8-4FA6-AFD3-F96928B3DB9F}" srcId="{930EE6F4-9D53-42F6-A472-953A3F938EC6}" destId="{7CC4BEE5-C0DE-4BCE-A587-C39CD1D2B940}" srcOrd="2" destOrd="0" parTransId="{67138BBE-561C-4EFE-A4A4-A3C9BCE97D50}" sibTransId="{909E664D-9214-4AEC-A654-E9D65D519C86}"/>
    <dgm:cxn modelId="{10865CD6-9177-4FE7-BE41-A0A4A6A540F4}" srcId="{7CC4BEE5-C0DE-4BCE-A587-C39CD1D2B940}" destId="{F21444CB-D6A6-4255-8B99-EF4D1A3C87EF}" srcOrd="0" destOrd="0" parTransId="{C0956960-3717-4141-A30C-56F0A9CD8126}" sibTransId="{23BF72A7-A04D-4516-9852-8BE31C6F7264}"/>
    <dgm:cxn modelId="{6E503DD9-5A39-4D05-BF58-B52EDCCD4D61}" srcId="{7CC4BEE5-C0DE-4BCE-A587-C39CD1D2B940}" destId="{2603CDB7-A33F-4914-ACC6-FBB2FA690B7C}" srcOrd="1" destOrd="0" parTransId="{D517D7B4-13B8-4405-8EFC-A452682BBBCB}" sibTransId="{D1CA4ABC-00A8-4A83-A02B-B9466BBD5EA2}"/>
    <dgm:cxn modelId="{A66A5283-EFE7-481F-8BA9-6BDF6D9897E4}" type="presOf" srcId="{9DE74096-8145-4E1C-A17C-2AF26554EBE9}" destId="{0D6A4028-BA35-4022-8D79-CCB5D04C548C}" srcOrd="0" destOrd="0" presId="urn:microsoft.com/office/officeart/2005/8/layout/StepDownProcess"/>
    <dgm:cxn modelId="{6E1DE854-A1B3-463F-8CB3-AF0A1501030B}" type="presOf" srcId="{930EE6F4-9D53-42F6-A472-953A3F938EC6}" destId="{307BC9D1-6B91-4871-A87A-FE7D68E5F8CA}" srcOrd="0" destOrd="0" presId="urn:microsoft.com/office/officeart/2005/8/layout/StepDownProcess"/>
    <dgm:cxn modelId="{6B1CD015-DBF7-4CB5-A542-636AF24B42EC}" type="presOf" srcId="{A146A3FB-01C1-472A-A1F9-7B2E0B5ABF96}" destId="{7341570C-C06A-432C-A396-ECE222C9557A}" srcOrd="0" destOrd="0" presId="urn:microsoft.com/office/officeart/2005/8/layout/StepDownProcess"/>
    <dgm:cxn modelId="{14E35F9A-F512-455B-AB31-932FA498F8AD}" type="presOf" srcId="{F21444CB-D6A6-4255-8B99-EF4D1A3C87EF}" destId="{A87F2785-4370-4C3C-B23B-E3EBA0E62DC2}" srcOrd="0" destOrd="0" presId="urn:microsoft.com/office/officeart/2005/8/layout/StepDownProcess"/>
    <dgm:cxn modelId="{5733C432-EE3A-41A1-BE66-46A3D5C4906E}" srcId="{930EE6F4-9D53-42F6-A472-953A3F938EC6}" destId="{9754BE15-2FC3-4129-9F1A-2375FE0FA81E}" srcOrd="1" destOrd="0" parTransId="{790C2F8A-2621-400E-885B-BB5B74FC8C7B}" sibTransId="{CEA6D6BD-854C-41A4-AE77-FE644B98040F}"/>
    <dgm:cxn modelId="{62D4DC3D-C793-4ECD-9049-A9923BC79323}" srcId="{9754BE15-2FC3-4129-9F1A-2375FE0FA81E}" destId="{9DE74096-8145-4E1C-A17C-2AF26554EBE9}" srcOrd="0" destOrd="0" parTransId="{A120B8AB-531D-40D5-8CEC-1D264769D133}" sibTransId="{8326B8C6-9B82-4E1D-98B9-1F9A04B2F184}"/>
    <dgm:cxn modelId="{5B3B178B-1440-4BFE-BEFD-B8DEAE40FC9F}" type="presOf" srcId="{B80A0084-EF82-47BC-80C3-657DDBE8C7D6}" destId="{A87F2785-4370-4C3C-B23B-E3EBA0E62DC2}" srcOrd="0" destOrd="2" presId="urn:microsoft.com/office/officeart/2005/8/layout/StepDownProcess"/>
    <dgm:cxn modelId="{739BDA24-98C2-4967-BD99-52726924DD1B}" srcId="{930EE6F4-9D53-42F6-A472-953A3F938EC6}" destId="{D8A5D6F4-0C83-4BB4-B359-4F40DCEDB1B6}" srcOrd="0" destOrd="0" parTransId="{A1D83150-9654-4268-A05C-340AEA3B4F9E}" sibTransId="{EFFE5429-716A-4DD2-9232-8A7E4F2828E4}"/>
    <dgm:cxn modelId="{927DE6AC-E55F-4A58-A792-0B70896AFB7F}" srcId="{D8A5D6F4-0C83-4BB4-B359-4F40DCEDB1B6}" destId="{A146A3FB-01C1-472A-A1F9-7B2E0B5ABF96}" srcOrd="0" destOrd="0" parTransId="{0D18C89E-AA21-4915-91A7-AF666E6143AF}" sibTransId="{6266E88B-2535-4E35-89AE-1804BBE2CF9D}"/>
    <dgm:cxn modelId="{317BF6FF-4987-4D99-8826-3D0E0B3AA3DA}" type="presOf" srcId="{D8A5D6F4-0C83-4BB4-B359-4F40DCEDB1B6}" destId="{1D5A801D-D07F-4E63-A22D-727B328368CA}" srcOrd="0" destOrd="0" presId="urn:microsoft.com/office/officeart/2005/8/layout/StepDownProcess"/>
    <dgm:cxn modelId="{2973F180-1494-4617-8EC2-D16417E58AC2}" type="presOf" srcId="{9754BE15-2FC3-4129-9F1A-2375FE0FA81E}" destId="{BB743655-7195-473A-A6E4-ABC23B4782DD}" srcOrd="0" destOrd="0" presId="urn:microsoft.com/office/officeart/2005/8/layout/StepDownProcess"/>
    <dgm:cxn modelId="{45FFCBC0-F3E5-4D76-993D-B72E1C105446}" srcId="{7CC4BEE5-C0DE-4BCE-A587-C39CD1D2B940}" destId="{B80A0084-EF82-47BC-80C3-657DDBE8C7D6}" srcOrd="2" destOrd="0" parTransId="{EA70A144-A328-4D92-8C37-1DEEEF863FC3}" sibTransId="{02AD349B-A30B-4CAE-BFB9-0D7F327687B2}"/>
    <dgm:cxn modelId="{CF513512-5FC9-4122-856C-83E6686FD34D}" type="presOf" srcId="{7CC4BEE5-C0DE-4BCE-A587-C39CD1D2B940}" destId="{F0AFD714-FCE1-4C9C-83C2-B9E9E9F5D119}" srcOrd="0" destOrd="0" presId="urn:microsoft.com/office/officeart/2005/8/layout/StepDownProcess"/>
    <dgm:cxn modelId="{FB7A4954-B593-4857-822A-72A947C3FB81}" type="presParOf" srcId="{307BC9D1-6B91-4871-A87A-FE7D68E5F8CA}" destId="{A1F51B33-0320-48EB-BA83-CBEED6C105AE}" srcOrd="0" destOrd="0" presId="urn:microsoft.com/office/officeart/2005/8/layout/StepDownProcess"/>
    <dgm:cxn modelId="{42BFC523-BF45-444F-91EC-0B5A931538D1}" type="presParOf" srcId="{A1F51B33-0320-48EB-BA83-CBEED6C105AE}" destId="{077B38E9-F252-438D-894C-A34DE8F5B9EC}" srcOrd="0" destOrd="0" presId="urn:microsoft.com/office/officeart/2005/8/layout/StepDownProcess"/>
    <dgm:cxn modelId="{2CB7DE2F-8C20-4CEF-A22E-8D525C63B35D}" type="presParOf" srcId="{A1F51B33-0320-48EB-BA83-CBEED6C105AE}" destId="{1D5A801D-D07F-4E63-A22D-727B328368CA}" srcOrd="1" destOrd="0" presId="urn:microsoft.com/office/officeart/2005/8/layout/StepDownProcess"/>
    <dgm:cxn modelId="{0EF71893-BC18-4062-89A6-08B5FBAE6F06}" type="presParOf" srcId="{A1F51B33-0320-48EB-BA83-CBEED6C105AE}" destId="{7341570C-C06A-432C-A396-ECE222C9557A}" srcOrd="2" destOrd="0" presId="urn:microsoft.com/office/officeart/2005/8/layout/StepDownProcess"/>
    <dgm:cxn modelId="{B064CE0C-4F6D-427C-A440-658849457C8F}" type="presParOf" srcId="{307BC9D1-6B91-4871-A87A-FE7D68E5F8CA}" destId="{50ED9329-AB8C-444C-8F51-D808278FD6BB}" srcOrd="1" destOrd="0" presId="urn:microsoft.com/office/officeart/2005/8/layout/StepDownProcess"/>
    <dgm:cxn modelId="{73F312F6-F8F3-4F9E-A416-7D3D8A64EEBC}" type="presParOf" srcId="{307BC9D1-6B91-4871-A87A-FE7D68E5F8CA}" destId="{5C50E78A-37B1-4E2F-8A53-4BD33D8968CA}" srcOrd="2" destOrd="0" presId="urn:microsoft.com/office/officeart/2005/8/layout/StepDownProcess"/>
    <dgm:cxn modelId="{1A8C5ACB-D29C-4BED-89DF-4C76E16B856B}" type="presParOf" srcId="{5C50E78A-37B1-4E2F-8A53-4BD33D8968CA}" destId="{B73BB199-65ED-4B2A-8EC7-5D1C252A361D}" srcOrd="0" destOrd="0" presId="urn:microsoft.com/office/officeart/2005/8/layout/StepDownProcess"/>
    <dgm:cxn modelId="{29EF3FE5-FCC9-49B1-8126-D235E5C26B0C}" type="presParOf" srcId="{5C50E78A-37B1-4E2F-8A53-4BD33D8968CA}" destId="{BB743655-7195-473A-A6E4-ABC23B4782DD}" srcOrd="1" destOrd="0" presId="urn:microsoft.com/office/officeart/2005/8/layout/StepDownProcess"/>
    <dgm:cxn modelId="{EE6E992F-A737-4123-978B-B1ABF6238232}" type="presParOf" srcId="{5C50E78A-37B1-4E2F-8A53-4BD33D8968CA}" destId="{0D6A4028-BA35-4022-8D79-CCB5D04C548C}" srcOrd="2" destOrd="0" presId="urn:microsoft.com/office/officeart/2005/8/layout/StepDownProcess"/>
    <dgm:cxn modelId="{250BA900-F344-4F5B-A41F-FB0BB0F6616E}" type="presParOf" srcId="{307BC9D1-6B91-4871-A87A-FE7D68E5F8CA}" destId="{500489D9-338E-4A04-83F2-C4C9FCC3C5B1}" srcOrd="3" destOrd="0" presId="urn:microsoft.com/office/officeart/2005/8/layout/StepDownProcess"/>
    <dgm:cxn modelId="{41CF4CA2-916E-45C4-B378-0CE17B7397A4}" type="presParOf" srcId="{307BC9D1-6B91-4871-A87A-FE7D68E5F8CA}" destId="{A14CA315-9BE3-4B50-BAD8-D48861DDB917}" srcOrd="4" destOrd="0" presId="urn:microsoft.com/office/officeart/2005/8/layout/StepDownProcess"/>
    <dgm:cxn modelId="{6F39268D-E96B-44EA-9808-E14B2753DD93}" type="presParOf" srcId="{A14CA315-9BE3-4B50-BAD8-D48861DDB917}" destId="{F0AFD714-FCE1-4C9C-83C2-B9E9E9F5D119}" srcOrd="0" destOrd="0" presId="urn:microsoft.com/office/officeart/2005/8/layout/StepDownProcess"/>
    <dgm:cxn modelId="{AF214DFB-91C6-48B7-8E64-4904C2C7462A}" type="presParOf" srcId="{A14CA315-9BE3-4B50-BAD8-D48861DDB917}" destId="{A87F2785-4370-4C3C-B23B-E3EBA0E62DC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659F66-C3D6-48FE-8294-96CC76404D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8C460FD-80A7-46EF-BB6A-C4A6905500C6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Dominação da Agenda Internacional pelo Norte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787B56-E6DD-468A-B436-3A08651F1932}" type="parTrans" cxnId="{6D3AC216-E4E6-4DAD-AD77-E907FB83257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86B52F-F5F1-44BB-9500-D544BFBAFD8C}" type="sibTrans" cxnId="{6D3AC216-E4E6-4DAD-AD77-E907FB832577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538CC9-755F-4AEE-B94E-2CDEDAAE6505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Desmobilização do Terceiro Mundismo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87D399-A707-4E0A-91EB-6954B8C5ECCF}" type="parTrans" cxnId="{B9D8EBC6-2218-4BCB-BD78-76A42516C83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CD7679-43F3-4C9C-9E75-AD369BDFC9F5}" type="sibTrans" cxnId="{B9D8EBC6-2218-4BCB-BD78-76A42516C83C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860A6E-5949-4F84-AE04-CD86D6104B4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Fragilidade Econômica na AL e foco no Leste Europeu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5928F5-D1F9-4464-B26B-91D8474BF032}" type="parTrans" cxnId="{ED402B37-2DAA-421A-BBBA-B6942FC9601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84F1C5-61BD-4786-8307-E994A5F8748F}" type="sibTrans" cxnId="{ED402B37-2DAA-421A-BBBA-B6942FC96013}">
      <dgm:prSet/>
      <dgm:spPr/>
      <dgm:t>
        <a:bodyPr/>
        <a:lstStyle/>
        <a:p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ADC4AA-7842-41E3-B03E-61863E506F1C}" type="pres">
      <dgm:prSet presAssocID="{E7659F66-C3D6-48FE-8294-96CC76404D6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42E6A64-E117-46FB-8A80-114F0B11F478}" type="pres">
      <dgm:prSet presAssocID="{58C460FD-80A7-46EF-BB6A-C4A6905500C6}" presName="parentLin" presStyleCnt="0"/>
      <dgm:spPr/>
    </dgm:pt>
    <dgm:pt modelId="{9F75E5D4-451B-486A-8D4B-BFE9FA709EAC}" type="pres">
      <dgm:prSet presAssocID="{58C460FD-80A7-46EF-BB6A-C4A6905500C6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F448ECC7-CFAE-4A72-B917-D0B567D6A640}" type="pres">
      <dgm:prSet presAssocID="{58C460FD-80A7-46EF-BB6A-C4A6905500C6}" presName="parentText" presStyleLbl="node1" presStyleIdx="0" presStyleCnt="3" custScaleX="13018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5FAB44-26C0-49A3-814D-0796C6B8370E}" type="pres">
      <dgm:prSet presAssocID="{58C460FD-80A7-46EF-BB6A-C4A6905500C6}" presName="negativeSpace" presStyleCnt="0"/>
      <dgm:spPr/>
    </dgm:pt>
    <dgm:pt modelId="{767EDBDB-416D-44A5-9DBC-C9914717B2D5}" type="pres">
      <dgm:prSet presAssocID="{58C460FD-80A7-46EF-BB6A-C4A6905500C6}" presName="childText" presStyleLbl="conFgAcc1" presStyleIdx="0" presStyleCnt="3">
        <dgm:presLayoutVars>
          <dgm:bulletEnabled val="1"/>
        </dgm:presLayoutVars>
      </dgm:prSet>
      <dgm:spPr/>
    </dgm:pt>
    <dgm:pt modelId="{6CCF00D5-7124-4356-B502-1D1BE4C7FADE}" type="pres">
      <dgm:prSet presAssocID="{F186B52F-F5F1-44BB-9500-D544BFBAFD8C}" presName="spaceBetweenRectangles" presStyleCnt="0"/>
      <dgm:spPr/>
    </dgm:pt>
    <dgm:pt modelId="{2113BB71-2C1D-46AB-8F19-485A0536E0AC}" type="pres">
      <dgm:prSet presAssocID="{BF538CC9-755F-4AEE-B94E-2CDEDAAE6505}" presName="parentLin" presStyleCnt="0"/>
      <dgm:spPr/>
    </dgm:pt>
    <dgm:pt modelId="{8EEDE49E-D981-4DA6-8C79-0893E852606C}" type="pres">
      <dgm:prSet presAssocID="{BF538CC9-755F-4AEE-B94E-2CDEDAAE6505}" presName="parentLeftMargin" presStyleLbl="node1" presStyleIdx="0" presStyleCnt="3"/>
      <dgm:spPr/>
      <dgm:t>
        <a:bodyPr/>
        <a:lstStyle/>
        <a:p>
          <a:endParaRPr lang="pt-BR"/>
        </a:p>
      </dgm:t>
    </dgm:pt>
    <dgm:pt modelId="{C65FACD0-4FFE-4E0A-8CEA-10AD9B3237DE}" type="pres">
      <dgm:prSet presAssocID="{BF538CC9-755F-4AEE-B94E-2CDEDAAE6505}" presName="parentText" presStyleLbl="node1" presStyleIdx="1" presStyleCnt="3" custScaleX="11584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8E03EF-0AC5-489E-9419-42BE7021F64A}" type="pres">
      <dgm:prSet presAssocID="{BF538CC9-755F-4AEE-B94E-2CDEDAAE6505}" presName="negativeSpace" presStyleCnt="0"/>
      <dgm:spPr/>
    </dgm:pt>
    <dgm:pt modelId="{46CB1331-8053-4D6A-9013-842D6D4ECC11}" type="pres">
      <dgm:prSet presAssocID="{BF538CC9-755F-4AEE-B94E-2CDEDAAE6505}" presName="childText" presStyleLbl="conFgAcc1" presStyleIdx="1" presStyleCnt="3">
        <dgm:presLayoutVars>
          <dgm:bulletEnabled val="1"/>
        </dgm:presLayoutVars>
      </dgm:prSet>
      <dgm:spPr/>
    </dgm:pt>
    <dgm:pt modelId="{8D105770-9CAD-40DC-BCE7-A95B0925CB01}" type="pres">
      <dgm:prSet presAssocID="{6DCD7679-43F3-4C9C-9E75-AD369BDFC9F5}" presName="spaceBetweenRectangles" presStyleCnt="0"/>
      <dgm:spPr/>
    </dgm:pt>
    <dgm:pt modelId="{CAE709EE-4D0E-4964-9277-6BFAE3DD16F2}" type="pres">
      <dgm:prSet presAssocID="{29860A6E-5949-4F84-AE04-CD86D6104B4B}" presName="parentLin" presStyleCnt="0"/>
      <dgm:spPr/>
    </dgm:pt>
    <dgm:pt modelId="{F2CE9EF2-187D-48B7-A924-DD38D125D79D}" type="pres">
      <dgm:prSet presAssocID="{29860A6E-5949-4F84-AE04-CD86D6104B4B}" presName="parentLeftMargin" presStyleLbl="node1" presStyleIdx="1" presStyleCnt="3"/>
      <dgm:spPr/>
      <dgm:t>
        <a:bodyPr/>
        <a:lstStyle/>
        <a:p>
          <a:endParaRPr lang="pt-BR"/>
        </a:p>
      </dgm:t>
    </dgm:pt>
    <dgm:pt modelId="{78BAB409-C83C-40FA-B6EC-25BC12D6565A}" type="pres">
      <dgm:prSet presAssocID="{29860A6E-5949-4F84-AE04-CD86D6104B4B}" presName="parentText" presStyleLbl="node1" presStyleIdx="2" presStyleCnt="3" custScaleX="142857" custLinFactNeighborY="120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901B2A9-8824-42E3-95DE-1CD40F33F9AA}" type="pres">
      <dgm:prSet presAssocID="{29860A6E-5949-4F84-AE04-CD86D6104B4B}" presName="negativeSpace" presStyleCnt="0"/>
      <dgm:spPr/>
    </dgm:pt>
    <dgm:pt modelId="{78A9EFD9-1AF7-4918-B7BE-A31027EAEC14}" type="pres">
      <dgm:prSet presAssocID="{29860A6E-5949-4F84-AE04-CD86D6104B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55F97A6-F06A-46B9-AE03-1D12D9FFBE4B}" type="presOf" srcId="{BF538CC9-755F-4AEE-B94E-2CDEDAAE6505}" destId="{8EEDE49E-D981-4DA6-8C79-0893E852606C}" srcOrd="0" destOrd="0" presId="urn:microsoft.com/office/officeart/2005/8/layout/list1"/>
    <dgm:cxn modelId="{9430909F-5842-4E03-BF94-AA9ACE5A6B9C}" type="presOf" srcId="{BF538CC9-755F-4AEE-B94E-2CDEDAAE6505}" destId="{C65FACD0-4FFE-4E0A-8CEA-10AD9B3237DE}" srcOrd="1" destOrd="0" presId="urn:microsoft.com/office/officeart/2005/8/layout/list1"/>
    <dgm:cxn modelId="{B9D8EBC6-2218-4BCB-BD78-76A42516C83C}" srcId="{E7659F66-C3D6-48FE-8294-96CC76404D62}" destId="{BF538CC9-755F-4AEE-B94E-2CDEDAAE6505}" srcOrd="1" destOrd="0" parTransId="{F587D399-A707-4E0A-91EB-6954B8C5ECCF}" sibTransId="{6DCD7679-43F3-4C9C-9E75-AD369BDFC9F5}"/>
    <dgm:cxn modelId="{A954C0D9-A4F2-4B40-A8D1-78C29D81423B}" type="presOf" srcId="{E7659F66-C3D6-48FE-8294-96CC76404D62}" destId="{76ADC4AA-7842-41E3-B03E-61863E506F1C}" srcOrd="0" destOrd="0" presId="urn:microsoft.com/office/officeart/2005/8/layout/list1"/>
    <dgm:cxn modelId="{ED402B37-2DAA-421A-BBBA-B6942FC96013}" srcId="{E7659F66-C3D6-48FE-8294-96CC76404D62}" destId="{29860A6E-5949-4F84-AE04-CD86D6104B4B}" srcOrd="2" destOrd="0" parTransId="{D85928F5-D1F9-4464-B26B-91D8474BF032}" sibTransId="{AA84F1C5-61BD-4786-8307-E994A5F8748F}"/>
    <dgm:cxn modelId="{F40660D4-649F-49E0-A37C-7EEE9742A186}" type="presOf" srcId="{29860A6E-5949-4F84-AE04-CD86D6104B4B}" destId="{78BAB409-C83C-40FA-B6EC-25BC12D6565A}" srcOrd="1" destOrd="0" presId="urn:microsoft.com/office/officeart/2005/8/layout/list1"/>
    <dgm:cxn modelId="{45975690-C47B-48D7-B438-2C6E0963BD79}" type="presOf" srcId="{58C460FD-80A7-46EF-BB6A-C4A6905500C6}" destId="{9F75E5D4-451B-486A-8D4B-BFE9FA709EAC}" srcOrd="0" destOrd="0" presId="urn:microsoft.com/office/officeart/2005/8/layout/list1"/>
    <dgm:cxn modelId="{6D3AC216-E4E6-4DAD-AD77-E907FB832577}" srcId="{E7659F66-C3D6-48FE-8294-96CC76404D62}" destId="{58C460FD-80A7-46EF-BB6A-C4A6905500C6}" srcOrd="0" destOrd="0" parTransId="{50787B56-E6DD-468A-B436-3A08651F1932}" sibTransId="{F186B52F-F5F1-44BB-9500-D544BFBAFD8C}"/>
    <dgm:cxn modelId="{04055A87-8203-432E-AA60-C5421D57A8F8}" type="presOf" srcId="{58C460FD-80A7-46EF-BB6A-C4A6905500C6}" destId="{F448ECC7-CFAE-4A72-B917-D0B567D6A640}" srcOrd="1" destOrd="0" presId="urn:microsoft.com/office/officeart/2005/8/layout/list1"/>
    <dgm:cxn modelId="{BC6BB3C4-4D2A-448B-82E3-2B6436ACE9F4}" type="presOf" srcId="{29860A6E-5949-4F84-AE04-CD86D6104B4B}" destId="{F2CE9EF2-187D-48B7-A924-DD38D125D79D}" srcOrd="0" destOrd="0" presId="urn:microsoft.com/office/officeart/2005/8/layout/list1"/>
    <dgm:cxn modelId="{AC058CF0-22F8-4BD9-8ABA-647091B84021}" type="presParOf" srcId="{76ADC4AA-7842-41E3-B03E-61863E506F1C}" destId="{442E6A64-E117-46FB-8A80-114F0B11F478}" srcOrd="0" destOrd="0" presId="urn:microsoft.com/office/officeart/2005/8/layout/list1"/>
    <dgm:cxn modelId="{8ACA0F0F-DE2D-4600-A1C5-A7CACF1D112C}" type="presParOf" srcId="{442E6A64-E117-46FB-8A80-114F0B11F478}" destId="{9F75E5D4-451B-486A-8D4B-BFE9FA709EAC}" srcOrd="0" destOrd="0" presId="urn:microsoft.com/office/officeart/2005/8/layout/list1"/>
    <dgm:cxn modelId="{94DAF7DE-BDD6-4528-BDD7-2F2A38ABB79A}" type="presParOf" srcId="{442E6A64-E117-46FB-8A80-114F0B11F478}" destId="{F448ECC7-CFAE-4A72-B917-D0B567D6A640}" srcOrd="1" destOrd="0" presId="urn:microsoft.com/office/officeart/2005/8/layout/list1"/>
    <dgm:cxn modelId="{A8D87197-8F95-4B40-B06C-2EB61DC7B0AA}" type="presParOf" srcId="{76ADC4AA-7842-41E3-B03E-61863E506F1C}" destId="{E85FAB44-26C0-49A3-814D-0796C6B8370E}" srcOrd="1" destOrd="0" presId="urn:microsoft.com/office/officeart/2005/8/layout/list1"/>
    <dgm:cxn modelId="{33DED68D-3B5D-4D2E-94D0-30DAEAAC5D72}" type="presParOf" srcId="{76ADC4AA-7842-41E3-B03E-61863E506F1C}" destId="{767EDBDB-416D-44A5-9DBC-C9914717B2D5}" srcOrd="2" destOrd="0" presId="urn:microsoft.com/office/officeart/2005/8/layout/list1"/>
    <dgm:cxn modelId="{189734F9-C522-4D8A-B51C-0A60DD7FA774}" type="presParOf" srcId="{76ADC4AA-7842-41E3-B03E-61863E506F1C}" destId="{6CCF00D5-7124-4356-B502-1D1BE4C7FADE}" srcOrd="3" destOrd="0" presId="urn:microsoft.com/office/officeart/2005/8/layout/list1"/>
    <dgm:cxn modelId="{71C008E3-447E-42B9-8746-D633EC792852}" type="presParOf" srcId="{76ADC4AA-7842-41E3-B03E-61863E506F1C}" destId="{2113BB71-2C1D-46AB-8F19-485A0536E0AC}" srcOrd="4" destOrd="0" presId="urn:microsoft.com/office/officeart/2005/8/layout/list1"/>
    <dgm:cxn modelId="{2E5EAC85-5444-4CE0-94A0-800B84491F5B}" type="presParOf" srcId="{2113BB71-2C1D-46AB-8F19-485A0536E0AC}" destId="{8EEDE49E-D981-4DA6-8C79-0893E852606C}" srcOrd="0" destOrd="0" presId="urn:microsoft.com/office/officeart/2005/8/layout/list1"/>
    <dgm:cxn modelId="{B652A13E-76CA-4DD0-8C22-A8075829B1AD}" type="presParOf" srcId="{2113BB71-2C1D-46AB-8F19-485A0536E0AC}" destId="{C65FACD0-4FFE-4E0A-8CEA-10AD9B3237DE}" srcOrd="1" destOrd="0" presId="urn:microsoft.com/office/officeart/2005/8/layout/list1"/>
    <dgm:cxn modelId="{D3809567-5407-41D8-8D00-48033B514040}" type="presParOf" srcId="{76ADC4AA-7842-41E3-B03E-61863E506F1C}" destId="{BD8E03EF-0AC5-489E-9419-42BE7021F64A}" srcOrd="5" destOrd="0" presId="urn:microsoft.com/office/officeart/2005/8/layout/list1"/>
    <dgm:cxn modelId="{25005E8F-89A7-4316-A624-1087C4E33A43}" type="presParOf" srcId="{76ADC4AA-7842-41E3-B03E-61863E506F1C}" destId="{46CB1331-8053-4D6A-9013-842D6D4ECC11}" srcOrd="6" destOrd="0" presId="urn:microsoft.com/office/officeart/2005/8/layout/list1"/>
    <dgm:cxn modelId="{FB7F794D-69DF-4F6D-B22D-7303D313C7AB}" type="presParOf" srcId="{76ADC4AA-7842-41E3-B03E-61863E506F1C}" destId="{8D105770-9CAD-40DC-BCE7-A95B0925CB01}" srcOrd="7" destOrd="0" presId="urn:microsoft.com/office/officeart/2005/8/layout/list1"/>
    <dgm:cxn modelId="{D37C8592-920F-44F5-AE8D-0A697659FD4F}" type="presParOf" srcId="{76ADC4AA-7842-41E3-B03E-61863E506F1C}" destId="{CAE709EE-4D0E-4964-9277-6BFAE3DD16F2}" srcOrd="8" destOrd="0" presId="urn:microsoft.com/office/officeart/2005/8/layout/list1"/>
    <dgm:cxn modelId="{0C0881F8-00FE-4887-9060-379D4B17F8D8}" type="presParOf" srcId="{CAE709EE-4D0E-4964-9277-6BFAE3DD16F2}" destId="{F2CE9EF2-187D-48B7-A924-DD38D125D79D}" srcOrd="0" destOrd="0" presId="urn:microsoft.com/office/officeart/2005/8/layout/list1"/>
    <dgm:cxn modelId="{069A5DB0-8EDA-4114-A0E0-5315062D77F2}" type="presParOf" srcId="{CAE709EE-4D0E-4964-9277-6BFAE3DD16F2}" destId="{78BAB409-C83C-40FA-B6EC-25BC12D6565A}" srcOrd="1" destOrd="0" presId="urn:microsoft.com/office/officeart/2005/8/layout/list1"/>
    <dgm:cxn modelId="{A90DDE64-8851-472C-AE1D-3A83B5418445}" type="presParOf" srcId="{76ADC4AA-7842-41E3-B03E-61863E506F1C}" destId="{A901B2A9-8824-42E3-95DE-1CD40F33F9AA}" srcOrd="9" destOrd="0" presId="urn:microsoft.com/office/officeart/2005/8/layout/list1"/>
    <dgm:cxn modelId="{A410655C-A742-4F90-ACA2-0059A41740EF}" type="presParOf" srcId="{76ADC4AA-7842-41E3-B03E-61863E506F1C}" destId="{78A9EFD9-1AF7-4918-B7BE-A31027EAEC1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29D429-E45B-41B7-B190-DC1971FAA431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AA676352-3706-4140-9027-B7365C17E596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Atual (Principais países)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12E60F-52C5-481C-8203-668DB3515038}" type="parTrans" cxnId="{C8958039-BF39-4088-98F8-DB47247675C8}">
      <dgm:prSet/>
      <dgm:spPr/>
      <dgm:t>
        <a:bodyPr/>
        <a:lstStyle/>
        <a:p>
          <a:endParaRPr lang="pt-BR"/>
        </a:p>
      </dgm:t>
    </dgm:pt>
    <dgm:pt modelId="{B19126F0-A929-4E1F-86D7-305F55E8F8D6}" type="sibTrans" cxnId="{C8958039-BF39-4088-98F8-DB47247675C8}">
      <dgm:prSet/>
      <dgm:spPr/>
      <dgm:t>
        <a:bodyPr/>
        <a:lstStyle/>
        <a:p>
          <a:endParaRPr lang="pt-BR"/>
        </a:p>
      </dgm:t>
    </dgm:pt>
    <dgm:pt modelId="{C883ED65-CA6E-4DB7-863C-6576AD45DDCD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Rússia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6B857-13D2-424D-B3F4-621E4B27D6C5}" type="parTrans" cxnId="{FB7DA941-CC4E-4644-BAE3-90269588B2E3}">
      <dgm:prSet/>
      <dgm:spPr/>
      <dgm:t>
        <a:bodyPr/>
        <a:lstStyle/>
        <a:p>
          <a:endParaRPr lang="pt-BR"/>
        </a:p>
      </dgm:t>
    </dgm:pt>
    <dgm:pt modelId="{64C7CABC-B350-4350-8847-15BD7C384DD4}" type="sibTrans" cxnId="{FB7DA941-CC4E-4644-BAE3-90269588B2E3}">
      <dgm:prSet/>
      <dgm:spPr/>
      <dgm:t>
        <a:bodyPr/>
        <a:lstStyle/>
        <a:p>
          <a:endParaRPr lang="pt-BR"/>
        </a:p>
      </dgm:t>
    </dgm:pt>
    <dgm:pt modelId="{D316214C-20A4-452A-881D-5AF449D99410}">
      <dgm:prSet phldrT="[Texto]"/>
      <dgm:spPr/>
      <dgm:t>
        <a:bodyPr/>
        <a:lstStyle/>
        <a:p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Mandatos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4C540D-3166-4766-9D20-7DA0A5505139}" type="parTrans" cxnId="{BC872CD5-CE2B-48AF-9FF1-105DAC2875DC}">
      <dgm:prSet/>
      <dgm:spPr/>
      <dgm:t>
        <a:bodyPr/>
        <a:lstStyle/>
        <a:p>
          <a:endParaRPr lang="pt-BR"/>
        </a:p>
      </dgm:t>
    </dgm:pt>
    <dgm:pt modelId="{83FCBB86-2618-43B0-977D-1C57288BB75C}" type="sibTrans" cxnId="{BC872CD5-CE2B-48AF-9FF1-105DAC2875DC}">
      <dgm:prSet/>
      <dgm:spPr/>
      <dgm:t>
        <a:bodyPr/>
        <a:lstStyle/>
        <a:p>
          <a:endParaRPr lang="pt-BR"/>
        </a:p>
      </dgm:t>
    </dgm:pt>
    <dgm:pt modelId="{FDFF7CEF-DA8A-43A5-AB6E-738EA4D0E9B6}">
      <dgm:prSet phldrT="[Texto]"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1946-1947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2E3C86-300C-4720-A15A-905334A21BC0}" type="parTrans" cxnId="{229D8491-CE2A-466A-BA9D-554E2711177C}">
      <dgm:prSet/>
      <dgm:spPr/>
      <dgm:t>
        <a:bodyPr/>
        <a:lstStyle/>
        <a:p>
          <a:endParaRPr lang="pt-BR"/>
        </a:p>
      </dgm:t>
    </dgm:pt>
    <dgm:pt modelId="{D988A3CF-B3A3-476F-92E2-75ADB158FB23}" type="sibTrans" cxnId="{229D8491-CE2A-466A-BA9D-554E2711177C}">
      <dgm:prSet/>
      <dgm:spPr/>
      <dgm:t>
        <a:bodyPr/>
        <a:lstStyle/>
        <a:p>
          <a:endParaRPr lang="pt-BR"/>
        </a:p>
      </dgm:t>
    </dgm:pt>
    <dgm:pt modelId="{63B8BE94-E81E-4DF4-B5FA-696456A96290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Reino Unido 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04E16-2F1F-4B2E-A1D4-A371B80CC0A8}" type="parTrans" cxnId="{6ABBA2F6-243C-4146-8262-476AF3F8BAE9}">
      <dgm:prSet/>
      <dgm:spPr/>
      <dgm:t>
        <a:bodyPr/>
        <a:lstStyle/>
        <a:p>
          <a:endParaRPr lang="pt-BR"/>
        </a:p>
      </dgm:t>
    </dgm:pt>
    <dgm:pt modelId="{D12D0354-E3C5-414C-B8FE-51D0C35FECE1}" type="sibTrans" cxnId="{6ABBA2F6-243C-4146-8262-476AF3F8BAE9}">
      <dgm:prSet/>
      <dgm:spPr/>
      <dgm:t>
        <a:bodyPr/>
        <a:lstStyle/>
        <a:p>
          <a:endParaRPr lang="pt-BR"/>
        </a:p>
      </dgm:t>
    </dgm:pt>
    <dgm:pt modelId="{EA993EE7-23F4-482E-826D-DEDD639137AE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França 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F2D70-9BE4-47F8-AC1D-0C0ECD510350}" type="parTrans" cxnId="{172A7F10-381F-4263-8056-D83648761C8A}">
      <dgm:prSet/>
      <dgm:spPr/>
      <dgm:t>
        <a:bodyPr/>
        <a:lstStyle/>
        <a:p>
          <a:endParaRPr lang="pt-BR"/>
        </a:p>
      </dgm:t>
    </dgm:pt>
    <dgm:pt modelId="{6BE2782B-7CBE-4E9F-8429-06997868B82C}" type="sibTrans" cxnId="{172A7F10-381F-4263-8056-D83648761C8A}">
      <dgm:prSet/>
      <dgm:spPr/>
      <dgm:t>
        <a:bodyPr/>
        <a:lstStyle/>
        <a:p>
          <a:endParaRPr lang="pt-BR"/>
        </a:p>
      </dgm:t>
    </dgm:pt>
    <dgm:pt modelId="{0D5A17E7-C490-414F-BD59-9F41B5CAC2C2}">
      <dgm:prSet phldrT="[Texto]" custT="1"/>
      <dgm:spPr/>
      <dgm:t>
        <a:bodyPr/>
        <a:lstStyle/>
        <a:p>
          <a:r>
            <a:rPr lang="pt-BR" sz="1600" b="0" i="0" u="none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China</a:t>
          </a:r>
          <a:endParaRPr lang="pt-BR" sz="1600" u="none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1CF32-A59E-45EC-A6CD-5B8F711993D5}" type="parTrans" cxnId="{10A5B3A3-F78F-46D1-9943-6B63D8B1E14D}">
      <dgm:prSet/>
      <dgm:spPr/>
      <dgm:t>
        <a:bodyPr/>
        <a:lstStyle/>
        <a:p>
          <a:endParaRPr lang="pt-BR"/>
        </a:p>
      </dgm:t>
    </dgm:pt>
    <dgm:pt modelId="{B3402053-EECA-4D34-AB7D-99A79264F3F7}" type="sibTrans" cxnId="{10A5B3A3-F78F-46D1-9943-6B63D8B1E14D}">
      <dgm:prSet/>
      <dgm:spPr/>
      <dgm:t>
        <a:bodyPr/>
        <a:lstStyle/>
        <a:p>
          <a:endParaRPr lang="pt-BR"/>
        </a:p>
      </dgm:t>
    </dgm:pt>
    <dgm:pt modelId="{74AAEC5D-10AE-412E-BD0A-6E7FF75C8B93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 dos Países de Língua Portuguesa (CPLP)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FD3C7F-71BB-4B80-BD74-0BF1A9F9D933}" type="parTrans" cxnId="{45E4EEBE-1B5E-471D-8307-E3FC60432AA6}">
      <dgm:prSet/>
      <dgm:spPr/>
      <dgm:t>
        <a:bodyPr/>
        <a:lstStyle/>
        <a:p>
          <a:endParaRPr lang="pt-BR"/>
        </a:p>
      </dgm:t>
    </dgm:pt>
    <dgm:pt modelId="{37A69D9B-27F4-402F-A300-6CC713EEF83A}" type="sibTrans" cxnId="{45E4EEBE-1B5E-471D-8307-E3FC60432AA6}">
      <dgm:prSet/>
      <dgm:spPr/>
      <dgm:t>
        <a:bodyPr/>
        <a:lstStyle/>
        <a:p>
          <a:endParaRPr lang="pt-BR"/>
        </a:p>
      </dgm:t>
    </dgm:pt>
    <dgm:pt modelId="{FCCD5633-9968-439D-9F03-38AADB2C9FDC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Chile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1826E1-5D8D-4BE6-A6CD-D4FE3ED744C9}" type="parTrans" cxnId="{F35F1AB9-FCF9-4D19-B04C-8513BE8C7384}">
      <dgm:prSet/>
      <dgm:spPr/>
      <dgm:t>
        <a:bodyPr/>
        <a:lstStyle/>
        <a:p>
          <a:endParaRPr lang="pt-BR"/>
        </a:p>
      </dgm:t>
    </dgm:pt>
    <dgm:pt modelId="{8E1961A5-4E7C-42C0-B42D-F9B700582EEA}" type="sibTrans" cxnId="{F35F1AB9-FCF9-4D19-B04C-8513BE8C7384}">
      <dgm:prSet/>
      <dgm:spPr/>
      <dgm:t>
        <a:bodyPr/>
        <a:lstStyle/>
        <a:p>
          <a:endParaRPr lang="pt-BR"/>
        </a:p>
      </dgm:t>
    </dgm:pt>
    <dgm:pt modelId="{792BA40B-C58E-40D1-90B0-A09D06878F02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Indonésia 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FB9883-3AA2-4BC6-B660-A1DE23AF9E41}" type="parTrans" cxnId="{BEF6AF8D-2B15-413A-AB94-142E750CF1FD}">
      <dgm:prSet/>
      <dgm:spPr/>
      <dgm:t>
        <a:bodyPr/>
        <a:lstStyle/>
        <a:p>
          <a:endParaRPr lang="pt-BR"/>
        </a:p>
      </dgm:t>
    </dgm:pt>
    <dgm:pt modelId="{9B4B0EFC-386B-4BBB-BAB5-54C25E2A8EB8}" type="sibTrans" cxnId="{BEF6AF8D-2B15-413A-AB94-142E750CF1FD}">
      <dgm:prSet/>
      <dgm:spPr/>
      <dgm:t>
        <a:bodyPr/>
        <a:lstStyle/>
        <a:p>
          <a:endParaRPr lang="pt-BR"/>
        </a:p>
      </dgm:t>
    </dgm:pt>
    <dgm:pt modelId="{67A61A8A-6F90-450E-80D0-DEBF2FE2BE77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Finlândia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91CA9-6558-4544-9D5A-7BFC276977FB}" type="parTrans" cxnId="{73015CB6-F150-4697-B320-E72D1DA999FE}">
      <dgm:prSet/>
      <dgm:spPr/>
      <dgm:t>
        <a:bodyPr/>
        <a:lstStyle/>
        <a:p>
          <a:endParaRPr lang="pt-BR"/>
        </a:p>
      </dgm:t>
    </dgm:pt>
    <dgm:pt modelId="{2224A06D-DA0A-4458-ACA8-E44543AFA901}" type="sibTrans" cxnId="{73015CB6-F150-4697-B320-E72D1DA999FE}">
      <dgm:prSet/>
      <dgm:spPr/>
      <dgm:t>
        <a:bodyPr/>
        <a:lstStyle/>
        <a:p>
          <a:endParaRPr lang="pt-BR"/>
        </a:p>
      </dgm:t>
    </dgm:pt>
    <dgm:pt modelId="{C7DB0D40-05B3-4C73-BF1E-0694FECCD744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Eslovênia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5F41AC-8433-4696-B528-B9D5A37EFC9E}" type="parTrans" cxnId="{A5FC7BC6-F192-476A-BDFB-1C3A896591AF}">
      <dgm:prSet/>
      <dgm:spPr/>
      <dgm:t>
        <a:bodyPr/>
        <a:lstStyle/>
        <a:p>
          <a:endParaRPr lang="pt-BR"/>
        </a:p>
      </dgm:t>
    </dgm:pt>
    <dgm:pt modelId="{B3CF9C88-EDCA-4542-8CD3-8D2BF887644B}" type="sibTrans" cxnId="{A5FC7BC6-F192-476A-BDFB-1C3A896591AF}">
      <dgm:prSet/>
      <dgm:spPr/>
      <dgm:t>
        <a:bodyPr/>
        <a:lstStyle/>
        <a:p>
          <a:endParaRPr lang="pt-BR"/>
        </a:p>
      </dgm:t>
    </dgm:pt>
    <dgm:pt modelId="{EAB2E2C2-F203-4EB6-9DDC-0A89D91B7676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Austrália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FDFE3-69CF-4ED8-922A-447639702B98}" type="parTrans" cxnId="{01AB6F69-EE3A-4FF7-8417-32BF575AD256}">
      <dgm:prSet/>
      <dgm:spPr/>
      <dgm:t>
        <a:bodyPr/>
        <a:lstStyle/>
        <a:p>
          <a:endParaRPr lang="pt-BR"/>
        </a:p>
      </dgm:t>
    </dgm:pt>
    <dgm:pt modelId="{A90FC56A-EF7E-46CE-A27A-6845907E6C0F}" type="sibTrans" cxnId="{01AB6F69-EE3A-4FF7-8417-32BF575AD256}">
      <dgm:prSet/>
      <dgm:spPr/>
      <dgm:t>
        <a:bodyPr/>
        <a:lstStyle/>
        <a:p>
          <a:endParaRPr lang="pt-BR"/>
        </a:p>
      </dgm:t>
    </dgm:pt>
    <dgm:pt modelId="{7CAE0059-3688-4D6C-8B6D-E0E558216049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África do Sul 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49637-5676-4D0E-B528-C1EFD32DF160}" type="parTrans" cxnId="{841546BB-1B8C-45F9-B7CB-2AF1B4472C4A}">
      <dgm:prSet/>
      <dgm:spPr/>
      <dgm:t>
        <a:bodyPr/>
        <a:lstStyle/>
        <a:p>
          <a:endParaRPr lang="pt-BR"/>
        </a:p>
      </dgm:t>
    </dgm:pt>
    <dgm:pt modelId="{C3BEF349-E78C-40C0-A359-42A052692994}" type="sibTrans" cxnId="{841546BB-1B8C-45F9-B7CB-2AF1B4472C4A}">
      <dgm:prSet/>
      <dgm:spPr/>
      <dgm:t>
        <a:bodyPr/>
        <a:lstStyle/>
        <a:p>
          <a:endParaRPr lang="pt-BR"/>
        </a:p>
      </dgm:t>
    </dgm:pt>
    <dgm:pt modelId="{C4C063C9-49FF-4360-AE20-3FF95996F0F6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Guatemala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409802-2111-4A73-AE2C-4F5FAEA208E0}" type="parTrans" cxnId="{1D3CA96A-7442-4292-AB11-6CFBA5097E51}">
      <dgm:prSet/>
      <dgm:spPr/>
      <dgm:t>
        <a:bodyPr/>
        <a:lstStyle/>
        <a:p>
          <a:endParaRPr lang="pt-BR"/>
        </a:p>
      </dgm:t>
    </dgm:pt>
    <dgm:pt modelId="{A9F9F3AD-5CD1-43FB-A4C6-B69721F9B40D}" type="sibTrans" cxnId="{1D3CA96A-7442-4292-AB11-6CFBA5097E51}">
      <dgm:prSet/>
      <dgm:spPr/>
      <dgm:t>
        <a:bodyPr/>
        <a:lstStyle/>
        <a:p>
          <a:endParaRPr lang="pt-BR"/>
        </a:p>
      </dgm:t>
    </dgm:pt>
    <dgm:pt modelId="{71E0424A-A346-46BE-AEF5-4126BADEAD33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Vietnã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DEBDC4-C3A2-4374-917B-055F7578AE83}" type="parTrans" cxnId="{6C2F7873-4951-4333-A555-CB010BA26292}">
      <dgm:prSet/>
      <dgm:spPr/>
      <dgm:t>
        <a:bodyPr/>
        <a:lstStyle/>
        <a:p>
          <a:endParaRPr lang="pt-BR"/>
        </a:p>
      </dgm:t>
    </dgm:pt>
    <dgm:pt modelId="{51BEACCB-C340-417E-94A8-845C0AA97139}" type="sibTrans" cxnId="{6C2F7873-4951-4333-A555-CB010BA26292}">
      <dgm:prSet/>
      <dgm:spPr/>
      <dgm:t>
        <a:bodyPr/>
        <a:lstStyle/>
        <a:p>
          <a:endParaRPr lang="pt-BR"/>
        </a:p>
      </dgm:t>
    </dgm:pt>
    <dgm:pt modelId="{6C7F4F36-819B-4204-BCC1-5D5D90302F84}">
      <dgm:prSet phldrT="[Texto]" custT="1"/>
      <dgm:spPr/>
      <dgm:t>
        <a:bodyPr/>
        <a:lstStyle/>
        <a:p>
          <a:r>
            <a:rPr lang="pt-BR" sz="1600" b="0" i="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Filipinas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BD52C8-2B5C-40D2-AAE3-DEC6DD45DEF4}" type="parTrans" cxnId="{A8C9E218-C3B1-4D9B-A592-6E77F00F6402}">
      <dgm:prSet/>
      <dgm:spPr/>
      <dgm:t>
        <a:bodyPr/>
        <a:lstStyle/>
        <a:p>
          <a:endParaRPr lang="pt-BR"/>
        </a:p>
      </dgm:t>
    </dgm:pt>
    <dgm:pt modelId="{9FE50235-449F-497D-9B9E-E476356482C4}" type="sibTrans" cxnId="{A8C9E218-C3B1-4D9B-A592-6E77F00F6402}">
      <dgm:prSet/>
      <dgm:spPr/>
      <dgm:t>
        <a:bodyPr/>
        <a:lstStyle/>
        <a:p>
          <a:endParaRPr lang="pt-BR"/>
        </a:p>
      </dgm:t>
    </dgm:pt>
    <dgm:pt modelId="{EF16C5F9-3579-4FF5-884C-A7C0384EB558}">
      <dgm:prSet/>
      <dgm:spPr/>
      <dgm:t>
        <a:bodyPr/>
        <a:lstStyle/>
        <a:p>
          <a:pPr algn="l"/>
          <a:r>
            <a:rPr lang="pt-BR" smtClean="0">
              <a:latin typeface="Times New Roman" panose="02020603050405020304" pitchFamily="18" charset="0"/>
              <a:cs typeface="Times New Roman" panose="02020603050405020304" pitchFamily="18" charset="0"/>
            </a:rPr>
            <a:t>1951-1952</a:t>
          </a:r>
          <a:endParaRPr lang="pt-BR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089D2A-93AF-4AA4-89B4-BEF508D107B5}" type="parTrans" cxnId="{764E47CA-93E9-46AC-9D61-D5043E7276F5}">
      <dgm:prSet/>
      <dgm:spPr/>
      <dgm:t>
        <a:bodyPr/>
        <a:lstStyle/>
        <a:p>
          <a:endParaRPr lang="pt-BR"/>
        </a:p>
      </dgm:t>
    </dgm:pt>
    <dgm:pt modelId="{9588646D-D418-4C48-8908-34CCB8A74407}" type="sibTrans" cxnId="{764E47CA-93E9-46AC-9D61-D5043E7276F5}">
      <dgm:prSet/>
      <dgm:spPr/>
      <dgm:t>
        <a:bodyPr/>
        <a:lstStyle/>
        <a:p>
          <a:endParaRPr lang="pt-BR"/>
        </a:p>
      </dgm:t>
    </dgm:pt>
    <dgm:pt modelId="{EB82EDE9-7E63-427E-A948-9015FD64773C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1954-1955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DD92C3-819E-432E-87EE-1EDB975D158E}" type="parTrans" cxnId="{1B5B2686-994B-4F64-B6CA-C597E4E2D98F}">
      <dgm:prSet/>
      <dgm:spPr/>
      <dgm:t>
        <a:bodyPr/>
        <a:lstStyle/>
        <a:p>
          <a:endParaRPr lang="pt-BR"/>
        </a:p>
      </dgm:t>
    </dgm:pt>
    <dgm:pt modelId="{3A390CFA-8411-4215-9EDA-9431E722434E}" type="sibTrans" cxnId="{1B5B2686-994B-4F64-B6CA-C597E4E2D98F}">
      <dgm:prSet/>
      <dgm:spPr/>
      <dgm:t>
        <a:bodyPr/>
        <a:lstStyle/>
        <a:p>
          <a:endParaRPr lang="pt-BR"/>
        </a:p>
      </dgm:t>
    </dgm:pt>
    <dgm:pt modelId="{A17DBB5F-A123-4C27-8421-18DB770FACD3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1967-1968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E1B4AB-8D8C-44E8-81AB-DF62DAE48169}" type="parTrans" cxnId="{14807BB2-353C-4103-B22B-C4047EDCAC33}">
      <dgm:prSet/>
      <dgm:spPr/>
      <dgm:t>
        <a:bodyPr/>
        <a:lstStyle/>
        <a:p>
          <a:endParaRPr lang="pt-BR"/>
        </a:p>
      </dgm:t>
    </dgm:pt>
    <dgm:pt modelId="{BD93993D-46A6-4828-93AB-BE81973CE3EE}" type="sibTrans" cxnId="{14807BB2-353C-4103-B22B-C4047EDCAC33}">
      <dgm:prSet/>
      <dgm:spPr/>
      <dgm:t>
        <a:bodyPr/>
        <a:lstStyle/>
        <a:p>
          <a:endParaRPr lang="pt-BR"/>
        </a:p>
      </dgm:t>
    </dgm:pt>
    <dgm:pt modelId="{A2A8302E-BB6E-4DD6-9B26-830476E6F307}">
      <dgm:prSet/>
      <dgm:spPr/>
      <dgm:t>
        <a:bodyPr/>
        <a:lstStyle/>
        <a:p>
          <a:pPr algn="l"/>
          <a:r>
            <a: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1988-1989</a:t>
          </a:r>
          <a:endParaRPr lang="pt-BR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B14A9D-44FB-47AB-9873-5AB9C54AA7F1}" type="parTrans" cxnId="{F57F4603-8285-4903-B282-45F3A91319B8}">
      <dgm:prSet/>
      <dgm:spPr/>
      <dgm:t>
        <a:bodyPr/>
        <a:lstStyle/>
        <a:p>
          <a:endParaRPr lang="pt-BR"/>
        </a:p>
      </dgm:t>
    </dgm:pt>
    <dgm:pt modelId="{0ACD33AB-8C96-42C5-8583-4A0658E21851}" type="sibTrans" cxnId="{F57F4603-8285-4903-B282-45F3A91319B8}">
      <dgm:prSet/>
      <dgm:spPr/>
      <dgm:t>
        <a:bodyPr/>
        <a:lstStyle/>
        <a:p>
          <a:endParaRPr lang="pt-BR"/>
        </a:p>
      </dgm:t>
    </dgm:pt>
    <dgm:pt modelId="{ACF64554-0080-4E4B-AC59-88E22628FAAE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1998-1999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BC94B-4CCB-4C63-8111-89198029F00A}" type="parTrans" cxnId="{D6DC99E6-9EC8-43F6-93A9-E2720294DFFB}">
      <dgm:prSet/>
      <dgm:spPr/>
      <dgm:t>
        <a:bodyPr/>
        <a:lstStyle/>
        <a:p>
          <a:endParaRPr lang="pt-BR"/>
        </a:p>
      </dgm:t>
    </dgm:pt>
    <dgm:pt modelId="{4E653E25-DD53-4504-80EE-2F19B1ED6692}" type="sibTrans" cxnId="{D6DC99E6-9EC8-43F6-93A9-E2720294DFFB}">
      <dgm:prSet/>
      <dgm:spPr/>
      <dgm:t>
        <a:bodyPr/>
        <a:lstStyle/>
        <a:p>
          <a:endParaRPr lang="pt-BR"/>
        </a:p>
      </dgm:t>
    </dgm:pt>
    <dgm:pt modelId="{87BF7F3D-462A-4A4E-A834-243A9B036BDB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2004-2005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349838-0255-422A-B396-93A27292E676}" type="parTrans" cxnId="{9021B595-40C2-4D18-B71F-141B01FF888E}">
      <dgm:prSet/>
      <dgm:spPr/>
      <dgm:t>
        <a:bodyPr/>
        <a:lstStyle/>
        <a:p>
          <a:endParaRPr lang="pt-BR"/>
        </a:p>
      </dgm:t>
    </dgm:pt>
    <dgm:pt modelId="{22960976-C730-45D4-85E7-4732FF4E6C56}" type="sibTrans" cxnId="{9021B595-40C2-4D18-B71F-141B01FF888E}">
      <dgm:prSet/>
      <dgm:spPr/>
      <dgm:t>
        <a:bodyPr/>
        <a:lstStyle/>
        <a:p>
          <a:endParaRPr lang="pt-BR"/>
        </a:p>
      </dgm:t>
    </dgm:pt>
    <dgm:pt modelId="{F44214E8-CD38-4BDB-A806-F962A39DCCAD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1963-1964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2BD328-D82D-4DF3-BD90-0AEBBB70DB3C}" type="parTrans" cxnId="{D453440A-E7C7-4222-9E85-6D4479399CF4}">
      <dgm:prSet/>
      <dgm:spPr/>
      <dgm:t>
        <a:bodyPr/>
        <a:lstStyle/>
        <a:p>
          <a:endParaRPr lang="pt-BR"/>
        </a:p>
      </dgm:t>
    </dgm:pt>
    <dgm:pt modelId="{D0515441-7830-4B27-B732-347C38E66952}" type="sibTrans" cxnId="{D453440A-E7C7-4222-9E85-6D4479399CF4}">
      <dgm:prSet/>
      <dgm:spPr/>
      <dgm:t>
        <a:bodyPr/>
        <a:lstStyle/>
        <a:p>
          <a:endParaRPr lang="pt-BR"/>
        </a:p>
      </dgm:t>
    </dgm:pt>
    <dgm:pt modelId="{8CC845B4-6AE5-434B-9837-A3CEE5362155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1993-1994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7B1C7E-DDBB-470D-BEEB-79598E142C93}" type="parTrans" cxnId="{EA772B52-76AB-420B-9308-4CF31E2A270E}">
      <dgm:prSet/>
      <dgm:spPr/>
      <dgm:t>
        <a:bodyPr/>
        <a:lstStyle/>
        <a:p>
          <a:endParaRPr lang="pt-BR"/>
        </a:p>
      </dgm:t>
    </dgm:pt>
    <dgm:pt modelId="{9189A5B6-CC40-4CB3-9D95-68EF6CD8B267}" type="sibTrans" cxnId="{EA772B52-76AB-420B-9308-4CF31E2A270E}">
      <dgm:prSet/>
      <dgm:spPr/>
      <dgm:t>
        <a:bodyPr/>
        <a:lstStyle/>
        <a:p>
          <a:endParaRPr lang="pt-BR"/>
        </a:p>
      </dgm:t>
    </dgm:pt>
    <dgm:pt modelId="{8A897C7C-51B5-49CF-824B-A845EE69BEA4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2010-2011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EDA76E-E0F4-4C52-A1E6-E3B6C5501162}" type="parTrans" cxnId="{AE5E26A9-5061-43F9-A365-87EA6F3AB465}">
      <dgm:prSet/>
      <dgm:spPr/>
      <dgm:t>
        <a:bodyPr/>
        <a:lstStyle/>
        <a:p>
          <a:endParaRPr lang="pt-BR"/>
        </a:p>
      </dgm:t>
    </dgm:pt>
    <dgm:pt modelId="{CCE48955-A55A-4994-90AB-5DF2592B1F29}" type="sibTrans" cxnId="{AE5E26A9-5061-43F9-A365-87EA6F3AB465}">
      <dgm:prSet/>
      <dgm:spPr/>
      <dgm:t>
        <a:bodyPr/>
        <a:lstStyle/>
        <a:p>
          <a:endParaRPr lang="pt-BR"/>
        </a:p>
      </dgm:t>
    </dgm:pt>
    <dgm:pt modelId="{A91F97AB-4073-4163-8847-8D6A525B91B4}">
      <dgm:prSet/>
      <dgm:spPr/>
      <dgm:t>
        <a:bodyPr/>
        <a:lstStyle/>
        <a:p>
          <a:pPr algn="l"/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Maior participação junto com o Japão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63BF8-2FF7-40A5-98D2-02B92BF757BA}" type="parTrans" cxnId="{94D09F08-0E52-4498-BE31-0D8D3FB5A318}">
      <dgm:prSet/>
      <dgm:spPr/>
      <dgm:t>
        <a:bodyPr/>
        <a:lstStyle/>
        <a:p>
          <a:endParaRPr lang="pt-BR"/>
        </a:p>
      </dgm:t>
    </dgm:pt>
    <dgm:pt modelId="{82EC1E33-A282-4922-B077-5B526E4E5DB0}" type="sibTrans" cxnId="{94D09F08-0E52-4498-BE31-0D8D3FB5A318}">
      <dgm:prSet/>
      <dgm:spPr/>
      <dgm:t>
        <a:bodyPr/>
        <a:lstStyle/>
        <a:p>
          <a:endParaRPr lang="pt-BR"/>
        </a:p>
      </dgm:t>
    </dgm:pt>
    <dgm:pt modelId="{7FF686E5-6C68-4B1D-87AC-1B336E7D26E0}">
      <dgm:prSet/>
      <dgm:spPr/>
      <dgm:t>
        <a:bodyPr/>
        <a:lstStyle/>
        <a:p>
          <a:pPr algn="l"/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C8D3D-E151-44E2-B430-DFF7096235D2}" type="parTrans" cxnId="{AB8E4C10-5BB3-4CDD-90A3-DC3C1F5D9BA4}">
      <dgm:prSet/>
      <dgm:spPr/>
      <dgm:t>
        <a:bodyPr/>
        <a:lstStyle/>
        <a:p>
          <a:endParaRPr lang="pt-BR"/>
        </a:p>
      </dgm:t>
    </dgm:pt>
    <dgm:pt modelId="{8B00D595-BF96-43E2-A3CF-E1FF8C6E30F3}" type="sibTrans" cxnId="{AB8E4C10-5BB3-4CDD-90A3-DC3C1F5D9BA4}">
      <dgm:prSet/>
      <dgm:spPr/>
      <dgm:t>
        <a:bodyPr/>
        <a:lstStyle/>
        <a:p>
          <a:endParaRPr lang="pt-BR"/>
        </a:p>
      </dgm:t>
    </dgm:pt>
    <dgm:pt modelId="{07877EF1-2287-48C3-9DAC-FF7E0D4B3FD1}">
      <dgm:prSet phldrT="[Texto]" custT="1"/>
      <dgm:spPr/>
      <dgm:t>
        <a:bodyPr/>
        <a:lstStyle/>
        <a:p>
          <a:r>
            <a:rPr lang="pt-BR" sz="1600" u="none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1600" u="none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0395F6-CF25-48D3-8C2C-FBD5E44413A0}" type="parTrans" cxnId="{9A110C9E-A767-48A2-804E-8A012F161DD3}">
      <dgm:prSet/>
      <dgm:spPr/>
      <dgm:t>
        <a:bodyPr/>
        <a:lstStyle/>
        <a:p>
          <a:endParaRPr lang="pt-BR"/>
        </a:p>
      </dgm:t>
    </dgm:pt>
    <dgm:pt modelId="{954EA718-F0C4-4B53-819E-265B93CB5E31}" type="sibTrans" cxnId="{9A110C9E-A767-48A2-804E-8A012F161DD3}">
      <dgm:prSet/>
      <dgm:spPr/>
      <dgm:t>
        <a:bodyPr/>
        <a:lstStyle/>
        <a:p>
          <a:endParaRPr lang="pt-BR"/>
        </a:p>
      </dgm:t>
    </dgm:pt>
    <dgm:pt modelId="{7555219C-62A8-4672-A320-DF87187784D3}">
      <dgm:prSet phldrT="[Texto]" custT="1"/>
      <dgm:spPr/>
      <dgm:t>
        <a:bodyPr/>
        <a:lstStyle/>
        <a:p>
          <a:r>
            <a:rPr lang="pt-BR" sz="16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Paraguay e Uruguay</a:t>
          </a:r>
          <a:endParaRPr lang="pt-BR" sz="16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5E0ECF-79E2-448F-803E-AAD84D63D877}" type="parTrans" cxnId="{F7EC107B-F6C3-4451-A726-611817B81261}">
      <dgm:prSet/>
      <dgm:spPr/>
      <dgm:t>
        <a:bodyPr/>
        <a:lstStyle/>
        <a:p>
          <a:endParaRPr lang="pt-BR"/>
        </a:p>
      </dgm:t>
    </dgm:pt>
    <dgm:pt modelId="{80D03A06-F9CA-45A2-92EB-EE18423AAA6F}" type="sibTrans" cxnId="{F7EC107B-F6C3-4451-A726-611817B81261}">
      <dgm:prSet/>
      <dgm:spPr/>
      <dgm:t>
        <a:bodyPr/>
        <a:lstStyle/>
        <a:p>
          <a:endParaRPr lang="pt-BR"/>
        </a:p>
      </dgm:t>
    </dgm:pt>
    <dgm:pt modelId="{2B863C3D-F1B1-40E7-8F5D-E888C93750BF}" type="pres">
      <dgm:prSet presAssocID="{2529D429-E45B-41B7-B190-DC1971FAA4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EE826A3-8EA9-46AB-BD37-CC39F0F8050C}" type="pres">
      <dgm:prSet presAssocID="{AA676352-3706-4140-9027-B7365C17E596}" presName="composite" presStyleCnt="0"/>
      <dgm:spPr/>
    </dgm:pt>
    <dgm:pt modelId="{351B4780-ADE6-4F0A-B572-740498A76DA4}" type="pres">
      <dgm:prSet presAssocID="{AA676352-3706-4140-9027-B7365C17E59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3E9250-3C5A-43EB-B71E-D7108E8103EB}" type="pres">
      <dgm:prSet presAssocID="{AA676352-3706-4140-9027-B7365C17E59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55DCDB9-3146-4A2C-8467-5EC3A2192712}" type="pres">
      <dgm:prSet presAssocID="{B19126F0-A929-4E1F-86D7-305F55E8F8D6}" presName="space" presStyleCnt="0"/>
      <dgm:spPr/>
    </dgm:pt>
    <dgm:pt modelId="{130AFFB0-4C6F-4233-8B0B-7B2A9CD78475}" type="pres">
      <dgm:prSet presAssocID="{D316214C-20A4-452A-881D-5AF449D99410}" presName="composite" presStyleCnt="0"/>
      <dgm:spPr/>
    </dgm:pt>
    <dgm:pt modelId="{00C48EFE-7164-4144-82A6-2BCB754E2E82}" type="pres">
      <dgm:prSet presAssocID="{D316214C-20A4-452A-881D-5AF449D9941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7031C1-C90D-4106-B2A6-72E7AD47DCBF}" type="pres">
      <dgm:prSet presAssocID="{D316214C-20A4-452A-881D-5AF449D9941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ABBA2F6-243C-4146-8262-476AF3F8BAE9}" srcId="{AA676352-3706-4140-9027-B7365C17E596}" destId="{63B8BE94-E81E-4DF4-B5FA-696456A96290}" srcOrd="2" destOrd="0" parTransId="{69504E16-2F1F-4B2E-A1D4-A371B80CC0A8}" sibTransId="{D12D0354-E3C5-414C-B8FE-51D0C35FECE1}"/>
    <dgm:cxn modelId="{53CD1641-4FC3-451D-952B-C91B3C220286}" type="presOf" srcId="{74AAEC5D-10AE-412E-BD0A-6E7FF75C8B93}" destId="{9C3E9250-3C5A-43EB-B71E-D7108E8103EB}" srcOrd="0" destOrd="5" presId="urn:microsoft.com/office/officeart/2005/8/layout/hList1"/>
    <dgm:cxn modelId="{67290FD4-0342-4E83-B53A-2F2BEBCD4CF7}" type="presOf" srcId="{8A897C7C-51B5-49CF-824B-A845EE69BEA4}" destId="{617031C1-C90D-4106-B2A6-72E7AD47DCBF}" srcOrd="0" destOrd="9" presId="urn:microsoft.com/office/officeart/2005/8/layout/hList1"/>
    <dgm:cxn modelId="{66AB1561-F612-4F66-8AB5-B3414820C4A6}" type="presOf" srcId="{71E0424A-A346-46BE-AEF5-4126BADEAD33}" destId="{9C3E9250-3C5A-43EB-B71E-D7108E8103EB}" srcOrd="0" destOrd="13" presId="urn:microsoft.com/office/officeart/2005/8/layout/hList1"/>
    <dgm:cxn modelId="{D453440A-E7C7-4222-9E85-6D4479399CF4}" srcId="{D316214C-20A4-452A-881D-5AF449D99410}" destId="{F44214E8-CD38-4BDB-A806-F962A39DCCAD}" srcOrd="3" destOrd="0" parTransId="{432BD328-D82D-4DF3-BD90-0AEBBB70DB3C}" sibTransId="{D0515441-7830-4B27-B732-347C38E66952}"/>
    <dgm:cxn modelId="{F35F1AB9-FCF9-4D19-B04C-8513BE8C7384}" srcId="{AA676352-3706-4140-9027-B7365C17E596}" destId="{FCCD5633-9968-439D-9F03-38AADB2C9FDC}" srcOrd="6" destOrd="0" parTransId="{C21826E1-5D8D-4BE6-A6CD-D4FE3ED744C9}" sibTransId="{8E1961A5-4E7C-42C0-B42D-F9B700582EEA}"/>
    <dgm:cxn modelId="{10A5B3A3-F78F-46D1-9943-6B63D8B1E14D}" srcId="{AA676352-3706-4140-9027-B7365C17E596}" destId="{0D5A17E7-C490-414F-BD59-9F41B5CAC2C2}" srcOrd="4" destOrd="0" parTransId="{50E1CF32-A59E-45EC-A6CD-5B8F711993D5}" sibTransId="{B3402053-EECA-4D34-AB7D-99A79264F3F7}"/>
    <dgm:cxn modelId="{BC872CD5-CE2B-48AF-9FF1-105DAC2875DC}" srcId="{2529D429-E45B-41B7-B190-DC1971FAA431}" destId="{D316214C-20A4-452A-881D-5AF449D99410}" srcOrd="1" destOrd="0" parTransId="{334C540D-3166-4766-9D20-7DA0A5505139}" sibTransId="{83FCBB86-2618-43B0-977D-1C57288BB75C}"/>
    <dgm:cxn modelId="{799228FB-D0AA-4AE9-9E88-2CD63411A084}" type="presOf" srcId="{A17DBB5F-A123-4C27-8421-18DB770FACD3}" destId="{617031C1-C90D-4106-B2A6-72E7AD47DCBF}" srcOrd="0" destOrd="4" presId="urn:microsoft.com/office/officeart/2005/8/layout/hList1"/>
    <dgm:cxn modelId="{3E9448F6-ECC4-4BA9-9572-0FE68A5FC9E2}" type="presOf" srcId="{8CC845B4-6AE5-434B-9837-A3CEE5362155}" destId="{617031C1-C90D-4106-B2A6-72E7AD47DCBF}" srcOrd="0" destOrd="6" presId="urn:microsoft.com/office/officeart/2005/8/layout/hList1"/>
    <dgm:cxn modelId="{D2C8B58E-1094-4532-9BEE-6DFA88464519}" type="presOf" srcId="{792BA40B-C58E-40D1-90B0-A09D06878F02}" destId="{9C3E9250-3C5A-43EB-B71E-D7108E8103EB}" srcOrd="0" destOrd="7" presId="urn:microsoft.com/office/officeart/2005/8/layout/hList1"/>
    <dgm:cxn modelId="{BEF6AF8D-2B15-413A-AB94-142E750CF1FD}" srcId="{AA676352-3706-4140-9027-B7365C17E596}" destId="{792BA40B-C58E-40D1-90B0-A09D06878F02}" srcOrd="7" destOrd="0" parTransId="{BFFB9883-3AA2-4BC6-B660-A1DE23AF9E41}" sibTransId="{9B4B0EFC-386B-4BBB-BAB5-54C25E2A8EB8}"/>
    <dgm:cxn modelId="{A209D02B-E8DA-450F-9395-AD9E7BC1CD1A}" type="presOf" srcId="{FCCD5633-9968-439D-9F03-38AADB2C9FDC}" destId="{9C3E9250-3C5A-43EB-B71E-D7108E8103EB}" srcOrd="0" destOrd="6" presId="urn:microsoft.com/office/officeart/2005/8/layout/hList1"/>
    <dgm:cxn modelId="{A5FC7BC6-F192-476A-BDFB-1C3A896591AF}" srcId="{AA676352-3706-4140-9027-B7365C17E596}" destId="{C7DB0D40-05B3-4C73-BF1E-0694FECCD744}" srcOrd="9" destOrd="0" parTransId="{815F41AC-8433-4696-B528-B9D5A37EFC9E}" sibTransId="{B3CF9C88-EDCA-4542-8CD3-8D2BF887644B}"/>
    <dgm:cxn modelId="{33601C2D-1F35-4068-83CB-E1CFC49C7A5D}" type="presOf" srcId="{0D5A17E7-C490-414F-BD59-9F41B5CAC2C2}" destId="{9C3E9250-3C5A-43EB-B71E-D7108E8103EB}" srcOrd="0" destOrd="4" presId="urn:microsoft.com/office/officeart/2005/8/layout/hList1"/>
    <dgm:cxn modelId="{01AB6F69-EE3A-4FF7-8417-32BF575AD256}" srcId="{AA676352-3706-4140-9027-B7365C17E596}" destId="{EAB2E2C2-F203-4EB6-9DDC-0A89D91B7676}" srcOrd="10" destOrd="0" parTransId="{83BFDFE3-69CF-4ED8-922A-447639702B98}" sibTransId="{A90FC56A-EF7E-46CE-A27A-6845907E6C0F}"/>
    <dgm:cxn modelId="{9021B595-40C2-4D18-B71F-141B01FF888E}" srcId="{D316214C-20A4-452A-881D-5AF449D99410}" destId="{87BF7F3D-462A-4A4E-A834-243A9B036BDB}" srcOrd="8" destOrd="0" parTransId="{04349838-0255-422A-B396-93A27292E676}" sibTransId="{22960976-C730-45D4-85E7-4732FF4E6C56}"/>
    <dgm:cxn modelId="{841546BB-1B8C-45F9-B7CB-2AF1B4472C4A}" srcId="{AA676352-3706-4140-9027-B7365C17E596}" destId="{7CAE0059-3688-4D6C-8B6D-E0E558216049}" srcOrd="11" destOrd="0" parTransId="{9FD49637-5676-4D0E-B528-C1EFD32DF160}" sibTransId="{C3BEF349-E78C-40C0-A359-42A052692994}"/>
    <dgm:cxn modelId="{AAD50F30-8CFA-4DC4-8500-EBBEE4402261}" type="presOf" srcId="{7CAE0059-3688-4D6C-8B6D-E0E558216049}" destId="{9C3E9250-3C5A-43EB-B71E-D7108E8103EB}" srcOrd="0" destOrd="11" presId="urn:microsoft.com/office/officeart/2005/8/layout/hList1"/>
    <dgm:cxn modelId="{04681785-27DD-4385-B4DE-7BEF2C7BEC08}" type="presOf" srcId="{C883ED65-CA6E-4DB7-863C-6576AD45DDCD}" destId="{9C3E9250-3C5A-43EB-B71E-D7108E8103EB}" srcOrd="0" destOrd="1" presId="urn:microsoft.com/office/officeart/2005/8/layout/hList1"/>
    <dgm:cxn modelId="{044658C2-96AB-4755-9FC2-CE14C72B082F}" type="presOf" srcId="{6C7F4F36-819B-4204-BCC1-5D5D90302F84}" destId="{9C3E9250-3C5A-43EB-B71E-D7108E8103EB}" srcOrd="0" destOrd="14" presId="urn:microsoft.com/office/officeart/2005/8/layout/hList1"/>
    <dgm:cxn modelId="{5389963C-F47E-4D3D-89E0-8EC860838E70}" type="presOf" srcId="{A91F97AB-4073-4163-8847-8D6A525B91B4}" destId="{617031C1-C90D-4106-B2A6-72E7AD47DCBF}" srcOrd="0" destOrd="11" presId="urn:microsoft.com/office/officeart/2005/8/layout/hList1"/>
    <dgm:cxn modelId="{1B5B2686-994B-4F64-B6CA-C597E4E2D98F}" srcId="{D316214C-20A4-452A-881D-5AF449D99410}" destId="{EB82EDE9-7E63-427E-A948-9015FD64773C}" srcOrd="2" destOrd="0" parTransId="{53DD92C3-819E-432E-87EE-1EDB975D158E}" sibTransId="{3A390CFA-8411-4215-9EDA-9431E722434E}"/>
    <dgm:cxn modelId="{0185440D-0C7E-487E-9633-AEBE828A5FD4}" type="presOf" srcId="{FDFF7CEF-DA8A-43A5-AB6E-738EA4D0E9B6}" destId="{617031C1-C90D-4106-B2A6-72E7AD47DCBF}" srcOrd="0" destOrd="0" presId="urn:microsoft.com/office/officeart/2005/8/layout/hList1"/>
    <dgm:cxn modelId="{E217F11B-1342-4AC4-BB0E-C8339629618B}" type="presOf" srcId="{67A61A8A-6F90-450E-80D0-DEBF2FE2BE77}" destId="{9C3E9250-3C5A-43EB-B71E-D7108E8103EB}" srcOrd="0" destOrd="8" presId="urn:microsoft.com/office/officeart/2005/8/layout/hList1"/>
    <dgm:cxn modelId="{EA772B52-76AB-420B-9308-4CF31E2A270E}" srcId="{D316214C-20A4-452A-881D-5AF449D99410}" destId="{8CC845B4-6AE5-434B-9837-A3CEE5362155}" srcOrd="6" destOrd="0" parTransId="{077B1C7E-DDBB-470D-BEEB-79598E142C93}" sibTransId="{9189A5B6-CC40-4CB3-9D95-68EF6CD8B267}"/>
    <dgm:cxn modelId="{9A110C9E-A767-48A2-804E-8A012F161DD3}" srcId="{AA676352-3706-4140-9027-B7365C17E596}" destId="{07877EF1-2287-48C3-9DAC-FF7E0D4B3FD1}" srcOrd="0" destOrd="0" parTransId="{710395F6-CF25-48D3-8C2C-FBD5E44413A0}" sibTransId="{954EA718-F0C4-4B53-819E-265B93CB5E31}"/>
    <dgm:cxn modelId="{14807BB2-353C-4103-B22B-C4047EDCAC33}" srcId="{D316214C-20A4-452A-881D-5AF449D99410}" destId="{A17DBB5F-A123-4C27-8421-18DB770FACD3}" srcOrd="4" destOrd="0" parTransId="{EFE1B4AB-8D8C-44E8-81AB-DF62DAE48169}" sibTransId="{BD93993D-46A6-4828-93AB-BE81973CE3EE}"/>
    <dgm:cxn modelId="{512C2A65-5B5D-4581-8DE6-EC682A5ACE53}" type="presOf" srcId="{C4C063C9-49FF-4360-AE20-3FF95996F0F6}" destId="{9C3E9250-3C5A-43EB-B71E-D7108E8103EB}" srcOrd="0" destOrd="12" presId="urn:microsoft.com/office/officeart/2005/8/layout/hList1"/>
    <dgm:cxn modelId="{FB7DA941-CC4E-4644-BAE3-90269588B2E3}" srcId="{AA676352-3706-4140-9027-B7365C17E596}" destId="{C883ED65-CA6E-4DB7-863C-6576AD45DDCD}" srcOrd="1" destOrd="0" parTransId="{8986B857-13D2-424D-B3F4-621E4B27D6C5}" sibTransId="{64C7CABC-B350-4350-8847-15BD7C384DD4}"/>
    <dgm:cxn modelId="{AE5E26A9-5061-43F9-A365-87EA6F3AB465}" srcId="{D316214C-20A4-452A-881D-5AF449D99410}" destId="{8A897C7C-51B5-49CF-824B-A845EE69BEA4}" srcOrd="9" destOrd="0" parTransId="{C1EDA76E-E0F4-4C52-A1E6-E3B6C5501162}" sibTransId="{CCE48955-A55A-4994-90AB-5DF2592B1F29}"/>
    <dgm:cxn modelId="{45E4EEBE-1B5E-471D-8307-E3FC60432AA6}" srcId="{AA676352-3706-4140-9027-B7365C17E596}" destId="{74AAEC5D-10AE-412E-BD0A-6E7FF75C8B93}" srcOrd="5" destOrd="0" parTransId="{E9FD3C7F-71BB-4B80-BD74-0BF1A9F9D933}" sibTransId="{37A69D9B-27F4-402F-A300-6CC713EEF83A}"/>
    <dgm:cxn modelId="{6C2F7873-4951-4333-A555-CB010BA26292}" srcId="{AA676352-3706-4140-9027-B7365C17E596}" destId="{71E0424A-A346-46BE-AEF5-4126BADEAD33}" srcOrd="13" destOrd="0" parTransId="{54DEBDC4-C3A2-4374-917B-055F7578AE83}" sibTransId="{51BEACCB-C340-417E-94A8-845C0AA97139}"/>
    <dgm:cxn modelId="{D96D18A7-6DB5-428E-AC8A-2249E00847A0}" type="presOf" srcId="{AA676352-3706-4140-9027-B7365C17E596}" destId="{351B4780-ADE6-4F0A-B572-740498A76DA4}" srcOrd="0" destOrd="0" presId="urn:microsoft.com/office/officeart/2005/8/layout/hList1"/>
    <dgm:cxn modelId="{935B4540-2494-418C-81F0-F754D018F093}" type="presOf" srcId="{A2A8302E-BB6E-4DD6-9B26-830476E6F307}" destId="{617031C1-C90D-4106-B2A6-72E7AD47DCBF}" srcOrd="0" destOrd="5" presId="urn:microsoft.com/office/officeart/2005/8/layout/hList1"/>
    <dgm:cxn modelId="{764E47CA-93E9-46AC-9D61-D5043E7276F5}" srcId="{D316214C-20A4-452A-881D-5AF449D99410}" destId="{EF16C5F9-3579-4FF5-884C-A7C0384EB558}" srcOrd="1" destOrd="0" parTransId="{7D089D2A-93AF-4AA4-89B4-BEF508D107B5}" sibTransId="{9588646D-D418-4C48-8908-34CCB8A74407}"/>
    <dgm:cxn modelId="{AA284353-2791-4130-8BFA-43C42B54D237}" type="presOf" srcId="{D316214C-20A4-452A-881D-5AF449D99410}" destId="{00C48EFE-7164-4144-82A6-2BCB754E2E82}" srcOrd="0" destOrd="0" presId="urn:microsoft.com/office/officeart/2005/8/layout/hList1"/>
    <dgm:cxn modelId="{D6DC99E6-9EC8-43F6-93A9-E2720294DFFB}" srcId="{D316214C-20A4-452A-881D-5AF449D99410}" destId="{ACF64554-0080-4E4B-AC59-88E22628FAAE}" srcOrd="7" destOrd="0" parTransId="{7F8BC94B-4CCB-4C63-8111-89198029F00A}" sibTransId="{4E653E25-DD53-4504-80EE-2F19B1ED6692}"/>
    <dgm:cxn modelId="{E1B56431-25A9-47CE-8867-C956C6B69BD2}" type="presOf" srcId="{F44214E8-CD38-4BDB-A806-F962A39DCCAD}" destId="{617031C1-C90D-4106-B2A6-72E7AD47DCBF}" srcOrd="0" destOrd="3" presId="urn:microsoft.com/office/officeart/2005/8/layout/hList1"/>
    <dgm:cxn modelId="{229D8491-CE2A-466A-BA9D-554E2711177C}" srcId="{D316214C-20A4-452A-881D-5AF449D99410}" destId="{FDFF7CEF-DA8A-43A5-AB6E-738EA4D0E9B6}" srcOrd="0" destOrd="0" parTransId="{A82E3C86-300C-4720-A15A-905334A21BC0}" sibTransId="{D988A3CF-B3A3-476F-92E2-75ADB158FB23}"/>
    <dgm:cxn modelId="{A9203271-1E37-429F-84F1-B6D6AF62B0D4}" type="presOf" srcId="{EB82EDE9-7E63-427E-A948-9015FD64773C}" destId="{617031C1-C90D-4106-B2A6-72E7AD47DCBF}" srcOrd="0" destOrd="2" presId="urn:microsoft.com/office/officeart/2005/8/layout/hList1"/>
    <dgm:cxn modelId="{F7EC107B-F6C3-4451-A726-611817B81261}" srcId="{AA676352-3706-4140-9027-B7365C17E596}" destId="{7555219C-62A8-4672-A320-DF87187784D3}" srcOrd="15" destOrd="0" parTransId="{9F5E0ECF-79E2-448F-803E-AAD84D63D877}" sibTransId="{80D03A06-F9CA-45A2-92EB-EE18423AAA6F}"/>
    <dgm:cxn modelId="{A8C9E218-C3B1-4D9B-A592-6E77F00F6402}" srcId="{AA676352-3706-4140-9027-B7365C17E596}" destId="{6C7F4F36-819B-4204-BCC1-5D5D90302F84}" srcOrd="14" destOrd="0" parTransId="{52BD52C8-2B5C-40D2-AAE3-DEC6DD45DEF4}" sibTransId="{9FE50235-449F-497D-9B9E-E476356482C4}"/>
    <dgm:cxn modelId="{AB8E4C10-5BB3-4CDD-90A3-DC3C1F5D9BA4}" srcId="{D316214C-20A4-452A-881D-5AF449D99410}" destId="{7FF686E5-6C68-4B1D-87AC-1B336E7D26E0}" srcOrd="10" destOrd="0" parTransId="{7C8C8D3D-E151-44E2-B430-DFF7096235D2}" sibTransId="{8B00D595-BF96-43E2-A3CF-E1FF8C6E30F3}"/>
    <dgm:cxn modelId="{350F5091-8412-4B0E-AF25-5BB4A138C4DD}" type="presOf" srcId="{07877EF1-2287-48C3-9DAC-FF7E0D4B3FD1}" destId="{9C3E9250-3C5A-43EB-B71E-D7108E8103EB}" srcOrd="0" destOrd="0" presId="urn:microsoft.com/office/officeart/2005/8/layout/hList1"/>
    <dgm:cxn modelId="{99AA0CE7-B351-4F6B-80CF-1EDB895FD369}" type="presOf" srcId="{ACF64554-0080-4E4B-AC59-88E22628FAAE}" destId="{617031C1-C90D-4106-B2A6-72E7AD47DCBF}" srcOrd="0" destOrd="7" presId="urn:microsoft.com/office/officeart/2005/8/layout/hList1"/>
    <dgm:cxn modelId="{186E1C4E-4A6F-4993-86BF-13B3EA8548F4}" type="presOf" srcId="{EA993EE7-23F4-482E-826D-DEDD639137AE}" destId="{9C3E9250-3C5A-43EB-B71E-D7108E8103EB}" srcOrd="0" destOrd="3" presId="urn:microsoft.com/office/officeart/2005/8/layout/hList1"/>
    <dgm:cxn modelId="{EABA1195-D60E-4DF8-93E3-AC93882799C3}" type="presOf" srcId="{7555219C-62A8-4672-A320-DF87187784D3}" destId="{9C3E9250-3C5A-43EB-B71E-D7108E8103EB}" srcOrd="0" destOrd="15" presId="urn:microsoft.com/office/officeart/2005/8/layout/hList1"/>
    <dgm:cxn modelId="{94D09F08-0E52-4498-BE31-0D8D3FB5A318}" srcId="{D316214C-20A4-452A-881D-5AF449D99410}" destId="{A91F97AB-4073-4163-8847-8D6A525B91B4}" srcOrd="11" destOrd="0" parTransId="{E4263BF8-2FF7-40A5-98D2-02B92BF757BA}" sibTransId="{82EC1E33-A282-4922-B077-5B526E4E5DB0}"/>
    <dgm:cxn modelId="{213FB96C-98A7-41F9-AB01-7631180B8D8F}" type="presOf" srcId="{63B8BE94-E81E-4DF4-B5FA-696456A96290}" destId="{9C3E9250-3C5A-43EB-B71E-D7108E8103EB}" srcOrd="0" destOrd="2" presId="urn:microsoft.com/office/officeart/2005/8/layout/hList1"/>
    <dgm:cxn modelId="{5C8566F1-8D95-40E2-BC23-C08BCD5FCC35}" type="presOf" srcId="{EAB2E2C2-F203-4EB6-9DDC-0A89D91B7676}" destId="{9C3E9250-3C5A-43EB-B71E-D7108E8103EB}" srcOrd="0" destOrd="10" presId="urn:microsoft.com/office/officeart/2005/8/layout/hList1"/>
    <dgm:cxn modelId="{C8958039-BF39-4088-98F8-DB47247675C8}" srcId="{2529D429-E45B-41B7-B190-DC1971FAA431}" destId="{AA676352-3706-4140-9027-B7365C17E596}" srcOrd="0" destOrd="0" parTransId="{DE12E60F-52C5-481C-8203-668DB3515038}" sibTransId="{B19126F0-A929-4E1F-86D7-305F55E8F8D6}"/>
    <dgm:cxn modelId="{CA4F906A-0306-4B12-A628-34A4C98C2CEC}" type="presOf" srcId="{EF16C5F9-3579-4FF5-884C-A7C0384EB558}" destId="{617031C1-C90D-4106-B2A6-72E7AD47DCBF}" srcOrd="0" destOrd="1" presId="urn:microsoft.com/office/officeart/2005/8/layout/hList1"/>
    <dgm:cxn modelId="{73015CB6-F150-4697-B320-E72D1DA999FE}" srcId="{AA676352-3706-4140-9027-B7365C17E596}" destId="{67A61A8A-6F90-450E-80D0-DEBF2FE2BE77}" srcOrd="8" destOrd="0" parTransId="{CB391CA9-6558-4544-9D5A-7BFC276977FB}" sibTransId="{2224A06D-DA0A-4458-ACA8-E44543AFA901}"/>
    <dgm:cxn modelId="{1D3CA96A-7442-4292-AB11-6CFBA5097E51}" srcId="{AA676352-3706-4140-9027-B7365C17E596}" destId="{C4C063C9-49FF-4360-AE20-3FF95996F0F6}" srcOrd="12" destOrd="0" parTransId="{29409802-2111-4A73-AE2C-4F5FAEA208E0}" sibTransId="{A9F9F3AD-5CD1-43FB-A4C6-B69721F9B40D}"/>
    <dgm:cxn modelId="{BD824A42-F47B-4BAC-88D8-6153E6A16938}" type="presOf" srcId="{2529D429-E45B-41B7-B190-DC1971FAA431}" destId="{2B863C3D-F1B1-40E7-8F5D-E888C93750BF}" srcOrd="0" destOrd="0" presId="urn:microsoft.com/office/officeart/2005/8/layout/hList1"/>
    <dgm:cxn modelId="{F57F4603-8285-4903-B282-45F3A91319B8}" srcId="{D316214C-20A4-452A-881D-5AF449D99410}" destId="{A2A8302E-BB6E-4DD6-9B26-830476E6F307}" srcOrd="5" destOrd="0" parTransId="{18B14A9D-44FB-47AB-9873-5AB9C54AA7F1}" sibTransId="{0ACD33AB-8C96-42C5-8583-4A0658E21851}"/>
    <dgm:cxn modelId="{172A7F10-381F-4263-8056-D83648761C8A}" srcId="{AA676352-3706-4140-9027-B7365C17E596}" destId="{EA993EE7-23F4-482E-826D-DEDD639137AE}" srcOrd="3" destOrd="0" parTransId="{669F2D70-9BE4-47F8-AC1D-0C0ECD510350}" sibTransId="{6BE2782B-7CBE-4E9F-8429-06997868B82C}"/>
    <dgm:cxn modelId="{82827AFB-FE02-42BB-A2DD-DBE6D4DC2940}" type="presOf" srcId="{7FF686E5-6C68-4B1D-87AC-1B336E7D26E0}" destId="{617031C1-C90D-4106-B2A6-72E7AD47DCBF}" srcOrd="0" destOrd="10" presId="urn:microsoft.com/office/officeart/2005/8/layout/hList1"/>
    <dgm:cxn modelId="{88951264-28D7-4F47-B3F6-A56D5CCBA875}" type="presOf" srcId="{87BF7F3D-462A-4A4E-A834-243A9B036BDB}" destId="{617031C1-C90D-4106-B2A6-72E7AD47DCBF}" srcOrd="0" destOrd="8" presId="urn:microsoft.com/office/officeart/2005/8/layout/hList1"/>
    <dgm:cxn modelId="{B6CFD7AB-DCE8-4282-A7F5-D38E3239DAA7}" type="presOf" srcId="{C7DB0D40-05B3-4C73-BF1E-0694FECCD744}" destId="{9C3E9250-3C5A-43EB-B71E-D7108E8103EB}" srcOrd="0" destOrd="9" presId="urn:microsoft.com/office/officeart/2005/8/layout/hList1"/>
    <dgm:cxn modelId="{0F93BEAD-0512-40B3-927B-0B24D4D9B8ED}" type="presParOf" srcId="{2B863C3D-F1B1-40E7-8F5D-E888C93750BF}" destId="{6EE826A3-8EA9-46AB-BD37-CC39F0F8050C}" srcOrd="0" destOrd="0" presId="urn:microsoft.com/office/officeart/2005/8/layout/hList1"/>
    <dgm:cxn modelId="{2CC6BFA6-AC99-4539-AB6E-E39DC19F5A51}" type="presParOf" srcId="{6EE826A3-8EA9-46AB-BD37-CC39F0F8050C}" destId="{351B4780-ADE6-4F0A-B572-740498A76DA4}" srcOrd="0" destOrd="0" presId="urn:microsoft.com/office/officeart/2005/8/layout/hList1"/>
    <dgm:cxn modelId="{6A81366F-9204-476C-81FE-1EC546697153}" type="presParOf" srcId="{6EE826A3-8EA9-46AB-BD37-CC39F0F8050C}" destId="{9C3E9250-3C5A-43EB-B71E-D7108E8103EB}" srcOrd="1" destOrd="0" presId="urn:microsoft.com/office/officeart/2005/8/layout/hList1"/>
    <dgm:cxn modelId="{AD5888EF-F9B7-4591-B0C7-C9F00F142CB4}" type="presParOf" srcId="{2B863C3D-F1B1-40E7-8F5D-E888C93750BF}" destId="{C55DCDB9-3146-4A2C-8467-5EC3A2192712}" srcOrd="1" destOrd="0" presId="urn:microsoft.com/office/officeart/2005/8/layout/hList1"/>
    <dgm:cxn modelId="{0AF51FB3-8911-4862-85F5-5C805EEDA0C8}" type="presParOf" srcId="{2B863C3D-F1B1-40E7-8F5D-E888C93750BF}" destId="{130AFFB0-4C6F-4233-8B0B-7B2A9CD78475}" srcOrd="2" destOrd="0" presId="urn:microsoft.com/office/officeart/2005/8/layout/hList1"/>
    <dgm:cxn modelId="{1DEF7C1A-0B53-44B8-8A43-CD11C1660B14}" type="presParOf" srcId="{130AFFB0-4C6F-4233-8B0B-7B2A9CD78475}" destId="{00C48EFE-7164-4144-82A6-2BCB754E2E82}" srcOrd="0" destOrd="0" presId="urn:microsoft.com/office/officeart/2005/8/layout/hList1"/>
    <dgm:cxn modelId="{FEB87B95-CAC9-4A70-B084-DB74A1CC6600}" type="presParOf" srcId="{130AFFB0-4C6F-4233-8B0B-7B2A9CD78475}" destId="{617031C1-C90D-4106-B2A6-72E7AD47DCB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A41354-C4A3-4A84-B955-0EAFEAD9C78F}" type="doc">
      <dgm:prSet loTypeId="urn:microsoft.com/office/officeart/2005/8/layout/arrow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E31CC51C-EB85-40ED-BA48-EC1DD794796D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0EB2C5-B3BA-4713-8300-F84577D1AC83}" type="parTrans" cxnId="{9148CA8D-FC96-4E2B-AAB5-81CD1E5253BE}">
      <dgm:prSet/>
      <dgm:spPr/>
      <dgm:t>
        <a:bodyPr/>
        <a:lstStyle/>
        <a:p>
          <a:endParaRPr lang="pt-BR"/>
        </a:p>
      </dgm:t>
    </dgm:pt>
    <dgm:pt modelId="{DBC6480F-523A-4A8B-829B-4969742A18FC}" type="sibTrans" cxnId="{9148CA8D-FC96-4E2B-AAB5-81CD1E5253BE}">
      <dgm:prSet/>
      <dgm:spPr/>
      <dgm:t>
        <a:bodyPr/>
        <a:lstStyle/>
        <a:p>
          <a:endParaRPr lang="pt-BR"/>
        </a:p>
      </dgm:t>
    </dgm:pt>
    <dgm:pt modelId="{DD1384ED-5FA3-49C0-A2F0-BB65E6E7D5A2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Meio Ambiente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C6FE0E-72FC-4494-A55D-83AB7323AC53}" type="parTrans" cxnId="{97FFD5B8-A89E-4123-B669-670CCA032912}">
      <dgm:prSet/>
      <dgm:spPr/>
      <dgm:t>
        <a:bodyPr/>
        <a:lstStyle/>
        <a:p>
          <a:endParaRPr lang="pt-BR"/>
        </a:p>
      </dgm:t>
    </dgm:pt>
    <dgm:pt modelId="{BACDD22C-7CAB-4F8B-89E2-5D3FAD24AF8C}" type="sibTrans" cxnId="{97FFD5B8-A89E-4123-B669-670CCA032912}">
      <dgm:prSet/>
      <dgm:spPr/>
      <dgm:t>
        <a:bodyPr/>
        <a:lstStyle/>
        <a:p>
          <a:endParaRPr lang="pt-BR"/>
        </a:p>
      </dgm:t>
    </dgm:pt>
    <dgm:pt modelId="{4CED31CF-DB26-44C7-97E9-0C07A83EC06F}" type="pres">
      <dgm:prSet presAssocID="{56A41354-C4A3-4A84-B955-0EAFEAD9C78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C92B10B-4283-4C2E-8C28-732C0EA9D4CB}" type="pres">
      <dgm:prSet presAssocID="{E31CC51C-EB85-40ED-BA48-EC1DD794796D}" presName="arrow" presStyleLbl="node1" presStyleIdx="0" presStyleCnt="2" custScaleY="839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5636B3-2992-471D-A896-E94AE4487AF6}" type="pres">
      <dgm:prSet presAssocID="{DD1384ED-5FA3-49C0-A2F0-BB65E6E7D5A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F28B578-DF5C-4462-A5B3-EBDCEE6A9A3C}" type="presOf" srcId="{56A41354-C4A3-4A84-B955-0EAFEAD9C78F}" destId="{4CED31CF-DB26-44C7-97E9-0C07A83EC06F}" srcOrd="0" destOrd="0" presId="urn:microsoft.com/office/officeart/2005/8/layout/arrow1"/>
    <dgm:cxn modelId="{97FFD5B8-A89E-4123-B669-670CCA032912}" srcId="{56A41354-C4A3-4A84-B955-0EAFEAD9C78F}" destId="{DD1384ED-5FA3-49C0-A2F0-BB65E6E7D5A2}" srcOrd="1" destOrd="0" parTransId="{16C6FE0E-72FC-4494-A55D-83AB7323AC53}" sibTransId="{BACDD22C-7CAB-4F8B-89E2-5D3FAD24AF8C}"/>
    <dgm:cxn modelId="{0D8F48E5-F00D-4442-BB65-2FDA9F4D06CF}" type="presOf" srcId="{E31CC51C-EB85-40ED-BA48-EC1DD794796D}" destId="{CC92B10B-4283-4C2E-8C28-732C0EA9D4CB}" srcOrd="0" destOrd="0" presId="urn:microsoft.com/office/officeart/2005/8/layout/arrow1"/>
    <dgm:cxn modelId="{3F7BBACD-A070-47E5-903C-474292C42820}" type="presOf" srcId="{DD1384ED-5FA3-49C0-A2F0-BB65E6E7D5A2}" destId="{5B5636B3-2992-471D-A896-E94AE4487AF6}" srcOrd="0" destOrd="0" presId="urn:microsoft.com/office/officeart/2005/8/layout/arrow1"/>
    <dgm:cxn modelId="{9148CA8D-FC96-4E2B-AAB5-81CD1E5253BE}" srcId="{56A41354-C4A3-4A84-B955-0EAFEAD9C78F}" destId="{E31CC51C-EB85-40ED-BA48-EC1DD794796D}" srcOrd="0" destOrd="0" parTransId="{CE0EB2C5-B3BA-4713-8300-F84577D1AC83}" sibTransId="{DBC6480F-523A-4A8B-829B-4969742A18FC}"/>
    <dgm:cxn modelId="{0A768B12-8D0C-402B-96FB-8808449C86FB}" type="presParOf" srcId="{4CED31CF-DB26-44C7-97E9-0C07A83EC06F}" destId="{CC92B10B-4283-4C2E-8C28-732C0EA9D4CB}" srcOrd="0" destOrd="0" presId="urn:microsoft.com/office/officeart/2005/8/layout/arrow1"/>
    <dgm:cxn modelId="{A8987353-D5D0-4550-9CDF-EB4F2882EE27}" type="presParOf" srcId="{4CED31CF-DB26-44C7-97E9-0C07A83EC06F}" destId="{5B5636B3-2992-471D-A896-E94AE4487AF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8AA0CF-211C-4938-9173-FF385DCB3B44}">
      <dsp:nvSpPr>
        <dsp:cNvPr id="0" name=""/>
        <dsp:cNvSpPr/>
      </dsp:nvSpPr>
      <dsp:spPr>
        <a:xfrm>
          <a:off x="1283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Sub-Imperialismo</a:t>
          </a:r>
          <a:endParaRPr lang="pt-BR" sz="3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Galtung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83" y="0"/>
        <a:ext cx="3337470" cy="1305401"/>
      </dsp:txXfrm>
    </dsp:sp>
    <dsp:sp modelId="{DA5EB221-10B6-45C8-9E51-7FF67B8D53EF}">
      <dsp:nvSpPr>
        <dsp:cNvPr id="0" name=""/>
        <dsp:cNvSpPr/>
      </dsp:nvSpPr>
      <dsp:spPr>
        <a:xfrm>
          <a:off x="335030" y="1306676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Alinhamento Potência Global Mediação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457" y="1345103"/>
        <a:ext cx="2593122" cy="1235133"/>
      </dsp:txXfrm>
    </dsp:sp>
    <dsp:sp modelId="{BEB6B1F9-6DBC-4376-B983-EFC52D3FC08E}">
      <dsp:nvSpPr>
        <dsp:cNvPr id="0" name=""/>
        <dsp:cNvSpPr/>
      </dsp:nvSpPr>
      <dsp:spPr>
        <a:xfrm>
          <a:off x="335030" y="2820508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Imperialismo Regional</a:t>
          </a:r>
          <a:endParaRPr lang="pt-BR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457" y="2858935"/>
        <a:ext cx="2593122" cy="1235133"/>
      </dsp:txXfrm>
    </dsp:sp>
    <dsp:sp modelId="{70ACA900-A7F5-475A-8A3D-50453CDBCA0F}">
      <dsp:nvSpPr>
        <dsp:cNvPr id="0" name=""/>
        <dsp:cNvSpPr/>
      </dsp:nvSpPr>
      <dsp:spPr>
        <a:xfrm>
          <a:off x="3589064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Neo-Realismo</a:t>
          </a:r>
          <a:endParaRPr lang="pt-BR" sz="33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Complexo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9064" y="0"/>
        <a:ext cx="3337470" cy="1305401"/>
      </dsp:txXfrm>
    </dsp:sp>
    <dsp:sp modelId="{C8158539-A15C-4AF2-AE41-FF94B59EA4A9}">
      <dsp:nvSpPr>
        <dsp:cNvPr id="0" name=""/>
        <dsp:cNvSpPr/>
      </dsp:nvSpPr>
      <dsp:spPr>
        <a:xfrm>
          <a:off x="3922811" y="1306185"/>
          <a:ext cx="2669976" cy="122498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 Emergente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58689" y="1342063"/>
        <a:ext cx="2598220" cy="1153226"/>
      </dsp:txXfrm>
    </dsp:sp>
    <dsp:sp modelId="{95404B63-4E34-428C-ABFB-C46119358962}">
      <dsp:nvSpPr>
        <dsp:cNvPr id="0" name=""/>
        <dsp:cNvSpPr/>
      </dsp:nvSpPr>
      <dsp:spPr>
        <a:xfrm>
          <a:off x="3922811" y="2719626"/>
          <a:ext cx="2669976" cy="14133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endParaRPr lang="pt-BR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Regional e Global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Capacidades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Domésticas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4207" y="2761022"/>
        <a:ext cx="2587184" cy="1330568"/>
      </dsp:txXfrm>
    </dsp:sp>
    <dsp:sp modelId="{34D0DD50-DFBD-486D-9421-80A55703FBE7}">
      <dsp:nvSpPr>
        <dsp:cNvPr id="0" name=""/>
        <dsp:cNvSpPr/>
      </dsp:nvSpPr>
      <dsp:spPr>
        <a:xfrm>
          <a:off x="7176845" y="0"/>
          <a:ext cx="3337470" cy="4351338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Carona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Predatório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76845" y="0"/>
        <a:ext cx="3337470" cy="1305401"/>
      </dsp:txXfrm>
    </dsp:sp>
    <dsp:sp modelId="{030DE218-B5D7-47A3-B01A-23A0FA19B0EB}">
      <dsp:nvSpPr>
        <dsp:cNvPr id="0" name=""/>
        <dsp:cNvSpPr/>
      </dsp:nvSpPr>
      <dsp:spPr>
        <a:xfrm>
          <a:off x="7510592" y="1306676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41910" rIns="5588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Exportação de Manufaturados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Competição com Potências Industriais</a:t>
          </a:r>
          <a:endParaRPr lang="pt-BR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9019" y="1345103"/>
        <a:ext cx="2593122" cy="1235133"/>
      </dsp:txXfrm>
    </dsp:sp>
    <dsp:sp modelId="{7DC56CCF-EAC6-4712-BF86-D2A4AC5BA739}">
      <dsp:nvSpPr>
        <dsp:cNvPr id="0" name=""/>
        <dsp:cNvSpPr/>
      </dsp:nvSpPr>
      <dsp:spPr>
        <a:xfrm>
          <a:off x="7510592" y="2820508"/>
          <a:ext cx="2669976" cy="13119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Caronista</a:t>
          </a: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Movimento Terceiro Mundista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9019" y="2858935"/>
        <a:ext cx="2593122" cy="1235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AF6B88-3D77-4D6F-A360-25207000DE03}">
      <dsp:nvSpPr>
        <dsp:cNvPr id="0" name=""/>
        <dsp:cNvSpPr/>
      </dsp:nvSpPr>
      <dsp:spPr>
        <a:xfrm rot="16200000">
          <a:off x="204" y="32000"/>
          <a:ext cx="2347998" cy="234799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Parceria Estratégica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Potência</a:t>
          </a:r>
          <a:endParaRPr lang="pt-BR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11105" y="618998"/>
        <a:ext cx="1937098" cy="1173999"/>
      </dsp:txXfrm>
    </dsp:sp>
    <dsp:sp modelId="{25C229D7-B5B0-42BE-9369-ED0385502A94}">
      <dsp:nvSpPr>
        <dsp:cNvPr id="0" name=""/>
        <dsp:cNvSpPr/>
      </dsp:nvSpPr>
      <dsp:spPr>
        <a:xfrm rot="5400000">
          <a:off x="2583796" y="32000"/>
          <a:ext cx="2347998" cy="2347998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Autonomia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Interesses Complexos</a:t>
          </a:r>
        </a:p>
      </dsp:txBody>
      <dsp:txXfrm rot="-5400000">
        <a:off x="2583797" y="619000"/>
        <a:ext cx="1937098" cy="11739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A9321-C2A7-49BF-A82B-329AF2440FD6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Industrialização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38" y="28038"/>
        <a:ext cx="7298593" cy="901218"/>
      </dsp:txXfrm>
    </dsp:sp>
    <dsp:sp modelId="{4244D35F-841F-4091-9E8B-5674A3DA74AF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Diversificação do Interesse Nacional</a:t>
          </a:r>
          <a:endParaRPr lang="pt-BR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2583" y="1159385"/>
        <a:ext cx="7029617" cy="901218"/>
      </dsp:txXfrm>
    </dsp:sp>
    <dsp:sp modelId="{14E7D4FE-F3A2-4027-A00B-13D1178C79E8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Energia, Financiamento Externo, Mercados Externos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26612" y="2290733"/>
        <a:ext cx="7040133" cy="901218"/>
      </dsp:txXfrm>
    </dsp:sp>
    <dsp:sp modelId="{67FF951F-BC5E-47B6-84BA-A27B75FCB9F9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Política Externa: entre a autonomia e a dependência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31157" y="3422081"/>
        <a:ext cx="7029617" cy="901218"/>
      </dsp:txXfrm>
    </dsp:sp>
    <dsp:sp modelId="{A449911B-C8A1-4110-8527-250CB301ACBF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30242" y="733200"/>
        <a:ext cx="342233" cy="468236"/>
      </dsp:txXfrm>
    </dsp:sp>
    <dsp:sp modelId="{EFDC8F6C-4DB9-479C-8753-42B2F8413903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34787" y="1864548"/>
        <a:ext cx="342233" cy="468236"/>
      </dsp:txXfrm>
    </dsp:sp>
    <dsp:sp modelId="{6CA8F79E-339F-46B2-8EF7-6BE3C6577A1C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rgbClr val="C00000">
            <a:alpha val="90000"/>
          </a:srgb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28817" y="2995896"/>
        <a:ext cx="342233" cy="4682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685AF-D072-4C84-B9DD-8CC387F65D54}">
      <dsp:nvSpPr>
        <dsp:cNvPr id="0" name=""/>
        <dsp:cNvSpPr/>
      </dsp:nvSpPr>
      <dsp:spPr>
        <a:xfrm>
          <a:off x="874519" y="2039"/>
          <a:ext cx="3716318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Interno</a:t>
          </a:r>
          <a:endParaRPr lang="pt-BR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5649" y="33169"/>
        <a:ext cx="3654058" cy="1000596"/>
      </dsp:txXfrm>
    </dsp:sp>
    <dsp:sp modelId="{4F408C7F-2393-4359-B4FA-984802ABD19D}">
      <dsp:nvSpPr>
        <dsp:cNvPr id="0" name=""/>
        <dsp:cNvSpPr/>
      </dsp:nvSpPr>
      <dsp:spPr>
        <a:xfrm>
          <a:off x="1246151" y="1064895"/>
          <a:ext cx="371631" cy="797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142"/>
              </a:lnTo>
              <a:lnTo>
                <a:pt x="371631" y="7971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3B7629-AEB4-44CA-BCA3-C66A60BA7285}">
      <dsp:nvSpPr>
        <dsp:cNvPr id="0" name=""/>
        <dsp:cNvSpPr/>
      </dsp:nvSpPr>
      <dsp:spPr>
        <a:xfrm>
          <a:off x="1617783" y="1330609"/>
          <a:ext cx="3271351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Assembleia Constituinte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1361739"/>
        <a:ext cx="3209091" cy="1000596"/>
      </dsp:txXfrm>
    </dsp:sp>
    <dsp:sp modelId="{53C2A6E7-3A5F-43EB-ACFF-18946E7E9679}">
      <dsp:nvSpPr>
        <dsp:cNvPr id="0" name=""/>
        <dsp:cNvSpPr/>
      </dsp:nvSpPr>
      <dsp:spPr>
        <a:xfrm>
          <a:off x="1246151" y="1064895"/>
          <a:ext cx="371631" cy="21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712"/>
              </a:lnTo>
              <a:lnTo>
                <a:pt x="371631" y="21257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5E348-E43C-4A24-8F65-FD7368D71BD6}">
      <dsp:nvSpPr>
        <dsp:cNvPr id="0" name=""/>
        <dsp:cNvSpPr/>
      </dsp:nvSpPr>
      <dsp:spPr>
        <a:xfrm>
          <a:off x="1617783" y="2659180"/>
          <a:ext cx="3349357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Dívida Externa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2690310"/>
        <a:ext cx="3287097" cy="1000596"/>
      </dsp:txXfrm>
    </dsp:sp>
    <dsp:sp modelId="{D0D066FF-5C48-4BB9-AEB5-3BAE1934B51B}">
      <dsp:nvSpPr>
        <dsp:cNvPr id="0" name=""/>
        <dsp:cNvSpPr/>
      </dsp:nvSpPr>
      <dsp:spPr>
        <a:xfrm>
          <a:off x="1246151" y="1064895"/>
          <a:ext cx="371631" cy="345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282"/>
              </a:lnTo>
              <a:lnTo>
                <a:pt x="371631" y="34542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16E60-AC7C-4898-B815-5B19AFA33120}">
      <dsp:nvSpPr>
        <dsp:cNvPr id="0" name=""/>
        <dsp:cNvSpPr/>
      </dsp:nvSpPr>
      <dsp:spPr>
        <a:xfrm>
          <a:off x="1617783" y="3987750"/>
          <a:ext cx="3284038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Cruzados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Heterodoxia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48913" y="4018880"/>
        <a:ext cx="3221778" cy="1000596"/>
      </dsp:txXfrm>
    </dsp:sp>
    <dsp:sp modelId="{A83B9D07-4277-4649-ACD3-FB4C8710D7F9}">
      <dsp:nvSpPr>
        <dsp:cNvPr id="0" name=""/>
        <dsp:cNvSpPr/>
      </dsp:nvSpPr>
      <dsp:spPr>
        <a:xfrm>
          <a:off x="5122266" y="2039"/>
          <a:ext cx="3859485" cy="1062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15" tIns="80010" rIns="120015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Externo</a:t>
          </a:r>
          <a:endParaRPr lang="pt-BR" sz="6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3396" y="33169"/>
        <a:ext cx="3797225" cy="1000596"/>
      </dsp:txXfrm>
    </dsp:sp>
    <dsp:sp modelId="{14B518F4-57A4-45BA-8DF5-28B03F975D0F}">
      <dsp:nvSpPr>
        <dsp:cNvPr id="0" name=""/>
        <dsp:cNvSpPr/>
      </dsp:nvSpPr>
      <dsp:spPr>
        <a:xfrm>
          <a:off x="5508215" y="1064895"/>
          <a:ext cx="385948" cy="797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7142"/>
              </a:lnTo>
              <a:lnTo>
                <a:pt x="385948" y="79714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7AE43A-2CA7-4EF2-87C6-C1454D61125B}">
      <dsp:nvSpPr>
        <dsp:cNvPr id="0" name=""/>
        <dsp:cNvSpPr/>
      </dsp:nvSpPr>
      <dsp:spPr>
        <a:xfrm>
          <a:off x="5894163" y="1330609"/>
          <a:ext cx="3649235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América Latina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Crise da Dívida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1361739"/>
        <a:ext cx="3586975" cy="1000596"/>
      </dsp:txXfrm>
    </dsp:sp>
    <dsp:sp modelId="{60D2F3ED-1BF7-4132-8715-818441190B39}">
      <dsp:nvSpPr>
        <dsp:cNvPr id="0" name=""/>
        <dsp:cNvSpPr/>
      </dsp:nvSpPr>
      <dsp:spPr>
        <a:xfrm>
          <a:off x="5508215" y="1064895"/>
          <a:ext cx="385948" cy="2125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5712"/>
              </a:lnTo>
              <a:lnTo>
                <a:pt x="385948" y="212571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91476-BB4C-4BD5-8604-9F35D7F604E0}">
      <dsp:nvSpPr>
        <dsp:cNvPr id="0" name=""/>
        <dsp:cNvSpPr/>
      </dsp:nvSpPr>
      <dsp:spPr>
        <a:xfrm>
          <a:off x="5894163" y="2659180"/>
          <a:ext cx="3693195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Abertura Soviética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2690310"/>
        <a:ext cx="3630935" cy="1000596"/>
      </dsp:txXfrm>
    </dsp:sp>
    <dsp:sp modelId="{09E84DBA-320A-42FA-ABAB-313248BE3437}">
      <dsp:nvSpPr>
        <dsp:cNvPr id="0" name=""/>
        <dsp:cNvSpPr/>
      </dsp:nvSpPr>
      <dsp:spPr>
        <a:xfrm>
          <a:off x="5508215" y="1064895"/>
          <a:ext cx="385948" cy="34542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4282"/>
              </a:lnTo>
              <a:lnTo>
                <a:pt x="385948" y="345428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B0427-D7A7-4BF7-80D1-23549814640E}">
      <dsp:nvSpPr>
        <dsp:cNvPr id="0" name=""/>
        <dsp:cNvSpPr/>
      </dsp:nvSpPr>
      <dsp:spPr>
        <a:xfrm>
          <a:off x="5894163" y="3987750"/>
          <a:ext cx="3746916" cy="1062856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FMI e o Consenso Washington (1989)</a:t>
          </a:r>
          <a:endParaRPr lang="pt-BR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5293" y="4018880"/>
        <a:ext cx="3684656" cy="10005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B38E9-F252-438D-894C-A34DE8F5B9EC}">
      <dsp:nvSpPr>
        <dsp:cNvPr id="0" name=""/>
        <dsp:cNvSpPr/>
      </dsp:nvSpPr>
      <dsp:spPr>
        <a:xfrm rot="5400000">
          <a:off x="1345622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A801D-D07F-4E63-A22D-727B328368CA}">
      <dsp:nvSpPr>
        <dsp:cNvPr id="0" name=""/>
        <dsp:cNvSpPr/>
      </dsp:nvSpPr>
      <dsp:spPr>
        <a:xfrm>
          <a:off x="1047730" y="24930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Contenção ao Comunismo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2418" y="89618"/>
        <a:ext cx="1763416" cy="1195517"/>
      </dsp:txXfrm>
    </dsp:sp>
    <dsp:sp modelId="{7341570C-C06A-432C-A396-ECE222C9557A}">
      <dsp:nvSpPr>
        <dsp:cNvPr id="0" name=""/>
        <dsp:cNvSpPr/>
      </dsp:nvSpPr>
      <dsp:spPr>
        <a:xfrm>
          <a:off x="2994183" y="139563"/>
          <a:ext cx="344979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Início do governo Reagan (1981)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183" y="139563"/>
        <a:ext cx="3449796" cy="1070837"/>
      </dsp:txXfrm>
    </dsp:sp>
    <dsp:sp modelId="{B73BB199-65ED-4B2A-8EC7-5D1C252A361D}">
      <dsp:nvSpPr>
        <dsp:cNvPr id="0" name=""/>
        <dsp:cNvSpPr/>
      </dsp:nvSpPr>
      <dsp:spPr>
        <a:xfrm rot="5400000">
          <a:off x="3412506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43655-7195-473A-A6E4-ABC23B4782DD}">
      <dsp:nvSpPr>
        <dsp:cNvPr id="0" name=""/>
        <dsp:cNvSpPr/>
      </dsp:nvSpPr>
      <dsp:spPr>
        <a:xfrm>
          <a:off x="3114614" y="1513222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Promoção do Livre Comércio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9302" y="1577910"/>
        <a:ext cx="1763416" cy="1195517"/>
      </dsp:txXfrm>
    </dsp:sp>
    <dsp:sp modelId="{0D6A4028-BA35-4022-8D79-CCB5D04C548C}">
      <dsp:nvSpPr>
        <dsp:cNvPr id="0" name=""/>
        <dsp:cNvSpPr/>
      </dsp:nvSpPr>
      <dsp:spPr>
        <a:xfrm>
          <a:off x="5071227" y="1627855"/>
          <a:ext cx="3054343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Final do governo Reagan (1989)</a:t>
          </a:r>
          <a:endParaRPr lang="pt-BR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1227" y="1627855"/>
        <a:ext cx="3054343" cy="1070837"/>
      </dsp:txXfrm>
    </dsp:sp>
    <dsp:sp modelId="{F0AFD714-FCE1-4C9C-83C2-B9E9E9F5D119}">
      <dsp:nvSpPr>
        <dsp:cNvPr id="0" name=""/>
        <dsp:cNvSpPr/>
      </dsp:nvSpPr>
      <dsp:spPr>
        <a:xfrm>
          <a:off x="5181498" y="3001514"/>
          <a:ext cx="1892792" cy="1324893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Aparato Comercial EUA</a:t>
          </a:r>
          <a:endParaRPr lang="pt-BR" sz="2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6186" y="3066202"/>
        <a:ext cx="1763416" cy="1195517"/>
      </dsp:txXfrm>
    </dsp:sp>
    <dsp:sp modelId="{A87F2785-4370-4C3C-B23B-E3EBA0E62DC2}">
      <dsp:nvSpPr>
        <dsp:cNvPr id="0" name=""/>
        <dsp:cNvSpPr/>
      </dsp:nvSpPr>
      <dsp:spPr>
        <a:xfrm>
          <a:off x="7105078" y="3127873"/>
          <a:ext cx="3410521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Defesa Comercial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Proteção de Investimentos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GAAT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05078" y="3127873"/>
        <a:ext cx="3410521" cy="10708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EDBDB-416D-44A5-9DBC-C9914717B2D5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48ECC7-CFAE-4A72-B917-D0B567D6A640}">
      <dsp:nvSpPr>
        <dsp:cNvPr id="0" name=""/>
        <dsp:cNvSpPr/>
      </dsp:nvSpPr>
      <dsp:spPr>
        <a:xfrm>
          <a:off x="525780" y="19448"/>
          <a:ext cx="9582445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Dominação da Agenda Internacional pelo Norte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67003"/>
        <a:ext cx="9487335" cy="879050"/>
      </dsp:txXfrm>
    </dsp:sp>
    <dsp:sp modelId="{46CB1331-8053-4D6A-9013-842D6D4ECC11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5FACD0-4FFE-4E0A-8CEA-10AD9B3237DE}">
      <dsp:nvSpPr>
        <dsp:cNvPr id="0" name=""/>
        <dsp:cNvSpPr/>
      </dsp:nvSpPr>
      <dsp:spPr>
        <a:xfrm>
          <a:off x="525780" y="1516329"/>
          <a:ext cx="8527331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Desmobilização do Terceiro Mundismo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3335" y="1563884"/>
        <a:ext cx="8432221" cy="879050"/>
      </dsp:txXfrm>
    </dsp:sp>
    <dsp:sp modelId="{78A9EFD9-1AF7-4918-B7BE-A31027EAEC14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AB409-C83C-40FA-B6EC-25BC12D6565A}">
      <dsp:nvSpPr>
        <dsp:cNvPr id="0" name=""/>
        <dsp:cNvSpPr/>
      </dsp:nvSpPr>
      <dsp:spPr>
        <a:xfrm>
          <a:off x="500620" y="3024928"/>
          <a:ext cx="10012402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Fragilidade Econômica na AL e foco no Leste Europeu</a:t>
          </a:r>
          <a:endParaRPr lang="pt-BR" sz="3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175" y="3072483"/>
        <a:ext cx="9917292" cy="8790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B4780-ADE6-4F0A-B572-740498A76DA4}">
      <dsp:nvSpPr>
        <dsp:cNvPr id="0" name=""/>
        <dsp:cNvSpPr/>
      </dsp:nvSpPr>
      <dsp:spPr>
        <a:xfrm>
          <a:off x="53" y="156667"/>
          <a:ext cx="5108253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Apoio Atual (Principais países)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" y="156667"/>
        <a:ext cx="5108253" cy="662400"/>
      </dsp:txXfrm>
    </dsp:sp>
    <dsp:sp modelId="{9C3E9250-3C5A-43EB-B71E-D7108E8103EB}">
      <dsp:nvSpPr>
        <dsp:cNvPr id="0" name=""/>
        <dsp:cNvSpPr/>
      </dsp:nvSpPr>
      <dsp:spPr>
        <a:xfrm>
          <a:off x="53" y="819067"/>
          <a:ext cx="5108253" cy="45575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Rússia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Reino Unido 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França </a:t>
          </a:r>
          <a:endParaRPr lang="pt-BR" sz="1600" u="none" kern="1200" dirty="0">
            <a:solidFill>
              <a:srgbClr val="990033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China</a:t>
          </a:r>
          <a:endParaRPr lang="pt-BR" sz="1600" u="none" kern="1200" dirty="0">
            <a:solidFill>
              <a:srgbClr val="FFC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 dos Países de Língua Portuguesa (CPLP)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Chile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Indonésia 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Finlândia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Eslovênia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Austrália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África do Sul 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Guatemala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Vietnã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b="0" i="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Filipinas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Paraguay e Uruguay</a:t>
          </a:r>
          <a:endParaRPr lang="pt-BR" sz="16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" y="819067"/>
        <a:ext cx="5108253" cy="4557557"/>
      </dsp:txXfrm>
    </dsp:sp>
    <dsp:sp modelId="{00C48EFE-7164-4144-82A6-2BCB754E2E82}">
      <dsp:nvSpPr>
        <dsp:cNvPr id="0" name=""/>
        <dsp:cNvSpPr/>
      </dsp:nvSpPr>
      <dsp:spPr>
        <a:xfrm>
          <a:off x="5823462" y="156667"/>
          <a:ext cx="5108253" cy="662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Mandatos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3462" y="156667"/>
        <a:ext cx="5108253" cy="662400"/>
      </dsp:txXfrm>
    </dsp:sp>
    <dsp:sp modelId="{617031C1-C90D-4106-B2A6-72E7AD47DCBF}">
      <dsp:nvSpPr>
        <dsp:cNvPr id="0" name=""/>
        <dsp:cNvSpPr/>
      </dsp:nvSpPr>
      <dsp:spPr>
        <a:xfrm>
          <a:off x="5823462" y="819067"/>
          <a:ext cx="5108253" cy="45575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1946-1947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1951-1952</a:t>
          </a:r>
          <a:endParaRPr lang="pt-BR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1954-1955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1963-1964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1967-1968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1988-1989</a:t>
          </a:r>
          <a:endParaRPr lang="pt-BR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1993-1994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1998-1999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2004-2005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2010-2011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Maior participação junto com o Japão</a:t>
          </a:r>
          <a:endParaRPr lang="pt-BR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3462" y="819067"/>
        <a:ext cx="5108253" cy="45575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2B10B-4283-4C2E-8C28-732C0EA9D4CB}">
      <dsp:nvSpPr>
        <dsp:cNvPr id="0" name=""/>
        <dsp:cNvSpPr/>
      </dsp:nvSpPr>
      <dsp:spPr>
        <a:xfrm rot="16200000">
          <a:off x="686" y="170286"/>
          <a:ext cx="2108200" cy="1769581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Desenvolvimento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79673" y="528027"/>
        <a:ext cx="1459904" cy="1054100"/>
      </dsp:txXfrm>
    </dsp:sp>
    <dsp:sp modelId="{5B5636B3-2992-471D-A896-E94AE4487AF6}">
      <dsp:nvSpPr>
        <dsp:cNvPr id="0" name=""/>
        <dsp:cNvSpPr/>
      </dsp:nvSpPr>
      <dsp:spPr>
        <a:xfrm rot="5400000">
          <a:off x="3080529" y="976"/>
          <a:ext cx="2108200" cy="21082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Meio Ambiente</a:t>
          </a:r>
          <a:endParaRPr lang="pt-BR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80530" y="528026"/>
        <a:ext cx="1739265" cy="105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9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72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40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267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35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8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97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240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9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05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57DD-B8B7-4B85-B936-A8F68683BFE8}" type="datetimeFigureOut">
              <a:rPr lang="pt-BR" smtClean="0"/>
              <a:t>03/06/2021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D221-0F2D-4368-BDF5-FDCEA2577A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8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88123" y="177885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</a:t>
            </a:r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Crise Econômica e Política Externa Brasileira</a:t>
            </a:r>
            <a:br>
              <a:rPr lang="pt-BR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2615" y="3824776"/>
            <a:ext cx="9144000" cy="1655762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BRI0067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Política Externa Brasileira</a:t>
            </a: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sz="28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</a:t>
            </a:r>
            <a:endParaRPr lang="pt-BR" sz="28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1246" y="705096"/>
            <a:ext cx="10515600" cy="1018198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Reativação do Multilateralismo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604572"/>
              </p:ext>
            </p:extLst>
          </p:nvPr>
        </p:nvGraphicFramePr>
        <p:xfrm>
          <a:off x="849923" y="211870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59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PEB Sarney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Mudança na Política de Direitos Humanos – democratização -  Brasil adere a acordos no âmbito da ONU e OEA (convenção contra a tortura, por exemplo)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Reatamento de Relações com Cuba – 1986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de Apoio a Contadora (resolução dos conflitos centro-americano e rechaço a intervenção de Reagan – Granada)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Grupo do Rio – Substitui a contadora e funciona como fórum genuinamente latino-americano – 1986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à América Latina – Sarney visita todos na 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72512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- Argentina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1646" y="973015"/>
            <a:ext cx="10515600" cy="4828809"/>
          </a:xfrm>
        </p:spPr>
        <p:txBody>
          <a:bodyPr/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Diplomacia Presidencial – Sarney e Alfonsín  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– Tratado do mercado comum Argentina – Brasil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 visita as instalações nucleares secretas de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Picalneyeu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Regional para além do comércio (formato ALADI)</a:t>
            </a: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importante parceiro comercial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07" y="3204063"/>
            <a:ext cx="5807934" cy="35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ttp://www.eldia.com.ar/edis/20100516/fotos_g/grafsept5_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929" y="3204063"/>
            <a:ext cx="4980823" cy="36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681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- EUA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71102"/>
            <a:ext cx="10515600" cy="4351338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Relação Comercial Deteriorada – Ações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Anti-Dumping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(aviões, calçados); Propriedade Intelectual (farmacêuticos)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Sarney visita em 1986 – contornar o problema comercial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1987 – Declaração da Moratória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– Acordo com os Credores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Atenção dos EUA na América Central e México (presidente Salinas (PRI) inicia negociações do NAFTA)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94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Universalismo Continuado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0231" y="225937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1988 Sarney visita a URSS de Gorbatchev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Espacial com a China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Econômica e Financeira com o Japão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volta ao Conselho de Segurança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Aprovação das ZOPACAS no CSONU</a:t>
            </a:r>
          </a:p>
          <a:p>
            <a:pPr>
              <a:spcAft>
                <a:spcPts val="1200"/>
              </a:spcAft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Início das pretensões de reforma do CSONU</a:t>
            </a:r>
          </a:p>
          <a:p>
            <a:pPr>
              <a:spcAft>
                <a:spcPts val="12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7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557"/>
            <a:ext cx="10515600" cy="99475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Pretensão ao CSONU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533475"/>
              </p:ext>
            </p:extLst>
          </p:nvPr>
        </p:nvGraphicFramePr>
        <p:xfrm>
          <a:off x="574431" y="1101968"/>
          <a:ext cx="10931769" cy="5533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72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Brasil – África Portuguesa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Auge das relações econômicas tinha sido no final dos 70 e início dos 80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crise econômica gerou esfriamento das relações: crise na África Subsaariana e fim dos subsídios às exportações brasileiras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Sarney foca na cooperação política para manterem ativos os canais que ligam o Atlântico 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Cúpula de São Luiz do Maranhão: Criação do Instituo da Língua Portuguesa (1989) – início da CPLP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Ampliação e consolidação das sanções antiapartheid em 1985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Conferência de Estocolmo 1972: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Queimadas na Amazônia 1987 e 1988: repercussão internacional (BM)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da Sociedade Civil: Chico Mendes (1988), ONGs (SOS Mata Atlântica), imprensa...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Nossa Natureza: ligar pobreza ao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desmatamento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embrião de RIO 92.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274276944"/>
              </p:ext>
            </p:extLst>
          </p:nvPr>
        </p:nvGraphicFramePr>
        <p:xfrm>
          <a:off x="6310922" y="1371600"/>
          <a:ext cx="5189416" cy="2110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67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8508" y="2071810"/>
            <a:ext cx="10515600" cy="4351338"/>
          </a:xfrm>
        </p:spPr>
        <p:txBody>
          <a:bodyPr>
            <a:normAutofit/>
          </a:bodyPr>
          <a:lstStyle/>
          <a:p>
            <a:pPr algn="just">
              <a:spcAft>
                <a:spcPts val="4800"/>
              </a:spcAft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Inserção Internacional Periférica do Brasil</a:t>
            </a:r>
          </a:p>
          <a:p>
            <a:pPr algn="just">
              <a:spcAft>
                <a:spcPts val="4800"/>
              </a:spcAft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de José Sarney</a:t>
            </a: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0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5031" y="400293"/>
            <a:ext cx="10515600" cy="1325563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Três Tipos de Inserção </a:t>
            </a:r>
            <a:r>
              <a:rPr lang="pt-BR" dirty="0" err="1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Semi-Periférica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413109"/>
              </p:ext>
            </p:extLst>
          </p:nvPr>
        </p:nvGraphicFramePr>
        <p:xfrm>
          <a:off x="1060938" y="204836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69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83064"/>
            <a:ext cx="10515600" cy="1088537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Inserção Internacional do Brasil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777239"/>
              </p:ext>
            </p:extLst>
          </p:nvPr>
        </p:nvGraphicFramePr>
        <p:xfrm>
          <a:off x="1107830" y="2075717"/>
          <a:ext cx="4932000" cy="241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07015" y="1512278"/>
            <a:ext cx="5638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Política Externa do Brasil transita entre os 3 tipos de Inserção: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1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Castelo Branco e República Dominicana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2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Geisel e URSS, China e Angola</a:t>
            </a:r>
          </a:p>
          <a:p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 3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Rodada Doha 2008 Lula</a:t>
            </a:r>
          </a:p>
          <a:p>
            <a:endParaRPr lang="pt-BR" dirty="0"/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34460" y="5111262"/>
            <a:ext cx="827649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Diferença entre os países em desenvolvimento: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Industrialização e Complexidade Econômica x Exportação de Commodities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Dependência de Ajuda Externa e Laços Comerciais Concentrado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77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94788"/>
            <a:ext cx="10515600" cy="99475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Economia Política da PEB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763175"/>
              </p:ext>
            </p:extLst>
          </p:nvPr>
        </p:nvGraphicFramePr>
        <p:xfrm>
          <a:off x="838200" y="168494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37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556"/>
            <a:ext cx="10515600" cy="1029921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Contextos Interno e Externo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081078"/>
              </p:ext>
            </p:extLst>
          </p:nvPr>
        </p:nvGraphicFramePr>
        <p:xfrm>
          <a:off x="838200" y="1324708"/>
          <a:ext cx="10515600" cy="505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57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8907" y="130664"/>
            <a:ext cx="10515600" cy="49066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Dívida Externa Brasileira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056" y="695752"/>
            <a:ext cx="7883879" cy="59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6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42" y="959111"/>
            <a:ext cx="11936458" cy="48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91662" y="5819111"/>
            <a:ext cx="105859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Balanço de Capitais:  entrada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saída 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comércio de bens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serviços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pagamentos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transferências; conta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financeira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transferências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patrimônio por migrantes ,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Investimento Direto, Investimento em Carteira, Derivativos e Outros Investimentos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FMI e empréstimos também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EUA – Fator Sistêmico</a:t>
            </a:r>
            <a:endParaRPr lang="pt-BR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7221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5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687</Words>
  <Application>Microsoft Office PowerPoint</Application>
  <PresentationFormat>Personalizar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Aula 8. Crise Econômica e Política Externa Brasileira </vt:lpstr>
      <vt:lpstr>Plano de Aula</vt:lpstr>
      <vt:lpstr>Três Tipos de Inserção Semi-Periférica</vt:lpstr>
      <vt:lpstr>Inserção Internacional do Brasil</vt:lpstr>
      <vt:lpstr>Economia Política da PEB</vt:lpstr>
      <vt:lpstr>Contextos Interno e Externo</vt:lpstr>
      <vt:lpstr>Dívida Externa Brasileira</vt:lpstr>
      <vt:lpstr>Apresentação do PowerPoint</vt:lpstr>
      <vt:lpstr>EUA – Fator Sistêmico</vt:lpstr>
      <vt:lpstr>Reativação do Multilateralismo</vt:lpstr>
      <vt:lpstr>PEB Sarney</vt:lpstr>
      <vt:lpstr>Brasil - Argentina</vt:lpstr>
      <vt:lpstr>Brasil - EUA</vt:lpstr>
      <vt:lpstr>Universalismo Continuado</vt:lpstr>
      <vt:lpstr>Pretensão ao CSONU</vt:lpstr>
      <vt:lpstr>Brasil – África Portuguesa</vt:lpstr>
      <vt:lpstr>Meio Ambiente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9. Crise Econômica e Política Externa Brasileira</dc:title>
  <dc:creator>Pedro Feliu</dc:creator>
  <cp:lastModifiedBy>Paulo</cp:lastModifiedBy>
  <cp:revision>58</cp:revision>
  <dcterms:created xsi:type="dcterms:W3CDTF">2015-10-14T15:08:51Z</dcterms:created>
  <dcterms:modified xsi:type="dcterms:W3CDTF">2021-06-03T20:57:48Z</dcterms:modified>
</cp:coreProperties>
</file>