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64" r:id="rId4"/>
    <p:sldId id="263" r:id="rId5"/>
    <p:sldId id="265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C3C9-FBD5-4652-A5F7-09A1AA7F8752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F7C2-D0AB-4727-9937-207AB1E8A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9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FAA5-89BF-47A2-A7FB-690B1D4553B1}" type="datetimeFigureOut">
              <a:rPr lang="pt-BR" smtClean="0"/>
              <a:pPr/>
              <a:t>19/03/2023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2EFE-CB55-4612-BE1F-F78B52756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iau0927_022_cadernos/docs/iau0927_utopia_insight_cadern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2E4F57-2645-AEE9-6FF4-F3F219383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2201" r="12201" b="12201"/>
          <a:stretch/>
        </p:blipFill>
        <p:spPr>
          <a:xfrm>
            <a:off x="-292540" y="-20150"/>
            <a:ext cx="9729080" cy="547260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0333038-204C-5029-B2C9-61BA51DB940E}"/>
              </a:ext>
            </a:extLst>
          </p:cNvPr>
          <p:cNvSpPr txBox="1">
            <a:spLocks/>
          </p:cNvSpPr>
          <p:nvPr/>
        </p:nvSpPr>
        <p:spPr>
          <a:xfrm>
            <a:off x="5004048" y="5540058"/>
            <a:ext cx="4408620" cy="1302414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>
                <a:solidFill>
                  <a:schemeClr val="bg1"/>
                </a:solidFill>
              </a:rPr>
              <a:t>IAU0917_Meios Digitais I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Profa. Associada Dra. Anja Pratschke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3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CDE50C1B-71B2-BCF6-7D24-DEE641605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16987" y="5181600"/>
            <a:ext cx="6873758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483539A-D2E0-6D38-DDA0-C7978F80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737" y="5254391"/>
            <a:ext cx="6650259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exemplos de exercícios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5B22D31-F2B9-20CB-04F8-9288E5DC4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12" t="20586" r="27795" b="16403"/>
          <a:stretch/>
        </p:blipFill>
        <p:spPr>
          <a:xfrm>
            <a:off x="2731443" y="891540"/>
            <a:ext cx="3718949" cy="50711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E09313-91F8-4E5C-D1CC-81AC4A119AAF}"/>
              </a:ext>
            </a:extLst>
          </p:cNvPr>
          <p:cNvSpPr txBox="1"/>
          <p:nvPr/>
        </p:nvSpPr>
        <p:spPr>
          <a:xfrm>
            <a:off x="683568" y="6093296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https://issuu.com/iau0927_022_cadernos/docs/iau0927_utopia_insight_caderno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75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00760-CF1D-D43C-C66B-9B6CD8CC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 ou meio - digital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DEE2743-716E-7D62-A076-03FEA8F7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“Em geral, o termo refere-se a qualquer mídia que utiliza, como meio, um computador ou equipamento digital para criar, explorar, finalizar ou dar continuidade a um projeto que tem como suporte a internet, comunicação online ou offline, produções gráficas, videogames, conteúdos audiovisuais, etc. Se opõe também às mídias analógicas, usufruindo assim das vantagens técnicas dos meios digitais como uma maior agilidade na manipulação e criação de conteúdos. Além disso, o conteúdo pode ser reproduzido e reutilizado sem perda de qualidade, o que garante um fluxo de trabalho muito mais dinâmico e </a:t>
            </a:r>
            <a:r>
              <a:rPr lang="pt-BR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multimidiático</a:t>
            </a:r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favorecendo assim a interdisciplinaridade ou a integração entre os diferentes meios, sendo essa uma característica marcante desse tipo de mídia e processo de trabalho.</a:t>
            </a:r>
          </a:p>
          <a:p>
            <a:pPr algn="l"/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Atualmente, no entanto, mídias digitais não se limita apenas à oposição das mídias analógicas, mas como uma ramificação muito mais abrangente, criativa e ilimitada do uso de mídias, já que suas possibilidades não necessariamente são formatadas. Pelo contrário, a mídia digital explora os meios corretos para comunicar a mensagem da forma mais adequada e instigante.”</a:t>
            </a:r>
          </a:p>
          <a:p>
            <a:pPr algn="l"/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https://pt.wikipedia.org/wiki/M%C3%ADdia_digital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3663AE-2B79-D1C7-7938-2E3C516C3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9" t="20601" r="19288" b="51400"/>
          <a:stretch/>
        </p:blipFill>
        <p:spPr>
          <a:xfrm>
            <a:off x="4427984" y="5262662"/>
            <a:ext cx="4176464" cy="16227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6CABB57-9459-9C0D-6581-7887611FEC1D}"/>
              </a:ext>
            </a:extLst>
          </p:cNvPr>
          <p:cNvSpPr txBox="1"/>
          <p:nvPr/>
        </p:nvSpPr>
        <p:spPr>
          <a:xfrm>
            <a:off x="4345632" y="5190490"/>
            <a:ext cx="99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ChatGPT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018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1A6872-C99F-8EFF-F939-AB85C4423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4801" b="40200"/>
          <a:stretch/>
        </p:blipFill>
        <p:spPr>
          <a:xfrm>
            <a:off x="323528" y="476672"/>
            <a:ext cx="8100392" cy="18002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B7A3B3D-1B26-A98E-DA93-004DA2ED48F4}"/>
              </a:ext>
            </a:extLst>
          </p:cNvPr>
          <p:cNvSpPr txBox="1"/>
          <p:nvPr/>
        </p:nvSpPr>
        <p:spPr>
          <a:xfrm>
            <a:off x="323528" y="256490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uso de programas computacionais no curso de graduaçao?</a:t>
            </a:r>
          </a:p>
          <a:p>
            <a:endParaRPr lang="pt-BR" dirty="0"/>
          </a:p>
          <a:p>
            <a:pPr algn="ctr"/>
            <a:r>
              <a:rPr lang="pt-BR" dirty="0"/>
              <a:t>TIC + CAAD</a:t>
            </a:r>
          </a:p>
          <a:p>
            <a:r>
              <a:rPr lang="pt-BR" dirty="0"/>
              <a:t>Tecnologia da Informação e Comunicação + Computer </a:t>
            </a:r>
            <a:r>
              <a:rPr lang="pt-BR" dirty="0" err="1"/>
              <a:t>Aided</a:t>
            </a:r>
            <a:r>
              <a:rPr lang="pt-BR" dirty="0"/>
              <a:t> </a:t>
            </a:r>
            <a:r>
              <a:rPr lang="pt-BR" dirty="0" err="1"/>
              <a:t>Architectural</a:t>
            </a:r>
            <a:r>
              <a:rPr lang="pt-BR" dirty="0"/>
              <a:t> Design</a:t>
            </a:r>
          </a:p>
          <a:p>
            <a:endParaRPr lang="pt-BR" dirty="0"/>
          </a:p>
          <a:p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Historia da Midia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Subteorias computacionais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Seleção de programas e Aprendizagem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C50C7DAC-791C-FC36-81AC-E3D70F4FB82F}"/>
              </a:ext>
            </a:extLst>
          </p:cNvPr>
          <p:cNvSpPr/>
          <p:nvPr/>
        </p:nvSpPr>
        <p:spPr>
          <a:xfrm>
            <a:off x="4189100" y="5301208"/>
            <a:ext cx="76579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4D3EAC-E2CE-A1E7-2A51-F66E009991AC}"/>
              </a:ext>
            </a:extLst>
          </p:cNvPr>
          <p:cNvSpPr txBox="1"/>
          <p:nvPr/>
        </p:nvSpPr>
        <p:spPr>
          <a:xfrm>
            <a:off x="1907704" y="6196662"/>
            <a:ext cx="594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Capacitação em meios </a:t>
            </a:r>
            <a:r>
              <a:rPr lang="pt-BR" dirty="0" err="1"/>
              <a:t>digitals</a:t>
            </a:r>
            <a:r>
              <a:rPr lang="pt-BR" dirty="0"/>
              <a:t> de forma critica &gt;  professional</a:t>
            </a:r>
          </a:p>
        </p:txBody>
      </p:sp>
    </p:spTree>
    <p:extLst>
      <p:ext uri="{BB962C8B-B14F-4D97-AF65-F5344CB8AC3E}">
        <p14:creationId xmlns:p14="http://schemas.microsoft.com/office/powerpoint/2010/main" val="8198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3008313" cy="1162050"/>
          </a:xfrm>
        </p:spPr>
        <p:txBody>
          <a:bodyPr/>
          <a:lstStyle/>
          <a:p>
            <a:r>
              <a:rPr lang="pt-BR" dirty="0"/>
              <a:t>infraestrutura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1561" y="1494706"/>
            <a:ext cx="3168352" cy="4753149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Plataformas colaborativas &gt; Virtual &gt; </a:t>
            </a:r>
          </a:p>
          <a:p>
            <a:r>
              <a:rPr lang="pt-BR" dirty="0"/>
              <a:t>Plataforma Edisciplinas </a:t>
            </a:r>
            <a:r>
              <a:rPr lang="pt-BR" dirty="0" err="1"/>
              <a:t>usp</a:t>
            </a:r>
            <a:endParaRPr lang="pt-BR" dirty="0"/>
          </a:p>
          <a:p>
            <a:r>
              <a:rPr lang="pt-BR" dirty="0"/>
              <a:t>Plataforma MIRO</a:t>
            </a:r>
          </a:p>
          <a:p>
            <a:r>
              <a:rPr lang="pt-BR" dirty="0"/>
              <a:t>Sistemas iau</a:t>
            </a:r>
          </a:p>
          <a:p>
            <a:r>
              <a:rPr lang="pt-BR" dirty="0"/>
              <a:t>Sistemas.usp.br / </a:t>
            </a:r>
            <a:r>
              <a:rPr lang="pt-BR" dirty="0" err="1"/>
              <a:t>jupiter</a:t>
            </a:r>
            <a:endParaRPr lang="pt-BR" dirty="0"/>
          </a:p>
          <a:p>
            <a:r>
              <a:rPr lang="pt-BR" dirty="0"/>
              <a:t>Site </a:t>
            </a:r>
            <a:r>
              <a:rPr lang="pt-BR" dirty="0" err="1"/>
              <a:t>iau.usp</a:t>
            </a:r>
            <a:endParaRPr lang="pt-BR" dirty="0"/>
          </a:p>
          <a:p>
            <a:endParaRPr lang="pt-BR" dirty="0"/>
          </a:p>
          <a:p>
            <a:r>
              <a:rPr lang="pt-BR" dirty="0"/>
              <a:t>Físico &gt;</a:t>
            </a:r>
          </a:p>
          <a:p>
            <a:r>
              <a:rPr lang="pt-BR" dirty="0"/>
              <a:t>LEI, </a:t>
            </a:r>
          </a:p>
          <a:p>
            <a:r>
              <a:rPr lang="pt-BR" dirty="0" err="1"/>
              <a:t>Laboratorio</a:t>
            </a:r>
            <a:r>
              <a:rPr lang="pt-BR" dirty="0"/>
              <a:t> EESC</a:t>
            </a:r>
          </a:p>
          <a:p>
            <a:r>
              <a:rPr lang="pt-BR" dirty="0"/>
              <a:t>Atelier</a:t>
            </a:r>
          </a:p>
          <a:p>
            <a:r>
              <a:rPr lang="pt-BR" dirty="0"/>
              <a:t>FABDIG</a:t>
            </a:r>
          </a:p>
          <a:p>
            <a:r>
              <a:rPr lang="pt-BR" dirty="0"/>
              <a:t>WIFI instituto</a:t>
            </a:r>
          </a:p>
          <a:p>
            <a:r>
              <a:rPr lang="pt-BR" dirty="0"/>
              <a:t>WIFI USP</a:t>
            </a:r>
          </a:p>
          <a:p>
            <a:endParaRPr lang="pt-BR" dirty="0"/>
          </a:p>
          <a:p>
            <a:r>
              <a:rPr lang="pt-BR" dirty="0"/>
              <a:t>Grupos de Pesquisa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8C4669FE-1B80-D875-24ED-4D6E164AAD18}"/>
              </a:ext>
            </a:extLst>
          </p:cNvPr>
          <p:cNvSpPr txBox="1">
            <a:spLocks/>
          </p:cNvSpPr>
          <p:nvPr/>
        </p:nvSpPr>
        <p:spPr>
          <a:xfrm>
            <a:off x="4511433" y="1477690"/>
            <a:ext cx="3168352" cy="475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r>
              <a:rPr lang="pt-BR" dirty="0"/>
              <a:t>Plataformas acadêmicas &gt; Virtual &gt; </a:t>
            </a:r>
          </a:p>
          <a:p>
            <a:r>
              <a:rPr lang="pt-BR" dirty="0"/>
              <a:t>Plataforma Edisciplinas </a:t>
            </a:r>
            <a:r>
              <a:rPr lang="pt-BR" dirty="0" err="1"/>
              <a:t>usp</a:t>
            </a:r>
            <a:endParaRPr lang="pt-BR" dirty="0"/>
          </a:p>
          <a:p>
            <a:r>
              <a:rPr lang="pt-BR" dirty="0"/>
              <a:t>CNPQ Lattes</a:t>
            </a:r>
          </a:p>
          <a:p>
            <a:endParaRPr lang="pt-BR" dirty="0"/>
          </a:p>
          <a:p>
            <a:r>
              <a:rPr lang="pt-BR" dirty="0"/>
              <a:t>VPN</a:t>
            </a:r>
          </a:p>
          <a:p>
            <a:r>
              <a:rPr lang="pt-BR" dirty="0"/>
              <a:t>Repositórios: Google</a:t>
            </a:r>
          </a:p>
          <a:p>
            <a:r>
              <a:rPr lang="pt-BR" dirty="0"/>
              <a:t>Site biblioteca /Revistas </a:t>
            </a:r>
            <a:r>
              <a:rPr lang="pt-BR" dirty="0" err="1"/>
              <a:t>Pressreader</a:t>
            </a:r>
            <a:r>
              <a:rPr lang="pt-BR" dirty="0"/>
              <a:t>, cursos online: </a:t>
            </a:r>
            <a:r>
              <a:rPr lang="pt-BR" dirty="0" err="1"/>
              <a:t>Coursera</a:t>
            </a:r>
            <a:r>
              <a:rPr lang="pt-BR" dirty="0"/>
              <a:t> / Digital future</a:t>
            </a:r>
          </a:p>
          <a:p>
            <a:r>
              <a:rPr lang="pt-BR" dirty="0" err="1"/>
              <a:t>ChatGPT</a:t>
            </a:r>
            <a:r>
              <a:rPr lang="pt-BR" dirty="0"/>
              <a:t> / Wikipedia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Físico: </a:t>
            </a:r>
          </a:p>
          <a:p>
            <a:r>
              <a:rPr lang="pt-BR" dirty="0"/>
              <a:t>Grupos de Pesquisa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373</Words>
  <Application>Microsoft Office PowerPoint</Application>
  <PresentationFormat>Apresentação na tela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exemplos de exercícios </vt:lpstr>
      <vt:lpstr>Apresentação do PowerPoint</vt:lpstr>
      <vt:lpstr>Meios ou meio - digital</vt:lpstr>
      <vt:lpstr>Apresentação do PowerPoint</vt:lpstr>
      <vt:lpstr>infraestrutura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IAU 743 Informática na Arquitetura Profa. Dra. Anja Pratschke</dc:title>
  <dc:creator>Anja</dc:creator>
  <cp:lastModifiedBy>Pratschke Anja</cp:lastModifiedBy>
  <cp:revision>25</cp:revision>
  <dcterms:created xsi:type="dcterms:W3CDTF">2012-03-04T12:55:47Z</dcterms:created>
  <dcterms:modified xsi:type="dcterms:W3CDTF">2023-03-19T15:06:08Z</dcterms:modified>
</cp:coreProperties>
</file>