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257" r:id="rId3"/>
    <p:sldId id="259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53" r:id="rId12"/>
    <p:sldId id="348" r:id="rId13"/>
    <p:sldId id="351" r:id="rId14"/>
    <p:sldId id="349" r:id="rId15"/>
    <p:sldId id="309" r:id="rId16"/>
    <p:sldId id="350" r:id="rId17"/>
    <p:sldId id="338" r:id="rId18"/>
    <p:sldId id="352" r:id="rId19"/>
    <p:sldId id="34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95A67-C5F0-4367-829F-4F18254BFE27}" v="63" dt="2020-08-14T18:27:5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84972" autoAdjust="0"/>
  </p:normalViewPr>
  <p:slideViewPr>
    <p:cSldViewPr>
      <p:cViewPr varScale="1">
        <p:scale>
          <a:sx n="61" d="100"/>
          <a:sy n="61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Vasconcellos" userId="dcaf4597bd8c5b94" providerId="LiveId" clId="{FFC95A67-C5F0-4367-829F-4F18254BFE27}"/>
    <pc:docChg chg="undo redo custSel mod addSld delSld modSld sldOrd">
      <pc:chgData name="Rafael Vasconcellos" userId="dcaf4597bd8c5b94" providerId="LiveId" clId="{FFC95A67-C5F0-4367-829F-4F18254BFE27}" dt="2020-08-14T18:29:39.134" v="1890" actId="14100"/>
      <pc:docMkLst>
        <pc:docMk/>
      </pc:docMkLst>
      <pc:sldChg chg="modSp mod">
        <pc:chgData name="Rafael Vasconcellos" userId="dcaf4597bd8c5b94" providerId="LiveId" clId="{FFC95A67-C5F0-4367-829F-4F18254BFE27}" dt="2020-08-10T14:25:16.266" v="1665" actId="14100"/>
        <pc:sldMkLst>
          <pc:docMk/>
          <pc:sldMk cId="3342758098" sldId="257"/>
        </pc:sldMkLst>
        <pc:spChg chg="mod">
          <ac:chgData name="Rafael Vasconcellos" userId="dcaf4597bd8c5b94" providerId="LiveId" clId="{FFC95A67-C5F0-4367-829F-4F18254BFE27}" dt="2020-08-10T14:25:16.266" v="1665" actId="14100"/>
          <ac:spMkLst>
            <pc:docMk/>
            <pc:sldMk cId="3342758098" sldId="257"/>
            <ac:spMk id="3" creationId="{00000000-0000-0000-0000-000000000000}"/>
          </ac:spMkLst>
        </pc:spChg>
      </pc:sldChg>
      <pc:sldChg chg="modSp mod">
        <pc:chgData name="Rafael Vasconcellos" userId="dcaf4597bd8c5b94" providerId="LiveId" clId="{FFC95A67-C5F0-4367-829F-4F18254BFE27}" dt="2020-08-10T14:25:57.105" v="1669" actId="27636"/>
        <pc:sldMkLst>
          <pc:docMk/>
          <pc:sldMk cId="1687754027" sldId="259"/>
        </pc:sldMkLst>
        <pc:spChg chg="mod">
          <ac:chgData name="Rafael Vasconcellos" userId="dcaf4597bd8c5b94" providerId="LiveId" clId="{FFC95A67-C5F0-4367-829F-4F18254BFE27}" dt="2020-08-10T14:25:52.775" v="1666" actId="2711"/>
          <ac:spMkLst>
            <pc:docMk/>
            <pc:sldMk cId="1687754027" sldId="259"/>
            <ac:spMk id="2" creationId="{00000000-0000-0000-0000-000000000000}"/>
          </ac:spMkLst>
        </pc:spChg>
        <pc:spChg chg="mod">
          <ac:chgData name="Rafael Vasconcellos" userId="dcaf4597bd8c5b94" providerId="LiveId" clId="{FFC95A67-C5F0-4367-829F-4F18254BFE27}" dt="2020-08-10T14:25:57.105" v="1669" actId="27636"/>
          <ac:spMkLst>
            <pc:docMk/>
            <pc:sldMk cId="1687754027" sldId="259"/>
            <ac:spMk id="3" creationId="{00000000-0000-0000-0000-000000000000}"/>
          </ac:spMkLst>
        </pc:spChg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602550193" sldId="288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402687824" sldId="290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925890936" sldId="293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2139341364" sldId="294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1114738377" sldId="296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1566353965" sldId="298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63994279" sldId="304"/>
        </pc:sldMkLst>
      </pc:sldChg>
      <pc:sldChg chg="modSp mod">
        <pc:chgData name="Rafael Vasconcellos" userId="dcaf4597bd8c5b94" providerId="LiveId" clId="{FFC95A67-C5F0-4367-829F-4F18254BFE27}" dt="2020-08-10T15:18:33.522" v="1731" actId="1076"/>
        <pc:sldMkLst>
          <pc:docMk/>
          <pc:sldMk cId="2129496372" sldId="306"/>
        </pc:sldMkLst>
        <pc:spChg chg="mod">
          <ac:chgData name="Rafael Vasconcellos" userId="dcaf4597bd8c5b94" providerId="LiveId" clId="{FFC95A67-C5F0-4367-829F-4F18254BFE27}" dt="2020-08-10T15:18:33.522" v="1731" actId="1076"/>
          <ac:spMkLst>
            <pc:docMk/>
            <pc:sldMk cId="2129496372" sldId="306"/>
            <ac:spMk id="6" creationId="{43672255-BD3D-446C-A985-83673DCB72CD}"/>
          </ac:spMkLst>
        </pc:spChg>
      </pc:sldChg>
      <pc:sldChg chg="addSp modSp new del mod">
        <pc:chgData name="Rafael Vasconcellos" userId="dcaf4597bd8c5b94" providerId="LiveId" clId="{FFC95A67-C5F0-4367-829F-4F18254BFE27}" dt="2020-08-10T13:13:47.034" v="167" actId="47"/>
        <pc:sldMkLst>
          <pc:docMk/>
          <pc:sldMk cId="2454450538" sldId="307"/>
        </pc:sldMkLst>
        <pc:spChg chg="add mod">
          <ac:chgData name="Rafael Vasconcellos" userId="dcaf4597bd8c5b94" providerId="LiveId" clId="{FFC95A67-C5F0-4367-829F-4F18254BFE27}" dt="2020-08-10T13:13:41.021" v="163" actId="21"/>
          <ac:spMkLst>
            <pc:docMk/>
            <pc:sldMk cId="2454450538" sldId="307"/>
            <ac:spMk id="5" creationId="{1D0B2169-7F73-4A6C-A659-2A5D54E855EB}"/>
          </ac:spMkLst>
        </pc:spChg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185349800" sldId="307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1252066679" sldId="308"/>
        </pc:sldMkLst>
      </pc:sldChg>
      <pc:sldChg chg="addSp new del mod">
        <pc:chgData name="Rafael Vasconcellos" userId="dcaf4597bd8c5b94" providerId="LiveId" clId="{FFC95A67-C5F0-4367-829F-4F18254BFE27}" dt="2020-08-10T14:08:27.072" v="668" actId="47"/>
        <pc:sldMkLst>
          <pc:docMk/>
          <pc:sldMk cId="1682136296" sldId="308"/>
        </pc:sldMkLst>
        <pc:spChg chg="add">
          <ac:chgData name="Rafael Vasconcellos" userId="dcaf4597bd8c5b94" providerId="LiveId" clId="{FFC95A67-C5F0-4367-829F-4F18254BFE27}" dt="2020-08-10T13:01:05.100" v="27" actId="22"/>
          <ac:spMkLst>
            <pc:docMk/>
            <pc:sldMk cId="1682136296" sldId="308"/>
            <ac:spMk id="5" creationId="{81F569E4-A3DF-47FB-B69D-39527F3F84DC}"/>
          </ac:spMkLst>
        </pc:spChg>
        <pc:picChg chg="add">
          <ac:chgData name="Rafael Vasconcellos" userId="dcaf4597bd8c5b94" providerId="LiveId" clId="{FFC95A67-C5F0-4367-829F-4F18254BFE27}" dt="2020-08-10T13:01:05.100" v="27" actId="22"/>
          <ac:picMkLst>
            <pc:docMk/>
            <pc:sldMk cId="1682136296" sldId="308"/>
            <ac:picMk id="7" creationId="{663FFCCE-0F63-407C-89F4-EDC554E3427A}"/>
          </ac:picMkLst>
        </pc:picChg>
      </pc:sldChg>
      <pc:sldChg chg="addSp modSp new mod">
        <pc:chgData name="Rafael Vasconcellos" userId="dcaf4597bd8c5b94" providerId="LiveId" clId="{FFC95A67-C5F0-4367-829F-4F18254BFE27}" dt="2020-08-10T14:27:59.933" v="1690"/>
        <pc:sldMkLst>
          <pc:docMk/>
          <pc:sldMk cId="855932785" sldId="309"/>
        </pc:sldMkLst>
        <pc:spChg chg="mod">
          <ac:chgData name="Rafael Vasconcellos" userId="dcaf4597bd8c5b94" providerId="LiveId" clId="{FFC95A67-C5F0-4367-829F-4F18254BFE27}" dt="2020-08-10T14:27:37.690" v="1689" actId="2711"/>
          <ac:spMkLst>
            <pc:docMk/>
            <pc:sldMk cId="855932785" sldId="309"/>
            <ac:spMk id="2" creationId="{1C9F1F9C-0995-4F92-8B83-A69D998DEF54}"/>
          </ac:spMkLst>
        </pc:spChg>
        <pc:picChg chg="add mod">
          <ac:chgData name="Rafael Vasconcellos" userId="dcaf4597bd8c5b94" providerId="LiveId" clId="{FFC95A67-C5F0-4367-829F-4F18254BFE27}" dt="2020-08-10T14:27:59.933" v="1690"/>
          <ac:picMkLst>
            <pc:docMk/>
            <pc:sldMk cId="855932785" sldId="309"/>
            <ac:picMk id="5" creationId="{2757E93B-BE97-4672-83BC-ABA094BD55EC}"/>
          </ac:picMkLst>
        </pc:picChg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2815016352" sldId="309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932448164" sldId="310"/>
        </pc:sldMkLst>
      </pc:sldChg>
      <pc:sldChg chg="addSp modSp new del modAnim">
        <pc:chgData name="Rafael Vasconcellos" userId="dcaf4597bd8c5b94" providerId="LiveId" clId="{FFC95A67-C5F0-4367-829F-4F18254BFE27}" dt="2020-08-10T14:09:28.465" v="703" actId="47"/>
        <pc:sldMkLst>
          <pc:docMk/>
          <pc:sldMk cId="3968872111" sldId="310"/>
        </pc:sldMkLst>
        <pc:spChg chg="add 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5" creationId="{880773BE-811C-4E8B-9C84-C80B535E1C74}"/>
          </ac:spMkLst>
        </pc:spChg>
        <pc:spChg chg="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7" creationId="{7B9D496C-1FA0-4CAC-A645-033078A19767}"/>
          </ac:spMkLst>
        </pc:spChg>
        <pc:spChg chg="add 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9" creationId="{6097CD59-FA09-4DBE-8BF7-FC39742C31D2}"/>
          </ac:spMkLst>
        </pc:spChg>
        <pc:spChg chg="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11" creationId="{D10385AF-E1D4-4C53-A031-358BDC4791B4}"/>
          </ac:spMkLst>
        </pc:spChg>
        <pc:spChg chg="add 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13" creationId="{B28F9658-F096-4291-BB06-B99A9AC71CBE}"/>
          </ac:spMkLst>
        </pc:spChg>
        <pc:spChg chg="mod">
          <ac:chgData name="Rafael Vasconcellos" userId="dcaf4597bd8c5b94" providerId="LiveId" clId="{FFC95A67-C5F0-4367-829F-4F18254BFE27}" dt="2020-08-10T13:01:23.137" v="31"/>
          <ac:spMkLst>
            <pc:docMk/>
            <pc:sldMk cId="3968872111" sldId="310"/>
            <ac:spMk id="15" creationId="{1C65DA8B-2E55-4014-B782-99D7046EB67A}"/>
          </ac:spMkLst>
        </pc:spChg>
        <pc:grpChg chg="add mod">
          <ac:chgData name="Rafael Vasconcellos" userId="dcaf4597bd8c5b94" providerId="LiveId" clId="{FFC95A67-C5F0-4367-829F-4F18254BFE27}" dt="2020-08-10T13:01:23.137" v="31"/>
          <ac:grpSpMkLst>
            <pc:docMk/>
            <pc:sldMk cId="3968872111" sldId="310"/>
            <ac:grpSpMk id="6" creationId="{26D1D1FE-69D6-4EF9-A26E-ADFF4B0C87B0}"/>
          </ac:grpSpMkLst>
        </pc:grpChg>
        <pc:grpChg chg="add mod">
          <ac:chgData name="Rafael Vasconcellos" userId="dcaf4597bd8c5b94" providerId="LiveId" clId="{FFC95A67-C5F0-4367-829F-4F18254BFE27}" dt="2020-08-10T13:01:23.137" v="31"/>
          <ac:grpSpMkLst>
            <pc:docMk/>
            <pc:sldMk cId="3968872111" sldId="310"/>
            <ac:grpSpMk id="10" creationId="{9892E3AE-80E5-4717-A61F-3EDDCF4D5749}"/>
          </ac:grpSpMkLst>
        </pc:grpChg>
        <pc:grpChg chg="add mod">
          <ac:chgData name="Rafael Vasconcellos" userId="dcaf4597bd8c5b94" providerId="LiveId" clId="{FFC95A67-C5F0-4367-829F-4F18254BFE27}" dt="2020-08-10T13:01:23.137" v="31"/>
          <ac:grpSpMkLst>
            <pc:docMk/>
            <pc:sldMk cId="3968872111" sldId="310"/>
            <ac:grpSpMk id="14" creationId="{1EB11D35-2A70-4E4E-A450-35FB789B5BB4}"/>
          </ac:grpSpMkLst>
        </pc:grpChg>
        <pc:graphicFrameChg chg="add mod">
          <ac:chgData name="Rafael Vasconcellos" userId="dcaf4597bd8c5b94" providerId="LiveId" clId="{FFC95A67-C5F0-4367-829F-4F18254BFE27}" dt="2020-08-10T13:01:23.137" v="31"/>
          <ac:graphicFrameMkLst>
            <pc:docMk/>
            <pc:sldMk cId="3968872111" sldId="310"/>
            <ac:graphicFrameMk id="4" creationId="{70237B2F-4C90-4261-A0CE-2D736257B720}"/>
          </ac:graphicFrameMkLst>
        </pc:graphicFrameChg>
        <pc:cxnChg chg="mod">
          <ac:chgData name="Rafael Vasconcellos" userId="dcaf4597bd8c5b94" providerId="LiveId" clId="{FFC95A67-C5F0-4367-829F-4F18254BFE27}" dt="2020-08-10T13:01:23.137" v="31"/>
          <ac:cxnSpMkLst>
            <pc:docMk/>
            <pc:sldMk cId="3968872111" sldId="310"/>
            <ac:cxnSpMk id="8" creationId="{8913E220-0970-4DF0-91E7-137BF591DED3}"/>
          </ac:cxnSpMkLst>
        </pc:cxnChg>
        <pc:cxnChg chg="mod">
          <ac:chgData name="Rafael Vasconcellos" userId="dcaf4597bd8c5b94" providerId="LiveId" clId="{FFC95A67-C5F0-4367-829F-4F18254BFE27}" dt="2020-08-10T13:01:23.137" v="31"/>
          <ac:cxnSpMkLst>
            <pc:docMk/>
            <pc:sldMk cId="3968872111" sldId="310"/>
            <ac:cxnSpMk id="12" creationId="{5DFCF6F6-7842-48F9-AF6A-AB79856B428B}"/>
          </ac:cxnSpMkLst>
        </pc:cxnChg>
        <pc:cxnChg chg="mod">
          <ac:chgData name="Rafael Vasconcellos" userId="dcaf4597bd8c5b94" providerId="LiveId" clId="{FFC95A67-C5F0-4367-829F-4F18254BFE27}" dt="2020-08-10T13:01:23.137" v="31"/>
          <ac:cxnSpMkLst>
            <pc:docMk/>
            <pc:sldMk cId="3968872111" sldId="310"/>
            <ac:cxnSpMk id="16" creationId="{D6449149-CB0B-4BDB-A776-D8969F6D85C9}"/>
          </ac:cxnSpMkLst>
        </pc:cxnChg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203425245" sldId="311"/>
        </pc:sldMkLst>
      </pc:sldChg>
      <pc:sldChg chg="new del">
        <pc:chgData name="Rafael Vasconcellos" userId="dcaf4597bd8c5b94" providerId="LiveId" clId="{FFC95A67-C5F0-4367-829F-4F18254BFE27}" dt="2020-08-10T13:01:44.407" v="37" actId="47"/>
        <pc:sldMkLst>
          <pc:docMk/>
          <pc:sldMk cId="3206629927" sldId="311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657848429" sldId="312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503792340" sldId="313"/>
        </pc:sldMkLst>
      </pc:sldChg>
      <pc:sldChg chg="del">
        <pc:chgData name="Rafael Vasconcellos" userId="dcaf4597bd8c5b94" providerId="LiveId" clId="{FFC95A67-C5F0-4367-829F-4F18254BFE27}" dt="2020-08-10T12:59:55.499" v="23" actId="47"/>
        <pc:sldMkLst>
          <pc:docMk/>
          <pc:sldMk cId="3862670093" sldId="314"/>
        </pc:sldMkLst>
      </pc:sldChg>
      <pc:sldChg chg="addSp delSp modSp add mod ord">
        <pc:chgData name="Rafael Vasconcellos" userId="dcaf4597bd8c5b94" providerId="LiveId" clId="{FFC95A67-C5F0-4367-829F-4F18254BFE27}" dt="2020-08-10T15:28:31.275" v="1777" actId="1076"/>
        <pc:sldMkLst>
          <pc:docMk/>
          <pc:sldMk cId="0" sldId="338"/>
        </pc:sldMkLst>
        <pc:spChg chg="del mod">
          <ac:chgData name="Rafael Vasconcellos" userId="dcaf4597bd8c5b94" providerId="LiveId" clId="{FFC95A67-C5F0-4367-829F-4F18254BFE27}" dt="2020-08-10T15:27:38.229" v="1734" actId="478"/>
          <ac:spMkLst>
            <pc:docMk/>
            <pc:sldMk cId="0" sldId="338"/>
            <ac:spMk id="5" creationId="{037B3109-8A27-7741-99F6-0888E1C0E164}"/>
          </ac:spMkLst>
        </pc:spChg>
        <pc:spChg chg="add del mod">
          <ac:chgData name="Rafael Vasconcellos" userId="dcaf4597bd8c5b94" providerId="LiveId" clId="{FFC95A67-C5F0-4367-829F-4F18254BFE27}" dt="2020-08-10T15:27:43.297" v="1737" actId="478"/>
          <ac:spMkLst>
            <pc:docMk/>
            <pc:sldMk cId="0" sldId="338"/>
            <ac:spMk id="6" creationId="{CE79C3C0-599F-457F-AAE1-A8F714CF0560}"/>
          </ac:spMkLst>
        </pc:spChg>
        <pc:spChg chg="add mod">
          <ac:chgData name="Rafael Vasconcellos" userId="dcaf4597bd8c5b94" providerId="LiveId" clId="{FFC95A67-C5F0-4367-829F-4F18254BFE27}" dt="2020-08-10T15:28:27.056" v="1776" actId="403"/>
          <ac:spMkLst>
            <pc:docMk/>
            <pc:sldMk cId="0" sldId="338"/>
            <ac:spMk id="7" creationId="{E33D42E5-6BC6-4EE7-80B9-55B9345192D0}"/>
          </ac:spMkLst>
        </pc:spChg>
        <pc:picChg chg="add del mod">
          <ac:chgData name="Rafael Vasconcellos" userId="dcaf4597bd8c5b94" providerId="LiveId" clId="{FFC95A67-C5F0-4367-829F-4F18254BFE27}" dt="2020-08-10T15:27:57.682" v="1740" actId="478"/>
          <ac:picMkLst>
            <pc:docMk/>
            <pc:sldMk cId="0" sldId="338"/>
            <ac:picMk id="4" creationId="{3210472E-8922-40B8-AE6B-011C0239697E}"/>
          </ac:picMkLst>
        </pc:picChg>
        <pc:picChg chg="mod">
          <ac:chgData name="Rafael Vasconcellos" userId="dcaf4597bd8c5b94" providerId="LiveId" clId="{FFC95A67-C5F0-4367-829F-4F18254BFE27}" dt="2020-08-10T15:28:31.275" v="1777" actId="1076"/>
          <ac:picMkLst>
            <pc:docMk/>
            <pc:sldMk cId="0" sldId="338"/>
            <ac:picMk id="37891" creationId="{1B4C1A63-08E3-4651-A724-CC10B901AD2A}"/>
          </ac:picMkLst>
        </pc:picChg>
      </pc:sldChg>
      <pc:sldChg chg="addSp delSp modSp add mod setBg">
        <pc:chgData name="Rafael Vasconcellos" userId="dcaf4597bd8c5b94" providerId="LiveId" clId="{FFC95A67-C5F0-4367-829F-4F18254BFE27}" dt="2020-08-10T14:29:42.285" v="1706" actId="26606"/>
        <pc:sldMkLst>
          <pc:docMk/>
          <pc:sldMk cId="0" sldId="340"/>
        </pc:sldMkLst>
        <pc:spChg chg="add">
          <ac:chgData name="Rafael Vasconcellos" userId="dcaf4597bd8c5b94" providerId="LiveId" clId="{FFC95A67-C5F0-4367-829F-4F18254BFE27}" dt="2020-08-10T14:29:42.285" v="1706" actId="26606"/>
          <ac:spMkLst>
            <pc:docMk/>
            <pc:sldMk cId="0" sldId="340"/>
            <ac:spMk id="73" creationId="{823AC064-BC96-4F32-8AE1-B2FD38754823}"/>
          </ac:spMkLst>
        </pc:spChg>
        <pc:spChg chg="mod">
          <ac:chgData name="Rafael Vasconcellos" userId="dcaf4597bd8c5b94" providerId="LiveId" clId="{FFC95A67-C5F0-4367-829F-4F18254BFE27}" dt="2020-08-10T14:29:42.285" v="1706" actId="26606"/>
          <ac:spMkLst>
            <pc:docMk/>
            <pc:sldMk cId="0" sldId="340"/>
            <ac:spMk id="39939" creationId="{BC523416-70D7-4092-A6F6-7A6D9EA2AB5A}"/>
          </ac:spMkLst>
        </pc:spChg>
        <pc:picChg chg="add mod">
          <ac:chgData name="Rafael Vasconcellos" userId="dcaf4597bd8c5b94" providerId="LiveId" clId="{FFC95A67-C5F0-4367-829F-4F18254BFE27}" dt="2020-08-10T14:29:42.285" v="1706" actId="26606"/>
          <ac:picMkLst>
            <pc:docMk/>
            <pc:sldMk cId="0" sldId="340"/>
            <ac:picMk id="3" creationId="{EC10EB47-7669-42F4-815F-7E4891BFB87F}"/>
          </ac:picMkLst>
        </pc:picChg>
        <pc:picChg chg="del">
          <ac:chgData name="Rafael Vasconcellos" userId="dcaf4597bd8c5b94" providerId="LiveId" clId="{FFC95A67-C5F0-4367-829F-4F18254BFE27}" dt="2020-08-10T14:29:04.481" v="1700" actId="478"/>
          <ac:picMkLst>
            <pc:docMk/>
            <pc:sldMk cId="0" sldId="340"/>
            <ac:picMk id="39937" creationId="{B748E030-917C-4B3F-AA73-550B7831A437}"/>
          </ac:picMkLst>
        </pc:picChg>
        <pc:picChg chg="del">
          <ac:chgData name="Rafael Vasconcellos" userId="dcaf4597bd8c5b94" providerId="LiveId" clId="{FFC95A67-C5F0-4367-829F-4F18254BFE27}" dt="2020-08-10T14:29:05.936" v="1701" actId="478"/>
          <ac:picMkLst>
            <pc:docMk/>
            <pc:sldMk cId="0" sldId="340"/>
            <ac:picMk id="39938" creationId="{AE4060F4-13D6-4974-A7A0-2F785C4C1420}"/>
          </ac:picMkLst>
        </pc:picChg>
        <pc:picChg chg="mod">
          <ac:chgData name="Rafael Vasconcellos" userId="dcaf4597bd8c5b94" providerId="LiveId" clId="{FFC95A67-C5F0-4367-829F-4F18254BFE27}" dt="2020-08-10T14:29:42.285" v="1706" actId="26606"/>
          <ac:picMkLst>
            <pc:docMk/>
            <pc:sldMk cId="0" sldId="340"/>
            <ac:picMk id="39940" creationId="{5A1FD051-573D-48C1-965B-15D6C39A4572}"/>
          </ac:picMkLst>
        </pc:picChg>
        <pc:cxnChg chg="add">
          <ac:chgData name="Rafael Vasconcellos" userId="dcaf4597bd8c5b94" providerId="LiveId" clId="{FFC95A67-C5F0-4367-829F-4F18254BFE27}" dt="2020-08-10T14:29:42.285" v="1706" actId="26606"/>
          <ac:cxnSpMkLst>
            <pc:docMk/>
            <pc:sldMk cId="0" sldId="340"/>
            <ac:cxnSpMk id="75" creationId="{7E7C77BC-7138-40B1-A15B-20F57A494629}"/>
          </ac:cxnSpMkLst>
        </pc:cxnChg>
        <pc:cxnChg chg="add">
          <ac:chgData name="Rafael Vasconcellos" userId="dcaf4597bd8c5b94" providerId="LiveId" clId="{FFC95A67-C5F0-4367-829F-4F18254BFE27}" dt="2020-08-10T14:29:42.285" v="1706" actId="26606"/>
          <ac:cxnSpMkLst>
            <pc:docMk/>
            <pc:sldMk cId="0" sldId="340"/>
            <ac:cxnSpMk id="77" creationId="{DB146403-F3D6-484B-B2ED-97F9565D0370}"/>
          </ac:cxnSpMkLst>
        </pc:cxnChg>
      </pc:sldChg>
      <pc:sldChg chg="addSp modSp new mod modNotesTx">
        <pc:chgData name="Rafael Vasconcellos" userId="dcaf4597bd8c5b94" providerId="LiveId" clId="{FFC95A67-C5F0-4367-829F-4F18254BFE27}" dt="2020-08-10T14:26:03.434" v="1670" actId="2711"/>
        <pc:sldMkLst>
          <pc:docMk/>
          <pc:sldMk cId="1086240861" sldId="341"/>
        </pc:sldMkLst>
        <pc:spChg chg="mod">
          <ac:chgData name="Rafael Vasconcellos" userId="dcaf4597bd8c5b94" providerId="LiveId" clId="{FFC95A67-C5F0-4367-829F-4F18254BFE27}" dt="2020-08-10T14:26:03.434" v="1670" actId="2711"/>
          <ac:spMkLst>
            <pc:docMk/>
            <pc:sldMk cId="1086240861" sldId="341"/>
            <ac:spMk id="2" creationId="{8A55DD2A-C32D-4CA9-A534-1FABDF205811}"/>
          </ac:spMkLst>
        </pc:spChg>
        <pc:picChg chg="add mod">
          <ac:chgData name="Rafael Vasconcellos" userId="dcaf4597bd8c5b94" providerId="LiveId" clId="{FFC95A67-C5F0-4367-829F-4F18254BFE27}" dt="2020-08-10T13:05:53.468" v="116" actId="1076"/>
          <ac:picMkLst>
            <pc:docMk/>
            <pc:sldMk cId="1086240861" sldId="341"/>
            <ac:picMk id="1026" creationId="{03E65642-7A9B-47DA-BFC0-F4A05CE637D1}"/>
          </ac:picMkLst>
        </pc:picChg>
      </pc:sldChg>
      <pc:sldChg chg="addSp delSp modSp new mod setBg modNotesTx">
        <pc:chgData name="Rafael Vasconcellos" userId="dcaf4597bd8c5b94" providerId="LiveId" clId="{FFC95A67-C5F0-4367-829F-4F18254BFE27}" dt="2020-08-14T15:01:49.582" v="1782" actId="113"/>
        <pc:sldMkLst>
          <pc:docMk/>
          <pc:sldMk cId="3668606546" sldId="342"/>
        </pc:sldMkLst>
        <pc:spChg chg="mod">
          <ac:chgData name="Rafael Vasconcellos" userId="dcaf4597bd8c5b94" providerId="LiveId" clId="{FFC95A67-C5F0-4367-829F-4F18254BFE27}" dt="2020-08-10T14:26:11.204" v="1671" actId="2711"/>
          <ac:spMkLst>
            <pc:docMk/>
            <pc:sldMk cId="3668606546" sldId="342"/>
            <ac:spMk id="2" creationId="{5007F44C-C6A0-45E8-BD6E-7B4BD196F193}"/>
          </ac:spMkLst>
        </pc:spChg>
        <pc:spChg chg="add del">
          <ac:chgData name="Rafael Vasconcellos" userId="dcaf4597bd8c5b94" providerId="LiveId" clId="{FFC95A67-C5F0-4367-829F-4F18254BFE27}" dt="2020-08-10T13:07:56.384" v="121" actId="26606"/>
          <ac:spMkLst>
            <pc:docMk/>
            <pc:sldMk cId="3668606546" sldId="342"/>
            <ac:spMk id="3" creationId="{C95605DF-487C-46FD-A452-2C3DA7425CD6}"/>
          </ac:spMkLst>
        </pc:spChg>
        <pc:spChg chg="add mod">
          <ac:chgData name="Rafael Vasconcellos" userId="dcaf4597bd8c5b94" providerId="LiveId" clId="{FFC95A67-C5F0-4367-829F-4F18254BFE27}" dt="2020-08-10T13:09:18.392" v="136" actId="164"/>
          <ac:spMkLst>
            <pc:docMk/>
            <pc:sldMk cId="3668606546" sldId="342"/>
            <ac:spMk id="6" creationId="{0F1667EB-0E67-4919-90FD-A1A665E0C2BC}"/>
          </ac:spMkLst>
        </pc:spChg>
        <pc:spChg chg="add del">
          <ac:chgData name="Rafael Vasconcellos" userId="dcaf4597bd8c5b94" providerId="LiveId" clId="{FFC95A67-C5F0-4367-829F-4F18254BFE27}" dt="2020-08-10T13:07:56.384" v="121" actId="26606"/>
          <ac:spMkLst>
            <pc:docMk/>
            <pc:sldMk cId="3668606546" sldId="342"/>
            <ac:spMk id="10" creationId="{FB5B0058-AF13-4859-B429-4EDDE2A26F7F}"/>
          </ac:spMkLst>
        </pc:spChg>
        <pc:spChg chg="add del">
          <ac:chgData name="Rafael Vasconcellos" userId="dcaf4597bd8c5b94" providerId="LiveId" clId="{FFC95A67-C5F0-4367-829F-4F18254BFE27}" dt="2020-08-10T13:07:56.384" v="121" actId="26606"/>
          <ac:spMkLst>
            <pc:docMk/>
            <pc:sldMk cId="3668606546" sldId="342"/>
            <ac:spMk id="12" creationId="{D84C2E9E-0B5D-4B5F-9A1F-70EBDCE39034}"/>
          </ac:spMkLst>
        </pc:spChg>
        <pc:spChg chg="add del mod">
          <ac:chgData name="Rafael Vasconcellos" userId="dcaf4597bd8c5b94" providerId="LiveId" clId="{FFC95A67-C5F0-4367-829F-4F18254BFE27}" dt="2020-08-10T13:17:29.584" v="173" actId="478"/>
          <ac:spMkLst>
            <pc:docMk/>
            <pc:sldMk cId="3668606546" sldId="342"/>
            <ac:spMk id="13" creationId="{C2439FC5-6909-4F93-89BF-86A9087C9562}"/>
          </ac:spMkLst>
        </pc:spChg>
        <pc:spChg chg="add mod">
          <ac:chgData name="Rafael Vasconcellos" userId="dcaf4597bd8c5b94" providerId="LiveId" clId="{FFC95A67-C5F0-4367-829F-4F18254BFE27}" dt="2020-08-10T13:20:02.589" v="197" actId="1076"/>
          <ac:spMkLst>
            <pc:docMk/>
            <pc:sldMk cId="3668606546" sldId="342"/>
            <ac:spMk id="20" creationId="{90BD982A-5210-4556-8751-F7C47A19D17F}"/>
          </ac:spMkLst>
        </pc:spChg>
        <pc:grpChg chg="add del mod">
          <ac:chgData name="Rafael Vasconcellos" userId="dcaf4597bd8c5b94" providerId="LiveId" clId="{FFC95A67-C5F0-4367-829F-4F18254BFE27}" dt="2020-08-10T13:11:49.755" v="140" actId="478"/>
          <ac:grpSpMkLst>
            <pc:docMk/>
            <pc:sldMk cId="3668606546" sldId="342"/>
            <ac:grpSpMk id="7" creationId="{2F79D450-DE4C-4475-AED8-8C2EA1E34CFA}"/>
          </ac:grpSpMkLst>
        </pc:grpChg>
        <pc:picChg chg="add mod">
          <ac:chgData name="Rafael Vasconcellos" userId="dcaf4597bd8c5b94" providerId="LiveId" clId="{FFC95A67-C5F0-4367-829F-4F18254BFE27}" dt="2020-08-10T13:09:18.392" v="136" actId="164"/>
          <ac:picMkLst>
            <pc:docMk/>
            <pc:sldMk cId="3668606546" sldId="342"/>
            <ac:picMk id="5" creationId="{84400E7F-E041-4A95-A46E-475126D39BA8}"/>
          </ac:picMkLst>
        </pc:picChg>
        <pc:picChg chg="add mod">
          <ac:chgData name="Rafael Vasconcellos" userId="dcaf4597bd8c5b94" providerId="LiveId" clId="{FFC95A67-C5F0-4367-829F-4F18254BFE27}" dt="2020-08-10T13:17:27.842" v="172" actId="1076"/>
          <ac:picMkLst>
            <pc:docMk/>
            <pc:sldMk cId="3668606546" sldId="342"/>
            <ac:picMk id="11" creationId="{2A33AEDC-E29B-4A40-8630-C50A1438704C}"/>
          </ac:picMkLst>
        </pc:picChg>
        <pc:picChg chg="add mod">
          <ac:chgData name="Rafael Vasconcellos" userId="dcaf4597bd8c5b94" providerId="LiveId" clId="{FFC95A67-C5F0-4367-829F-4F18254BFE27}" dt="2020-08-10T13:17:46.420" v="176" actId="1076"/>
          <ac:picMkLst>
            <pc:docMk/>
            <pc:sldMk cId="3668606546" sldId="342"/>
            <ac:picMk id="15" creationId="{0A00D2B8-516D-465D-9D2A-B3EB7EA0BC04}"/>
          </ac:picMkLst>
        </pc:picChg>
        <pc:picChg chg="add mod">
          <ac:chgData name="Rafael Vasconcellos" userId="dcaf4597bd8c5b94" providerId="LiveId" clId="{FFC95A67-C5F0-4367-829F-4F18254BFE27}" dt="2020-08-10T13:19:10.923" v="180" actId="1076"/>
          <ac:picMkLst>
            <pc:docMk/>
            <pc:sldMk cId="3668606546" sldId="342"/>
            <ac:picMk id="17" creationId="{5A80EE2A-80EF-4793-A15C-5C2359B047EB}"/>
          </ac:picMkLst>
        </pc:picChg>
        <pc:picChg chg="add del mod">
          <ac:chgData name="Rafael Vasconcellos" userId="dcaf4597bd8c5b94" providerId="LiveId" clId="{FFC95A67-C5F0-4367-829F-4F18254BFE27}" dt="2020-08-10T13:17:23.485" v="169" actId="478"/>
          <ac:picMkLst>
            <pc:docMk/>
            <pc:sldMk cId="3668606546" sldId="342"/>
            <ac:picMk id="6146" creationId="{551DFA03-C3B2-43FF-B394-BD1EF0196997}"/>
          </ac:picMkLst>
        </pc:picChg>
      </pc:sldChg>
      <pc:sldChg chg="addSp modSp new mod">
        <pc:chgData name="Rafael Vasconcellos" userId="dcaf4597bd8c5b94" providerId="LiveId" clId="{FFC95A67-C5F0-4367-829F-4F18254BFE27}" dt="2020-08-10T14:26:18.925" v="1672" actId="2711"/>
        <pc:sldMkLst>
          <pc:docMk/>
          <pc:sldMk cId="1446990109" sldId="343"/>
        </pc:sldMkLst>
        <pc:spChg chg="mod">
          <ac:chgData name="Rafael Vasconcellos" userId="dcaf4597bd8c5b94" providerId="LiveId" clId="{FFC95A67-C5F0-4367-829F-4F18254BFE27}" dt="2020-08-10T14:26:18.925" v="1672" actId="2711"/>
          <ac:spMkLst>
            <pc:docMk/>
            <pc:sldMk cId="1446990109" sldId="343"/>
            <ac:spMk id="2" creationId="{D89B4EF5-F6C5-44AC-A48F-7695DEE3C4EC}"/>
          </ac:spMkLst>
        </pc:spChg>
        <pc:spChg chg="mod">
          <ac:chgData name="Rafael Vasconcellos" userId="dcaf4597bd8c5b94" providerId="LiveId" clId="{FFC95A67-C5F0-4367-829F-4F18254BFE27}" dt="2020-08-10T14:26:18.925" v="1672" actId="2711"/>
          <ac:spMkLst>
            <pc:docMk/>
            <pc:sldMk cId="1446990109" sldId="343"/>
            <ac:spMk id="3" creationId="{33E37FFB-2782-4F5C-93E0-A85F2949C580}"/>
          </ac:spMkLst>
        </pc:spChg>
        <pc:picChg chg="add mod">
          <ac:chgData name="Rafael Vasconcellos" userId="dcaf4597bd8c5b94" providerId="LiveId" clId="{FFC95A67-C5F0-4367-829F-4F18254BFE27}" dt="2020-08-10T13:25:02.950" v="242" actId="1076"/>
          <ac:picMkLst>
            <pc:docMk/>
            <pc:sldMk cId="1446990109" sldId="343"/>
            <ac:picMk id="5" creationId="{D71D1F38-9018-49F6-990E-ECC033F4B209}"/>
          </ac:picMkLst>
        </pc:picChg>
      </pc:sldChg>
      <pc:sldChg chg="addSp delSp modSp new mod modNotesTx">
        <pc:chgData name="Rafael Vasconcellos" userId="dcaf4597bd8c5b94" providerId="LiveId" clId="{FFC95A67-C5F0-4367-829F-4F18254BFE27}" dt="2020-08-14T18:03:49.571" v="1786" actId="1076"/>
        <pc:sldMkLst>
          <pc:docMk/>
          <pc:sldMk cId="1361162344" sldId="344"/>
        </pc:sldMkLst>
        <pc:spChg chg="mod">
          <ac:chgData name="Rafael Vasconcellos" userId="dcaf4597bd8c5b94" providerId="LiveId" clId="{FFC95A67-C5F0-4367-829F-4F18254BFE27}" dt="2020-08-10T14:26:27.307" v="1673" actId="2711"/>
          <ac:spMkLst>
            <pc:docMk/>
            <pc:sldMk cId="1361162344" sldId="344"/>
            <ac:spMk id="2" creationId="{9A2AED6F-93BB-4E36-89F0-72944056429E}"/>
          </ac:spMkLst>
        </pc:spChg>
        <pc:spChg chg="del">
          <ac:chgData name="Rafael Vasconcellos" userId="dcaf4597bd8c5b94" providerId="LiveId" clId="{FFC95A67-C5F0-4367-829F-4F18254BFE27}" dt="2020-08-10T13:28:21.638" v="270" actId="478"/>
          <ac:spMkLst>
            <pc:docMk/>
            <pc:sldMk cId="1361162344" sldId="344"/>
            <ac:spMk id="3" creationId="{2BB588C2-6DB5-40F7-8000-50BBF2575004}"/>
          </ac:spMkLst>
        </pc:spChg>
        <pc:spChg chg="add del mod">
          <ac:chgData name="Rafael Vasconcellos" userId="dcaf4597bd8c5b94" providerId="LiveId" clId="{FFC95A67-C5F0-4367-829F-4F18254BFE27}" dt="2020-08-10T13:26:41.557" v="252" actId="22"/>
          <ac:spMkLst>
            <pc:docMk/>
            <pc:sldMk cId="1361162344" sldId="344"/>
            <ac:spMk id="7" creationId="{D5D7B39C-F76D-4289-B425-C6CC06FF611B}"/>
          </ac:spMkLst>
        </pc:spChg>
        <pc:spChg chg="add del mod">
          <ac:chgData name="Rafael Vasconcellos" userId="dcaf4597bd8c5b94" providerId="LiveId" clId="{FFC95A67-C5F0-4367-829F-4F18254BFE27}" dt="2020-08-10T13:28:23.725" v="271" actId="478"/>
          <ac:spMkLst>
            <pc:docMk/>
            <pc:sldMk cId="1361162344" sldId="344"/>
            <ac:spMk id="9" creationId="{7BDE38AE-ACB0-400B-88F1-42467713DD13}"/>
          </ac:spMkLst>
        </pc:spChg>
        <pc:spChg chg="add mod">
          <ac:chgData name="Rafael Vasconcellos" userId="dcaf4597bd8c5b94" providerId="LiveId" clId="{FFC95A67-C5F0-4367-829F-4F18254BFE27}" dt="2020-08-10T14:26:27.307" v="1673" actId="2711"/>
          <ac:spMkLst>
            <pc:docMk/>
            <pc:sldMk cId="1361162344" sldId="344"/>
            <ac:spMk id="13" creationId="{FB985010-0FCF-4D90-956E-7B3164C9B51D}"/>
          </ac:spMkLst>
        </pc:spChg>
        <pc:spChg chg="add mod">
          <ac:chgData name="Rafael Vasconcellos" userId="dcaf4597bd8c5b94" providerId="LiveId" clId="{FFC95A67-C5F0-4367-829F-4F18254BFE27}" dt="2020-08-10T14:26:27.307" v="1673" actId="2711"/>
          <ac:spMkLst>
            <pc:docMk/>
            <pc:sldMk cId="1361162344" sldId="344"/>
            <ac:spMk id="17" creationId="{C6D81F75-9DF4-47AD-9554-B65ADBA0AD1B}"/>
          </ac:spMkLst>
        </pc:spChg>
        <pc:spChg chg="add mod">
          <ac:chgData name="Rafael Vasconcellos" userId="dcaf4597bd8c5b94" providerId="LiveId" clId="{FFC95A67-C5F0-4367-829F-4F18254BFE27}" dt="2020-08-10T14:26:27.307" v="1673" actId="2711"/>
          <ac:spMkLst>
            <pc:docMk/>
            <pc:sldMk cId="1361162344" sldId="344"/>
            <ac:spMk id="19" creationId="{B30F3433-69D2-45CB-8A50-63B8D6D4FAF5}"/>
          </ac:spMkLst>
        </pc:spChg>
        <pc:spChg chg="add mod">
          <ac:chgData name="Rafael Vasconcellos" userId="dcaf4597bd8c5b94" providerId="LiveId" clId="{FFC95A67-C5F0-4367-829F-4F18254BFE27}" dt="2020-08-14T18:03:49.571" v="1786" actId="1076"/>
          <ac:spMkLst>
            <pc:docMk/>
            <pc:sldMk cId="1361162344" sldId="344"/>
            <ac:spMk id="21" creationId="{D593E039-EA23-40B8-8D8B-5BADF44BB406}"/>
          </ac:spMkLst>
        </pc:spChg>
        <pc:spChg chg="add mod">
          <ac:chgData name="Rafael Vasconcellos" userId="dcaf4597bd8c5b94" providerId="LiveId" clId="{FFC95A67-C5F0-4367-829F-4F18254BFE27}" dt="2020-08-14T18:03:46.166" v="1785" actId="14100"/>
          <ac:spMkLst>
            <pc:docMk/>
            <pc:sldMk cId="1361162344" sldId="344"/>
            <ac:spMk id="23" creationId="{50DC8A0C-40A1-4438-AACD-5C881637DF7D}"/>
          </ac:spMkLst>
        </pc:spChg>
        <pc:picChg chg="add del mod">
          <ac:chgData name="Rafael Vasconcellos" userId="dcaf4597bd8c5b94" providerId="LiveId" clId="{FFC95A67-C5F0-4367-829F-4F18254BFE27}" dt="2020-08-10T13:28:14.152" v="265" actId="478"/>
          <ac:picMkLst>
            <pc:docMk/>
            <pc:sldMk cId="1361162344" sldId="344"/>
            <ac:picMk id="5" creationId="{63517729-3B51-4740-9FBE-9EE69C9AE94B}"/>
          </ac:picMkLst>
        </pc:picChg>
        <pc:picChg chg="add mod">
          <ac:chgData name="Rafael Vasconcellos" userId="dcaf4597bd8c5b94" providerId="LiveId" clId="{FFC95A67-C5F0-4367-829F-4F18254BFE27}" dt="2020-08-14T18:01:51.717" v="1783" actId="14100"/>
          <ac:picMkLst>
            <pc:docMk/>
            <pc:sldMk cId="1361162344" sldId="344"/>
            <ac:picMk id="11" creationId="{E5581765-C3B0-4BEF-A6D2-189840BA3F05}"/>
          </ac:picMkLst>
        </pc:picChg>
        <pc:picChg chg="add mod">
          <ac:chgData name="Rafael Vasconcellos" userId="dcaf4597bd8c5b94" providerId="LiveId" clId="{FFC95A67-C5F0-4367-829F-4F18254BFE27}" dt="2020-08-10T13:31:26.470" v="309" actId="1076"/>
          <ac:picMkLst>
            <pc:docMk/>
            <pc:sldMk cId="1361162344" sldId="344"/>
            <ac:picMk id="15" creationId="{0EB047C3-6E1E-49FB-B44A-B658D116D144}"/>
          </ac:picMkLst>
        </pc:picChg>
      </pc:sldChg>
      <pc:sldChg chg="addSp modSp new mod">
        <pc:chgData name="Rafael Vasconcellos" userId="dcaf4597bd8c5b94" providerId="LiveId" clId="{FFC95A67-C5F0-4367-829F-4F18254BFE27}" dt="2020-08-14T18:10:49.340" v="1788" actId="113"/>
        <pc:sldMkLst>
          <pc:docMk/>
          <pc:sldMk cId="2494626015" sldId="345"/>
        </pc:sldMkLst>
        <pc:spChg chg="mod">
          <ac:chgData name="Rafael Vasconcellos" userId="dcaf4597bd8c5b94" providerId="LiveId" clId="{FFC95A67-C5F0-4367-829F-4F18254BFE27}" dt="2020-08-10T14:26:44.294" v="1679" actId="113"/>
          <ac:spMkLst>
            <pc:docMk/>
            <pc:sldMk cId="2494626015" sldId="345"/>
            <ac:spMk id="2" creationId="{136A4A74-EB6A-4A69-BC47-21B04C6F126E}"/>
          </ac:spMkLst>
        </pc:spChg>
        <pc:spChg chg="add mod">
          <ac:chgData name="Rafael Vasconcellos" userId="dcaf4597bd8c5b94" providerId="LiveId" clId="{FFC95A67-C5F0-4367-829F-4F18254BFE27}" dt="2020-08-14T18:10:49.340" v="1788" actId="113"/>
          <ac:spMkLst>
            <pc:docMk/>
            <pc:sldMk cId="2494626015" sldId="345"/>
            <ac:spMk id="7" creationId="{270A90DC-B201-411A-B7A3-32EC9A88C3CA}"/>
          </ac:spMkLst>
        </pc:spChg>
        <pc:picChg chg="add mod">
          <ac:chgData name="Rafael Vasconcellos" userId="dcaf4597bd8c5b94" providerId="LiveId" clId="{FFC95A67-C5F0-4367-829F-4F18254BFE27}" dt="2020-08-10T13:34:08.996" v="351" actId="1076"/>
          <ac:picMkLst>
            <pc:docMk/>
            <pc:sldMk cId="2494626015" sldId="345"/>
            <ac:picMk id="5" creationId="{7FDF2388-8E51-4430-93F2-74D7D404C27B}"/>
          </ac:picMkLst>
        </pc:picChg>
      </pc:sldChg>
      <pc:sldChg chg="addSp delSp modSp new mod">
        <pc:chgData name="Rafael Vasconcellos" userId="dcaf4597bd8c5b94" providerId="LiveId" clId="{FFC95A67-C5F0-4367-829F-4F18254BFE27}" dt="2020-08-14T18:14:09.384" v="1797" actId="1076"/>
        <pc:sldMkLst>
          <pc:docMk/>
          <pc:sldMk cId="3687197322" sldId="346"/>
        </pc:sldMkLst>
        <pc:spChg chg="mod">
          <ac:chgData name="Rafael Vasconcellos" userId="dcaf4597bd8c5b94" providerId="LiveId" clId="{FFC95A67-C5F0-4367-829F-4F18254BFE27}" dt="2020-08-14T18:13:11.944" v="1795" actId="1076"/>
          <ac:spMkLst>
            <pc:docMk/>
            <pc:sldMk cId="3687197322" sldId="346"/>
            <ac:spMk id="2" creationId="{7216CF0A-0591-48DF-B680-2B9ADF27A91D}"/>
          </ac:spMkLst>
        </pc:spChg>
        <pc:spChg chg="del">
          <ac:chgData name="Rafael Vasconcellos" userId="dcaf4597bd8c5b94" providerId="LiveId" clId="{FFC95A67-C5F0-4367-829F-4F18254BFE27}" dt="2020-08-14T18:12:59.679" v="1791" actId="478"/>
          <ac:spMkLst>
            <pc:docMk/>
            <pc:sldMk cId="3687197322" sldId="346"/>
            <ac:spMk id="3" creationId="{9337E16F-ECBE-4F28-83A9-82EB9764F743}"/>
          </ac:spMkLst>
        </pc:spChg>
        <pc:picChg chg="add mod">
          <ac:chgData name="Rafael Vasconcellos" userId="dcaf4597bd8c5b94" providerId="LiveId" clId="{FFC95A67-C5F0-4367-829F-4F18254BFE27}" dt="2020-08-14T18:14:09.384" v="1797" actId="1076"/>
          <ac:picMkLst>
            <pc:docMk/>
            <pc:sldMk cId="3687197322" sldId="346"/>
            <ac:picMk id="5" creationId="{0F52B018-3E0F-494D-A8F6-7D656492E882}"/>
          </ac:picMkLst>
        </pc:picChg>
      </pc:sldChg>
      <pc:sldChg chg="addSp delSp modSp new mod">
        <pc:chgData name="Rafael Vasconcellos" userId="dcaf4597bd8c5b94" providerId="LiveId" clId="{FFC95A67-C5F0-4367-829F-4F18254BFE27}" dt="2020-08-14T18:15:57.127" v="1798" actId="478"/>
        <pc:sldMkLst>
          <pc:docMk/>
          <pc:sldMk cId="286278043" sldId="347"/>
        </pc:sldMkLst>
        <pc:spChg chg="mod">
          <ac:chgData name="Rafael Vasconcellos" userId="dcaf4597bd8c5b94" providerId="LiveId" clId="{FFC95A67-C5F0-4367-829F-4F18254BFE27}" dt="2020-08-10T14:27:05.178" v="1683" actId="404"/>
          <ac:spMkLst>
            <pc:docMk/>
            <pc:sldMk cId="286278043" sldId="347"/>
            <ac:spMk id="2" creationId="{26BB3D00-D0B9-4E81-BC29-65C9125A83D5}"/>
          </ac:spMkLst>
        </pc:spChg>
        <pc:picChg chg="add mod">
          <ac:chgData name="Rafael Vasconcellos" userId="dcaf4597bd8c5b94" providerId="LiveId" clId="{FFC95A67-C5F0-4367-829F-4F18254BFE27}" dt="2020-08-10T14:16:09.800" v="831" actId="1076"/>
          <ac:picMkLst>
            <pc:docMk/>
            <pc:sldMk cId="286278043" sldId="347"/>
            <ac:picMk id="5" creationId="{83642A3A-6E2D-4E74-A1A2-3E95125389E9}"/>
          </ac:picMkLst>
        </pc:picChg>
        <pc:picChg chg="add del mod">
          <ac:chgData name="Rafael Vasconcellos" userId="dcaf4597bd8c5b94" providerId="LiveId" clId="{FFC95A67-C5F0-4367-829F-4F18254BFE27}" dt="2020-08-14T18:15:57.127" v="1798" actId="478"/>
          <ac:picMkLst>
            <pc:docMk/>
            <pc:sldMk cId="286278043" sldId="347"/>
            <ac:picMk id="7" creationId="{548FED7B-0896-44C3-964A-DF0B76DFFA6E}"/>
          </ac:picMkLst>
        </pc:picChg>
      </pc:sldChg>
      <pc:sldChg chg="addSp delSp modSp new mod setBg">
        <pc:chgData name="Rafael Vasconcellos" userId="dcaf4597bd8c5b94" providerId="LiveId" clId="{FFC95A67-C5F0-4367-829F-4F18254BFE27}" dt="2020-08-10T14:27:17.261" v="1685" actId="2711"/>
        <pc:sldMkLst>
          <pc:docMk/>
          <pc:sldMk cId="3505231687" sldId="348"/>
        </pc:sldMkLst>
        <pc:spChg chg="mod">
          <ac:chgData name="Rafael Vasconcellos" userId="dcaf4597bd8c5b94" providerId="LiveId" clId="{FFC95A67-C5F0-4367-829F-4F18254BFE27}" dt="2020-08-10T14:27:17.261" v="1685" actId="2711"/>
          <ac:spMkLst>
            <pc:docMk/>
            <pc:sldMk cId="3505231687" sldId="348"/>
            <ac:spMk id="2" creationId="{08AD4010-5361-4689-BDED-DADD19E476AC}"/>
          </ac:spMkLst>
        </pc:spChg>
        <pc:spChg chg="del mod">
          <ac:chgData name="Rafael Vasconcellos" userId="dcaf4597bd8c5b94" providerId="LiveId" clId="{FFC95A67-C5F0-4367-829F-4F18254BFE27}" dt="2020-08-10T13:58:34.302" v="446" actId="478"/>
          <ac:spMkLst>
            <pc:docMk/>
            <pc:sldMk cId="3505231687" sldId="348"/>
            <ac:spMk id="3" creationId="{87AAD4D8-7C1F-4DD4-8874-EB4C5053CA18}"/>
          </ac:spMkLst>
        </pc:spChg>
        <pc:spChg chg="add del mod">
          <ac:chgData name="Rafael Vasconcellos" userId="dcaf4597bd8c5b94" providerId="LiveId" clId="{FFC95A67-C5F0-4367-829F-4F18254BFE27}" dt="2020-08-10T13:58:43.148" v="451" actId="478"/>
          <ac:spMkLst>
            <pc:docMk/>
            <pc:sldMk cId="3505231687" sldId="348"/>
            <ac:spMk id="5" creationId="{29F52737-B524-4E7C-996E-7CD0C043C930}"/>
          </ac:spMkLst>
        </pc:spChg>
        <pc:spChg chg="add">
          <ac:chgData name="Rafael Vasconcellos" userId="dcaf4597bd8c5b94" providerId="LiveId" clId="{FFC95A67-C5F0-4367-829F-4F18254BFE27}" dt="2020-08-10T14:02:21.663" v="461" actId="26606"/>
          <ac:spMkLst>
            <pc:docMk/>
            <pc:sldMk cId="3505231687" sldId="348"/>
            <ac:spMk id="71" creationId="{823AC064-BC96-4F32-8AE1-B2FD38754823}"/>
          </ac:spMkLst>
        </pc:spChg>
        <pc:picChg chg="add mod ord">
          <ac:chgData name="Rafael Vasconcellos" userId="dcaf4597bd8c5b94" providerId="LiveId" clId="{FFC95A67-C5F0-4367-829F-4F18254BFE27}" dt="2020-08-10T14:02:26.487" v="462" actId="14100"/>
          <ac:picMkLst>
            <pc:docMk/>
            <pc:sldMk cId="3505231687" sldId="348"/>
            <ac:picMk id="7" creationId="{DE76C4F0-756D-4EF3-8572-1815E0AB27D1}"/>
          </ac:picMkLst>
        </pc:picChg>
        <pc:picChg chg="add mod">
          <ac:chgData name="Rafael Vasconcellos" userId="dcaf4597bd8c5b94" providerId="LiveId" clId="{FFC95A67-C5F0-4367-829F-4F18254BFE27}" dt="2020-08-10T14:02:21.663" v="461" actId="26606"/>
          <ac:picMkLst>
            <pc:docMk/>
            <pc:sldMk cId="3505231687" sldId="348"/>
            <ac:picMk id="7170" creationId="{9DCDEAE0-D8B8-4451-BCC9-BF43A0BFA070}"/>
          </ac:picMkLst>
        </pc:picChg>
        <pc:cxnChg chg="add">
          <ac:chgData name="Rafael Vasconcellos" userId="dcaf4597bd8c5b94" providerId="LiveId" clId="{FFC95A67-C5F0-4367-829F-4F18254BFE27}" dt="2020-08-10T14:02:21.663" v="461" actId="26606"/>
          <ac:cxnSpMkLst>
            <pc:docMk/>
            <pc:sldMk cId="3505231687" sldId="348"/>
            <ac:cxnSpMk id="73" creationId="{7E7C77BC-7138-40B1-A15B-20F57A494629}"/>
          </ac:cxnSpMkLst>
        </pc:cxnChg>
        <pc:cxnChg chg="add">
          <ac:chgData name="Rafael Vasconcellos" userId="dcaf4597bd8c5b94" providerId="LiveId" clId="{FFC95A67-C5F0-4367-829F-4F18254BFE27}" dt="2020-08-10T14:02:21.663" v="461" actId="26606"/>
          <ac:cxnSpMkLst>
            <pc:docMk/>
            <pc:sldMk cId="3505231687" sldId="348"/>
            <ac:cxnSpMk id="75" creationId="{DB146403-F3D6-484B-B2ED-97F9565D0370}"/>
          </ac:cxnSpMkLst>
        </pc:cxnChg>
      </pc:sldChg>
      <pc:sldChg chg="addSp delSp modSp new mod setBg">
        <pc:chgData name="Rafael Vasconcellos" userId="dcaf4597bd8c5b94" providerId="LiveId" clId="{FFC95A67-C5F0-4367-829F-4F18254BFE27}" dt="2020-08-14T18:22:23.374" v="1818" actId="1076"/>
        <pc:sldMkLst>
          <pc:docMk/>
          <pc:sldMk cId="3453598607" sldId="349"/>
        </pc:sldMkLst>
        <pc:spChg chg="mod">
          <ac:chgData name="Rafael Vasconcellos" userId="dcaf4597bd8c5b94" providerId="LiveId" clId="{FFC95A67-C5F0-4367-829F-4F18254BFE27}" dt="2020-08-14T18:22:12.506" v="1812" actId="1076"/>
          <ac:spMkLst>
            <pc:docMk/>
            <pc:sldMk cId="3453598607" sldId="349"/>
            <ac:spMk id="2" creationId="{6430F657-EED2-418B-8C74-3C7A7AF42128}"/>
          </ac:spMkLst>
        </pc:spChg>
        <pc:spChg chg="mod ord">
          <ac:chgData name="Rafael Vasconcellos" userId="dcaf4597bd8c5b94" providerId="LiveId" clId="{FFC95A67-C5F0-4367-829F-4F18254BFE27}" dt="2020-08-14T18:22:23.374" v="1818" actId="1076"/>
          <ac:spMkLst>
            <pc:docMk/>
            <pc:sldMk cId="3453598607" sldId="349"/>
            <ac:spMk id="3" creationId="{B579B566-26C2-4B39-9323-76C53C100350}"/>
          </ac:spMkLst>
        </pc:spChg>
        <pc:spChg chg="add mod">
          <ac:chgData name="Rafael Vasconcellos" userId="dcaf4597bd8c5b94" providerId="LiveId" clId="{FFC95A67-C5F0-4367-829F-4F18254BFE27}" dt="2020-08-10T14:27:26.063" v="1686" actId="2711"/>
          <ac:spMkLst>
            <pc:docMk/>
            <pc:sldMk cId="3453598607" sldId="349"/>
            <ac:spMk id="8" creationId="{59F1B4EF-3FB4-413F-B93E-5680C36C9E85}"/>
          </ac:spMkLst>
        </pc:spChg>
        <pc:spChg chg="add del">
          <ac:chgData name="Rafael Vasconcellos" userId="dcaf4597bd8c5b94" providerId="LiveId" clId="{FFC95A67-C5F0-4367-829F-4F18254BFE27}" dt="2020-08-10T14:08:00.312" v="664" actId="26606"/>
          <ac:spMkLst>
            <pc:docMk/>
            <pc:sldMk cId="3453598607" sldId="349"/>
            <ac:spMk id="9" creationId="{EBF87945-A001-489F-9D9B-7D9435F0B9CA}"/>
          </ac:spMkLst>
        </pc:spChg>
        <pc:spChg chg="add del">
          <ac:chgData name="Rafael Vasconcellos" userId="dcaf4597bd8c5b94" providerId="LiveId" clId="{FFC95A67-C5F0-4367-829F-4F18254BFE27}" dt="2020-08-10T14:07:05.310" v="648" actId="26606"/>
          <ac:spMkLst>
            <pc:docMk/>
            <pc:sldMk cId="3453598607" sldId="349"/>
            <ac:spMk id="10" creationId="{F4C0B10B-D2C4-4A54-AFAD-3D27DF88BB37}"/>
          </ac:spMkLst>
        </pc:spChg>
        <pc:spChg chg="add del">
          <ac:chgData name="Rafael Vasconcellos" userId="dcaf4597bd8c5b94" providerId="LiveId" clId="{FFC95A67-C5F0-4367-829F-4F18254BFE27}" dt="2020-08-10T14:08:09.252" v="666" actId="26606"/>
          <ac:spMkLst>
            <pc:docMk/>
            <pc:sldMk cId="3453598607" sldId="349"/>
            <ac:spMk id="11" creationId="{D1A4588A-55D5-49B8-BE41-54ACDCFF2C17}"/>
          </ac:spMkLst>
        </pc:spChg>
        <pc:spChg chg="add del">
          <ac:chgData name="Rafael Vasconcellos" userId="dcaf4597bd8c5b94" providerId="LiveId" clId="{FFC95A67-C5F0-4367-829F-4F18254BFE27}" dt="2020-08-10T14:08:09.252" v="666" actId="26606"/>
          <ac:spMkLst>
            <pc:docMk/>
            <pc:sldMk cId="3453598607" sldId="349"/>
            <ac:spMk id="14" creationId="{F97E7EA2-EDCD-47E9-81BC-415C606D1B58}"/>
          </ac:spMkLst>
        </pc:spChg>
        <pc:spChg chg="add">
          <ac:chgData name="Rafael Vasconcellos" userId="dcaf4597bd8c5b94" providerId="LiveId" clId="{FFC95A67-C5F0-4367-829F-4F18254BFE27}" dt="2020-08-10T14:08:09.268" v="667" actId="26606"/>
          <ac:spMkLst>
            <pc:docMk/>
            <pc:sldMk cId="3453598607" sldId="349"/>
            <ac:spMk id="16" creationId="{2C1BBA94-3F40-40AA-8BB9-E69E25E537C1}"/>
          </ac:spMkLst>
        </pc:spChg>
        <pc:spChg chg="add">
          <ac:chgData name="Rafael Vasconcellos" userId="dcaf4597bd8c5b94" providerId="LiveId" clId="{FFC95A67-C5F0-4367-829F-4F18254BFE27}" dt="2020-08-10T14:08:09.268" v="667" actId="26606"/>
          <ac:spMkLst>
            <pc:docMk/>
            <pc:sldMk cId="3453598607" sldId="349"/>
            <ac:spMk id="17" creationId="{7FEAE179-C525-48F3-AD47-0E9E2B6F2E2E}"/>
          </ac:spMkLst>
        </pc:spChg>
        <pc:spChg chg="add">
          <ac:chgData name="Rafael Vasconcellos" userId="dcaf4597bd8c5b94" providerId="LiveId" clId="{FFC95A67-C5F0-4367-829F-4F18254BFE27}" dt="2020-08-10T14:08:09.268" v="667" actId="26606"/>
          <ac:spMkLst>
            <pc:docMk/>
            <pc:sldMk cId="3453598607" sldId="349"/>
            <ac:spMk id="18" creationId="{FE43805F-24A6-46A4-B19B-54F28347355C}"/>
          </ac:spMkLst>
        </pc:spChg>
        <pc:spChg chg="add del">
          <ac:chgData name="Rafael Vasconcellos" userId="dcaf4597bd8c5b94" providerId="LiveId" clId="{FFC95A67-C5F0-4367-829F-4F18254BFE27}" dt="2020-08-10T14:07:35.365" v="658" actId="26606"/>
          <ac:spMkLst>
            <pc:docMk/>
            <pc:sldMk cId="3453598607" sldId="349"/>
            <ac:spMk id="19" creationId="{EBF87945-A001-489F-9D9B-7D9435F0B9CA}"/>
          </ac:spMkLst>
        </pc:spChg>
        <pc:spChg chg="add">
          <ac:chgData name="Rafael Vasconcellos" userId="dcaf4597bd8c5b94" providerId="LiveId" clId="{FFC95A67-C5F0-4367-829F-4F18254BFE27}" dt="2020-08-10T14:08:09.268" v="667" actId="26606"/>
          <ac:spMkLst>
            <pc:docMk/>
            <pc:sldMk cId="3453598607" sldId="349"/>
            <ac:spMk id="20" creationId="{95C8260E-968F-44E8-A823-ABB431311926}"/>
          </ac:spMkLst>
        </pc:spChg>
        <pc:spChg chg="add del">
          <ac:chgData name="Rafael Vasconcellos" userId="dcaf4597bd8c5b94" providerId="LiveId" clId="{FFC95A67-C5F0-4367-829F-4F18254BFE27}" dt="2020-08-10T14:07:32.334" v="655" actId="26606"/>
          <ac:spMkLst>
            <pc:docMk/>
            <pc:sldMk cId="3453598607" sldId="349"/>
            <ac:spMk id="24" creationId="{EBF87945-A001-489F-9D9B-7D9435F0B9CA}"/>
          </ac:spMkLst>
        </pc:spChg>
        <pc:grpChg chg="add del">
          <ac:chgData name="Rafael Vasconcellos" userId="dcaf4597bd8c5b94" providerId="LiveId" clId="{FFC95A67-C5F0-4367-829F-4F18254BFE27}" dt="2020-08-10T14:07:05.310" v="648" actId="26606"/>
          <ac:grpSpMkLst>
            <pc:docMk/>
            <pc:sldMk cId="3453598607" sldId="349"/>
            <ac:grpSpMk id="12" creationId="{B6BADB90-C74B-40D6-86DC-503F65FCE8DC}"/>
          </ac:grpSpMkLst>
        </pc:grpChg>
        <pc:picChg chg="add del mod">
          <ac:chgData name="Rafael Vasconcellos" userId="dcaf4597bd8c5b94" providerId="LiveId" clId="{FFC95A67-C5F0-4367-829F-4F18254BFE27}" dt="2020-08-10T14:07:47.246" v="661" actId="478"/>
          <ac:picMkLst>
            <pc:docMk/>
            <pc:sldMk cId="3453598607" sldId="349"/>
            <ac:picMk id="5" creationId="{568ADC52-4812-40ED-B96F-E3B9A00E8482}"/>
          </ac:picMkLst>
        </pc:picChg>
        <pc:picChg chg="add mod ord">
          <ac:chgData name="Rafael Vasconcellos" userId="dcaf4597bd8c5b94" providerId="LiveId" clId="{FFC95A67-C5F0-4367-829F-4F18254BFE27}" dt="2020-08-10T14:08:09.268" v="667" actId="26606"/>
          <ac:picMkLst>
            <pc:docMk/>
            <pc:sldMk cId="3453598607" sldId="349"/>
            <ac:picMk id="7" creationId="{6C989F00-8681-450D-BAB6-256C42E469FA}"/>
          </ac:picMkLst>
        </pc:picChg>
      </pc:sldChg>
      <pc:sldChg chg="addSp delSp modSp new mod delAnim modAnim">
        <pc:chgData name="Rafael Vasconcellos" userId="dcaf4597bd8c5b94" providerId="LiveId" clId="{FFC95A67-C5F0-4367-829F-4F18254BFE27}" dt="2020-08-14T18:29:39.134" v="1890" actId="14100"/>
        <pc:sldMkLst>
          <pc:docMk/>
          <pc:sldMk cId="445708658" sldId="350"/>
        </pc:sldMkLst>
        <pc:spChg chg="mod">
          <ac:chgData name="Rafael Vasconcellos" userId="dcaf4597bd8c5b94" providerId="LiveId" clId="{FFC95A67-C5F0-4367-829F-4F18254BFE27}" dt="2020-08-10T14:28:09.874" v="1692" actId="404"/>
          <ac:spMkLst>
            <pc:docMk/>
            <pc:sldMk cId="445708658" sldId="350"/>
            <ac:spMk id="2" creationId="{DF759EF5-888C-4926-AB10-D71DD6413721}"/>
          </ac:spMkLst>
        </pc:spChg>
        <pc:spChg chg="del">
          <ac:chgData name="Rafael Vasconcellos" userId="dcaf4597bd8c5b94" providerId="LiveId" clId="{FFC95A67-C5F0-4367-829F-4F18254BFE27}" dt="2020-08-10T14:11:41.304" v="812" actId="478"/>
          <ac:spMkLst>
            <pc:docMk/>
            <pc:sldMk cId="445708658" sldId="350"/>
            <ac:spMk id="3" creationId="{0F52795D-A81B-4413-BFF5-7EEE6C8DD1C6}"/>
          </ac:spMkLst>
        </pc:spChg>
        <pc:spChg chg="add mod">
          <ac:chgData name="Rafael Vasconcellos" userId="dcaf4597bd8c5b94" providerId="LiveId" clId="{FFC95A67-C5F0-4367-829F-4F18254BFE27}" dt="2020-08-14T18:25:29.834" v="1837" actId="1035"/>
          <ac:spMkLst>
            <pc:docMk/>
            <pc:sldMk cId="445708658" sldId="350"/>
            <ac:spMk id="3" creationId="{8B49F3BA-14FB-4C88-B0E4-D5653C9D3F3F}"/>
          </ac:spMkLst>
        </pc:spChg>
        <pc:spChg chg="add del">
          <ac:chgData name="Rafael Vasconcellos" userId="dcaf4597bd8c5b94" providerId="LiveId" clId="{FFC95A67-C5F0-4367-829F-4F18254BFE27}" dt="2020-08-14T18:25:14.841" v="1829" actId="478"/>
          <ac:spMkLst>
            <pc:docMk/>
            <pc:sldMk cId="445708658" sldId="350"/>
            <ac:spMk id="6" creationId="{2A654EFA-226B-40C9-A421-FB518930BE2B}"/>
          </ac:spMkLst>
        </pc:spChg>
        <pc:spChg chg="add del mod">
          <ac:chgData name="Rafael Vasconcellos" userId="dcaf4597bd8c5b94" providerId="LiveId" clId="{FFC95A67-C5F0-4367-829F-4F18254BFE27}" dt="2020-08-10T14:12:30.354" v="823" actId="478"/>
          <ac:spMkLst>
            <pc:docMk/>
            <pc:sldMk cId="445708658" sldId="350"/>
            <ac:spMk id="6" creationId="{B42547A8-16D4-4972-AC69-0006C55559D6}"/>
          </ac:spMkLst>
        </pc:spChg>
        <pc:spChg chg="add mod">
          <ac:chgData name="Rafael Vasconcellos" userId="dcaf4597bd8c5b94" providerId="LiveId" clId="{FFC95A67-C5F0-4367-829F-4F18254BFE27}" dt="2020-08-14T18:25:42.454" v="1842" actId="1076"/>
          <ac:spMkLst>
            <pc:docMk/>
            <pc:sldMk cId="445708658" sldId="350"/>
            <ac:spMk id="7" creationId="{4702601C-C620-4E6E-8763-3A4F99CF9ABE}"/>
          </ac:spMkLst>
        </pc:spChg>
        <pc:spChg chg="add mod">
          <ac:chgData name="Rafael Vasconcellos" userId="dcaf4597bd8c5b94" providerId="LiveId" clId="{FFC95A67-C5F0-4367-829F-4F18254BFE27}" dt="2020-08-14T18:28:42.174" v="1880" actId="1076"/>
          <ac:spMkLst>
            <pc:docMk/>
            <pc:sldMk cId="445708658" sldId="350"/>
            <ac:spMk id="8" creationId="{0AE72B82-A76B-4A92-9990-57676859E903}"/>
          </ac:spMkLst>
        </pc:spChg>
        <pc:spChg chg="add mod">
          <ac:chgData name="Rafael Vasconcellos" userId="dcaf4597bd8c5b94" providerId="LiveId" clId="{FFC95A67-C5F0-4367-829F-4F18254BFE27}" dt="2020-08-14T18:28:56.280" v="1881" actId="1036"/>
          <ac:spMkLst>
            <pc:docMk/>
            <pc:sldMk cId="445708658" sldId="350"/>
            <ac:spMk id="9" creationId="{B13E6CF9-F8AA-4AE5-945C-D1423A657433}"/>
          </ac:spMkLst>
        </pc:spChg>
        <pc:spChg chg="add mod">
          <ac:chgData name="Rafael Vasconcellos" userId="dcaf4597bd8c5b94" providerId="LiveId" clId="{FFC95A67-C5F0-4367-829F-4F18254BFE27}" dt="2020-08-14T18:28:58.697" v="1882" actId="1036"/>
          <ac:spMkLst>
            <pc:docMk/>
            <pc:sldMk cId="445708658" sldId="350"/>
            <ac:spMk id="10" creationId="{F43BC590-91B5-4895-B2F5-5C51A3CF6160}"/>
          </ac:spMkLst>
        </pc:spChg>
        <pc:spChg chg="add mod">
          <ac:chgData name="Rafael Vasconcellos" userId="dcaf4597bd8c5b94" providerId="LiveId" clId="{FFC95A67-C5F0-4367-829F-4F18254BFE27}" dt="2020-08-14T18:27:03.198" v="1856" actId="1076"/>
          <ac:spMkLst>
            <pc:docMk/>
            <pc:sldMk cId="445708658" sldId="350"/>
            <ac:spMk id="11" creationId="{8767BC2B-3C71-4ECC-9EBA-802887F88BA6}"/>
          </ac:spMkLst>
        </pc:spChg>
        <pc:spChg chg="add mod">
          <ac:chgData name="Rafael Vasconcellos" userId="dcaf4597bd8c5b94" providerId="LiveId" clId="{FFC95A67-C5F0-4367-829F-4F18254BFE27}" dt="2020-08-14T18:27:07.015" v="1858" actId="1076"/>
          <ac:spMkLst>
            <pc:docMk/>
            <pc:sldMk cId="445708658" sldId="350"/>
            <ac:spMk id="12" creationId="{2DC570B9-60AD-496B-AC84-391DDA111C40}"/>
          </ac:spMkLst>
        </pc:spChg>
        <pc:spChg chg="add mod">
          <ac:chgData name="Rafael Vasconcellos" userId="dcaf4597bd8c5b94" providerId="LiveId" clId="{FFC95A67-C5F0-4367-829F-4F18254BFE27}" dt="2020-08-14T18:27:17.503" v="1861" actId="1076"/>
          <ac:spMkLst>
            <pc:docMk/>
            <pc:sldMk cId="445708658" sldId="350"/>
            <ac:spMk id="13" creationId="{3FCA4ED1-B963-409D-8833-D5D32C774E14}"/>
          </ac:spMkLst>
        </pc:spChg>
        <pc:spChg chg="add mod">
          <ac:chgData name="Rafael Vasconcellos" userId="dcaf4597bd8c5b94" providerId="LiveId" clId="{FFC95A67-C5F0-4367-829F-4F18254BFE27}" dt="2020-08-14T18:27:20.919" v="1863" actId="1076"/>
          <ac:spMkLst>
            <pc:docMk/>
            <pc:sldMk cId="445708658" sldId="350"/>
            <ac:spMk id="14" creationId="{369B0FF6-20F2-4FE9-B87F-DEE1487530F6}"/>
          </ac:spMkLst>
        </pc:spChg>
        <pc:spChg chg="add mod">
          <ac:chgData name="Rafael Vasconcellos" userId="dcaf4597bd8c5b94" providerId="LiveId" clId="{FFC95A67-C5F0-4367-829F-4F18254BFE27}" dt="2020-08-14T18:29:29.334" v="1886" actId="14100"/>
          <ac:spMkLst>
            <pc:docMk/>
            <pc:sldMk cId="445708658" sldId="350"/>
            <ac:spMk id="15" creationId="{6CD865FF-A091-44F1-873A-E523A734E7C6}"/>
          </ac:spMkLst>
        </pc:spChg>
        <pc:spChg chg="add mod">
          <ac:chgData name="Rafael Vasconcellos" userId="dcaf4597bd8c5b94" providerId="LiveId" clId="{FFC95A67-C5F0-4367-829F-4F18254BFE27}" dt="2020-08-14T18:29:33.550" v="1887" actId="14100"/>
          <ac:spMkLst>
            <pc:docMk/>
            <pc:sldMk cId="445708658" sldId="350"/>
            <ac:spMk id="16" creationId="{EF9668EE-99A8-417C-96E4-1F094C15AC2D}"/>
          </ac:spMkLst>
        </pc:spChg>
        <pc:spChg chg="add mod">
          <ac:chgData name="Rafael Vasconcellos" userId="dcaf4597bd8c5b94" providerId="LiveId" clId="{FFC95A67-C5F0-4367-829F-4F18254BFE27}" dt="2020-08-14T18:29:22.734" v="1884" actId="14100"/>
          <ac:spMkLst>
            <pc:docMk/>
            <pc:sldMk cId="445708658" sldId="350"/>
            <ac:spMk id="17" creationId="{61D7BBB5-A629-44B5-8D83-B09ED9D64436}"/>
          </ac:spMkLst>
        </pc:spChg>
        <pc:spChg chg="add mod">
          <ac:chgData name="Rafael Vasconcellos" userId="dcaf4597bd8c5b94" providerId="LiveId" clId="{FFC95A67-C5F0-4367-829F-4F18254BFE27}" dt="2020-08-14T18:29:39.134" v="1890" actId="14100"/>
          <ac:spMkLst>
            <pc:docMk/>
            <pc:sldMk cId="445708658" sldId="350"/>
            <ac:spMk id="18" creationId="{5E750DBD-7863-4105-9557-1B2FA92840A7}"/>
          </ac:spMkLst>
        </pc:spChg>
        <pc:spChg chg="add del mod">
          <ac:chgData name="Rafael Vasconcellos" userId="dcaf4597bd8c5b94" providerId="LiveId" clId="{FFC95A67-C5F0-4367-829F-4F18254BFE27}" dt="2020-08-14T18:29:19.426" v="1883" actId="478"/>
          <ac:spMkLst>
            <pc:docMk/>
            <pc:sldMk cId="445708658" sldId="350"/>
            <ac:spMk id="19" creationId="{C4A72741-84DB-492D-8D10-E893C9EE1B67}"/>
          </ac:spMkLst>
        </pc:spChg>
        <pc:picChg chg="add mod modCrop">
          <ac:chgData name="Rafael Vasconcellos" userId="dcaf4597bd8c5b94" providerId="LiveId" clId="{FFC95A67-C5F0-4367-829F-4F18254BFE27}" dt="2020-08-10T14:12:06.001" v="818" actId="1076"/>
          <ac:picMkLst>
            <pc:docMk/>
            <pc:sldMk cId="445708658" sldId="350"/>
            <ac:picMk id="5" creationId="{8B612940-130C-4F85-A6BF-978FFE4B275B}"/>
          </ac:picMkLst>
        </pc:picChg>
      </pc:sldChg>
      <pc:sldChg chg="addSp modSp new mod modNotesTx">
        <pc:chgData name="Rafael Vasconcellos" userId="dcaf4597bd8c5b94" providerId="LiveId" clId="{FFC95A67-C5F0-4367-829F-4F18254BFE27}" dt="2020-08-14T18:21:44.396" v="1807"/>
        <pc:sldMkLst>
          <pc:docMk/>
          <pc:sldMk cId="1015896158" sldId="351"/>
        </pc:sldMkLst>
        <pc:picChg chg="add mod modCrop">
          <ac:chgData name="Rafael Vasconcellos" userId="dcaf4597bd8c5b94" providerId="LiveId" clId="{FFC95A67-C5F0-4367-829F-4F18254BFE27}" dt="2020-08-10T14:14:16.264" v="829" actId="1076"/>
          <ac:picMkLst>
            <pc:docMk/>
            <pc:sldMk cId="1015896158" sldId="351"/>
            <ac:picMk id="5" creationId="{E4290907-603D-43E5-A333-AE377E716294}"/>
          </ac:picMkLst>
        </pc:picChg>
        <pc:picChg chg="add mod">
          <ac:chgData name="Rafael Vasconcellos" userId="dcaf4597bd8c5b94" providerId="LiveId" clId="{FFC95A67-C5F0-4367-829F-4F18254BFE27}" dt="2020-08-14T18:19:36.190" v="1802" actId="1076"/>
          <ac:picMkLst>
            <pc:docMk/>
            <pc:sldMk cId="1015896158" sldId="351"/>
            <ac:picMk id="1026" creationId="{7BB5BCA1-A462-4178-9DC1-F7009FFA9B6C}"/>
          </ac:picMkLst>
        </pc:picChg>
      </pc:sldChg>
      <pc:sldChg chg="modSp new mod">
        <pc:chgData name="Rafael Vasconcellos" userId="dcaf4597bd8c5b94" providerId="LiveId" clId="{FFC95A67-C5F0-4367-829F-4F18254BFE27}" dt="2020-08-10T14:28:57.433" v="1699" actId="1076"/>
        <pc:sldMkLst>
          <pc:docMk/>
          <pc:sldMk cId="592490505" sldId="352"/>
        </pc:sldMkLst>
        <pc:spChg chg="mod">
          <ac:chgData name="Rafael Vasconcellos" userId="dcaf4597bd8c5b94" providerId="LiveId" clId="{FFC95A67-C5F0-4367-829F-4F18254BFE27}" dt="2020-08-10T14:28:54.826" v="1697" actId="14100"/>
          <ac:spMkLst>
            <pc:docMk/>
            <pc:sldMk cId="592490505" sldId="352"/>
            <ac:spMk id="2" creationId="{89467AF0-FF66-41C5-BC8F-837CAFF9DEEA}"/>
          </ac:spMkLst>
        </pc:spChg>
        <pc:spChg chg="mod">
          <ac:chgData name="Rafael Vasconcellos" userId="dcaf4597bd8c5b94" providerId="LiveId" clId="{FFC95A67-C5F0-4367-829F-4F18254BFE27}" dt="2020-08-10T14:28:57.433" v="1699" actId="1076"/>
          <ac:spMkLst>
            <pc:docMk/>
            <pc:sldMk cId="592490505" sldId="352"/>
            <ac:spMk id="3" creationId="{A1992333-4FCF-4458-B8A4-8FA7C13BB57B}"/>
          </ac:spMkLst>
        </pc:spChg>
      </pc:sldChg>
      <pc:sldChg chg="addSp delSp modSp new mod">
        <pc:chgData name="Rafael Vasconcellos" userId="dcaf4597bd8c5b94" providerId="LiveId" clId="{FFC95A67-C5F0-4367-829F-4F18254BFE27}" dt="2020-08-10T15:17:49.274" v="1730" actId="20577"/>
        <pc:sldMkLst>
          <pc:docMk/>
          <pc:sldMk cId="436830267" sldId="353"/>
        </pc:sldMkLst>
        <pc:spChg chg="mod">
          <ac:chgData name="Rafael Vasconcellos" userId="dcaf4597bd8c5b94" providerId="LiveId" clId="{FFC95A67-C5F0-4367-829F-4F18254BFE27}" dt="2020-08-10T15:17:49.274" v="1730" actId="20577"/>
          <ac:spMkLst>
            <pc:docMk/>
            <pc:sldMk cId="436830267" sldId="353"/>
            <ac:spMk id="2" creationId="{351B7B40-F3C8-4F14-AD36-3C08D1C64BB3}"/>
          </ac:spMkLst>
        </pc:spChg>
        <pc:spChg chg="del">
          <ac:chgData name="Rafael Vasconcellos" userId="dcaf4597bd8c5b94" providerId="LiveId" clId="{FFC95A67-C5F0-4367-829F-4F18254BFE27}" dt="2020-08-10T14:17:16.245" v="889" actId="478"/>
          <ac:spMkLst>
            <pc:docMk/>
            <pc:sldMk cId="436830267" sldId="353"/>
            <ac:spMk id="3" creationId="{508F86CC-B05A-4AF1-80DF-428A36760549}"/>
          </ac:spMkLst>
        </pc:spChg>
        <pc:picChg chg="add mod modCrop">
          <ac:chgData name="Rafael Vasconcellos" userId="dcaf4597bd8c5b94" providerId="LiveId" clId="{FFC95A67-C5F0-4367-829F-4F18254BFE27}" dt="2020-08-10T14:17:10.937" v="888" actId="1076"/>
          <ac:picMkLst>
            <pc:docMk/>
            <pc:sldMk cId="436830267" sldId="353"/>
            <ac:picMk id="5" creationId="{B206F588-B32B-4495-BE06-B7A0AB676050}"/>
          </ac:picMkLst>
        </pc:picChg>
      </pc:sldChg>
    </pc:docChg>
  </pc:docChgLst>
  <pc:docChgLst>
    <pc:chgData name="Rafael Vasconcellos" userId="dcaf4597bd8c5b94" providerId="LiveId" clId="{6227E833-B281-4542-9BEA-339B93D7D51D}"/>
    <pc:docChg chg="undo custSel addSld delSld modSld sldOrd">
      <pc:chgData name="Rafael Vasconcellos" userId="dcaf4597bd8c5b94" providerId="LiveId" clId="{6227E833-B281-4542-9BEA-339B93D7D51D}" dt="2020-07-23T20:54:06.795" v="240" actId="27636"/>
      <pc:docMkLst>
        <pc:docMk/>
      </pc:docMkLst>
      <pc:sldChg chg="modSp del mod">
        <pc:chgData name="Rafael Vasconcellos" userId="dcaf4597bd8c5b94" providerId="LiveId" clId="{6227E833-B281-4542-9BEA-339B93D7D51D}" dt="2020-07-23T18:59:19.102" v="69" actId="47"/>
        <pc:sldMkLst>
          <pc:docMk/>
          <pc:sldMk cId="673005198" sldId="256"/>
        </pc:sldMkLst>
        <pc:spChg chg="mod">
          <ac:chgData name="Rafael Vasconcellos" userId="dcaf4597bd8c5b94" providerId="LiveId" clId="{6227E833-B281-4542-9BEA-339B93D7D51D}" dt="2020-07-23T16:52:23.944" v="4" actId="20577"/>
          <ac:spMkLst>
            <pc:docMk/>
            <pc:sldMk cId="673005198" sldId="256"/>
            <ac:spMk id="2" creationId="{00000000-0000-0000-0000-000000000000}"/>
          </ac:spMkLst>
        </pc:spChg>
      </pc:sldChg>
      <pc:sldChg chg="modSp mod">
        <pc:chgData name="Rafael Vasconcellos" userId="dcaf4597bd8c5b94" providerId="LiveId" clId="{6227E833-B281-4542-9BEA-339B93D7D51D}" dt="2020-07-23T19:00:22.676" v="76" actId="1076"/>
        <pc:sldMkLst>
          <pc:docMk/>
          <pc:sldMk cId="3342758098" sldId="257"/>
        </pc:sldMkLst>
        <pc:spChg chg="mod">
          <ac:chgData name="Rafael Vasconcellos" userId="dcaf4597bd8c5b94" providerId="LiveId" clId="{6227E833-B281-4542-9BEA-339B93D7D51D}" dt="2020-07-23T19:00:19.176" v="75" actId="403"/>
          <ac:spMkLst>
            <pc:docMk/>
            <pc:sldMk cId="3342758098" sldId="257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00:22.676" v="76" actId="1076"/>
          <ac:spMkLst>
            <pc:docMk/>
            <pc:sldMk cId="3342758098" sldId="257"/>
            <ac:spMk id="3" creationId="{00000000-0000-0000-0000-000000000000}"/>
          </ac:spMkLst>
        </pc:spChg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1804356349" sldId="258"/>
        </pc:sldMkLst>
      </pc:sldChg>
      <pc:sldChg chg="modSp mod">
        <pc:chgData name="Rafael Vasconcellos" userId="dcaf4597bd8c5b94" providerId="LiveId" clId="{6227E833-B281-4542-9BEA-339B93D7D51D}" dt="2020-07-23T19:00:30.394" v="77" actId="2711"/>
        <pc:sldMkLst>
          <pc:docMk/>
          <pc:sldMk cId="1687754027" sldId="259"/>
        </pc:sldMkLst>
        <pc:spChg chg="mod">
          <ac:chgData name="Rafael Vasconcellos" userId="dcaf4597bd8c5b94" providerId="LiveId" clId="{6227E833-B281-4542-9BEA-339B93D7D51D}" dt="2020-07-23T19:00:30.394" v="77" actId="2711"/>
          <ac:spMkLst>
            <pc:docMk/>
            <pc:sldMk cId="1687754027" sldId="259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00:30.394" v="77" actId="2711"/>
          <ac:spMkLst>
            <pc:docMk/>
            <pc:sldMk cId="1687754027" sldId="259"/>
            <ac:spMk id="3" creationId="{00000000-0000-0000-0000-000000000000}"/>
          </ac:spMkLst>
        </pc:spChg>
      </pc:sldChg>
      <pc:sldChg chg="del modNotesTx">
        <pc:chgData name="Rafael Vasconcellos" userId="dcaf4597bd8c5b94" providerId="LiveId" clId="{6227E833-B281-4542-9BEA-339B93D7D51D}" dt="2020-07-23T19:38:04.881" v="202" actId="2696"/>
        <pc:sldMkLst>
          <pc:docMk/>
          <pc:sldMk cId="657848429" sldId="263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4175919677" sldId="264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4218044913" sldId="277"/>
        </pc:sldMkLst>
      </pc:sldChg>
      <pc:sldChg chg="delSp modSp add del mod">
        <pc:chgData name="Rafael Vasconcellos" userId="dcaf4597bd8c5b94" providerId="LiveId" clId="{6227E833-B281-4542-9BEA-339B93D7D51D}" dt="2020-07-23T19:00:48.307" v="80" actId="47"/>
        <pc:sldMkLst>
          <pc:docMk/>
          <pc:sldMk cId="2373589131" sldId="279"/>
        </pc:sldMkLst>
        <pc:spChg chg="mod">
          <ac:chgData name="Rafael Vasconcellos" userId="dcaf4597bd8c5b94" providerId="LiveId" clId="{6227E833-B281-4542-9BEA-339B93D7D51D}" dt="2020-07-23T18:56:27.791" v="41" actId="1076"/>
          <ac:spMkLst>
            <pc:docMk/>
            <pc:sldMk cId="2373589131" sldId="279"/>
            <ac:spMk id="2" creationId="{00000000-0000-0000-0000-000000000000}"/>
          </ac:spMkLst>
        </pc:spChg>
        <pc:spChg chg="del">
          <ac:chgData name="Rafael Vasconcellos" userId="dcaf4597bd8c5b94" providerId="LiveId" clId="{6227E833-B281-4542-9BEA-339B93D7D51D}" dt="2020-07-23T18:56:24.947" v="40" actId="478"/>
          <ac:spMkLst>
            <pc:docMk/>
            <pc:sldMk cId="2373589131" sldId="279"/>
            <ac:spMk id="3" creationId="{00000000-0000-0000-0000-000000000000}"/>
          </ac:spMkLst>
        </pc:spChg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69901373" sldId="280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3714055907" sldId="282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2175466606" sldId="283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645526738" sldId="284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3183031521" sldId="286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4170576573" sldId="287"/>
        </pc:sldMkLst>
      </pc:sldChg>
      <pc:sldChg chg="modSp mod">
        <pc:chgData name="Rafael Vasconcellos" userId="dcaf4597bd8c5b94" providerId="LiveId" clId="{6227E833-B281-4542-9BEA-339B93D7D51D}" dt="2020-07-23T20:53:38.334" v="236" actId="2711"/>
        <pc:sldMkLst>
          <pc:docMk/>
          <pc:sldMk cId="602550193" sldId="288"/>
        </pc:sldMkLst>
        <pc:spChg chg="mod">
          <ac:chgData name="Rafael Vasconcellos" userId="dcaf4597bd8c5b94" providerId="LiveId" clId="{6227E833-B281-4542-9BEA-339B93D7D51D}" dt="2020-07-23T20:53:38.334" v="236" actId="2711"/>
          <ac:spMkLst>
            <pc:docMk/>
            <pc:sldMk cId="602550193" sldId="288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38.334" v="236" actId="2711"/>
          <ac:spMkLst>
            <pc:docMk/>
            <pc:sldMk cId="602550193" sldId="288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38.334" v="236" actId="2711"/>
          <ac:spMkLst>
            <pc:docMk/>
            <pc:sldMk cId="602550193" sldId="288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38.334" v="236" actId="2711"/>
          <ac:spMkLst>
            <pc:docMk/>
            <pc:sldMk cId="602550193" sldId="288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38.334" v="236" actId="2711"/>
          <ac:spMkLst>
            <pc:docMk/>
            <pc:sldMk cId="602550193" sldId="288"/>
            <ac:spMk id="6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20:53:38.334" v="236" actId="2711"/>
          <ac:picMkLst>
            <pc:docMk/>
            <pc:sldMk cId="602550193" sldId="288"/>
            <ac:picMk id="1028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20:53:38.334" v="236" actId="2711"/>
          <ac:picMkLst>
            <pc:docMk/>
            <pc:sldMk cId="602550193" sldId="288"/>
            <ac:picMk id="1030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20:53:38.334" v="236" actId="2711"/>
          <ac:picMkLst>
            <pc:docMk/>
            <pc:sldMk cId="602550193" sldId="288"/>
            <ac:picMk id="1032" creationId="{00000000-0000-0000-0000-000000000000}"/>
          </ac:picMkLst>
        </pc:picChg>
      </pc:sldChg>
      <pc:sldChg chg="del modNotesTx">
        <pc:chgData name="Rafael Vasconcellos" userId="dcaf4597bd8c5b94" providerId="LiveId" clId="{6227E833-B281-4542-9BEA-339B93D7D51D}" dt="2020-07-23T19:36:33.416" v="198" actId="47"/>
        <pc:sldMkLst>
          <pc:docMk/>
          <pc:sldMk cId="3203425245" sldId="289"/>
        </pc:sldMkLst>
      </pc:sldChg>
      <pc:sldChg chg="modSp">
        <pc:chgData name="Rafael Vasconcellos" userId="dcaf4597bd8c5b94" providerId="LiveId" clId="{6227E833-B281-4542-9BEA-339B93D7D51D}" dt="2020-07-23T20:43:10.154" v="235" actId="20577"/>
        <pc:sldMkLst>
          <pc:docMk/>
          <pc:sldMk cId="402687824" sldId="290"/>
        </pc:sldMkLst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43:10.154" v="235" actId="20577"/>
          <ac:spMkLst>
            <pc:docMk/>
            <pc:sldMk cId="402687824" sldId="290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1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1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1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1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8.497" v="214" actId="27636"/>
          <ac:spMkLst>
            <pc:docMk/>
            <pc:sldMk cId="402687824" sldId="290"/>
            <ac:spMk id="27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40:18.497" v="214" actId="27636"/>
          <ac:picMkLst>
            <pc:docMk/>
            <pc:sldMk cId="402687824" sldId="290"/>
            <ac:picMk id="1026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19:40:18.497" v="214" actId="27636"/>
          <ac:picMkLst>
            <pc:docMk/>
            <pc:sldMk cId="402687824" sldId="290"/>
            <ac:picMk id="2050" creationId="{00000000-0000-0000-0000-000000000000}"/>
          </ac:picMkLst>
        </pc:picChg>
        <pc:cxnChg chg="mod">
          <ac:chgData name="Rafael Vasconcellos" userId="dcaf4597bd8c5b94" providerId="LiveId" clId="{6227E833-B281-4542-9BEA-339B93D7D51D}" dt="2020-07-23T19:40:18.497" v="214" actId="27636"/>
          <ac:cxnSpMkLst>
            <pc:docMk/>
            <pc:sldMk cId="402687824" sldId="290"/>
            <ac:cxnSpMk id="6" creationId="{00000000-0000-0000-0000-000000000000}"/>
          </ac:cxnSpMkLst>
        </pc:cxnChg>
        <pc:cxnChg chg="mod">
          <ac:chgData name="Rafael Vasconcellos" userId="dcaf4597bd8c5b94" providerId="LiveId" clId="{6227E833-B281-4542-9BEA-339B93D7D51D}" dt="2020-07-23T19:40:18.497" v="214" actId="27636"/>
          <ac:cxnSpMkLst>
            <pc:docMk/>
            <pc:sldMk cId="402687824" sldId="290"/>
            <ac:cxnSpMk id="16" creationId="{00000000-0000-0000-0000-000000000000}"/>
          </ac:cxnSpMkLst>
        </pc:cxnChg>
      </pc:sldChg>
      <pc:sldChg chg="modSp mod">
        <pc:chgData name="Rafael Vasconcellos" userId="dcaf4597bd8c5b94" providerId="LiveId" clId="{6227E833-B281-4542-9BEA-339B93D7D51D}" dt="2020-07-23T20:01:38.434" v="225" actId="14100"/>
        <pc:sldMkLst>
          <pc:docMk/>
          <pc:sldMk cId="3925890936" sldId="293"/>
        </pc:sldMkLst>
        <pc:spChg chg="mod">
          <ac:chgData name="Rafael Vasconcellos" userId="dcaf4597bd8c5b94" providerId="LiveId" clId="{6227E833-B281-4542-9BEA-339B93D7D51D}" dt="2020-07-23T20:01:38.434" v="225" actId="14100"/>
          <ac:spMkLst>
            <pc:docMk/>
            <pc:sldMk cId="3925890936" sldId="293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1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1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2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01:33.358" v="224" actId="14100"/>
          <ac:spMkLst>
            <pc:docMk/>
            <pc:sldMk cId="3925890936" sldId="293"/>
            <ac:spMk id="2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01:28.566" v="223" actId="14100"/>
          <ac:spMkLst>
            <pc:docMk/>
            <pc:sldMk cId="3925890936" sldId="293"/>
            <ac:spMk id="2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56.059" v="209" actId="2711"/>
          <ac:spMkLst>
            <pc:docMk/>
            <pc:sldMk cId="3925890936" sldId="293"/>
            <ac:spMk id="27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39:56.059" v="209" actId="2711"/>
          <ac:picMkLst>
            <pc:docMk/>
            <pc:sldMk cId="3925890936" sldId="293"/>
            <ac:picMk id="1026" creationId="{00000000-0000-0000-0000-000000000000}"/>
          </ac:picMkLst>
        </pc:picChg>
        <pc:cxnChg chg="mod">
          <ac:chgData name="Rafael Vasconcellos" userId="dcaf4597bd8c5b94" providerId="LiveId" clId="{6227E833-B281-4542-9BEA-339B93D7D51D}" dt="2020-07-23T19:39:56.059" v="209" actId="2711"/>
          <ac:cxnSpMkLst>
            <pc:docMk/>
            <pc:sldMk cId="3925890936" sldId="293"/>
            <ac:cxnSpMk id="16" creationId="{00000000-0000-0000-0000-000000000000}"/>
          </ac:cxnSpMkLst>
        </pc:cxnChg>
      </pc:sldChg>
      <pc:sldChg chg="modSp modNotesTx">
        <pc:chgData name="Rafael Vasconcellos" userId="dcaf4597bd8c5b94" providerId="LiveId" clId="{6227E833-B281-4542-9BEA-339B93D7D51D}" dt="2020-07-23T20:16:34.154" v="230"/>
        <pc:sldMkLst>
          <pc:docMk/>
          <pc:sldMk cId="2139341364" sldId="294"/>
        </pc:sldMkLst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1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1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1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1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2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2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2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2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3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3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01.903" v="210" actId="2711"/>
          <ac:spMkLst>
            <pc:docMk/>
            <pc:sldMk cId="2139341364" sldId="294"/>
            <ac:spMk id="32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40:01.903" v="210" actId="2711"/>
          <ac:picMkLst>
            <pc:docMk/>
            <pc:sldMk cId="2139341364" sldId="294"/>
            <ac:picMk id="1026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19:40:01.903" v="210" actId="2711"/>
          <ac:picMkLst>
            <pc:docMk/>
            <pc:sldMk cId="2139341364" sldId="294"/>
            <ac:picMk id="2050" creationId="{00000000-0000-0000-0000-000000000000}"/>
          </ac:picMkLst>
        </pc:picChg>
        <pc:cxnChg chg="mod">
          <ac:chgData name="Rafael Vasconcellos" userId="dcaf4597bd8c5b94" providerId="LiveId" clId="{6227E833-B281-4542-9BEA-339B93D7D51D}" dt="2020-07-23T19:40:01.903" v="210" actId="2711"/>
          <ac:cxnSpMkLst>
            <pc:docMk/>
            <pc:sldMk cId="2139341364" sldId="294"/>
            <ac:cxnSpMk id="16" creationId="{00000000-0000-0000-0000-000000000000}"/>
          </ac:cxnSpMkLst>
        </pc:cxnChg>
      </pc:sldChg>
      <pc:sldChg chg="modSp mod">
        <pc:chgData name="Rafael Vasconcellos" userId="dcaf4597bd8c5b94" providerId="LiveId" clId="{6227E833-B281-4542-9BEA-339B93D7D51D}" dt="2020-07-23T20:54:06.795" v="240" actId="27636"/>
        <pc:sldMkLst>
          <pc:docMk/>
          <pc:sldMk cId="1114738377" sldId="296"/>
        </pc:sldMkLst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1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1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1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1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2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40:10.075" v="212" actId="27636"/>
          <ac:spMkLst>
            <pc:docMk/>
            <pc:sldMk cId="1114738377" sldId="296"/>
            <ac:spMk id="3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4:06.795" v="240" actId="27636"/>
          <ac:spMkLst>
            <pc:docMk/>
            <pc:sldMk cId="1114738377" sldId="296"/>
            <ac:spMk id="37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40:10.075" v="212" actId="27636"/>
          <ac:picMkLst>
            <pc:docMk/>
            <pc:sldMk cId="1114738377" sldId="296"/>
            <ac:picMk id="1026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19:40:10.075" v="212" actId="27636"/>
          <ac:picMkLst>
            <pc:docMk/>
            <pc:sldMk cId="1114738377" sldId="296"/>
            <ac:picMk id="2050" creationId="{00000000-0000-0000-0000-000000000000}"/>
          </ac:picMkLst>
        </pc:picChg>
        <pc:cxnChg chg="mod">
          <ac:chgData name="Rafael Vasconcellos" userId="dcaf4597bd8c5b94" providerId="LiveId" clId="{6227E833-B281-4542-9BEA-339B93D7D51D}" dt="2020-07-23T19:40:10.075" v="212" actId="27636"/>
          <ac:cxnSpMkLst>
            <pc:docMk/>
            <pc:sldMk cId="1114738377" sldId="296"/>
            <ac:cxnSpMk id="16" creationId="{00000000-0000-0000-0000-000000000000}"/>
          </ac:cxnSpMkLst>
        </pc:cxnChg>
      </pc:sldChg>
      <pc:sldChg chg="del">
        <pc:chgData name="Rafael Vasconcellos" userId="dcaf4597bd8c5b94" providerId="LiveId" clId="{6227E833-B281-4542-9BEA-339B93D7D51D}" dt="2020-07-23T19:36:10.582" v="196" actId="2696"/>
        <pc:sldMkLst>
          <pc:docMk/>
          <pc:sldMk cId="2815016352" sldId="297"/>
        </pc:sldMkLst>
      </pc:sldChg>
      <pc:sldChg chg="modSp modNotesTx">
        <pc:chgData name="Rafael Vasconcellos" userId="dcaf4597bd8c5b94" providerId="LiveId" clId="{6227E833-B281-4542-9BEA-339B93D7D51D}" dt="2020-07-23T19:16:27.539" v="151" actId="113"/>
        <pc:sldMkLst>
          <pc:docMk/>
          <pc:sldMk cId="1566353965" sldId="298"/>
        </pc:sldMkLst>
        <pc:spChg chg="mod">
          <ac:chgData name="Rafael Vasconcellos" userId="dcaf4597bd8c5b94" providerId="LiveId" clId="{6227E833-B281-4542-9BEA-339B93D7D51D}" dt="2020-07-23T19:08:19.903" v="136" actId="2711"/>
          <ac:spMkLst>
            <pc:docMk/>
            <pc:sldMk cId="1566353965" sldId="298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08:19.903" v="136" actId="2711"/>
          <ac:spMkLst>
            <pc:docMk/>
            <pc:sldMk cId="1566353965" sldId="298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08:19.903" v="136" actId="2711"/>
          <ac:spMkLst>
            <pc:docMk/>
            <pc:sldMk cId="1566353965" sldId="298"/>
            <ac:spMk id="4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08:19.903" v="136" actId="2711"/>
          <ac:picMkLst>
            <pc:docMk/>
            <pc:sldMk cId="1566353965" sldId="298"/>
            <ac:picMk id="4098" creationId="{00000000-0000-0000-0000-000000000000}"/>
          </ac:picMkLst>
        </pc:picChg>
      </pc:sldChg>
      <pc:sldChg chg="del">
        <pc:chgData name="Rafael Vasconcellos" userId="dcaf4597bd8c5b94" providerId="LiveId" clId="{6227E833-B281-4542-9BEA-339B93D7D51D}" dt="2020-07-23T19:38:00.990" v="201" actId="47"/>
        <pc:sldMkLst>
          <pc:docMk/>
          <pc:sldMk cId="991490506" sldId="299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204333036" sldId="302"/>
        </pc:sldMkLst>
      </pc:sldChg>
      <pc:sldChg chg="del">
        <pc:chgData name="Rafael Vasconcellos" userId="dcaf4597bd8c5b94" providerId="LiveId" clId="{6227E833-B281-4542-9BEA-339B93D7D51D}" dt="2020-07-23T18:56:56.949" v="42" actId="47"/>
        <pc:sldMkLst>
          <pc:docMk/>
          <pc:sldMk cId="2370268525" sldId="303"/>
        </pc:sldMkLst>
      </pc:sldChg>
      <pc:sldChg chg="addSp delSp modSp mod modNotesTx">
        <pc:chgData name="Rafael Vasconcellos" userId="dcaf4597bd8c5b94" providerId="LiveId" clId="{6227E833-B281-4542-9BEA-339B93D7D51D}" dt="2020-07-23T19:57:47.009" v="220" actId="20577"/>
        <pc:sldMkLst>
          <pc:docMk/>
          <pc:sldMk cId="363994279" sldId="304"/>
        </pc:sldMkLst>
        <pc:spChg chg="mod">
          <ac:chgData name="Rafael Vasconcellos" userId="dcaf4597bd8c5b94" providerId="LiveId" clId="{6227E833-B281-4542-9BEA-339B93D7D51D}" dt="2020-07-23T19:27:45.044" v="174" actId="2711"/>
          <ac:spMkLst>
            <pc:docMk/>
            <pc:sldMk cId="363994279" sldId="304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27:49.050" v="175" actId="1076"/>
          <ac:spMkLst>
            <pc:docMk/>
            <pc:sldMk cId="363994279" sldId="304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27:45.044" v="174" actId="2711"/>
          <ac:spMkLst>
            <pc:docMk/>
            <pc:sldMk cId="363994279" sldId="304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27:57.893" v="177" actId="404"/>
          <ac:spMkLst>
            <pc:docMk/>
            <pc:sldMk cId="363994279" sldId="304"/>
            <ac:spMk id="5" creationId="{00000000-0000-0000-0000-000000000000}"/>
          </ac:spMkLst>
        </pc:spChg>
        <pc:spChg chg="add mod">
          <ac:chgData name="Rafael Vasconcellos" userId="dcaf4597bd8c5b94" providerId="LiveId" clId="{6227E833-B281-4542-9BEA-339B93D7D51D}" dt="2020-07-23T19:28:18.393" v="181" actId="1076"/>
          <ac:spMkLst>
            <pc:docMk/>
            <pc:sldMk cId="363994279" sldId="304"/>
            <ac:spMk id="12" creationId="{9998E2EE-25AA-41BA-92AC-1A6FE07151A3}"/>
          </ac:spMkLst>
        </pc:spChg>
        <pc:picChg chg="add del">
          <ac:chgData name="Rafael Vasconcellos" userId="dcaf4597bd8c5b94" providerId="LiveId" clId="{6227E833-B281-4542-9BEA-339B93D7D51D}" dt="2020-07-23T19:24:32.251" v="158" actId="478"/>
          <ac:picMkLst>
            <pc:docMk/>
            <pc:sldMk cId="363994279" sldId="304"/>
            <ac:picMk id="7" creationId="{28DDB239-081F-43C2-A6F8-9FA2CF96DAC8}"/>
          </ac:picMkLst>
        </pc:picChg>
        <pc:picChg chg="add mod modCrop">
          <ac:chgData name="Rafael Vasconcellos" userId="dcaf4597bd8c5b94" providerId="LiveId" clId="{6227E833-B281-4542-9BEA-339B93D7D51D}" dt="2020-07-23T19:27:45.044" v="174" actId="2711"/>
          <ac:picMkLst>
            <pc:docMk/>
            <pc:sldMk cId="363994279" sldId="304"/>
            <ac:picMk id="10" creationId="{EF1730C8-4428-4821-A8D7-F0276D9404F9}"/>
          </ac:picMkLst>
        </pc:picChg>
        <pc:picChg chg="mod">
          <ac:chgData name="Rafael Vasconcellos" userId="dcaf4597bd8c5b94" providerId="LiveId" clId="{6227E833-B281-4542-9BEA-339B93D7D51D}" dt="2020-07-23T19:27:45.044" v="174" actId="2711"/>
          <ac:picMkLst>
            <pc:docMk/>
            <pc:sldMk cId="363994279" sldId="304"/>
            <ac:picMk id="1026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19:27:45.044" v="174" actId="2711"/>
          <ac:picMkLst>
            <pc:docMk/>
            <pc:sldMk cId="363994279" sldId="304"/>
            <ac:picMk id="3074" creationId="{00000000-0000-0000-0000-000000000000}"/>
          </ac:picMkLst>
        </pc:picChg>
      </pc:sldChg>
      <pc:sldChg chg="del">
        <pc:chgData name="Rafael Vasconcellos" userId="dcaf4597bd8c5b94" providerId="LiveId" clId="{6227E833-B281-4542-9BEA-339B93D7D51D}" dt="2020-07-23T19:35:23.762" v="195" actId="47"/>
        <pc:sldMkLst>
          <pc:docMk/>
          <pc:sldMk cId="1677951890" sldId="305"/>
        </pc:sldMkLst>
      </pc:sldChg>
      <pc:sldChg chg="addSp delSp modSp add mod ord">
        <pc:chgData name="Rafael Vasconcellos" userId="dcaf4597bd8c5b94" providerId="LiveId" clId="{6227E833-B281-4542-9BEA-339B93D7D51D}" dt="2020-07-23T20:26:00.938" v="234" actId="20577"/>
        <pc:sldMkLst>
          <pc:docMk/>
          <pc:sldMk cId="2129496372" sldId="306"/>
        </pc:sldMkLst>
        <pc:spChg chg="del mod">
          <ac:chgData name="Rafael Vasconcellos" userId="dcaf4597bd8c5b94" providerId="LiveId" clId="{6227E833-B281-4542-9BEA-339B93D7D51D}" dt="2020-07-23T18:58:59.299" v="63" actId="478"/>
          <ac:spMkLst>
            <pc:docMk/>
            <pc:sldMk cId="2129496372" sldId="306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8:59:12.065" v="67" actId="1076"/>
          <ac:spMkLst>
            <pc:docMk/>
            <pc:sldMk cId="2129496372" sldId="306"/>
            <ac:spMk id="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8:58:50.922" v="61" actId="20577"/>
          <ac:spMkLst>
            <pc:docMk/>
            <pc:sldMk cId="2129496372" sldId="306"/>
            <ac:spMk id="4" creationId="{00000000-0000-0000-0000-000000000000}"/>
          </ac:spMkLst>
        </pc:spChg>
        <pc:spChg chg="add mod">
          <ac:chgData name="Rafael Vasconcellos" userId="dcaf4597bd8c5b94" providerId="LiveId" clId="{6227E833-B281-4542-9BEA-339B93D7D51D}" dt="2020-07-23T20:26:00.938" v="234" actId="20577"/>
          <ac:spMkLst>
            <pc:docMk/>
            <pc:sldMk cId="2129496372" sldId="306"/>
            <ac:spMk id="6" creationId="{43672255-BD3D-446C-A985-83673DCB72CD}"/>
          </ac:spMkLst>
        </pc:spChg>
      </pc:sldChg>
      <pc:sldChg chg="addSp delSp modSp new mod modNotesTx">
        <pc:chgData name="Rafael Vasconcellos" userId="dcaf4597bd8c5b94" providerId="LiveId" clId="{6227E833-B281-4542-9BEA-339B93D7D51D}" dt="2020-07-23T19:32:45.301" v="192"/>
        <pc:sldMkLst>
          <pc:docMk/>
          <pc:sldMk cId="3185349800" sldId="307"/>
        </pc:sldMkLst>
        <pc:spChg chg="mod">
          <ac:chgData name="Rafael Vasconcellos" userId="dcaf4597bd8c5b94" providerId="LiveId" clId="{6227E833-B281-4542-9BEA-339B93D7D51D}" dt="2020-07-23T19:03:05.139" v="112" actId="20577"/>
          <ac:spMkLst>
            <pc:docMk/>
            <pc:sldMk cId="3185349800" sldId="307"/>
            <ac:spMk id="2" creationId="{165C7CF3-8554-41F5-A1CD-86683E9798A5}"/>
          </ac:spMkLst>
        </pc:spChg>
        <pc:spChg chg="del">
          <ac:chgData name="Rafael Vasconcellos" userId="dcaf4597bd8c5b94" providerId="LiveId" clId="{6227E833-B281-4542-9BEA-339B93D7D51D}" dt="2020-07-23T19:29:00.484" v="182" actId="478"/>
          <ac:spMkLst>
            <pc:docMk/>
            <pc:sldMk cId="3185349800" sldId="307"/>
            <ac:spMk id="3" creationId="{733543DC-851C-4386-B740-EBDB1DD5DD49}"/>
          </ac:spMkLst>
        </pc:spChg>
        <pc:picChg chg="add mod">
          <ac:chgData name="Rafael Vasconcellos" userId="dcaf4597bd8c5b94" providerId="LiveId" clId="{6227E833-B281-4542-9BEA-339B93D7D51D}" dt="2020-07-23T19:03:41.456" v="116" actId="1076"/>
          <ac:picMkLst>
            <pc:docMk/>
            <pc:sldMk cId="3185349800" sldId="307"/>
            <ac:picMk id="1026" creationId="{76487C7A-2F68-445B-BB05-260A5441907B}"/>
          </ac:picMkLst>
        </pc:picChg>
        <pc:picChg chg="add mod">
          <ac:chgData name="Rafael Vasconcellos" userId="dcaf4597bd8c5b94" providerId="LiveId" clId="{6227E833-B281-4542-9BEA-339B93D7D51D}" dt="2020-07-23T19:04:01.611" v="119" actId="14100"/>
          <ac:picMkLst>
            <pc:docMk/>
            <pc:sldMk cId="3185349800" sldId="307"/>
            <ac:picMk id="1028" creationId="{E07566DE-3B1A-4D5A-BBE9-E607577E0C38}"/>
          </ac:picMkLst>
        </pc:picChg>
        <pc:picChg chg="add mod">
          <ac:chgData name="Rafael Vasconcellos" userId="dcaf4597bd8c5b94" providerId="LiveId" clId="{6227E833-B281-4542-9BEA-339B93D7D51D}" dt="2020-07-23T19:04:38.210" v="123" actId="1076"/>
          <ac:picMkLst>
            <pc:docMk/>
            <pc:sldMk cId="3185349800" sldId="307"/>
            <ac:picMk id="1030" creationId="{DF30A614-A4A0-4396-B797-8DD306C52021}"/>
          </ac:picMkLst>
        </pc:picChg>
      </pc:sldChg>
      <pc:sldChg chg="addSp delSp modSp new mod">
        <pc:chgData name="Rafael Vasconcellos" userId="dcaf4597bd8c5b94" providerId="LiveId" clId="{6227E833-B281-4542-9BEA-339B93D7D51D}" dt="2020-07-23T19:25:07.107" v="159" actId="21"/>
        <pc:sldMkLst>
          <pc:docMk/>
          <pc:sldMk cId="1252066679" sldId="308"/>
        </pc:sldMkLst>
        <pc:picChg chg="add del mod">
          <ac:chgData name="Rafael Vasconcellos" userId="dcaf4597bd8c5b94" providerId="LiveId" clId="{6227E833-B281-4542-9BEA-339B93D7D51D}" dt="2020-07-23T19:25:07.107" v="159" actId="21"/>
          <ac:picMkLst>
            <pc:docMk/>
            <pc:sldMk cId="1252066679" sldId="308"/>
            <ac:picMk id="5" creationId="{70E52F86-0582-452B-9E8F-A5F65DA82A9E}"/>
          </ac:picMkLst>
        </pc:picChg>
      </pc:sldChg>
      <pc:sldChg chg="modSp add mod modNotesTx">
        <pc:chgData name="Rafael Vasconcellos" userId="dcaf4597bd8c5b94" providerId="LiveId" clId="{6227E833-B281-4542-9BEA-339B93D7D51D}" dt="2020-07-23T20:02:54.838" v="227" actId="113"/>
        <pc:sldMkLst>
          <pc:docMk/>
          <pc:sldMk cId="2815016352" sldId="309"/>
        </pc:sldMkLst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1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1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1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38.491" v="206" actId="2711"/>
          <ac:spMkLst>
            <pc:docMk/>
            <pc:sldMk cId="2815016352" sldId="309"/>
            <ac:spMk id="17" creationId="{00000000-0000-0000-0000-000000000000}"/>
          </ac:spMkLst>
        </pc:spChg>
      </pc:sldChg>
      <pc:sldChg chg="add del">
        <pc:chgData name="Rafael Vasconcellos" userId="dcaf4597bd8c5b94" providerId="LiveId" clId="{6227E833-B281-4542-9BEA-339B93D7D51D}" dt="2020-07-23T19:36:10.582" v="196" actId="2696"/>
        <pc:sldMkLst>
          <pc:docMk/>
          <pc:sldMk cId="3932448164" sldId="309"/>
        </pc:sldMkLst>
      </pc:sldChg>
      <pc:sldChg chg="modSp add">
        <pc:chgData name="Rafael Vasconcellos" userId="dcaf4597bd8c5b94" providerId="LiveId" clId="{6227E833-B281-4542-9BEA-339B93D7D51D}" dt="2020-07-23T19:39:43.319" v="207" actId="2711"/>
        <pc:sldMkLst>
          <pc:docMk/>
          <pc:sldMk cId="3932448164" sldId="310"/>
        </pc:sldMkLst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1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2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3.319" v="207" actId="2711"/>
          <ac:spMkLst>
            <pc:docMk/>
            <pc:sldMk cId="3932448164" sldId="310"/>
            <ac:spMk id="21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39:43.319" v="207" actId="2711"/>
          <ac:picMkLst>
            <pc:docMk/>
            <pc:sldMk cId="3932448164" sldId="310"/>
            <ac:picMk id="4" creationId="{00000000-0000-0000-0000-000000000000}"/>
          </ac:picMkLst>
        </pc:picChg>
        <pc:picChg chg="mod">
          <ac:chgData name="Rafael Vasconcellos" userId="dcaf4597bd8c5b94" providerId="LiveId" clId="{6227E833-B281-4542-9BEA-339B93D7D51D}" dt="2020-07-23T19:39:43.319" v="207" actId="2711"/>
          <ac:picMkLst>
            <pc:docMk/>
            <pc:sldMk cId="3932448164" sldId="310"/>
            <ac:picMk id="1034" creationId="{00000000-0000-0000-0000-000000000000}"/>
          </ac:picMkLst>
        </pc:picChg>
      </pc:sldChg>
      <pc:sldChg chg="modSp add modNotesTx">
        <pc:chgData name="Rafael Vasconcellos" userId="dcaf4597bd8c5b94" providerId="LiveId" clId="{6227E833-B281-4542-9BEA-339B93D7D51D}" dt="2020-07-23T19:58:07.505" v="221" actId="6549"/>
        <pc:sldMkLst>
          <pc:docMk/>
          <pc:sldMk cId="3203425245" sldId="311"/>
        </pc:sldMkLst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7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1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1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1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19:39:49.460" v="208" actId="2711"/>
          <ac:spMkLst>
            <pc:docMk/>
            <pc:sldMk cId="3203425245" sldId="311"/>
            <ac:spMk id="15" creationId="{00000000-0000-0000-0000-000000000000}"/>
          </ac:spMkLst>
        </pc:spChg>
        <pc:picChg chg="mod">
          <ac:chgData name="Rafael Vasconcellos" userId="dcaf4597bd8c5b94" providerId="LiveId" clId="{6227E833-B281-4542-9BEA-339B93D7D51D}" dt="2020-07-23T19:39:49.460" v="208" actId="2711"/>
          <ac:picMkLst>
            <pc:docMk/>
            <pc:sldMk cId="3203425245" sldId="311"/>
            <ac:picMk id="1026" creationId="{00000000-0000-0000-0000-000000000000}"/>
          </ac:picMkLst>
        </pc:picChg>
        <pc:cxnChg chg="mod">
          <ac:chgData name="Rafael Vasconcellos" userId="dcaf4597bd8c5b94" providerId="LiveId" clId="{6227E833-B281-4542-9BEA-339B93D7D51D}" dt="2020-07-23T19:39:49.460" v="208" actId="2711"/>
          <ac:cxnSpMkLst>
            <pc:docMk/>
            <pc:sldMk cId="3203425245" sldId="311"/>
            <ac:cxnSpMk id="16" creationId="{00000000-0000-0000-0000-000000000000}"/>
          </ac:cxnSpMkLst>
        </pc:cxnChg>
      </pc:sldChg>
      <pc:sldChg chg="add">
        <pc:chgData name="Rafael Vasconcellos" userId="dcaf4597bd8c5b94" providerId="LiveId" clId="{6227E833-B281-4542-9BEA-339B93D7D51D}" dt="2020-07-23T19:38:14.449" v="203" actId="22"/>
        <pc:sldMkLst>
          <pc:docMk/>
          <pc:sldMk cId="657848429" sldId="312"/>
        </pc:sldMkLst>
      </pc:sldChg>
      <pc:sldChg chg="modSp add">
        <pc:chgData name="Rafael Vasconcellos" userId="dcaf4597bd8c5b94" providerId="LiveId" clId="{6227E833-B281-4542-9BEA-339B93D7D51D}" dt="2020-07-23T20:53:56.450" v="238" actId="2711"/>
        <pc:sldMkLst>
          <pc:docMk/>
          <pc:sldMk cId="503792340" sldId="313"/>
        </pc:sldMkLst>
        <pc:spChg chg="mod">
          <ac:chgData name="Rafael Vasconcellos" userId="dcaf4597bd8c5b94" providerId="LiveId" clId="{6227E833-B281-4542-9BEA-339B93D7D51D}" dt="2020-07-23T20:53:56.450" v="238" actId="2711"/>
          <ac:spMkLst>
            <pc:docMk/>
            <pc:sldMk cId="503792340" sldId="313"/>
            <ac:spMk id="2" creationId="{00000000-0000-0000-0000-000000000000}"/>
          </ac:spMkLst>
        </pc:spChg>
        <pc:graphicFrameChg chg="mod">
          <ac:chgData name="Rafael Vasconcellos" userId="dcaf4597bd8c5b94" providerId="LiveId" clId="{6227E833-B281-4542-9BEA-339B93D7D51D}" dt="2020-07-23T20:53:56.450" v="238" actId="2711"/>
          <ac:graphicFrameMkLst>
            <pc:docMk/>
            <pc:sldMk cId="503792340" sldId="313"/>
            <ac:graphicFrameMk id="5" creationId="{00000000-0000-0000-0000-000000000000}"/>
          </ac:graphicFrameMkLst>
        </pc:graphicFrameChg>
      </pc:sldChg>
      <pc:sldChg chg="modSp add mod">
        <pc:chgData name="Rafael Vasconcellos" userId="dcaf4597bd8c5b94" providerId="LiveId" clId="{6227E833-B281-4542-9BEA-339B93D7D51D}" dt="2020-07-23T20:53:45.044" v="237" actId="2711"/>
        <pc:sldMkLst>
          <pc:docMk/>
          <pc:sldMk cId="3862670093" sldId="314"/>
        </pc:sldMkLst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8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9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0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1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2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3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4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5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6" creationId="{00000000-0000-0000-0000-000000000000}"/>
          </ac:spMkLst>
        </pc:spChg>
        <pc:spChg chg="mod">
          <ac:chgData name="Rafael Vasconcellos" userId="dcaf4597bd8c5b94" providerId="LiveId" clId="{6227E833-B281-4542-9BEA-339B93D7D51D}" dt="2020-07-23T20:53:45.044" v="237" actId="2711"/>
          <ac:spMkLst>
            <pc:docMk/>
            <pc:sldMk cId="3862670093" sldId="314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823EF-006D-482A-875A-974B291C4B3D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F72F-B54B-4692-B29B-D96B6A66B3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dirty="0"/>
              <a:t>O que é metabolismo ? </a:t>
            </a:r>
            <a:r>
              <a:rPr lang="pt-BR" sz="1800" b="0" i="0" u="none" strike="noStrike" baseline="0" dirty="0">
                <a:latin typeface="CenturyGothic"/>
              </a:rPr>
              <a:t>O termo metabolismo refere-se à soma de todas as reações</a:t>
            </a:r>
          </a:p>
          <a:p>
            <a:pPr algn="l"/>
            <a:r>
              <a:rPr lang="pt-BR" sz="1800" b="0" i="0" u="none" strike="noStrike" baseline="0" dirty="0">
                <a:latin typeface="CenturyGothic"/>
              </a:rPr>
              <a:t>químicas que ocorrem dentro de um organismo vivo. O metabolismo pode</a:t>
            </a:r>
          </a:p>
          <a:p>
            <a:pPr algn="l"/>
            <a:r>
              <a:rPr lang="pt-BR" sz="1800" b="0" i="0" u="none" strike="noStrike" baseline="0" dirty="0">
                <a:latin typeface="CenturyGothic"/>
              </a:rPr>
              <a:t>ser didaticamente dividido em duas classes de reações químicas: aquelas</a:t>
            </a:r>
          </a:p>
          <a:p>
            <a:pPr algn="l"/>
            <a:r>
              <a:rPr lang="pt-BR" sz="1800" b="0" i="0" u="none" strike="noStrike" baseline="0" dirty="0">
                <a:latin typeface="CenturyGothic"/>
              </a:rPr>
              <a:t>que liberam energia (reações catabólicas) e aquelas que requerem</a:t>
            </a:r>
          </a:p>
          <a:p>
            <a:pPr algn="l"/>
            <a:r>
              <a:rPr lang="pt-BR" sz="1800" b="0" i="0" u="none" strike="noStrike" baseline="0" dirty="0">
                <a:latin typeface="CenturyGothic"/>
              </a:rPr>
              <a:t>energia (reações anabólicas)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8F72F-B54B-4692-B29B-D96B6A66B32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07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800" b="0" i="0" u="none" strike="noStrike" baseline="0" dirty="0">
                <a:latin typeface="MinionPro-Regular"/>
              </a:rPr>
              <a:t>Usamos o termo </a:t>
            </a:r>
            <a:r>
              <a:rPr lang="pt-BR" sz="1800" b="1" i="0" u="none" strike="noStrike" baseline="0" dirty="0">
                <a:latin typeface="MinionPro-Bold"/>
              </a:rPr>
              <a:t>metabolismo </a:t>
            </a:r>
            <a:r>
              <a:rPr lang="pt-BR" sz="1800" b="0" i="0" u="none" strike="noStrike" baseline="0" dirty="0">
                <a:latin typeface="MinionPro-Regular"/>
              </a:rPr>
              <a:t>para nos referirmos à soma de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todas as reações químicas dentro de um organismo vivo. Como 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reações químicas tanto liberam quanto requerem energia, o metabolismo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pode ser visto como um ato de balanceamento de energia.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Consequentemente, o metabolismo pode ser dividido em duas classes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de reações químicas: aquelas que liberam energia e aquelas que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requerem energia.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Nas células vivas, as reações químicas reguladas por enzimas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que liberam energia geralmente são aquelas envolvidas no </a:t>
            </a:r>
            <a:r>
              <a:rPr lang="pt-BR" sz="1800" b="1" i="0" u="none" strike="noStrike" baseline="0" dirty="0">
                <a:latin typeface="MinionPro-Bold"/>
              </a:rPr>
              <a:t>catabolismo</a:t>
            </a:r>
            <a:r>
              <a:rPr lang="pt-BR" sz="1800" b="0" i="0" u="none" strike="noStrike" baseline="0" dirty="0">
                <a:latin typeface="MinionPro-Regular"/>
              </a:rPr>
              <a:t>,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a quebra de compostos orgânicos complexos em compostos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mais simples. Essas reações são chamadas </a:t>
            </a:r>
            <a:r>
              <a:rPr lang="pt-BR" sz="1800" b="1" i="0" u="none" strike="noStrike" baseline="0" dirty="0">
                <a:latin typeface="MinionPro-Regular"/>
              </a:rPr>
              <a:t>de reações </a:t>
            </a:r>
            <a:r>
              <a:rPr lang="pt-BR" sz="1800" b="1" i="1" u="none" strike="noStrike" baseline="0" dirty="0">
                <a:latin typeface="MinionPro-It"/>
              </a:rPr>
              <a:t>catabólicas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ou </a:t>
            </a:r>
            <a:r>
              <a:rPr lang="pt-BR" sz="1800" b="1" i="1" u="none" strike="noStrike" baseline="0" dirty="0" err="1">
                <a:latin typeface="MinionPro-It"/>
              </a:rPr>
              <a:t>degradativas</a:t>
            </a:r>
            <a:r>
              <a:rPr lang="pt-BR" sz="1800" b="1" i="0" u="none" strike="noStrike" baseline="0" dirty="0">
                <a:latin typeface="MinionPro-Regular"/>
              </a:rPr>
              <a:t>. As reações catabólicas em geral são reações </a:t>
            </a:r>
            <a:r>
              <a:rPr lang="pt-BR" sz="1800" b="1" i="0" u="none" strike="noStrike" baseline="0" dirty="0" err="1">
                <a:latin typeface="MinionPro-Regular"/>
              </a:rPr>
              <a:t>hidrolíticas</a:t>
            </a:r>
            <a:endParaRPr lang="pt-BR" sz="1800" b="1" i="0" u="none" strike="noStrike" baseline="0" dirty="0">
              <a:latin typeface="MinionPro-Regular"/>
            </a:endParaRP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(reações que utilizam água e nas quais ligações químicas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são quebradas) e são exergônicas (produzem mais energia do que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consomem). Um exemplo de catabolismo ocorre quando as células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quebram açúcares em dióxido de carbono e água.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As reações reguladas por enzimas que requerem energia estão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envolvidas principalmente no </a:t>
            </a:r>
            <a:r>
              <a:rPr lang="pt-BR" sz="1800" b="1" i="0" u="none" strike="noStrike" baseline="0" dirty="0">
                <a:latin typeface="MinionPro-Bold"/>
              </a:rPr>
              <a:t>anabolismo</a:t>
            </a:r>
            <a:r>
              <a:rPr lang="pt-BR" sz="1800" b="0" i="0" u="none" strike="noStrike" baseline="0" dirty="0">
                <a:latin typeface="MinionPro-Regular"/>
              </a:rPr>
              <a:t>, a construção de moléculas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orgânicas complexas a partir de moléculas mais simples. Essas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reações são chamadas de reações </a:t>
            </a:r>
            <a:r>
              <a:rPr lang="pt-BR" sz="1800" b="0" i="1" u="none" strike="noStrike" baseline="0" dirty="0">
                <a:latin typeface="MinionPro-It"/>
              </a:rPr>
              <a:t>anabólicas </a:t>
            </a:r>
            <a:r>
              <a:rPr lang="pt-BR" sz="1800" b="0" i="0" u="none" strike="noStrike" baseline="0" dirty="0">
                <a:latin typeface="MinionPro-Regular"/>
              </a:rPr>
              <a:t>ou </a:t>
            </a:r>
            <a:r>
              <a:rPr lang="pt-BR" sz="1800" b="0" i="1" u="none" strike="noStrike" baseline="0" dirty="0" err="1">
                <a:latin typeface="MinionPro-It"/>
              </a:rPr>
              <a:t>biossintéticas</a:t>
            </a:r>
            <a:r>
              <a:rPr lang="pt-BR" sz="1800" b="0" i="0" u="none" strike="noStrike" baseline="0" dirty="0">
                <a:latin typeface="MinionPro-Regular"/>
              </a:rPr>
              <a:t>. Os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processos anabólicos muitas vezes envolvem reações de síntese por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desidratação (reações que liberam água) </a:t>
            </a:r>
            <a:r>
              <a:rPr lang="pt-BR" sz="1800" b="1" i="0" u="none" strike="noStrike" baseline="0" dirty="0">
                <a:latin typeface="MinionPro-Regular"/>
              </a:rPr>
              <a:t>e são </a:t>
            </a:r>
            <a:r>
              <a:rPr lang="pt-BR" sz="1800" b="1" i="1" u="none" strike="noStrike" baseline="0" dirty="0">
                <a:latin typeface="MinionPro-It"/>
              </a:rPr>
              <a:t>endergônicos </a:t>
            </a:r>
            <a:r>
              <a:rPr lang="pt-BR" sz="1800" b="1" i="0" u="none" strike="noStrike" baseline="0" dirty="0">
                <a:latin typeface="MinionPro-Regular"/>
              </a:rPr>
              <a:t>(consomem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mais energia do que produzem</a:t>
            </a:r>
            <a:r>
              <a:rPr lang="pt-BR" sz="1800" b="0" i="0" u="none" strike="noStrike" baseline="0" dirty="0">
                <a:latin typeface="MinionPro-Regular"/>
              </a:rPr>
              <a:t>). </a:t>
            </a:r>
            <a:r>
              <a:rPr lang="pt-BR" sz="1800" b="1" i="0" u="none" strike="noStrike" baseline="0" dirty="0">
                <a:latin typeface="MinionPro-Regular"/>
              </a:rPr>
              <a:t>Exemplos de processos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anabólicos são as formações de proteínas a partir de aminoácidos,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de ácidos nucleicos a partir de nucleotídeos, e de polissacarídeos a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partir de açúcares simples. Esses processos </a:t>
            </a:r>
            <a:r>
              <a:rPr lang="pt-BR" sz="1800" b="1" i="0" u="none" strike="noStrike" baseline="0" dirty="0" err="1">
                <a:latin typeface="MinionPro-Regular"/>
              </a:rPr>
              <a:t>biossintéticos</a:t>
            </a:r>
            <a:r>
              <a:rPr lang="pt-BR" sz="1800" b="1" i="0" u="none" strike="noStrike" baseline="0" dirty="0">
                <a:latin typeface="MinionPro-Regular"/>
              </a:rPr>
              <a:t> geram os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materiais para o crescimento celular.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As reações catabólicas fornecem os blocos construtivos para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as reações anabólicas e a energia necessária para dirigi-las. Esse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acoplamento de reações que requerem energia e liberam energia é</a:t>
            </a:r>
          </a:p>
          <a:p>
            <a:pPr algn="l"/>
            <a:r>
              <a:rPr lang="pt-BR" sz="1800" b="1" i="0" u="none" strike="noStrike" baseline="0" dirty="0">
                <a:latin typeface="MinionPro-Regular"/>
              </a:rPr>
              <a:t>possível pela molécula de trifosfato de adenosina (ATP</a:t>
            </a:r>
            <a:r>
              <a:rPr lang="pt-BR" sz="1800" b="0" i="0" u="none" strike="noStrike" baseline="0" dirty="0">
                <a:latin typeface="MinionPro-Regular"/>
              </a:rPr>
              <a:t>) (você pode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revisar essa estrutura na Figura 2.18, página 49). 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O ATP armazena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a energia derivada de reações catabólicas e a libera posteriormente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para dirigir as reações anabólicas ou realizar outros trabalhos celulares.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Lembre-se do Capítulo 2 que uma molécula de ATP consiste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em uma adenina, uma ribose e três grupos fosfato. Quando o grupo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fosfato terminal é retirado do ATP, difosfato de adenosina (ADP) é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formado, e a energia é liberada para dirigir as reações anabólicas.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Usando para representar o grupo fosfato ( i representa o fosfato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inorgânico, que não é ligado a nenhuma outra molécula), escrevemos</a:t>
            </a:r>
          </a:p>
          <a:p>
            <a:pPr algn="l"/>
            <a:r>
              <a:rPr lang="pt-BR" sz="1800" b="0" i="0" u="none" strike="noStrike" baseline="0" dirty="0">
                <a:latin typeface="MinionPro-Regular"/>
              </a:rPr>
              <a:t>esta reação como segue:</a:t>
            </a:r>
            <a:r>
              <a:rPr lang="pt-BR" sz="1800" b="0" i="0" u="none" strike="noStrike" baseline="0" dirty="0">
                <a:latin typeface="CenturyGothic"/>
              </a:rPr>
              <a:t>.</a:t>
            </a:r>
          </a:p>
          <a:p>
            <a:pPr algn="l"/>
            <a:endParaRPr lang="pt-BR" sz="1800" b="0" i="0" u="none" strike="noStrike" baseline="0" dirty="0">
              <a:latin typeface="CenturyGothic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O metabolismo é normalmente dividido em: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Calibri" panose="020F0502020204030204" pitchFamily="34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Anabolismo(</a:t>
            </a:r>
            <a:r>
              <a:rPr lang="pt-BR" altLang="pt-BR" sz="1200" i="1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síntese</a:t>
            </a: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) - IMOBILIZAÇÃO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Calibri" panose="020F0502020204030204" pitchFamily="34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Produz nova matéria orgânica nos seres vivos. 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Calibri" panose="020F0502020204030204" pitchFamily="34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Calibri" panose="020F0502020204030204" pitchFamily="34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Catabolismo(</a:t>
            </a:r>
            <a:r>
              <a:rPr lang="pt-BR" altLang="pt-BR" sz="1200" i="1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decomposição/degradação</a:t>
            </a: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) - MINERALIZAÇÃO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t>Produz grandes quantidades de energia livre.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8F72F-B54B-4692-B29B-D96B6A66B32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17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Nicotinamida Adenina </a:t>
            </a:r>
            <a:r>
              <a:rPr lang="pt-B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Dinucleotídeo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FAD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Flavina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Adenina </a:t>
            </a:r>
            <a:r>
              <a:rPr lang="pt-B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Dinucleotídeo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8F72F-B54B-4692-B29B-D96B6A66B32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69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Clorossoma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é uma vesícula fotossintética bacteriana, resultante de invaginação da</a:t>
            </a:r>
          </a:p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invaginações da membrana plasmática, os </a:t>
            </a:r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cromatóforos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especie de vesículas en el centro o periferia de la célula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8F72F-B54B-4692-B29B-D96B6A66B32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28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>
            <a:extLst>
              <a:ext uri="{FF2B5EF4-FFF2-40B4-BE49-F238E27FC236}">
                <a16:creationId xmlns:a16="http://schemas.microsoft.com/office/drawing/2014/main" id="{7E20C0DD-2D52-41C7-9E0A-094B8D28D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Espaço Reservado para Anotações 2">
            <a:extLst>
              <a:ext uri="{FF2B5EF4-FFF2-40B4-BE49-F238E27FC236}">
                <a16:creationId xmlns:a16="http://schemas.microsoft.com/office/drawing/2014/main" id="{EB8E67D7-40A6-4ECE-B409-BDBA7F1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8915" name="Espaço Reservado para Número de Slide 3">
            <a:extLst>
              <a:ext uri="{FF2B5EF4-FFF2-40B4-BE49-F238E27FC236}">
                <a16:creationId xmlns:a16="http://schemas.microsoft.com/office/drawing/2014/main" id="{646F1E88-4297-42C5-82D7-3B9E2508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B60876A-C61C-4AAB-BCF8-54FA8771B1DF}" type="slidenum">
              <a:rPr lang="pt-BR" altLang="pt-BR" sz="1200" b="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rPr>
              <a:pPr/>
              <a:t>17</a:t>
            </a:fld>
            <a:endParaRPr lang="pt-BR" altLang="pt-BR" sz="1200" b="0">
              <a:solidFill>
                <a:srgbClr val="000000"/>
              </a:solidFill>
              <a:latin typeface="Times New Roman" panose="02020603050405020304" pitchFamily="18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94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9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37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6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28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59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73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32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FE17-21B4-4413-B332-7BF7252ED628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7B23-0E9C-4731-87C5-C610B2449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3027" y="5373216"/>
            <a:ext cx="6048672" cy="1680592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Prof. Rafael Vasconcellos </a:t>
            </a:r>
          </a:p>
          <a:p>
            <a:r>
              <a:rPr lang="pt-BR" dirty="0" err="1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Email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: rlfvasc@usp.br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12116" y="-10324"/>
            <a:ext cx="8331883" cy="126188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Departamento de Ciência do Solo </a:t>
            </a:r>
          </a:p>
          <a:p>
            <a:pPr algn="ctr"/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Century Schoolbook" panose="02040604050505020304" pitchFamily="18" charset="0"/>
              </a:rPr>
              <a:t>Biologia do Solo</a:t>
            </a:r>
          </a:p>
        </p:txBody>
      </p:sp>
      <p:pic>
        <p:nvPicPr>
          <p:cNvPr id="5" name="Picture 2" descr="Resultado de imagem para esal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082"/>
            <a:ext cx="91337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3672255-BD3D-446C-A985-83673DCB7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1470025"/>
          </a:xfrm>
        </p:spPr>
        <p:txBody>
          <a:bodyPr>
            <a:normAutofit/>
          </a:bodyPr>
          <a:lstStyle/>
          <a:p>
            <a:r>
              <a:rPr lang="pt-BR" dirty="0">
                <a:latin typeface="Century Schoolbook" panose="02040604050505020304" pitchFamily="18" charset="0"/>
              </a:rPr>
              <a:t>Metabolismo Microbiano </a:t>
            </a:r>
          </a:p>
        </p:txBody>
      </p:sp>
    </p:spTree>
    <p:extLst>
      <p:ext uri="{BB962C8B-B14F-4D97-AF65-F5344CB8AC3E}">
        <p14:creationId xmlns:p14="http://schemas.microsoft.com/office/powerpoint/2010/main" val="212949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B3D00-D0B9-4E81-BC29-65C9125A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274638"/>
            <a:ext cx="2679300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entury Schoolbook" panose="02040604050505020304" pitchFamily="18" charset="0"/>
              </a:rPr>
              <a:t>Catabolismo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A1869-A132-4F3E-A206-2DB703A22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642A3A-6E2D-4E74-A1A2-3E951253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8" y="172478"/>
            <a:ext cx="6292057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B7B40-F3C8-4F14-AD36-3C08D1C6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404664"/>
            <a:ext cx="3034680" cy="288032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Century Schoolbook" panose="02040604050505020304" pitchFamily="18" charset="0"/>
              </a:rPr>
              <a:t>Anabolismo integração ao Catabolismo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06F588-B32B-4495-BE06-B7A0AB676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" t="1701" r="11109"/>
          <a:stretch/>
        </p:blipFill>
        <p:spPr>
          <a:xfrm>
            <a:off x="71021" y="-76512"/>
            <a:ext cx="5616624" cy="70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AD4010-5361-4689-BDED-DADD19E4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 err="1">
                <a:solidFill>
                  <a:srgbClr val="FFFFFF"/>
                </a:solidFill>
                <a:latin typeface="Century Schoolbook" panose="02040604050505020304" pitchFamily="18" charset="0"/>
              </a:rPr>
              <a:t>Fotossíntese</a:t>
            </a:r>
            <a:r>
              <a:rPr lang="en-US" sz="4700" dirty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otossíntese: o que é, as fases do processo (resumo completo)">
            <a:extLst>
              <a:ext uri="{FF2B5EF4-FFF2-40B4-BE49-F238E27FC236}">
                <a16:creationId xmlns:a16="http://schemas.microsoft.com/office/drawing/2014/main" id="{9DCDEAE0-D8B8-4451-BCC9-BF43A0BFA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75" y="3152021"/>
            <a:ext cx="4091938" cy="25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DE76C4F0-756D-4EF3-8572-1815E0AB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856" y="3429000"/>
            <a:ext cx="4162886" cy="19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8E1A6-149B-4187-AF69-E9726FA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81D663-6C94-4CCA-8EF6-EE3FD73C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290907-603D-43E5-A333-AE377E716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04"/>
          <a:stretch/>
        </p:blipFill>
        <p:spPr>
          <a:xfrm>
            <a:off x="193614" y="1268760"/>
            <a:ext cx="8941820" cy="33843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B5BCA1-A462-4178-9DC1-F7009FFA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9678"/>
            <a:ext cx="2584353" cy="1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9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30F657-EED2-418B-8C74-3C7A7AF4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7" y="4679218"/>
            <a:ext cx="3346428" cy="1897581"/>
          </a:xfrm>
        </p:spPr>
        <p:txBody>
          <a:bodyPr anchor="ctr">
            <a:normAutofit/>
          </a:bodyPr>
          <a:lstStyle/>
          <a:p>
            <a:r>
              <a:rPr lang="pt-BR" sz="2800" dirty="0">
                <a:latin typeface="Century Schoolbook" panose="02040604050505020304" pitchFamily="18" charset="0"/>
              </a:rPr>
              <a:t>Diversidade metabólica dos micro-organismos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989F00-8681-450D-BAB6-256C42E46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1" b="1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79B566-26C2-4B39-9323-76C53C10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953" y="4679218"/>
            <a:ext cx="4940186" cy="22691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Respiração</a:t>
            </a:r>
          </a:p>
          <a:p>
            <a:pPr lvl="1"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Aeróbicos </a:t>
            </a:r>
          </a:p>
          <a:p>
            <a:pPr lvl="1"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Anaeróbicos</a:t>
            </a:r>
          </a:p>
          <a:p>
            <a:pPr lvl="1"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Anaeróbicos Facultativos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Fermentação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latin typeface="Century Schoolbook" panose="02040604050505020304" pitchFamily="18" charset="0"/>
              </a:rPr>
              <a:t>Fotossíntese  </a:t>
            </a:r>
          </a:p>
          <a:p>
            <a:pPr lvl="1">
              <a:lnSpc>
                <a:spcPct val="90000"/>
              </a:lnSpc>
            </a:pPr>
            <a:endParaRPr lang="pt-BR" sz="2000" dirty="0">
              <a:latin typeface="Century Schoolbook" panose="020406040505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9F1B4EF-3FB4-413F-B93E-5680C36C9E85}"/>
              </a:ext>
            </a:extLst>
          </p:cNvPr>
          <p:cNvSpPr/>
          <p:nvPr/>
        </p:nvSpPr>
        <p:spPr>
          <a:xfrm>
            <a:off x="3059832" y="-9564"/>
            <a:ext cx="3389884" cy="373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Century Schoolbook" panose="02040604050505020304" pitchFamily="18" charset="0"/>
              </a:rPr>
              <a:t>Potencial Redox</a:t>
            </a:r>
          </a:p>
        </p:txBody>
      </p:sp>
    </p:spTree>
    <p:extLst>
      <p:ext uri="{BB962C8B-B14F-4D97-AF65-F5344CB8AC3E}">
        <p14:creationId xmlns:p14="http://schemas.microsoft.com/office/powerpoint/2010/main" val="345359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F1F9C-0995-4F92-8B83-A69D998D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9214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entury Schoolbook" panose="02040604050505020304" pitchFamily="18" charset="0"/>
              </a:rPr>
              <a:t>Diversidade metabólica dos micro-organismos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1F43C9-BEA2-460F-A8B7-05EDC40F1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757E93B-BE97-4672-83BC-ABA094BD55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7216" r="11024" b="16045"/>
          <a:stretch>
            <a:fillRect/>
          </a:stretch>
        </p:blipFill>
        <p:spPr bwMode="auto">
          <a:xfrm>
            <a:off x="457200" y="941388"/>
            <a:ext cx="79930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3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59EF5-888C-4926-AB10-D71DD641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0"/>
            <a:ext cx="8363272" cy="1143000"/>
          </a:xfrm>
        </p:spPr>
        <p:txBody>
          <a:bodyPr>
            <a:noAutofit/>
          </a:bodyPr>
          <a:lstStyle/>
          <a:p>
            <a:r>
              <a:rPr lang="pt-BR" sz="2800" dirty="0">
                <a:latin typeface="Century Schoolbook" panose="02040604050505020304" pitchFamily="18" charset="0"/>
              </a:rPr>
              <a:t>Classificação Nutricional dos Micro-organismos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612940-130C-4F85-A6BF-978FFE4B2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4" r="4105"/>
          <a:stretch/>
        </p:blipFill>
        <p:spPr>
          <a:xfrm>
            <a:off x="-9837" y="1160940"/>
            <a:ext cx="9153837" cy="48245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B49F3BA-14FB-4C88-B0E4-D5653C9D3F3F}"/>
              </a:ext>
            </a:extLst>
          </p:cNvPr>
          <p:cNvSpPr/>
          <p:nvPr/>
        </p:nvSpPr>
        <p:spPr>
          <a:xfrm>
            <a:off x="2339752" y="1700808"/>
            <a:ext cx="49685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702601C-C620-4E6E-8763-3A4F99CF9ABE}"/>
              </a:ext>
            </a:extLst>
          </p:cNvPr>
          <p:cNvSpPr/>
          <p:nvPr/>
        </p:nvSpPr>
        <p:spPr>
          <a:xfrm>
            <a:off x="1835696" y="2386105"/>
            <a:ext cx="2079848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E72B82-A76B-4A92-9990-57676859E903}"/>
              </a:ext>
            </a:extLst>
          </p:cNvPr>
          <p:cNvSpPr/>
          <p:nvPr/>
        </p:nvSpPr>
        <p:spPr>
          <a:xfrm>
            <a:off x="5799064" y="2425597"/>
            <a:ext cx="2079848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13E6CF9-F8AA-4AE5-945C-D1423A657433}"/>
              </a:ext>
            </a:extLst>
          </p:cNvPr>
          <p:cNvSpPr/>
          <p:nvPr/>
        </p:nvSpPr>
        <p:spPr>
          <a:xfrm>
            <a:off x="1835696" y="2819240"/>
            <a:ext cx="2079848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43BC590-91B5-4895-B2F5-5C51A3CF6160}"/>
              </a:ext>
            </a:extLst>
          </p:cNvPr>
          <p:cNvSpPr/>
          <p:nvPr/>
        </p:nvSpPr>
        <p:spPr>
          <a:xfrm>
            <a:off x="5799064" y="2819240"/>
            <a:ext cx="2079848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67BC2B-3C71-4ECC-9EBA-802887F88BA6}"/>
              </a:ext>
            </a:extLst>
          </p:cNvPr>
          <p:cNvSpPr/>
          <p:nvPr/>
        </p:nvSpPr>
        <p:spPr>
          <a:xfrm>
            <a:off x="539552" y="3107272"/>
            <a:ext cx="1503784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DC570B9-60AD-496B-AC84-391DDA111C40}"/>
              </a:ext>
            </a:extLst>
          </p:cNvPr>
          <p:cNvSpPr/>
          <p:nvPr/>
        </p:nvSpPr>
        <p:spPr>
          <a:xfrm>
            <a:off x="5047172" y="3004835"/>
            <a:ext cx="1503784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CA4ED1-B963-409D-8833-D5D32C774E14}"/>
              </a:ext>
            </a:extLst>
          </p:cNvPr>
          <p:cNvSpPr/>
          <p:nvPr/>
        </p:nvSpPr>
        <p:spPr>
          <a:xfrm>
            <a:off x="3163652" y="3066786"/>
            <a:ext cx="1503784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69B0FF6-20F2-4FE9-B87F-DEE1487530F6}"/>
              </a:ext>
            </a:extLst>
          </p:cNvPr>
          <p:cNvSpPr/>
          <p:nvPr/>
        </p:nvSpPr>
        <p:spPr>
          <a:xfrm>
            <a:off x="7127020" y="3083654"/>
            <a:ext cx="1503784" cy="32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D865FF-A091-44F1-873A-E523A734E7C6}"/>
              </a:ext>
            </a:extLst>
          </p:cNvPr>
          <p:cNvSpPr/>
          <p:nvPr/>
        </p:nvSpPr>
        <p:spPr>
          <a:xfrm>
            <a:off x="0" y="3533938"/>
            <a:ext cx="3915544" cy="2451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F9668EE-99A8-417C-96E4-1F094C15AC2D}"/>
              </a:ext>
            </a:extLst>
          </p:cNvPr>
          <p:cNvSpPr/>
          <p:nvPr/>
        </p:nvSpPr>
        <p:spPr>
          <a:xfrm>
            <a:off x="5132896" y="3499926"/>
            <a:ext cx="1503784" cy="136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1D7BBB5-A629-44B5-8D83-B09ED9D64436}"/>
              </a:ext>
            </a:extLst>
          </p:cNvPr>
          <p:cNvSpPr/>
          <p:nvPr/>
        </p:nvSpPr>
        <p:spPr>
          <a:xfrm>
            <a:off x="3543388" y="3528856"/>
            <a:ext cx="1503784" cy="148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E750DBD-7863-4105-9557-1B2FA92840A7}"/>
              </a:ext>
            </a:extLst>
          </p:cNvPr>
          <p:cNvSpPr/>
          <p:nvPr/>
        </p:nvSpPr>
        <p:spPr>
          <a:xfrm>
            <a:off x="6722403" y="3503724"/>
            <a:ext cx="2335873" cy="219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7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Número de Slide 3">
            <a:extLst>
              <a:ext uri="{FF2B5EF4-FFF2-40B4-BE49-F238E27FC236}">
                <a16:creationId xmlns:a16="http://schemas.microsoft.com/office/drawing/2014/main" id="{E46BFC76-45C0-4CA8-8E78-D7D272BD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0959C1F-521C-4855-858A-C4D641819475}" type="slidenum">
              <a:rPr lang="en-US" altLang="pt-BR" sz="1400">
                <a:ea typeface="ヒラギノ明朝 ProN W3"/>
                <a:cs typeface="ヒラギノ明朝 ProN W3"/>
                <a:sym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pt-BR" sz="1400"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1B4C1A63-08E3-4651-A724-CC10B901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2" y="1135820"/>
            <a:ext cx="59848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33D42E5-6BC6-4EE7-80B9-55B9345192D0}"/>
              </a:ext>
            </a:extLst>
          </p:cNvPr>
          <p:cNvSpPr txBox="1"/>
          <p:nvPr/>
        </p:nvSpPr>
        <p:spPr>
          <a:xfrm>
            <a:off x="1638300" y="332656"/>
            <a:ext cx="632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Century Schoolbook" panose="02040604050505020304" pitchFamily="18" charset="0"/>
              </a:rPr>
              <a:t>Complementação Metabólica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67AF0-FF66-41C5-BC8F-837CAFF9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6128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Century Schoolbook" panose="02040604050505020304" pitchFamily="18" charset="0"/>
              </a:rPr>
              <a:t>Estudo de Caso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92333-4FCF-4458-B8A4-8FA7C13B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2132856"/>
            <a:ext cx="8507288" cy="3425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0" i="0" u="none" strike="noStrike" baseline="0" dirty="0">
                <a:latin typeface="Century Schoolbook" panose="02040604050505020304" pitchFamily="18" charset="0"/>
              </a:rPr>
              <a:t>O metabolismo microbiano é o centro-motor do sistema solo, sendo  este responsável pelos mais diversos processos biogeoquímicos que ocorrem neste ambiente. Tendo como base esta afirmação, como podemos auxiliar um agricultor que irá aplicar um </a:t>
            </a:r>
            <a:r>
              <a:rPr lang="pt-BR" sz="2000" b="1" i="0" u="none" strike="noStrike" baseline="0" dirty="0">
                <a:latin typeface="Century Schoolbook" panose="02040604050505020304" pitchFamily="18" charset="0"/>
              </a:rPr>
              <a:t>agroquímico degradável no solo </a:t>
            </a:r>
            <a:r>
              <a:rPr lang="pt-BR" sz="2000" b="0" i="0" u="none" strike="noStrike" baseline="0" dirty="0">
                <a:latin typeface="Century Schoolbook" panose="02040604050505020304" pitchFamily="18" charset="0"/>
              </a:rPr>
              <a:t>apenas sob condições de </a:t>
            </a:r>
            <a:r>
              <a:rPr lang="pt-BR" sz="2000" b="1" i="0" u="none" strike="noStrike" baseline="0" dirty="0">
                <a:latin typeface="Century Schoolbook" panose="02040604050505020304" pitchFamily="18" charset="0"/>
              </a:rPr>
              <a:t>alto potencial redox</a:t>
            </a:r>
            <a:r>
              <a:rPr lang="pt-BR" sz="2000" b="0" i="0" u="none" strike="noStrike" baseline="0" dirty="0">
                <a:latin typeface="Century Schoolbook" panose="02040604050505020304" pitchFamily="18" charset="0"/>
              </a:rPr>
              <a:t>. Considerando que o solo onde este será aplicado tem </a:t>
            </a:r>
            <a:r>
              <a:rPr lang="pt-BR" sz="2000" b="1" i="0" u="none" strike="noStrike" baseline="0" dirty="0">
                <a:latin typeface="Century Schoolbook" panose="02040604050505020304" pitchFamily="18" charset="0"/>
              </a:rPr>
              <a:t>textura argilosa</a:t>
            </a:r>
            <a:r>
              <a:rPr lang="pt-BR" sz="2000" b="0" i="0" u="none" strike="noStrike" baseline="0" dirty="0">
                <a:latin typeface="Century Schoolbook" panose="02040604050505020304" pitchFamily="18" charset="0"/>
              </a:rPr>
              <a:t>, e com </a:t>
            </a:r>
            <a:r>
              <a:rPr lang="pt-BR" sz="2000" b="1" i="0" u="none" strike="noStrike" baseline="0" dirty="0">
                <a:latin typeface="Century Schoolbook" panose="02040604050505020304" pitchFamily="18" charset="0"/>
              </a:rPr>
              <a:t>alta quantidade de matéria orgânica</a:t>
            </a:r>
            <a:r>
              <a:rPr lang="pt-BR" sz="2000" b="0" i="0" u="none" strike="noStrike" baseline="0" dirty="0">
                <a:latin typeface="Century Schoolbook" panose="02040604050505020304" pitchFamily="18" charset="0"/>
              </a:rPr>
              <a:t>, quais as precauções que este agricultor pode adotar de maneira a manter constante a decomposição deste composto aplicado ao solo?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9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Text Box 8">
            <a:extLst>
              <a:ext uri="{FF2B5EF4-FFF2-40B4-BE49-F238E27FC236}">
                <a16:creationId xmlns:a16="http://schemas.microsoft.com/office/drawing/2014/main" id="{BC523416-70D7-4092-A6F6-7A6D9EA2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63" y="433545"/>
            <a:ext cx="8354890" cy="9304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BR" sz="4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Bibliografia recomendada</a:t>
            </a:r>
            <a:endParaRPr lang="en-US" altLang="pt-BR" sz="4700" b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Picture 1">
            <a:extLst>
              <a:ext uri="{FF2B5EF4-FFF2-40B4-BE49-F238E27FC236}">
                <a16:creationId xmlns:a16="http://schemas.microsoft.com/office/drawing/2014/main" id="{5A1FD051-573D-48C1-965B-15D6C39A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483" y="2426818"/>
            <a:ext cx="283832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C10EB47-7669-42F4-815F-7E4891BF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930" y="2426818"/>
            <a:ext cx="3291685" cy="3997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Century Schoolbook" panose="02040604050505020304" pitchFamily="18" charset="0"/>
              </a:rPr>
              <a:t>Plano de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360" y="1196752"/>
            <a:ext cx="8435280" cy="4248471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entury Schoolbook" panose="02040604050505020304" pitchFamily="18" charset="0"/>
              </a:rPr>
              <a:t>Metabolismo </a:t>
            </a:r>
          </a:p>
          <a:p>
            <a:r>
              <a:rPr lang="pt-BR" dirty="0">
                <a:latin typeface="Century Schoolbook" panose="02040604050505020304" pitchFamily="18" charset="0"/>
              </a:rPr>
              <a:t>Catabolismo e Anabolismo </a:t>
            </a:r>
          </a:p>
          <a:p>
            <a:r>
              <a:rPr lang="pt-BR" sz="3200" dirty="0">
                <a:latin typeface="Century Schoolbook" panose="02040604050505020304" pitchFamily="18" charset="0"/>
              </a:rPr>
              <a:t>Respiração aeróbica, anaeróbica e fermentação </a:t>
            </a:r>
          </a:p>
          <a:p>
            <a:r>
              <a:rPr lang="pt-BR" dirty="0">
                <a:latin typeface="Century Schoolbook" panose="02040604050505020304" pitchFamily="18" charset="0"/>
              </a:rPr>
              <a:t>Fotossíntese </a:t>
            </a:r>
            <a:r>
              <a:rPr lang="pt-BR" dirty="0" err="1">
                <a:latin typeface="Century Schoolbook" panose="02040604050505020304" pitchFamily="18" charset="0"/>
              </a:rPr>
              <a:t>Oxigênica</a:t>
            </a:r>
            <a:r>
              <a:rPr lang="pt-BR" dirty="0">
                <a:latin typeface="Century Schoolbook" panose="02040604050505020304" pitchFamily="18" charset="0"/>
              </a:rPr>
              <a:t> e </a:t>
            </a:r>
            <a:r>
              <a:rPr lang="pt-BR" dirty="0" err="1">
                <a:latin typeface="Century Schoolbook" panose="02040604050505020304" pitchFamily="18" charset="0"/>
              </a:rPr>
              <a:t>Anoxigênica</a:t>
            </a:r>
            <a:endParaRPr lang="pt-BR" dirty="0">
              <a:latin typeface="Century Schoolbook" panose="02040604050505020304" pitchFamily="18" charset="0"/>
            </a:endParaRPr>
          </a:p>
          <a:p>
            <a:r>
              <a:rPr lang="pt-BR" dirty="0">
                <a:latin typeface="Century Schoolbook" panose="02040604050505020304" pitchFamily="18" charset="0"/>
              </a:rPr>
              <a:t>Diversidade metabólica e nutricional </a:t>
            </a:r>
          </a:p>
          <a:p>
            <a:r>
              <a:rPr lang="pt-BR" dirty="0">
                <a:latin typeface="Century Schoolbook" panose="02040604050505020304" pitchFamily="18" charset="0"/>
              </a:rPr>
              <a:t>Estudo de caso  </a:t>
            </a:r>
            <a:endParaRPr lang="pt-BR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entury Schoolbook" panose="02040604050505020304" pitchFamily="18" charset="0"/>
              </a:rPr>
              <a:t>Competências e Habilidades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pt-BR" sz="24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Conceituar Metabolismo </a:t>
            </a:r>
          </a:p>
          <a:p>
            <a:r>
              <a:rPr lang="pt-BR" sz="24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Diferenciar catabolismo de anabolismo</a:t>
            </a:r>
          </a:p>
          <a:p>
            <a:r>
              <a:rPr lang="pt-BR" sz="2400" b="0" i="0" u="none" strike="noStrike" baseline="0" dirty="0">
                <a:latin typeface="Century Schoolbook" panose="02040604050505020304" pitchFamily="18" charset="0"/>
              </a:rPr>
              <a:t>Entender que o ATP é um intermediário entre o catabolismo e o anabolismo</a:t>
            </a:r>
          </a:p>
          <a:p>
            <a:r>
              <a:rPr lang="pt-BR" sz="2400" dirty="0">
                <a:latin typeface="Century Schoolbook" panose="02040604050505020304" pitchFamily="18" charset="0"/>
              </a:rPr>
              <a:t>Conhecer as formas de catabolismo (respiração e fermentação) </a:t>
            </a:r>
          </a:p>
          <a:p>
            <a:r>
              <a:rPr lang="pt-BR" sz="2400" dirty="0">
                <a:latin typeface="Century Schoolbook" panose="02040604050505020304" pitchFamily="18" charset="0"/>
              </a:rPr>
              <a:t>Diferenciar fotossíntese </a:t>
            </a:r>
            <a:r>
              <a:rPr lang="pt-BR" sz="2400" dirty="0" err="1">
                <a:latin typeface="Century Schoolbook" panose="02040604050505020304" pitchFamily="18" charset="0"/>
              </a:rPr>
              <a:t>oxigênica</a:t>
            </a:r>
            <a:r>
              <a:rPr lang="pt-BR" sz="2400" dirty="0">
                <a:latin typeface="Century Schoolbook" panose="02040604050505020304" pitchFamily="18" charset="0"/>
              </a:rPr>
              <a:t> de </a:t>
            </a:r>
            <a:r>
              <a:rPr lang="pt-BR" sz="2400" dirty="0" err="1">
                <a:latin typeface="Century Schoolbook" panose="02040604050505020304" pitchFamily="18" charset="0"/>
              </a:rPr>
              <a:t>anoxigência</a:t>
            </a:r>
            <a:r>
              <a:rPr lang="pt-BR" sz="2400" dirty="0">
                <a:latin typeface="Century Schoolbook" panose="02040604050505020304" pitchFamily="18" charset="0"/>
              </a:rPr>
              <a:t> </a:t>
            </a:r>
          </a:p>
          <a:p>
            <a:r>
              <a:rPr lang="pt-BR" sz="2400" dirty="0">
                <a:latin typeface="Century Schoolbook" panose="02040604050505020304" pitchFamily="18" charset="0"/>
              </a:rPr>
              <a:t>Diferenciar os micro-organismos quanto a diversidade nutricional </a:t>
            </a:r>
          </a:p>
          <a:p>
            <a:r>
              <a:rPr lang="pt-BR" sz="2400" dirty="0">
                <a:latin typeface="Century Schoolbook" panose="02040604050505020304" pitchFamily="18" charset="0"/>
              </a:rPr>
              <a:t>Entender a importância dos micro-organismos e metabolismo para os solos. </a:t>
            </a:r>
            <a:endParaRPr lang="pt-BR" sz="4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5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5DD2A-C32D-4CA9-A534-1FABDF20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entury Schoolbook" panose="02040604050505020304" pitchFamily="18" charset="0"/>
              </a:rPr>
              <a:t>O que é metabolismo 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D03DAC-8436-4ACF-B014-8825A255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Melhore A Respiração — Técnica Alexander: Pensar Em Atividade">
            <a:extLst>
              <a:ext uri="{FF2B5EF4-FFF2-40B4-BE49-F238E27FC236}">
                <a16:creationId xmlns:a16="http://schemas.microsoft.com/office/drawing/2014/main" id="{03E65642-7A9B-47DA-BFC0-F4A05CE6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4" y="1914525"/>
            <a:ext cx="8044452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4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7F44C-C6A0-45E8-BD6E-7B4BD196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25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entury Schoolbook" panose="02040604050505020304" pitchFamily="18" charset="0"/>
              </a:rPr>
              <a:t>A</a:t>
            </a:r>
            <a:r>
              <a:rPr lang="pt-BR" sz="3600" b="0" i="0" u="none" strike="noStrike" baseline="0" dirty="0">
                <a:latin typeface="Century Schoolbook" panose="02040604050505020304" pitchFamily="18" charset="0"/>
              </a:rPr>
              <a:t>nabolismo e Catabolismo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5605DF-487C-46FD-A452-2C3DA742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33AEDC-E29B-4A40-8630-C50A1438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5" y="1409621"/>
            <a:ext cx="7981210" cy="485649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A00D2B8-516D-465D-9D2A-B3EB7EA0B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95" y="5825597"/>
            <a:ext cx="1857198" cy="2300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80EE2A-80EF-4793-A15C-5C2359B04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3" y="3761668"/>
            <a:ext cx="2351314" cy="34795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0BD982A-5210-4556-8751-F7C47A19D17F}"/>
              </a:ext>
            </a:extLst>
          </p:cNvPr>
          <p:cNvSpPr txBox="1"/>
          <p:nvPr/>
        </p:nvSpPr>
        <p:spPr>
          <a:xfrm>
            <a:off x="228600" y="6316742"/>
            <a:ext cx="868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inionPro-Regular"/>
              </a:rPr>
              <a:t>A energia das reações catabólicas é utilizada para combinar ADP e </a:t>
            </a:r>
            <a:r>
              <a:rPr lang="pt-BR" dirty="0">
                <a:latin typeface="MinionPro-Regular"/>
              </a:rPr>
              <a:t>P</a:t>
            </a:r>
            <a:r>
              <a:rPr lang="pt-BR" sz="1800" b="0" i="0" u="none" strike="noStrike" baseline="0" dirty="0">
                <a:latin typeface="MinionPro-Regular"/>
              </a:rPr>
              <a:t> para </a:t>
            </a:r>
            <a:r>
              <a:rPr lang="pt-BR" sz="1800" b="0" i="0" u="none" strike="noStrike" baseline="0" dirty="0" err="1">
                <a:latin typeface="MinionPro-Regular"/>
              </a:rPr>
              <a:t>re-sintetizar</a:t>
            </a:r>
            <a:r>
              <a:rPr lang="pt-BR" sz="1800" b="0" i="0" u="none" strike="noStrike" baseline="0" dirty="0">
                <a:latin typeface="MinionPro-Regular"/>
              </a:rPr>
              <a:t> ATP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60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B4EF5-F6C5-44AC-A48F-7695DEE3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entury Schoolbook" panose="02040604050505020304" pitchFamily="18" charset="0"/>
              </a:rPr>
              <a:t>Produção de Energia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E37FFB-2782-4F5C-93E0-A85F2949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Century Schoolbook" panose="02040604050505020304" pitchFamily="18" charset="0"/>
              </a:rPr>
              <a:t>Reações de oxidação-redução </a:t>
            </a:r>
          </a:p>
          <a:p>
            <a:r>
              <a:rPr lang="pt-BR" dirty="0">
                <a:latin typeface="Century Schoolbook" panose="02040604050505020304" pitchFamily="18" charset="0"/>
              </a:rPr>
              <a:t>A oxidação é a remoção de elétrons (e-) de um átomo ou molécula, uma reação que muitas vezes produz energia.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1D1F38-9018-49F6-990E-ECC033F4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58" y="3796758"/>
            <a:ext cx="5628084" cy="23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AED6F-93BB-4E36-89F0-72944056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000"/>
            <a:ext cx="8229600" cy="1143000"/>
          </a:xfrm>
        </p:spPr>
        <p:txBody>
          <a:bodyPr/>
          <a:lstStyle/>
          <a:p>
            <a:r>
              <a:rPr lang="pt-BR" dirty="0">
                <a:latin typeface="Century Schoolbook" panose="02040604050505020304" pitchFamily="18" charset="0"/>
              </a:rPr>
              <a:t>A geração de ATP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581765-C3B0-4BEF-A6D2-189840BA3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94" y="1178000"/>
            <a:ext cx="5884424" cy="243014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985010-0FCF-4D90-956E-7B3164C9B51D}"/>
              </a:ext>
            </a:extLst>
          </p:cNvPr>
          <p:cNvSpPr txBox="1"/>
          <p:nvPr/>
        </p:nvSpPr>
        <p:spPr>
          <a:xfrm>
            <a:off x="432048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Century Schoolbook" panose="02040604050505020304" pitchFamily="18" charset="0"/>
              </a:rPr>
              <a:t>1- Fosforilação em nível de substrato</a:t>
            </a:r>
            <a:endParaRPr lang="pt-BR" b="1" dirty="0">
              <a:latin typeface="Century Schoolbook" panose="020406040505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EB047C3-6E1E-49FB-B44A-B658D116D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95" y="3651817"/>
            <a:ext cx="4322504" cy="36933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D81F75-9DF4-47AD-9554-B65ADBA0AD1B}"/>
              </a:ext>
            </a:extLst>
          </p:cNvPr>
          <p:cNvSpPr txBox="1"/>
          <p:nvPr/>
        </p:nvSpPr>
        <p:spPr>
          <a:xfrm>
            <a:off x="443348" y="41226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Century Schoolbook" panose="02040604050505020304" pitchFamily="18" charset="0"/>
              </a:rPr>
              <a:t>2- Fosforilação oxidativa</a:t>
            </a:r>
            <a:endParaRPr lang="pt-BR" b="1" dirty="0">
              <a:latin typeface="Century Schoolbook" panose="020406040505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0F3433-69D2-45CB-8A50-63B8D6D4FAF5}"/>
              </a:ext>
            </a:extLst>
          </p:cNvPr>
          <p:cNvSpPr txBox="1"/>
          <p:nvPr/>
        </p:nvSpPr>
        <p:spPr>
          <a:xfrm>
            <a:off x="508820" y="4541696"/>
            <a:ext cx="8208528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Century Schoolbook" panose="02040604050505020304" pitchFamily="18" charset="0"/>
              </a:rPr>
              <a:t>Na </a:t>
            </a:r>
            <a:r>
              <a:rPr lang="pt-BR" sz="1800" b="1" i="0" u="none" strike="noStrike" baseline="0" dirty="0">
                <a:latin typeface="Century Schoolbook" panose="02040604050505020304" pitchFamily="18" charset="0"/>
              </a:rPr>
              <a:t>fosforilação oxidativa</a:t>
            </a:r>
            <a:r>
              <a:rPr lang="pt-BR" sz="1800" b="0" i="0" u="none" strike="noStrike" baseline="0" dirty="0">
                <a:latin typeface="Century Schoolbook" panose="02040604050505020304" pitchFamily="18" charset="0"/>
              </a:rPr>
              <a:t>, os elétrons são transferidos de compostos orgânicos para um grupo de carreadores de elétrons (normalmente NAD</a:t>
            </a:r>
            <a:r>
              <a:rPr lang="pt-BR" sz="800" b="0" i="0" u="none" strike="noStrike" baseline="0" dirty="0">
                <a:latin typeface="Century Schoolbook" panose="02040604050505020304" pitchFamily="18" charset="0"/>
              </a:rPr>
              <a:t>+ </a:t>
            </a:r>
            <a:r>
              <a:rPr lang="pt-BR" sz="1800" b="0" i="0" u="none" strike="noStrike" baseline="0" dirty="0">
                <a:latin typeface="Century Schoolbook" panose="02040604050505020304" pitchFamily="18" charset="0"/>
              </a:rPr>
              <a:t>e FAD).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593E039-EA23-40B8-8D8B-5BADF44BB406}"/>
              </a:ext>
            </a:extLst>
          </p:cNvPr>
          <p:cNvSpPr txBox="1"/>
          <p:nvPr/>
        </p:nvSpPr>
        <p:spPr>
          <a:xfrm>
            <a:off x="443348" y="55248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Century Schoolbook" panose="02040604050505020304" pitchFamily="18" charset="0"/>
              </a:rPr>
              <a:t>3- </a:t>
            </a:r>
            <a:r>
              <a:rPr lang="pt-BR" sz="1800" b="1" i="0" u="none" strike="noStrike" baseline="0" dirty="0" err="1">
                <a:latin typeface="Century Schoolbook" panose="02040604050505020304" pitchFamily="18" charset="0"/>
              </a:rPr>
              <a:t>Fotofosforilação</a:t>
            </a:r>
            <a:endParaRPr lang="pt-BR" b="1" dirty="0">
              <a:latin typeface="Century Schoolbook" panose="020406040505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0DC8A0C-40A1-4438-AACD-5C881637DF7D}"/>
              </a:ext>
            </a:extLst>
          </p:cNvPr>
          <p:cNvSpPr txBox="1"/>
          <p:nvPr/>
        </p:nvSpPr>
        <p:spPr>
          <a:xfrm>
            <a:off x="476332" y="5828345"/>
            <a:ext cx="8273504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dirty="0" err="1">
                <a:latin typeface="Century Schoolbook" panose="02040604050505020304" pitchFamily="18" charset="0"/>
              </a:rPr>
              <a:t>F</a:t>
            </a:r>
            <a:r>
              <a:rPr lang="pt-BR" sz="1800" b="0" i="0" u="none" strike="noStrike" baseline="0" dirty="0" err="1">
                <a:latin typeface="Century Schoolbook" panose="02040604050505020304" pitchFamily="18" charset="0"/>
              </a:rPr>
              <a:t>otofosforilação</a:t>
            </a:r>
            <a:r>
              <a:rPr lang="pt-BR" sz="1800" b="0" i="0" u="none" strike="noStrike" baseline="0" dirty="0">
                <a:latin typeface="Century Schoolbook" panose="02040604050505020304" pitchFamily="18" charset="0"/>
              </a:rPr>
              <a:t> inicia esse processo pela conversão da energia luminosa em energia </a:t>
            </a:r>
          </a:p>
          <a:p>
            <a:pPr algn="l"/>
            <a:r>
              <a:rPr lang="pt-BR" sz="1800" b="0" i="0" u="none" strike="noStrike" baseline="0" dirty="0">
                <a:latin typeface="Century Schoolbook" panose="02040604050505020304" pitchFamily="18" charset="0"/>
              </a:rPr>
              <a:t>química de ATP e NADPH</a:t>
            </a:r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A4A74-EB6A-4A69-BC47-21B04C6F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0" u="none" strike="noStrike" baseline="0" dirty="0">
                <a:latin typeface="Century Schoolbook" panose="02040604050505020304" pitchFamily="18" charset="0"/>
              </a:rPr>
              <a:t>Esquema - Fosforilação oxidativa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05CADC-E478-4738-8F1A-B12DE153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DF2388-8E51-4430-93F2-74D7D404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609114" cy="31316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0A90DC-B201-411A-B7A3-32EC9A88C3CA}"/>
              </a:ext>
            </a:extLst>
          </p:cNvPr>
          <p:cNvSpPr txBox="1"/>
          <p:nvPr/>
        </p:nvSpPr>
        <p:spPr>
          <a:xfrm>
            <a:off x="548680" y="4817575"/>
            <a:ext cx="8046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0" u="none" strike="noStrike" baseline="0" dirty="0">
                <a:latin typeface="Century Schoolbook" panose="02040604050505020304" pitchFamily="18" charset="0"/>
              </a:rPr>
              <a:t>Dois </a:t>
            </a:r>
            <a:r>
              <a:rPr lang="pt-BR" sz="1600" b="1" i="0" u="none" strike="noStrike" baseline="0" dirty="0">
                <a:latin typeface="Century Schoolbook" panose="02040604050505020304" pitchFamily="18" charset="0"/>
              </a:rPr>
              <a:t>elétrons e dois prótons  </a:t>
            </a:r>
            <a:r>
              <a:rPr lang="pt-BR" sz="1600" i="0" u="none" strike="noStrike" baseline="0" dirty="0">
                <a:latin typeface="Century Schoolbook" panose="02040604050505020304" pitchFamily="18" charset="0"/>
              </a:rPr>
              <a:t>(juntos equivalem a dois átomos de hidrogênio) são transferidos de uma molécula de substrato orgânico para uma coenzima, NAD</a:t>
            </a:r>
            <a:r>
              <a:rPr lang="pt-BR" sz="700" i="0" u="none" strike="noStrike" baseline="0" dirty="0">
                <a:latin typeface="Century Schoolbook" panose="02040604050505020304" pitchFamily="18" charset="0"/>
              </a:rPr>
              <a:t>+</a:t>
            </a:r>
            <a:r>
              <a:rPr lang="pt-BR" sz="1600" i="0" u="none" strike="noStrike" baseline="0" dirty="0">
                <a:latin typeface="Century Schoolbook" panose="02040604050505020304" pitchFamily="18" charset="0"/>
              </a:rPr>
              <a:t>. NAD</a:t>
            </a:r>
            <a:r>
              <a:rPr lang="pt-BR" sz="700" i="0" u="none" strike="noStrike" baseline="0" dirty="0">
                <a:latin typeface="Century Schoolbook" panose="02040604050505020304" pitchFamily="18" charset="0"/>
              </a:rPr>
              <a:t>+</a:t>
            </a:r>
            <a:r>
              <a:rPr lang="pt-BR" sz="1600" i="0" u="none" strike="noStrike" baseline="0" dirty="0">
                <a:latin typeface="Century Schoolbook" panose="02040604050505020304" pitchFamily="18" charset="0"/>
              </a:rPr>
              <a:t>, na realidade, recebe um átomo de hidrogênio e um elétron, e um elétron e um próton são liberados no meio. </a:t>
            </a:r>
            <a:r>
              <a:rPr lang="pt-BR" sz="1600" b="1" i="0" u="none" strike="noStrike" baseline="0" dirty="0">
                <a:latin typeface="Century Schoolbook" panose="02040604050505020304" pitchFamily="18" charset="0"/>
              </a:rPr>
              <a:t>NAD</a:t>
            </a:r>
            <a:r>
              <a:rPr lang="pt-BR" sz="700" b="1" i="0" u="none" strike="noStrike" baseline="0" dirty="0">
                <a:latin typeface="Century Schoolbook" panose="02040604050505020304" pitchFamily="18" charset="0"/>
              </a:rPr>
              <a:t>+ </a:t>
            </a:r>
            <a:r>
              <a:rPr lang="pt-BR" sz="1600" b="1" i="0" u="none" strike="noStrike" baseline="0" dirty="0">
                <a:latin typeface="Century Schoolbook" panose="02040604050505020304" pitchFamily="18" charset="0"/>
              </a:rPr>
              <a:t>é reduzida a NADH, que é uma molécula mais rica em energia.</a:t>
            </a:r>
            <a:endParaRPr lang="pt-BR" sz="1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2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6CF0A-0591-48DF-B680-2B9ADF27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26" y="0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Century Schoolbook" panose="02040604050505020304" pitchFamily="18" charset="0"/>
              </a:rPr>
              <a:t>Vias metabólicas de produção de energia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52B018-3E0F-494D-A8F6-7D656492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7" y="1542492"/>
            <a:ext cx="7509825" cy="37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7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968</Words>
  <Application>Microsoft Office PowerPoint</Application>
  <PresentationFormat>Apresentação na tela (4:3)</PresentationFormat>
  <Paragraphs>120</Paragraphs>
  <Slides>19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</vt:lpstr>
      <vt:lpstr>Arial</vt:lpstr>
      <vt:lpstr>Calibri</vt:lpstr>
      <vt:lpstr>Century Schoolbook</vt:lpstr>
      <vt:lpstr>CenturyGothic</vt:lpstr>
      <vt:lpstr>MinionPro-Bold</vt:lpstr>
      <vt:lpstr>MinionPro-It</vt:lpstr>
      <vt:lpstr>MinionPro-Regular</vt:lpstr>
      <vt:lpstr>Times New Roman</vt:lpstr>
      <vt:lpstr>Wingdings</vt:lpstr>
      <vt:lpstr>Tema do Office</vt:lpstr>
      <vt:lpstr>Metabolismo Microbiano </vt:lpstr>
      <vt:lpstr>Plano de Aula</vt:lpstr>
      <vt:lpstr>Competências e Habilidades</vt:lpstr>
      <vt:lpstr>O que é metabolismo ? </vt:lpstr>
      <vt:lpstr>Anabolismo e Catabolismo</vt:lpstr>
      <vt:lpstr>Produção de Energia </vt:lpstr>
      <vt:lpstr>A geração de ATP</vt:lpstr>
      <vt:lpstr>Esquema - Fosforilação oxidativa</vt:lpstr>
      <vt:lpstr>Vias metabólicas de produção de energia</vt:lpstr>
      <vt:lpstr>Catabolismo</vt:lpstr>
      <vt:lpstr>Anabolismo integração ao Catabolismo</vt:lpstr>
      <vt:lpstr>Fotossíntese </vt:lpstr>
      <vt:lpstr>Apresentação do PowerPoint</vt:lpstr>
      <vt:lpstr>Diversidade metabólica dos micro-organismos</vt:lpstr>
      <vt:lpstr>Diversidade metabólica dos micro-organismos</vt:lpstr>
      <vt:lpstr>Classificação Nutricional dos Micro-organismos</vt:lpstr>
      <vt:lpstr>Apresentação do PowerPoint</vt:lpstr>
      <vt:lpstr>Estudo de Caso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Microbiano </dc:title>
  <dc:creator>Rafael Vasconcellos</dc:creator>
  <cp:lastModifiedBy>Rafael Vasconcellos</cp:lastModifiedBy>
  <cp:revision>1</cp:revision>
  <dcterms:created xsi:type="dcterms:W3CDTF">2020-08-10T14:02:21Z</dcterms:created>
  <dcterms:modified xsi:type="dcterms:W3CDTF">2020-08-14T18:29:53Z</dcterms:modified>
</cp:coreProperties>
</file>