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000D44-90A5-4200-B40E-620F739E1174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DF66056-9B8F-4E21-A3C0-F27E9FDC500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MEMES </a:t>
            </a:r>
            <a:r>
              <a:rPr lang="pt-BR" dirty="0" smtClean="0"/>
              <a:t>I - 2015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350696" cy="2804120"/>
          </a:xfrm>
        </p:spPr>
        <p:txBody>
          <a:bodyPr>
            <a:normAutofit lnSpcReduction="10000"/>
          </a:bodyPr>
          <a:lstStyle/>
          <a:p>
            <a:r>
              <a:rPr lang="pt-BR" sz="3900" dirty="0" smtClean="0"/>
              <a:t>Informações acerca do Estágio Supervisionado</a:t>
            </a:r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sz="2000" dirty="0" smtClean="0"/>
              <a:t>Prof. Dr. Marcos Câmara de Castro</a:t>
            </a:r>
          </a:p>
          <a:p>
            <a:pPr algn="r"/>
            <a:r>
              <a:rPr lang="pt-BR" sz="2000" dirty="0" smtClean="0"/>
              <a:t>Monitor: Adriana Moraes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997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82000" r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000" dirty="0" smtClean="0"/>
          </a:p>
          <a:p>
            <a:pPr algn="ctr"/>
            <a:r>
              <a:rPr lang="pt-BR" sz="6000" dirty="0" smtClean="0">
                <a:solidFill>
                  <a:srgbClr val="FF0000"/>
                </a:solidFill>
              </a:rPr>
              <a:t>Um </a:t>
            </a:r>
            <a:r>
              <a:rPr lang="pt-BR" sz="6000" dirty="0">
                <a:solidFill>
                  <a:srgbClr val="FF0000"/>
                </a:solidFill>
              </a:rPr>
              <a:t>ótimo trabalho!</a:t>
            </a:r>
            <a:br>
              <a:rPr lang="pt-BR" sz="6000" dirty="0">
                <a:solidFill>
                  <a:srgbClr val="FF0000"/>
                </a:solidFill>
              </a:rPr>
            </a:br>
            <a:endParaRPr lang="pt-B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Carga horária – 40 horas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10 horas -observação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t-BR" dirty="0"/>
              <a:t>30 </a:t>
            </a:r>
            <a:r>
              <a:rPr lang="pt-BR" dirty="0" smtClean="0"/>
              <a:t>horas -</a:t>
            </a:r>
          </a:p>
          <a:p>
            <a:pPr marL="0" indent="0" algn="ctr">
              <a:buNone/>
            </a:pPr>
            <a:r>
              <a:rPr lang="pt-BR" dirty="0" smtClean="0"/>
              <a:t>prática </a:t>
            </a:r>
            <a:r>
              <a:rPr lang="pt-BR" dirty="0"/>
              <a:t>docente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744416" cy="28346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36492"/>
            <a:ext cx="3384375" cy="28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4347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Formulários Necessários (em 4 vias)</a:t>
            </a:r>
            <a:br>
              <a:rPr lang="pt-BR" dirty="0" smtClean="0"/>
            </a:br>
            <a:r>
              <a:rPr lang="pt-BR" dirty="0" smtClean="0"/>
              <a:t>Fora da USP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Carta de apresentação 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Ficha de Estágio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Plano de </a:t>
            </a:r>
            <a:r>
              <a:rPr lang="pt-BR" dirty="0" smtClean="0"/>
              <a:t>Estágio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Termo de Compromisso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Relatório </a:t>
            </a:r>
            <a:r>
              <a:rPr lang="pt-BR" dirty="0"/>
              <a:t>Final de Estágio – </a:t>
            </a:r>
            <a:r>
              <a:rPr lang="pt-BR" dirty="0" smtClean="0"/>
              <a:t>Aluno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Relatório </a:t>
            </a:r>
            <a:r>
              <a:rPr lang="pt-BR" dirty="0"/>
              <a:t>Final de Estágio – </a:t>
            </a:r>
            <a:r>
              <a:rPr lang="pt-BR" dirty="0" smtClean="0"/>
              <a:t>Supervisor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4347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Formulários Necessários (em 4 vias)</a:t>
            </a:r>
            <a:br>
              <a:rPr lang="pt-BR" dirty="0" smtClean="0"/>
            </a:br>
            <a:r>
              <a:rPr lang="pt-BR" dirty="0" smtClean="0"/>
              <a:t>Dentro da USP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Plano de </a:t>
            </a:r>
            <a:r>
              <a:rPr lang="pt-BR" dirty="0" smtClean="0"/>
              <a:t>Estágio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Termo de Compromisso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Relatório Final de Estágio – Aluno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Relatório Final de Estágio – Supervisor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5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Locais de </a:t>
            </a:r>
            <a:r>
              <a:rPr lang="pt-BR" dirty="0" smtClean="0"/>
              <a:t>Estágio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4000" dirty="0" smtClean="0"/>
              <a:t>Dentro da </a:t>
            </a:r>
            <a:r>
              <a:rPr lang="pt-BR" sz="4000" dirty="0" err="1" smtClean="0"/>
              <a:t>Usp</a:t>
            </a:r>
            <a:endParaRPr lang="pt-BR" sz="4000" dirty="0" smtClean="0"/>
          </a:p>
          <a:p>
            <a:pPr marL="0" indent="0">
              <a:buNone/>
            </a:pPr>
            <a:r>
              <a:rPr lang="pt-BR" sz="2800" dirty="0" smtClean="0"/>
              <a:t>(Casa 4 e Creche Carochinha)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4000" dirty="0" smtClean="0"/>
              <a:t> Fora da </a:t>
            </a:r>
            <a:r>
              <a:rPr lang="pt-BR" sz="4000" dirty="0" err="1" smtClean="0"/>
              <a:t>Usp</a:t>
            </a:r>
            <a:endParaRPr lang="pt-BR" sz="4000" dirty="0" smtClean="0"/>
          </a:p>
          <a:p>
            <a:pPr marL="0" indent="0">
              <a:buNone/>
            </a:pPr>
            <a:r>
              <a:rPr lang="pt-BR" sz="2800" dirty="0" smtClean="0"/>
              <a:t>(espaços conveniados)</a:t>
            </a:r>
          </a:p>
          <a:p>
            <a:endParaRPr lang="pt-BR" sz="4000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366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Link para os formulários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http://www.ffclrp.usp.br/graduacoes/estagio/graduacao_estagio.php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8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Serão </a:t>
            </a:r>
            <a:r>
              <a:rPr lang="pt-BR" b="1" dirty="0"/>
              <a:t>assinados somente documentos de estágio cuja data de início seja de, no máximo, </a:t>
            </a:r>
            <a:r>
              <a:rPr lang="pt-BR" b="1" dirty="0">
                <a:solidFill>
                  <a:srgbClr val="FF0000"/>
                </a:solidFill>
              </a:rPr>
              <a:t>30 dias anteriores à data atual</a:t>
            </a:r>
            <a:r>
              <a:rPr lang="pt-BR" b="1" dirty="0"/>
              <a:t>.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Exemplo</a:t>
            </a:r>
            <a:r>
              <a:rPr lang="pt-BR" b="1" dirty="0"/>
              <a:t>: Se o estágio inicia-se no dia 30 de março de 2015 </a:t>
            </a:r>
            <a:r>
              <a:rPr lang="pt-BR" b="1" dirty="0">
                <a:solidFill>
                  <a:srgbClr val="FF0000"/>
                </a:solidFill>
              </a:rPr>
              <a:t>os documentos deverão ser levados ao Serviço de Graduação, para assinatura, no máximo, até o dia 30 de abril de 2015.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3924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/>
              <a:t>Estágios – Alunos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35" y="4005064"/>
            <a:ext cx="3375633" cy="25202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0868"/>
            <a:ext cx="3600400" cy="35283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50956"/>
            <a:ext cx="3384376" cy="22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675280" cy="25922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464496" cy="24962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08" y="1141190"/>
            <a:ext cx="4585564" cy="25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</TotalTime>
  <Words>188</Words>
  <Application>Microsoft Office PowerPoint</Application>
  <PresentationFormat>Apresentação na tela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Brilho</vt:lpstr>
      <vt:lpstr>MEMES I - 2015</vt:lpstr>
      <vt:lpstr>Carga horária – 40 horas</vt:lpstr>
      <vt:lpstr>Formulários Necessários (em 4 vias) Fora da USP </vt:lpstr>
      <vt:lpstr>Formulários Necessários (em 4 vias) Dentro da USP </vt:lpstr>
      <vt:lpstr>Locais de Estágio</vt:lpstr>
      <vt:lpstr>Link para os formulários</vt:lpstr>
      <vt:lpstr>Apresentação do PowerPoint</vt:lpstr>
      <vt:lpstr>Estágios – Alunos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 I</dc:title>
  <dc:creator>dri</dc:creator>
  <cp:lastModifiedBy>dri</cp:lastModifiedBy>
  <cp:revision>37</cp:revision>
  <dcterms:created xsi:type="dcterms:W3CDTF">2015-02-23T11:49:15Z</dcterms:created>
  <dcterms:modified xsi:type="dcterms:W3CDTF">2015-02-23T13:45:40Z</dcterms:modified>
</cp:coreProperties>
</file>