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4" r:id="rId2"/>
    <p:sldId id="265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a Hosiasson" initials="LH" lastIdx="1" clrIdx="0">
    <p:extLst>
      <p:ext uri="{19B8F6BF-5375-455C-9EA6-DF929625EA0E}">
        <p15:presenceInfo xmlns:p15="http://schemas.microsoft.com/office/powerpoint/2012/main" userId="75fc2e78423293d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49" d="100"/>
          <a:sy n="49" d="100"/>
        </p:scale>
        <p:origin x="48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BF15CD-0E45-43DA-A9CC-8F030DABC0CF}" type="datetimeFigureOut">
              <a:rPr lang="pt-BR" smtClean="0"/>
              <a:t>05/10/2020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BF4CCD-D218-4066-8490-A4BB194808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863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E5E281-C386-4C3F-9C41-B74A5D78CC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5C3239F-1028-4321-9EAE-2960C51E14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86AA912-84D0-4694-A711-D0323B7B8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1AD53-21D8-420F-8D46-8CAD6CAB9CCE}" type="datetimeFigureOut">
              <a:rPr lang="pt-BR" smtClean="0"/>
              <a:t>05/10/2020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6A67A58-15C6-4FDF-B46E-383553CBA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1F54A99-45AA-4C22-8767-32B8C1DB3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A592B-C288-4530-B071-8E4A081BA7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6180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208D62-8579-41C9-AB50-751ECAE81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67EBC54-34F2-4E7E-8B9A-7665F84E1B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850FCC-439B-4E81-9584-33809C421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1AD53-21D8-420F-8D46-8CAD6CAB9CCE}" type="datetimeFigureOut">
              <a:rPr lang="pt-BR" smtClean="0"/>
              <a:t>05/10/2020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8EB8D45-A37B-4F73-B5A2-655EEB634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59662ED-D478-4C33-8ECC-4E61927B7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A592B-C288-4530-B071-8E4A081BA7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6138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E4806D9-45D8-43AE-A92D-32B7EEEF45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671F76E-5192-4C84-8E6C-3A73D520EE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9F1313B-B7C6-4741-B334-1D92527F2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1AD53-21D8-420F-8D46-8CAD6CAB9CCE}" type="datetimeFigureOut">
              <a:rPr lang="pt-BR" smtClean="0"/>
              <a:t>05/10/2020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3E182D0-1F27-4C2E-BE04-8B25BBDC7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B3D2B5-66C1-4B7A-9B04-BB404C504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A592B-C288-4530-B071-8E4A081BA7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5263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FAF584-FEE3-4793-B799-43F163932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9E51CAA-852F-4F46-BD43-668057144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4BD3AFD-872F-44B5-A1AF-34CC267F6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1AD53-21D8-420F-8D46-8CAD6CAB9CCE}" type="datetimeFigureOut">
              <a:rPr lang="pt-BR" smtClean="0"/>
              <a:t>05/10/2020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274D282-408A-4C23-B7D5-76F5A28B3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422D67C-C08B-4ED4-AD5D-E2D6C6107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A592B-C288-4530-B071-8E4A081BA7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934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A8A84D-FF0B-45B8-9BA3-A97586D88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199F541-59CB-40EC-8F7B-15C1E05AAD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196A1DB-1A99-4D2C-918E-ED97FD2E9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1AD53-21D8-420F-8D46-8CAD6CAB9CCE}" type="datetimeFigureOut">
              <a:rPr lang="pt-BR" smtClean="0"/>
              <a:t>05/10/2020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D8A9177-A72A-4001-9753-617562EF4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35F59B7-863D-464E-8674-C197C1B06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A592B-C288-4530-B071-8E4A081BA7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3611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D48DC8-6ADF-440C-9528-9CC3036E6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91A3946-9D28-48C8-84DA-55CF795B14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C1FD43F-921E-486C-9B8B-8CF81E653A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68B0D96-49A5-4107-9A0A-6F69115FC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1AD53-21D8-420F-8D46-8CAD6CAB9CCE}" type="datetimeFigureOut">
              <a:rPr lang="pt-BR" smtClean="0"/>
              <a:t>05/10/2020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FAC5718-7D5C-4888-8348-14D8889DF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8E099FD-8893-4F66-B50C-70342112D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A592B-C288-4530-B071-8E4A081BA7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4765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5031F0-2AD3-4442-B6DB-9B1B2EB07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7595F98-6644-46A4-BAD8-7EDBF32B6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80A08B7-CC2A-4975-8C0C-09282F8E3A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1E22B82-F2E9-405D-A84B-43A84DA46D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5371AE6-80F3-41D3-990F-E3C40B8AC4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B10AF29-38AC-4F22-94EC-C6CD04C58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1AD53-21D8-420F-8D46-8CAD6CAB9CCE}" type="datetimeFigureOut">
              <a:rPr lang="pt-BR" smtClean="0"/>
              <a:t>05/10/2020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E2A27F9-1F0C-4308-AAA8-A728786A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628DD0E-8902-467C-AA01-F7282819C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A592B-C288-4530-B071-8E4A081BA7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961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F0DDF6-D35C-4289-BD06-398423F97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A29698C-4014-4390-946C-46060C027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1AD53-21D8-420F-8D46-8CAD6CAB9CCE}" type="datetimeFigureOut">
              <a:rPr lang="pt-BR" smtClean="0"/>
              <a:t>05/10/2020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C32BE02-2BF1-4D85-AB7E-615480B74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FF2F3D1-C1FB-47A5-966D-CFDD4A6EE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A592B-C288-4530-B071-8E4A081BA7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7673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0B1A1CF-E8A6-4F9D-84DF-76E59705B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1AD53-21D8-420F-8D46-8CAD6CAB9CCE}" type="datetimeFigureOut">
              <a:rPr lang="pt-BR" smtClean="0"/>
              <a:t>05/10/2020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2088B05-7183-459A-ABAB-CB3D5DBCD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2EE8B63-F550-4D75-9B6E-C595C3763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A592B-C288-4530-B071-8E4A081BA7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3217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D1C1EA-D2F0-4314-A92A-1CAFD1D31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9DA499C-393E-4D27-8E9D-C725A9AA7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FB7AD09-4930-4B93-85B7-B1DFE3D9E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F7B81D3-42A1-461D-A51C-3020099EE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1AD53-21D8-420F-8D46-8CAD6CAB9CCE}" type="datetimeFigureOut">
              <a:rPr lang="pt-BR" smtClean="0"/>
              <a:t>05/10/2020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85E2DBF-A347-4D61-AE2B-2EBB54571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AF23475-12B9-4002-9024-0322C01F4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A592B-C288-4530-B071-8E4A081BA7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4636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1FAAFA-4A32-4C3B-B0B4-F2614BBDB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F953F4D-3C3B-4A38-BCD1-5C1F869589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108FE7E-F205-43FF-8452-5D1498DE75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242B002-F38C-4226-A076-C955D5F45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1AD53-21D8-420F-8D46-8CAD6CAB9CCE}" type="datetimeFigureOut">
              <a:rPr lang="pt-BR" smtClean="0"/>
              <a:t>05/10/2020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208497A-3026-4FD0-8DE8-023F87B24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4ABEC26-DFB4-4846-AAE2-6A886AFFC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A592B-C288-4530-B071-8E4A081BA7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1365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002315AA-2ED9-4F71-BC10-2719C18D3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A283F41-B0EA-4E2A-BC3B-E589959CF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B5073AD-AFAC-42D5-8013-EBE9B65BD8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1AD53-21D8-420F-8D46-8CAD6CAB9CCE}" type="datetimeFigureOut">
              <a:rPr lang="pt-BR" smtClean="0"/>
              <a:t>05/10/2020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1FD036F-EDB0-44C6-98BB-E4E773BB7B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0EBE081-84BB-472C-9B7E-FC6A702DE6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A592B-C288-4530-B071-8E4A081BA7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0668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Conteúdo 7" descr="Uma imagem contendo Código QR&#10;&#10;Descrição gerada automaticamente">
            <a:extLst>
              <a:ext uri="{FF2B5EF4-FFF2-40B4-BE49-F238E27FC236}">
                <a16:creationId xmlns:a16="http://schemas.microsoft.com/office/drawing/2014/main" id="{E49E4AEB-106C-41F2-B9F9-0E0E1D6D00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554" y="757238"/>
            <a:ext cx="3837958" cy="5257800"/>
          </a:xfrm>
        </p:spPr>
      </p:pic>
      <p:pic>
        <p:nvPicPr>
          <p:cNvPr id="10" name="Espaço Reservado para Conteúdo 9" descr="Uma imagem contendo texto, caminhão, pessoas&#10;&#10;Descrição gerada automaticamente">
            <a:extLst>
              <a:ext uri="{FF2B5EF4-FFF2-40B4-BE49-F238E27FC236}">
                <a16:creationId xmlns:a16="http://schemas.microsoft.com/office/drawing/2014/main" id="{3C189420-410E-444E-9DE4-977D846B1A0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376" y="757238"/>
            <a:ext cx="4187874" cy="5257800"/>
          </a:xfrm>
        </p:spPr>
      </p:pic>
    </p:spTree>
    <p:extLst>
      <p:ext uri="{BB962C8B-B14F-4D97-AF65-F5344CB8AC3E}">
        <p14:creationId xmlns:p14="http://schemas.microsoft.com/office/powerpoint/2010/main" val="3864986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018E7AA-0BA1-493B-B951-34DE28ACF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499" y="583660"/>
            <a:ext cx="4276117" cy="570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499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Conteúdo 7" descr="Texto&#10;&#10;Descrição gerada automaticamente">
            <a:extLst>
              <a:ext uri="{FF2B5EF4-FFF2-40B4-BE49-F238E27FC236}">
                <a16:creationId xmlns:a16="http://schemas.microsoft.com/office/drawing/2014/main" id="{127A8C88-B85F-4824-A592-BD9AE2343F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22" y="1192187"/>
            <a:ext cx="5799844" cy="4473626"/>
          </a:xfrm>
        </p:spPr>
      </p:pic>
      <p:pic>
        <p:nvPicPr>
          <p:cNvPr id="10" name="Espaço Reservado para Conteúdo 9" descr="Uma imagem contendo Forma&#10;&#10;Descrição gerada automaticamente">
            <a:extLst>
              <a:ext uri="{FF2B5EF4-FFF2-40B4-BE49-F238E27FC236}">
                <a16:creationId xmlns:a16="http://schemas.microsoft.com/office/drawing/2014/main" id="{9137A0CA-075B-4559-97CB-128CCA371E0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459" y="1327825"/>
            <a:ext cx="4708187" cy="4202349"/>
          </a:xfrm>
        </p:spPr>
      </p:pic>
    </p:spTree>
    <p:extLst>
      <p:ext uri="{BB962C8B-B14F-4D97-AF65-F5344CB8AC3E}">
        <p14:creationId xmlns:p14="http://schemas.microsoft.com/office/powerpoint/2010/main" val="3263449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Conteúdo 9" descr="Uma imagem contendo texto, jornal, placa, foto&#10;&#10;Descrição gerada automaticamente">
            <a:extLst>
              <a:ext uri="{FF2B5EF4-FFF2-40B4-BE49-F238E27FC236}">
                <a16:creationId xmlns:a16="http://schemas.microsoft.com/office/drawing/2014/main" id="{5CE2D965-5F7F-4481-8997-6D85E574E88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782637"/>
            <a:ext cx="4720661" cy="5275262"/>
          </a:xfrm>
        </p:spPr>
      </p:pic>
      <p:pic>
        <p:nvPicPr>
          <p:cNvPr id="14" name="Espaço Reservado para Conteúdo 13" descr="Uma imagem contendo texto, jornal, placa, rua&#10;&#10;Descrição gerada automaticamente">
            <a:extLst>
              <a:ext uri="{FF2B5EF4-FFF2-40B4-BE49-F238E27FC236}">
                <a16:creationId xmlns:a16="http://schemas.microsoft.com/office/drawing/2014/main" id="{19E1A29A-203D-429C-87E4-C77D58F3A6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63" y="782637"/>
            <a:ext cx="4885031" cy="5407026"/>
          </a:xfrm>
        </p:spPr>
      </p:pic>
    </p:spTree>
    <p:extLst>
      <p:ext uri="{BB962C8B-B14F-4D97-AF65-F5344CB8AC3E}">
        <p14:creationId xmlns:p14="http://schemas.microsoft.com/office/powerpoint/2010/main" val="43755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FDD4B39-5274-4A07-BE59-CF6EF183A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7071" y="0"/>
            <a:ext cx="4237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832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placa, texto, caminhão, lado&#10;&#10;Descrição gerada automaticamente">
            <a:extLst>
              <a:ext uri="{FF2B5EF4-FFF2-40B4-BE49-F238E27FC236}">
                <a16:creationId xmlns:a16="http://schemas.microsoft.com/office/drawing/2014/main" id="{3C7AC2B1-E027-4DD9-93F2-AA049C98A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395" y="505838"/>
            <a:ext cx="5505855" cy="607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819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exto&#10;&#10;Descrição gerada automaticamente">
            <a:extLst>
              <a:ext uri="{FF2B5EF4-FFF2-40B4-BE49-F238E27FC236}">
                <a16:creationId xmlns:a16="http://schemas.microsoft.com/office/drawing/2014/main" id="{9A5CF581-885C-4AE1-885F-E920D096F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155" y="0"/>
            <a:ext cx="60016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593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8040C0CF-ABFE-4C94-9576-8B4C0710A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8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, Carta&#10;&#10;Descrição gerada automaticamente">
            <a:extLst>
              <a:ext uri="{FF2B5EF4-FFF2-40B4-BE49-F238E27FC236}">
                <a16:creationId xmlns:a16="http://schemas.microsoft.com/office/drawing/2014/main" id="{56D94C28-8856-4103-8796-0ACA90BA7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160" y="0"/>
            <a:ext cx="46636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31418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Widescreen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Laura Hosiasson</dc:creator>
  <cp:lastModifiedBy>Laura Hosiasson</cp:lastModifiedBy>
  <cp:revision>7</cp:revision>
  <dcterms:created xsi:type="dcterms:W3CDTF">2020-10-05T20:53:31Z</dcterms:created>
  <dcterms:modified xsi:type="dcterms:W3CDTF">2020-10-05T22:39:52Z</dcterms:modified>
</cp:coreProperties>
</file>