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7A830-D917-4BDD-8699-9ECAC718A786}" v="309" dt="2021-10-18T16:04:19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893" autoAdjust="0"/>
  </p:normalViewPr>
  <p:slideViewPr>
    <p:cSldViewPr snapToGrid="0">
      <p:cViewPr varScale="1">
        <p:scale>
          <a:sx n="67" d="100"/>
          <a:sy n="67" d="100"/>
        </p:scale>
        <p:origin x="85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yana" userId="6d1b876e4b9269bf" providerId="LiveId" clId="{9E74A8C2-E1A5-46BC-9EEA-D1CCAC533F01}"/>
    <pc:docChg chg="undo redo custSel addSld delSld modSld sldOrd">
      <pc:chgData name="Polyana" userId="6d1b876e4b9269bf" providerId="LiveId" clId="{9E74A8C2-E1A5-46BC-9EEA-D1CCAC533F01}" dt="2021-09-13T19:49:50.837" v="2646" actId="1076"/>
      <pc:docMkLst>
        <pc:docMk/>
      </pc:docMkLst>
      <pc:sldChg chg="modSp mod">
        <pc:chgData name="Polyana" userId="6d1b876e4b9269bf" providerId="LiveId" clId="{9E74A8C2-E1A5-46BC-9EEA-D1CCAC533F01}" dt="2021-09-07T21:49:04.642" v="15" actId="1076"/>
        <pc:sldMkLst>
          <pc:docMk/>
          <pc:sldMk cId="854716760" sldId="268"/>
        </pc:sldMkLst>
        <pc:spChg chg="mod">
          <ac:chgData name="Polyana" userId="6d1b876e4b9269bf" providerId="LiveId" clId="{9E74A8C2-E1A5-46BC-9EEA-D1CCAC533F01}" dt="2021-09-07T21:49:04.642" v="15" actId="1076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mod">
        <pc:chgData name="Polyana" userId="6d1b876e4b9269bf" providerId="LiveId" clId="{9E74A8C2-E1A5-46BC-9EEA-D1CCAC533F01}" dt="2021-09-07T23:26:32.839" v="959" actId="1036"/>
        <pc:sldMkLst>
          <pc:docMk/>
          <pc:sldMk cId="1096652821" sldId="276"/>
        </pc:sldMkLst>
        <pc:spChg chg="mod">
          <ac:chgData name="Polyana" userId="6d1b876e4b9269bf" providerId="LiveId" clId="{9E74A8C2-E1A5-46BC-9EEA-D1CCAC533F01}" dt="2021-09-07T23:26:28.527" v="947" actId="27636"/>
          <ac:spMkLst>
            <pc:docMk/>
            <pc:sldMk cId="1096652821" sldId="276"/>
            <ac:spMk id="9" creationId="{8DAFF24A-E729-48C3-80D6-B27504E45855}"/>
          </ac:spMkLst>
        </pc:spChg>
        <pc:spChg chg="mod">
          <ac:chgData name="Polyana" userId="6d1b876e4b9269bf" providerId="LiveId" clId="{9E74A8C2-E1A5-46BC-9EEA-D1CCAC533F01}" dt="2021-09-07T22:48:10.389" v="667" actId="1076"/>
          <ac:spMkLst>
            <pc:docMk/>
            <pc:sldMk cId="1096652821" sldId="276"/>
            <ac:spMk id="10" creationId="{EBBAE8D3-1E26-41D8-B9BA-B2EDD364D516}"/>
          </ac:spMkLst>
        </pc:spChg>
        <pc:spChg chg="del">
          <ac:chgData name="Polyana" userId="6d1b876e4b9269bf" providerId="LiveId" clId="{9E74A8C2-E1A5-46BC-9EEA-D1CCAC533F01}" dt="2021-09-07T22:48:14.752" v="668" actId="478"/>
          <ac:spMkLst>
            <pc:docMk/>
            <pc:sldMk cId="1096652821" sldId="276"/>
            <ac:spMk id="11" creationId="{0E440126-55DA-4608-83CB-1B33143FD616}"/>
          </ac:spMkLst>
        </pc:spChg>
        <pc:spChg chg="add mod">
          <ac:chgData name="Polyana" userId="6d1b876e4b9269bf" providerId="LiveId" clId="{9E74A8C2-E1A5-46BC-9EEA-D1CCAC533F01}" dt="2021-09-07T22:48:15.382" v="669"/>
          <ac:spMkLst>
            <pc:docMk/>
            <pc:sldMk cId="1096652821" sldId="276"/>
            <ac:spMk id="12" creationId="{30132F2F-B8A3-457C-B819-878A72CA6629}"/>
          </ac:spMkLst>
        </pc:spChg>
        <pc:spChg chg="add mod">
          <ac:chgData name="Polyana" userId="6d1b876e4b9269bf" providerId="LiveId" clId="{9E74A8C2-E1A5-46BC-9EEA-D1CCAC533F01}" dt="2021-09-07T22:48:15.382" v="669"/>
          <ac:spMkLst>
            <pc:docMk/>
            <pc:sldMk cId="1096652821" sldId="276"/>
            <ac:spMk id="13" creationId="{290512DA-0197-4AA4-A708-331A2BA39B9B}"/>
          </ac:spMkLst>
        </pc:spChg>
        <pc:spChg chg="del">
          <ac:chgData name="Polyana" userId="6d1b876e4b9269bf" providerId="LiveId" clId="{9E74A8C2-E1A5-46BC-9EEA-D1CCAC533F01}" dt="2021-09-07T22:48:14.752" v="668" actId="478"/>
          <ac:spMkLst>
            <pc:docMk/>
            <pc:sldMk cId="1096652821" sldId="276"/>
            <ac:spMk id="14" creationId="{0BD681B7-AD27-432A-9CD7-6AAAB15D5660}"/>
          </ac:spMkLst>
        </pc:spChg>
        <pc:spChg chg="del mod">
          <ac:chgData name="Polyana" userId="6d1b876e4b9269bf" providerId="LiveId" clId="{9E74A8C2-E1A5-46BC-9EEA-D1CCAC533F01}" dt="2021-09-07T22:47:54.776" v="666" actId="478"/>
          <ac:spMkLst>
            <pc:docMk/>
            <pc:sldMk cId="1096652821" sldId="276"/>
            <ac:spMk id="15" creationId="{051BD41A-FA12-4501-8448-07471C36ECC6}"/>
          </ac:spMkLst>
        </pc:spChg>
        <pc:spChg chg="mod">
          <ac:chgData name="Polyana" userId="6d1b876e4b9269bf" providerId="LiveId" clId="{9E74A8C2-E1A5-46BC-9EEA-D1CCAC533F01}" dt="2021-09-07T23:26:32.839" v="959" actId="1036"/>
          <ac:spMkLst>
            <pc:docMk/>
            <pc:sldMk cId="1096652821" sldId="276"/>
            <ac:spMk id="16" creationId="{8D3631A6-36F7-4CBD-8FB5-9E0F498F5C32}"/>
          </ac:spMkLst>
        </pc:spChg>
      </pc:sldChg>
      <pc:sldChg chg="addSp delSp modSp mod ord delAnim modAnim">
        <pc:chgData name="Polyana" userId="6d1b876e4b9269bf" providerId="LiveId" clId="{9E74A8C2-E1A5-46BC-9EEA-D1CCAC533F01}" dt="2021-09-07T23:50:48.677" v="1341" actId="20577"/>
        <pc:sldMkLst>
          <pc:docMk/>
          <pc:sldMk cId="2072074878" sldId="277"/>
        </pc:sldMkLst>
        <pc:spChg chg="add del">
          <ac:chgData name="Polyana" userId="6d1b876e4b9269bf" providerId="LiveId" clId="{9E74A8C2-E1A5-46BC-9EEA-D1CCAC533F01}" dt="2021-09-07T21:54:58.053" v="55" actId="11529"/>
          <ac:spMkLst>
            <pc:docMk/>
            <pc:sldMk cId="2072074878" sldId="277"/>
            <ac:spMk id="5" creationId="{AACAAC79-F1CA-46EA-9744-F8334AD3C63A}"/>
          </ac:spMkLst>
        </pc:spChg>
        <pc:spChg chg="add mod">
          <ac:chgData name="Polyana" userId="6d1b876e4b9269bf" providerId="LiveId" clId="{9E74A8C2-E1A5-46BC-9EEA-D1CCAC533F01}" dt="2021-09-07T21:55:49.706" v="75" actId="164"/>
          <ac:spMkLst>
            <pc:docMk/>
            <pc:sldMk cId="2072074878" sldId="277"/>
            <ac:spMk id="6" creationId="{476B8FF9-6F1B-4AB3-95F7-ED87F3F4980E}"/>
          </ac:spMkLst>
        </pc:spChg>
        <pc:spChg chg="mod">
          <ac:chgData name="Polyana" userId="6d1b876e4b9269bf" providerId="LiveId" clId="{9E74A8C2-E1A5-46BC-9EEA-D1CCAC533F01}" dt="2021-09-07T22:07:05.166" v="168" actId="1076"/>
          <ac:spMkLst>
            <pc:docMk/>
            <pc:sldMk cId="2072074878" sldId="277"/>
            <ac:spMk id="12" creationId="{6A852677-39C9-4255-8FE2-CA348130CE3E}"/>
          </ac:spMkLst>
        </pc:spChg>
        <pc:spChg chg="mod">
          <ac:chgData name="Polyana" userId="6d1b876e4b9269bf" providerId="LiveId" clId="{9E74A8C2-E1A5-46BC-9EEA-D1CCAC533F01}" dt="2021-09-07T22:07:05.166" v="168" actId="1076"/>
          <ac:spMkLst>
            <pc:docMk/>
            <pc:sldMk cId="2072074878" sldId="277"/>
            <ac:spMk id="13" creationId="{FB8AE5BC-6E0D-490C-8F87-A6CB259EB140}"/>
          </ac:spMkLst>
        </pc:spChg>
        <pc:spChg chg="mod">
          <ac:chgData name="Polyana" userId="6d1b876e4b9269bf" providerId="LiveId" clId="{9E74A8C2-E1A5-46BC-9EEA-D1CCAC533F01}" dt="2021-09-07T23:50:48.677" v="1341" actId="20577"/>
          <ac:spMkLst>
            <pc:docMk/>
            <pc:sldMk cId="2072074878" sldId="277"/>
            <ac:spMk id="14" creationId="{FE605EFE-7034-4FA3-BD36-300048D05D45}"/>
          </ac:spMkLst>
        </pc:spChg>
        <pc:spChg chg="add del mod">
          <ac:chgData name="Polyana" userId="6d1b876e4b9269bf" providerId="LiveId" clId="{9E74A8C2-E1A5-46BC-9EEA-D1CCAC533F01}" dt="2021-09-07T22:47:38.286" v="663" actId="20577"/>
          <ac:spMkLst>
            <pc:docMk/>
            <pc:sldMk cId="2072074878" sldId="277"/>
            <ac:spMk id="15" creationId="{051BD41A-FA12-4501-8448-07471C36ECC6}"/>
          </ac:spMkLst>
        </pc:spChg>
        <pc:grpChg chg="add del mod ord">
          <ac:chgData name="Polyana" userId="6d1b876e4b9269bf" providerId="LiveId" clId="{9E74A8C2-E1A5-46BC-9EEA-D1CCAC533F01}" dt="2021-09-07T22:05:10.590" v="115" actId="478"/>
          <ac:grpSpMkLst>
            <pc:docMk/>
            <pc:sldMk cId="2072074878" sldId="277"/>
            <ac:grpSpMk id="7" creationId="{A497732F-8992-4B41-A97C-F6384ED5C2BA}"/>
          </ac:grpSpMkLst>
        </pc:grpChg>
        <pc:picChg chg="add mod modCrop">
          <ac:chgData name="Polyana" userId="6d1b876e4b9269bf" providerId="LiveId" clId="{9E74A8C2-E1A5-46BC-9EEA-D1CCAC533F01}" dt="2021-09-07T21:56:02.449" v="77" actId="732"/>
          <ac:picMkLst>
            <pc:docMk/>
            <pc:sldMk cId="2072074878" sldId="277"/>
            <ac:picMk id="3" creationId="{718EECFD-C9F3-43F9-B4B5-A59566C152FF}"/>
          </ac:picMkLst>
        </pc:picChg>
        <pc:picChg chg="add del mod modCrop">
          <ac:chgData name="Polyana" userId="6d1b876e4b9269bf" providerId="LiveId" clId="{9E74A8C2-E1A5-46BC-9EEA-D1CCAC533F01}" dt="2021-09-07T22:05:10.590" v="115" actId="478"/>
          <ac:picMkLst>
            <pc:docMk/>
            <pc:sldMk cId="2072074878" sldId="277"/>
            <ac:picMk id="11" creationId="{11D51C28-6777-4FED-9C7B-D4F1AC5C3610}"/>
          </ac:picMkLst>
        </pc:picChg>
      </pc:sldChg>
      <pc:sldChg chg="addSp delSp modSp add mod modAnim">
        <pc:chgData name="Polyana" userId="6d1b876e4b9269bf" providerId="LiveId" clId="{9E74A8C2-E1A5-46BC-9EEA-D1CCAC533F01}" dt="2021-09-07T23:51:07.473" v="1352" actId="167"/>
        <pc:sldMkLst>
          <pc:docMk/>
          <pc:sldMk cId="2077809936" sldId="278"/>
        </pc:sldMkLst>
        <pc:spChg chg="del mod">
          <ac:chgData name="Polyana" userId="6d1b876e4b9269bf" providerId="LiveId" clId="{9E74A8C2-E1A5-46BC-9EEA-D1CCAC533F01}" dt="2021-09-07T22:07:12.270" v="170" actId="478"/>
          <ac:spMkLst>
            <pc:docMk/>
            <pc:sldMk cId="2077809936" sldId="278"/>
            <ac:spMk id="12" creationId="{6A852677-39C9-4255-8FE2-CA348130CE3E}"/>
          </ac:spMkLst>
        </pc:spChg>
        <pc:spChg chg="del mod">
          <ac:chgData name="Polyana" userId="6d1b876e4b9269bf" providerId="LiveId" clId="{9E74A8C2-E1A5-46BC-9EEA-D1CCAC533F01}" dt="2021-09-07T22:07:12.270" v="170" actId="478"/>
          <ac:spMkLst>
            <pc:docMk/>
            <pc:sldMk cId="2077809936" sldId="278"/>
            <ac:spMk id="13" creationId="{FB8AE5BC-6E0D-490C-8F87-A6CB259EB140}"/>
          </ac:spMkLst>
        </pc:spChg>
        <pc:spChg chg="del mod">
          <ac:chgData name="Polyana" userId="6d1b876e4b9269bf" providerId="LiveId" clId="{9E74A8C2-E1A5-46BC-9EEA-D1CCAC533F01}" dt="2021-09-07T22:43:51.227" v="648" actId="478"/>
          <ac:spMkLst>
            <pc:docMk/>
            <pc:sldMk cId="2077809936" sldId="278"/>
            <ac:spMk id="14" creationId="{FE605EFE-7034-4FA3-BD36-300048D05D45}"/>
          </ac:spMkLst>
        </pc:spChg>
        <pc:spChg chg="add mod">
          <ac:chgData name="Polyana" userId="6d1b876e4b9269bf" providerId="LiveId" clId="{9E74A8C2-E1A5-46BC-9EEA-D1CCAC533F01}" dt="2021-09-07T22:07:14.908" v="173" actId="1036"/>
          <ac:spMkLst>
            <pc:docMk/>
            <pc:sldMk cId="2077809936" sldId="278"/>
            <ac:spMk id="16" creationId="{08E02DBC-9BE2-4D84-A863-D7319CDBA0FA}"/>
          </ac:spMkLst>
        </pc:spChg>
        <pc:spChg chg="add mod">
          <ac:chgData name="Polyana" userId="6d1b876e4b9269bf" providerId="LiveId" clId="{9E74A8C2-E1A5-46BC-9EEA-D1CCAC533F01}" dt="2021-09-07T22:07:14.908" v="173" actId="1036"/>
          <ac:spMkLst>
            <pc:docMk/>
            <pc:sldMk cId="2077809936" sldId="278"/>
            <ac:spMk id="17" creationId="{61850B1D-6633-4F25-B5B5-23E5D6A5DED9}"/>
          </ac:spMkLst>
        </pc:spChg>
        <pc:spChg chg="add mod ord">
          <ac:chgData name="Polyana" userId="6d1b876e4b9269bf" providerId="LiveId" clId="{9E74A8C2-E1A5-46BC-9EEA-D1CCAC533F01}" dt="2021-09-07T23:51:07.473" v="1352" actId="167"/>
          <ac:spMkLst>
            <pc:docMk/>
            <pc:sldMk cId="2077809936" sldId="278"/>
            <ac:spMk id="18" creationId="{EAD6FA45-68B6-4AB1-9C50-F9C8575FA5EB}"/>
          </ac:spMkLst>
        </pc:s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2598369484" sldId="278"/>
        </pc:sldMkLst>
      </pc:sldChg>
      <pc:sldChg chg="addSp delSp modSp add mod">
        <pc:chgData name="Polyana" userId="6d1b876e4b9269bf" providerId="LiveId" clId="{9E74A8C2-E1A5-46BC-9EEA-D1CCAC533F01}" dt="2021-09-08T13:31:58.495" v="2589" actId="12788"/>
        <pc:sldMkLst>
          <pc:docMk/>
          <pc:sldMk cId="2466279093" sldId="279"/>
        </pc:sldMkLst>
        <pc:spChg chg="add del mod">
          <ac:chgData name="Polyana" userId="6d1b876e4b9269bf" providerId="LiveId" clId="{9E74A8C2-E1A5-46BC-9EEA-D1CCAC533F01}" dt="2021-09-08T13:31:45.969" v="2587" actId="478"/>
          <ac:spMkLst>
            <pc:docMk/>
            <pc:sldMk cId="2466279093" sldId="279"/>
            <ac:spMk id="11" creationId="{117EEC29-DA9C-4727-932F-2BF5E1783835}"/>
          </ac:spMkLst>
        </pc:spChg>
        <pc:spChg chg="mod">
          <ac:chgData name="Polyana" userId="6d1b876e4b9269bf" providerId="LiveId" clId="{9E74A8C2-E1A5-46BC-9EEA-D1CCAC533F01}" dt="2021-09-08T13:31:58.495" v="2589" actId="12788"/>
          <ac:spMkLst>
            <pc:docMk/>
            <pc:sldMk cId="2466279093" sldId="279"/>
            <ac:spMk id="14" creationId="{FE605EFE-7034-4FA3-BD36-300048D05D45}"/>
          </ac:spMkLst>
        </pc:spChg>
        <pc:spChg chg="mod">
          <ac:chgData name="Polyana" userId="6d1b876e4b9269bf" providerId="LiveId" clId="{9E74A8C2-E1A5-46BC-9EEA-D1CCAC533F01}" dt="2021-09-08T00:28:29.183" v="2096" actId="20577"/>
          <ac:spMkLst>
            <pc:docMk/>
            <pc:sldMk cId="2466279093" sldId="279"/>
            <ac:spMk id="15" creationId="{051BD41A-FA12-4501-8448-07471C36ECC6}"/>
          </ac:spMkLst>
        </pc:s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3574202471" sldId="279"/>
        </pc:sldMkLst>
      </pc:sldChg>
      <pc:sldChg chg="addSp delSp modSp add mod delAnim modAnim modNotesTx">
        <pc:chgData name="Polyana" userId="6d1b876e4b9269bf" providerId="LiveId" clId="{9E74A8C2-E1A5-46BC-9EEA-D1CCAC533F01}" dt="2021-09-13T19:49:50.837" v="2646" actId="1076"/>
        <pc:sldMkLst>
          <pc:docMk/>
          <pc:sldMk cId="3552226021" sldId="280"/>
        </pc:sldMkLst>
        <pc:spChg chg="mod">
          <ac:chgData name="Polyana" userId="6d1b876e4b9269bf" providerId="LiveId" clId="{9E74A8C2-E1A5-46BC-9EEA-D1CCAC533F01}" dt="2021-09-07T23:52:32.521" v="1384" actId="404"/>
          <ac:spMkLst>
            <pc:docMk/>
            <pc:sldMk cId="3552226021" sldId="280"/>
            <ac:spMk id="14" creationId="{FE605EFE-7034-4FA3-BD36-300048D05D45}"/>
          </ac:spMkLst>
        </pc:spChg>
        <pc:spChg chg="mod">
          <ac:chgData name="Polyana" userId="6d1b876e4b9269bf" providerId="LiveId" clId="{9E74A8C2-E1A5-46BC-9EEA-D1CCAC533F01}" dt="2021-09-08T00:28:20.208" v="2094" actId="20577"/>
          <ac:spMkLst>
            <pc:docMk/>
            <pc:sldMk cId="3552226021" sldId="280"/>
            <ac:spMk id="15" creationId="{051BD41A-FA12-4501-8448-07471C36ECC6}"/>
          </ac:spMkLst>
        </pc:spChg>
        <pc:spChg chg="add mod">
          <ac:chgData name="Polyana" userId="6d1b876e4b9269bf" providerId="LiveId" clId="{9E74A8C2-E1A5-46BC-9EEA-D1CCAC533F01}" dt="2021-09-07T23:31:57.702" v="1005" actId="164"/>
          <ac:spMkLst>
            <pc:docMk/>
            <pc:sldMk cId="3552226021" sldId="280"/>
            <ac:spMk id="16" creationId="{72D5769D-F05D-4FD0-81DC-DB4FE56CDB47}"/>
          </ac:spMkLst>
        </pc:spChg>
        <pc:spChg chg="add mod">
          <ac:chgData name="Polyana" userId="6d1b876e4b9269bf" providerId="LiveId" clId="{9E74A8C2-E1A5-46BC-9EEA-D1CCAC533F01}" dt="2021-09-08T00:05:40.792" v="1544" actId="1036"/>
          <ac:spMkLst>
            <pc:docMk/>
            <pc:sldMk cId="3552226021" sldId="280"/>
            <ac:spMk id="18" creationId="{F23CE6A7-5557-4AA2-A545-2EDF54894245}"/>
          </ac:spMkLst>
        </pc:spChg>
        <pc:spChg chg="add mod">
          <ac:chgData name="Polyana" userId="6d1b876e4b9269bf" providerId="LiveId" clId="{9E74A8C2-E1A5-46BC-9EEA-D1CCAC533F01}" dt="2021-09-07T23:59:46.378" v="1498" actId="164"/>
          <ac:spMkLst>
            <pc:docMk/>
            <pc:sldMk cId="3552226021" sldId="280"/>
            <ac:spMk id="22" creationId="{872CA0C1-8257-4C81-9E3B-0D44E5F95D23}"/>
          </ac:spMkLst>
        </pc:spChg>
        <pc:spChg chg="add mod">
          <ac:chgData name="Polyana" userId="6d1b876e4b9269bf" providerId="LiveId" clId="{9E74A8C2-E1A5-46BC-9EEA-D1CCAC533F01}" dt="2021-09-08T00:07:05.105" v="1567" actId="20577"/>
          <ac:spMkLst>
            <pc:docMk/>
            <pc:sldMk cId="3552226021" sldId="280"/>
            <ac:spMk id="24" creationId="{879D7D58-B793-450C-96D2-988AD318CD64}"/>
          </ac:spMkLst>
        </pc:spChg>
        <pc:spChg chg="add mod">
          <ac:chgData name="Polyana" userId="6d1b876e4b9269bf" providerId="LiveId" clId="{9E74A8C2-E1A5-46BC-9EEA-D1CCAC533F01}" dt="2021-09-08T00:16:50.890" v="1718" actId="20577"/>
          <ac:spMkLst>
            <pc:docMk/>
            <pc:sldMk cId="3552226021" sldId="280"/>
            <ac:spMk id="27" creationId="{F1F11000-9327-4D67-AE6C-21CF71DB6B66}"/>
          </ac:spMkLst>
        </pc:spChg>
        <pc:spChg chg="add mod">
          <ac:chgData name="Polyana" userId="6d1b876e4b9269bf" providerId="LiveId" clId="{9E74A8C2-E1A5-46BC-9EEA-D1CCAC533F01}" dt="2021-09-08T00:10:52.439" v="1634" actId="164"/>
          <ac:spMkLst>
            <pc:docMk/>
            <pc:sldMk cId="3552226021" sldId="280"/>
            <ac:spMk id="29" creationId="{A5DD37C3-5B7D-42DB-A7E4-67D4CA89B2F3}"/>
          </ac:spMkLst>
        </pc:spChg>
        <pc:grpChg chg="add del mod">
          <ac:chgData name="Polyana" userId="6d1b876e4b9269bf" providerId="LiveId" clId="{9E74A8C2-E1A5-46BC-9EEA-D1CCAC533F01}" dt="2021-09-07T23:42:21.773" v="1206" actId="478"/>
          <ac:grpSpMkLst>
            <pc:docMk/>
            <pc:sldMk cId="3552226021" sldId="280"/>
            <ac:grpSpMk id="6" creationId="{3811A50B-8E3E-4756-833C-D4CC753D9A6B}"/>
          </ac:grpSpMkLst>
        </pc:grpChg>
        <pc:grpChg chg="add del mod">
          <ac:chgData name="Polyana" userId="6d1b876e4b9269bf" providerId="LiveId" clId="{9E74A8C2-E1A5-46BC-9EEA-D1CCAC533F01}" dt="2021-09-08T00:03:35.525" v="1509" actId="478"/>
          <ac:grpSpMkLst>
            <pc:docMk/>
            <pc:sldMk cId="3552226021" sldId="280"/>
            <ac:grpSpMk id="23" creationId="{F4CC19EB-FD87-4573-8680-A9EE05632A5C}"/>
          </ac:grpSpMkLst>
        </pc:grpChg>
        <pc:grpChg chg="add mod">
          <ac:chgData name="Polyana" userId="6d1b876e4b9269bf" providerId="LiveId" clId="{9E74A8C2-E1A5-46BC-9EEA-D1CCAC533F01}" dt="2021-09-13T19:49:50.837" v="2646" actId="1076"/>
          <ac:grpSpMkLst>
            <pc:docMk/>
            <pc:sldMk cId="3552226021" sldId="280"/>
            <ac:grpSpMk id="30" creationId="{6F9CF87A-1AF2-498E-81FE-B04836EB7A24}"/>
          </ac:grpSpMkLst>
        </pc:grpChg>
        <pc:picChg chg="add mod modCrop">
          <ac:chgData name="Polyana" userId="6d1b876e4b9269bf" providerId="LiveId" clId="{9E74A8C2-E1A5-46BC-9EEA-D1CCAC533F01}" dt="2021-09-07T23:31:57.702" v="1005" actId="164"/>
          <ac:picMkLst>
            <pc:docMk/>
            <pc:sldMk cId="3552226021" sldId="280"/>
            <ac:picMk id="3" creationId="{C5DB9647-52EC-4381-897C-1863AC451B53}"/>
          </ac:picMkLst>
        </pc:picChg>
        <pc:picChg chg="add del mod">
          <ac:chgData name="Polyana" userId="6d1b876e4b9269bf" providerId="LiveId" clId="{9E74A8C2-E1A5-46BC-9EEA-D1CCAC533F01}" dt="2021-09-07T23:41:12.749" v="1188" actId="478"/>
          <ac:picMkLst>
            <pc:docMk/>
            <pc:sldMk cId="3552226021" sldId="280"/>
            <ac:picMk id="7" creationId="{26CE6F5A-F7E1-4ADD-AFE0-A6742460222E}"/>
          </ac:picMkLst>
        </pc:picChg>
        <pc:picChg chg="add del mod modCrop">
          <ac:chgData name="Polyana" userId="6d1b876e4b9269bf" providerId="LiveId" clId="{9E74A8C2-E1A5-46BC-9EEA-D1CCAC533F01}" dt="2021-09-07T23:42:09.291" v="1203" actId="478"/>
          <ac:picMkLst>
            <pc:docMk/>
            <pc:sldMk cId="3552226021" sldId="280"/>
            <ac:picMk id="11" creationId="{39B8765F-0370-4731-959C-6B2C9238A700}"/>
          </ac:picMkLst>
        </pc:picChg>
        <pc:picChg chg="add mod modCrop">
          <ac:chgData name="Polyana" userId="6d1b876e4b9269bf" providerId="LiveId" clId="{9E74A8C2-E1A5-46BC-9EEA-D1CCAC533F01}" dt="2021-09-07T23:59:46.378" v="1498" actId="164"/>
          <ac:picMkLst>
            <pc:docMk/>
            <pc:sldMk cId="3552226021" sldId="280"/>
            <ac:picMk id="20" creationId="{68690CEA-D865-4506-9220-053E85CEC1CF}"/>
          </ac:picMkLst>
        </pc:picChg>
        <pc:picChg chg="add mod modCrop">
          <ac:chgData name="Polyana" userId="6d1b876e4b9269bf" providerId="LiveId" clId="{9E74A8C2-E1A5-46BC-9EEA-D1CCAC533F01}" dt="2021-09-08T00:10:52.439" v="1634" actId="164"/>
          <ac:picMkLst>
            <pc:docMk/>
            <pc:sldMk cId="3552226021" sldId="280"/>
            <ac:picMk id="26" creationId="{1652C93E-D18B-4FE7-89AD-1DC963404E32}"/>
          </ac:picMkLst>
        </pc:pic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3739655146" sldId="280"/>
        </pc:sldMkLst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1323874495" sldId="281"/>
        </pc:sldMkLst>
      </pc:sldChg>
      <pc:sldChg chg="add del">
        <pc:chgData name="Polyana" userId="6d1b876e4b9269bf" providerId="LiveId" clId="{9E74A8C2-E1A5-46BC-9EEA-D1CCAC533F01}" dt="2021-09-08T00:28:03.976" v="2093" actId="47"/>
        <pc:sldMkLst>
          <pc:docMk/>
          <pc:sldMk cId="2934094033" sldId="281"/>
        </pc:sldMkLst>
      </pc:sldChg>
      <pc:sldChg chg="delSp modSp add mod delAnim modNotesTx">
        <pc:chgData name="Polyana" userId="6d1b876e4b9269bf" providerId="LiveId" clId="{9E74A8C2-E1A5-46BC-9EEA-D1CCAC533F01}" dt="2021-09-08T13:20:55.675" v="2145" actId="20577"/>
        <pc:sldMkLst>
          <pc:docMk/>
          <pc:sldMk cId="1682688234" sldId="282"/>
        </pc:sldMkLst>
        <pc:spChg chg="mod">
          <ac:chgData name="Polyana" userId="6d1b876e4b9269bf" providerId="LiveId" clId="{9E74A8C2-E1A5-46BC-9EEA-D1CCAC533F01}" dt="2021-09-08T13:20:55.675" v="2145" actId="20577"/>
          <ac:spMkLst>
            <pc:docMk/>
            <pc:sldMk cId="1682688234" sldId="282"/>
            <ac:spMk id="14" creationId="{FE605EFE-7034-4FA3-BD36-300048D05D45}"/>
          </ac:spMkLst>
        </pc:spChg>
        <pc:spChg chg="mod">
          <ac:chgData name="Polyana" userId="6d1b876e4b9269bf" providerId="LiveId" clId="{9E74A8C2-E1A5-46BC-9EEA-D1CCAC533F01}" dt="2021-09-08T00:28:24.242" v="2095" actId="20577"/>
          <ac:spMkLst>
            <pc:docMk/>
            <pc:sldMk cId="1682688234" sldId="282"/>
            <ac:spMk id="15" creationId="{051BD41A-FA12-4501-8448-07471C36ECC6}"/>
          </ac:spMkLst>
        </pc:spChg>
        <pc:spChg chg="mod">
          <ac:chgData name="Polyana" userId="6d1b876e4b9269bf" providerId="LiveId" clId="{9E74A8C2-E1A5-46BC-9EEA-D1CCAC533F01}" dt="2021-09-08T00:29:15.390" v="2130" actId="20577"/>
          <ac:spMkLst>
            <pc:docMk/>
            <pc:sldMk cId="1682688234" sldId="282"/>
            <ac:spMk id="18" creationId="{F23CE6A7-5557-4AA2-A545-2EDF54894245}"/>
          </ac:spMkLst>
        </pc:spChg>
        <pc:spChg chg="del">
          <ac:chgData name="Polyana" userId="6d1b876e4b9269bf" providerId="LiveId" clId="{9E74A8C2-E1A5-46BC-9EEA-D1CCAC533F01}" dt="2021-09-08T00:17:58.058" v="1727" actId="478"/>
          <ac:spMkLst>
            <pc:docMk/>
            <pc:sldMk cId="1682688234" sldId="282"/>
            <ac:spMk id="24" creationId="{879D7D58-B793-450C-96D2-988AD318CD64}"/>
          </ac:spMkLst>
        </pc:spChg>
        <pc:spChg chg="del">
          <ac:chgData name="Polyana" userId="6d1b876e4b9269bf" providerId="LiveId" clId="{9E74A8C2-E1A5-46BC-9EEA-D1CCAC533F01}" dt="2021-09-08T00:17:58.058" v="1727" actId="478"/>
          <ac:spMkLst>
            <pc:docMk/>
            <pc:sldMk cId="1682688234" sldId="282"/>
            <ac:spMk id="27" creationId="{F1F11000-9327-4D67-AE6C-21CF71DB6B66}"/>
          </ac:spMkLst>
        </pc:spChg>
        <pc:grpChg chg="del">
          <ac:chgData name="Polyana" userId="6d1b876e4b9269bf" providerId="LiveId" clId="{9E74A8C2-E1A5-46BC-9EEA-D1CCAC533F01}" dt="2021-09-08T00:17:07.957" v="1721" actId="478"/>
          <ac:grpSpMkLst>
            <pc:docMk/>
            <pc:sldMk cId="1682688234" sldId="282"/>
            <ac:grpSpMk id="30" creationId="{6F9CF87A-1AF2-498E-81FE-B04836EB7A24}"/>
          </ac:grpSpMkLst>
        </pc:gr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3228775894" sldId="282"/>
        </pc:sldMkLst>
      </pc:sldChg>
      <pc:sldChg chg="delSp modSp add mod">
        <pc:chgData name="Polyana" userId="6d1b876e4b9269bf" providerId="LiveId" clId="{9E74A8C2-E1A5-46BC-9EEA-D1CCAC533F01}" dt="2021-09-08T13:33:28.643" v="2622" actId="20577"/>
        <pc:sldMkLst>
          <pc:docMk/>
          <pc:sldMk cId="1990684742" sldId="283"/>
        </pc:sldMkLst>
        <pc:spChg chg="mod">
          <ac:chgData name="Polyana" userId="6d1b876e4b9269bf" providerId="LiveId" clId="{9E74A8C2-E1A5-46BC-9EEA-D1CCAC533F01}" dt="2021-09-08T13:33:28.643" v="2622" actId="20577"/>
          <ac:spMkLst>
            <pc:docMk/>
            <pc:sldMk cId="1990684742" sldId="283"/>
            <ac:spMk id="11" creationId="{117EEC29-DA9C-4727-932F-2BF5E1783835}"/>
          </ac:spMkLst>
        </pc:spChg>
        <pc:spChg chg="del">
          <ac:chgData name="Polyana" userId="6d1b876e4b9269bf" providerId="LiveId" clId="{9E74A8C2-E1A5-46BC-9EEA-D1CCAC533F01}" dt="2021-09-08T13:32:08.483" v="2590" actId="478"/>
          <ac:spMkLst>
            <pc:docMk/>
            <pc:sldMk cId="1990684742" sldId="283"/>
            <ac:spMk id="14" creationId="{FE605EFE-7034-4FA3-BD36-300048D05D45}"/>
          </ac:spMkLst>
        </pc:spChg>
      </pc:sldChg>
      <pc:sldChg chg="del">
        <pc:chgData name="Polyana" userId="6d1b876e4b9269bf" providerId="LiveId" clId="{9E74A8C2-E1A5-46BC-9EEA-D1CCAC533F01}" dt="2021-09-07T21:49:43.090" v="16" actId="47"/>
        <pc:sldMkLst>
          <pc:docMk/>
          <pc:sldMk cId="2433706585" sldId="283"/>
        </pc:sldMkLst>
      </pc:sldChg>
    </pc:docChg>
  </pc:docChgLst>
  <pc:docChgLst>
    <pc:chgData name="Polyana" userId="6d1b876e4b9269bf" providerId="LiveId" clId="{58E7A830-D917-4BDD-8699-9ECAC718A786}"/>
    <pc:docChg chg="undo custSel addSld delSld modSld sldOrd">
      <pc:chgData name="Polyana" userId="6d1b876e4b9269bf" providerId="LiveId" clId="{58E7A830-D917-4BDD-8699-9ECAC718A786}" dt="2021-10-18T16:06:28.525" v="1165" actId="20577"/>
      <pc:docMkLst>
        <pc:docMk/>
      </pc:docMkLst>
      <pc:sldChg chg="modSp mod">
        <pc:chgData name="Polyana" userId="6d1b876e4b9269bf" providerId="LiveId" clId="{58E7A830-D917-4BDD-8699-9ECAC718A786}" dt="2021-10-18T16:06:28.525" v="1165" actId="20577"/>
        <pc:sldMkLst>
          <pc:docMk/>
          <pc:sldMk cId="854716760" sldId="268"/>
        </pc:sldMkLst>
        <pc:spChg chg="mod">
          <ac:chgData name="Polyana" userId="6d1b876e4b9269bf" providerId="LiveId" clId="{58E7A830-D917-4BDD-8699-9ECAC718A786}" dt="2021-10-18T16:06:28.525" v="1165" actId="20577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mod">
        <pc:chgData name="Polyana" userId="6d1b876e4b9269bf" providerId="LiveId" clId="{58E7A830-D917-4BDD-8699-9ECAC718A786}" dt="2021-10-18T16:04:19.261" v="1163"/>
        <pc:sldMkLst>
          <pc:docMk/>
          <pc:sldMk cId="1096652821" sldId="276"/>
        </pc:sldMkLst>
        <pc:spChg chg="mod">
          <ac:chgData name="Polyana" userId="6d1b876e4b9269bf" providerId="LiveId" clId="{58E7A830-D917-4BDD-8699-9ECAC718A786}" dt="2021-10-18T14:46:44.996" v="432" actId="20577"/>
          <ac:spMkLst>
            <pc:docMk/>
            <pc:sldMk cId="1096652821" sldId="276"/>
            <ac:spMk id="9" creationId="{8DAFF24A-E729-48C3-80D6-B27504E45855}"/>
          </ac:spMkLst>
        </pc:spChg>
        <pc:spChg chg="add mod">
          <ac:chgData name="Polyana" userId="6d1b876e4b9269bf" providerId="LiveId" clId="{58E7A830-D917-4BDD-8699-9ECAC718A786}" dt="2021-10-18T16:04:19.261" v="1163"/>
          <ac:spMkLst>
            <pc:docMk/>
            <pc:sldMk cId="1096652821" sldId="276"/>
            <ac:spMk id="11" creationId="{30BECE72-6500-423A-93D5-26458EB159DC}"/>
          </ac:spMkLst>
        </pc:spChg>
        <pc:spChg chg="del">
          <ac:chgData name="Polyana" userId="6d1b876e4b9269bf" providerId="LiveId" clId="{58E7A830-D917-4BDD-8699-9ECAC718A786}" dt="2021-10-18T16:04:18.893" v="1162" actId="478"/>
          <ac:spMkLst>
            <pc:docMk/>
            <pc:sldMk cId="1096652821" sldId="276"/>
            <ac:spMk id="12" creationId="{30132F2F-B8A3-457C-B819-878A72CA6629}"/>
          </ac:spMkLst>
        </pc:spChg>
        <pc:spChg chg="del">
          <ac:chgData name="Polyana" userId="6d1b876e4b9269bf" providerId="LiveId" clId="{58E7A830-D917-4BDD-8699-9ECAC718A786}" dt="2021-10-18T16:04:18.893" v="1162" actId="478"/>
          <ac:spMkLst>
            <pc:docMk/>
            <pc:sldMk cId="1096652821" sldId="276"/>
            <ac:spMk id="13" creationId="{290512DA-0197-4AA4-A708-331A2BA39B9B}"/>
          </ac:spMkLst>
        </pc:spChg>
        <pc:spChg chg="add mod">
          <ac:chgData name="Polyana" userId="6d1b876e4b9269bf" providerId="LiveId" clId="{58E7A830-D917-4BDD-8699-9ECAC718A786}" dt="2021-10-18T16:04:19.261" v="1163"/>
          <ac:spMkLst>
            <pc:docMk/>
            <pc:sldMk cId="1096652821" sldId="276"/>
            <ac:spMk id="14" creationId="{9E81F842-FF25-40AF-A925-CB4CCE098ED1}"/>
          </ac:spMkLst>
        </pc:spChg>
      </pc:sldChg>
      <pc:sldChg chg="addSp delSp modSp mod delAnim">
        <pc:chgData name="Polyana" userId="6d1b876e4b9269bf" providerId="LiveId" clId="{58E7A830-D917-4BDD-8699-9ECAC718A786}" dt="2021-10-18T16:03:13.453" v="1148" actId="20577"/>
        <pc:sldMkLst>
          <pc:docMk/>
          <pc:sldMk cId="2077809936" sldId="278"/>
        </pc:sldMkLst>
        <pc:spChg chg="add mod">
          <ac:chgData name="Polyana" userId="6d1b876e4b9269bf" providerId="LiveId" clId="{58E7A830-D917-4BDD-8699-9ECAC718A786}" dt="2021-10-18T15:05:49.537" v="585" actId="1076"/>
          <ac:spMkLst>
            <pc:docMk/>
            <pc:sldMk cId="2077809936" sldId="278"/>
            <ac:spMk id="2" creationId="{25A530CF-75E5-4DA1-B358-C01A2552477C}"/>
          </ac:spMkLst>
        </pc:spChg>
        <pc:spChg chg="del">
          <ac:chgData name="Polyana" userId="6d1b876e4b9269bf" providerId="LiveId" clId="{58E7A830-D917-4BDD-8699-9ECAC718A786}" dt="2021-10-18T14:35:57.171" v="376" actId="478"/>
          <ac:spMkLst>
            <pc:docMk/>
            <pc:sldMk cId="2077809936" sldId="278"/>
            <ac:spMk id="11" creationId="{D7E4A54D-0B4C-4B12-B73B-E5C0A8A17C97}"/>
          </ac:spMkLst>
        </pc:spChg>
        <pc:spChg chg="mod">
          <ac:chgData name="Polyana" userId="6d1b876e4b9269bf" providerId="LiveId" clId="{58E7A830-D917-4BDD-8699-9ECAC718A786}" dt="2021-10-18T14:57:47.773" v="502" actId="1076"/>
          <ac:spMkLst>
            <pc:docMk/>
            <pc:sldMk cId="2077809936" sldId="278"/>
            <ac:spMk id="12" creationId="{22FF6FCC-ACF0-423A-AAF9-DF7377B763E8}"/>
          </ac:spMkLst>
        </pc:spChg>
        <pc:spChg chg="del">
          <ac:chgData name="Polyana" userId="6d1b876e4b9269bf" providerId="LiveId" clId="{58E7A830-D917-4BDD-8699-9ECAC718A786}" dt="2021-10-18T14:35:57.171" v="376" actId="478"/>
          <ac:spMkLst>
            <pc:docMk/>
            <pc:sldMk cId="2077809936" sldId="278"/>
            <ac:spMk id="13" creationId="{F7B4AA0E-1E78-4168-B1E7-7408CE3AC4D8}"/>
          </ac:spMkLst>
        </pc:spChg>
        <pc:spChg chg="mod">
          <ac:chgData name="Polyana" userId="6d1b876e4b9269bf" providerId="LiveId" clId="{58E7A830-D917-4BDD-8699-9ECAC718A786}" dt="2021-10-18T16:03:13.453" v="1148" actId="20577"/>
          <ac:spMkLst>
            <pc:docMk/>
            <pc:sldMk cId="2077809936" sldId="278"/>
            <ac:spMk id="15" creationId="{051BD41A-FA12-4501-8448-07471C36ECC6}"/>
          </ac:spMkLst>
        </pc:spChg>
        <pc:spChg chg="mod">
          <ac:chgData name="Polyana" userId="6d1b876e4b9269bf" providerId="LiveId" clId="{58E7A830-D917-4BDD-8699-9ECAC718A786}" dt="2021-10-18T14:05:09.925" v="20" actId="20577"/>
          <ac:spMkLst>
            <pc:docMk/>
            <pc:sldMk cId="2077809936" sldId="278"/>
            <ac:spMk id="16" creationId="{08E02DBC-9BE2-4D84-A863-D7319CDBA0FA}"/>
          </ac:spMkLst>
        </pc:spChg>
        <pc:spChg chg="mod">
          <ac:chgData name="Polyana" userId="6d1b876e4b9269bf" providerId="LiveId" clId="{58E7A830-D917-4BDD-8699-9ECAC718A786}" dt="2021-10-18T14:05:42.619" v="35" actId="20577"/>
          <ac:spMkLst>
            <pc:docMk/>
            <pc:sldMk cId="2077809936" sldId="278"/>
            <ac:spMk id="17" creationId="{61850B1D-6633-4F25-B5B5-23E5D6A5DED9}"/>
          </ac:spMkLst>
        </pc:spChg>
        <pc:spChg chg="mod">
          <ac:chgData name="Polyana" userId="6d1b876e4b9269bf" providerId="LiveId" clId="{58E7A830-D917-4BDD-8699-9ECAC718A786}" dt="2021-10-18T14:57:44.365" v="501" actId="14100"/>
          <ac:spMkLst>
            <pc:docMk/>
            <pc:sldMk cId="2077809936" sldId="278"/>
            <ac:spMk id="18" creationId="{EAD6FA45-68B6-4AB1-9C50-F9C8575FA5EB}"/>
          </ac:spMkLst>
        </pc:spChg>
        <pc:spChg chg="del">
          <ac:chgData name="Polyana" userId="6d1b876e4b9269bf" providerId="LiveId" clId="{58E7A830-D917-4BDD-8699-9ECAC718A786}" dt="2021-10-18T14:35:57.171" v="376" actId="478"/>
          <ac:spMkLst>
            <pc:docMk/>
            <pc:sldMk cId="2077809936" sldId="278"/>
            <ac:spMk id="19" creationId="{95545A9D-85A7-4CD0-A773-E621C5FF3D1C}"/>
          </ac:spMkLst>
        </pc:spChg>
        <pc:spChg chg="del">
          <ac:chgData name="Polyana" userId="6d1b876e4b9269bf" providerId="LiveId" clId="{58E7A830-D917-4BDD-8699-9ECAC718A786}" dt="2021-10-18T14:05:48.351" v="36" actId="478"/>
          <ac:spMkLst>
            <pc:docMk/>
            <pc:sldMk cId="2077809936" sldId="278"/>
            <ac:spMk id="20" creationId="{16569CFC-0305-40AF-BBED-53CA8903876E}"/>
          </ac:spMkLst>
        </pc:spChg>
      </pc:sldChg>
      <pc:sldChg chg="addSp delSp modSp add mod ord delAnim">
        <pc:chgData name="Polyana" userId="6d1b876e4b9269bf" providerId="LiveId" clId="{58E7A830-D917-4BDD-8699-9ECAC718A786}" dt="2021-10-18T14:29:26.793" v="375" actId="12788"/>
        <pc:sldMkLst>
          <pc:docMk/>
          <pc:sldMk cId="2115413759" sldId="279"/>
        </pc:sldMkLst>
        <pc:spChg chg="mod">
          <ac:chgData name="Polyana" userId="6d1b876e4b9269bf" providerId="LiveId" clId="{58E7A830-D917-4BDD-8699-9ECAC718A786}" dt="2021-10-18T14:29:03.586" v="370" actId="1076"/>
          <ac:spMkLst>
            <pc:docMk/>
            <pc:sldMk cId="2115413759" sldId="279"/>
            <ac:spMk id="11" creationId="{D7E4A54D-0B4C-4B12-B73B-E5C0A8A17C97}"/>
          </ac:spMkLst>
        </pc:spChg>
        <pc:spChg chg="mod">
          <ac:chgData name="Polyana" userId="6d1b876e4b9269bf" providerId="LiveId" clId="{58E7A830-D917-4BDD-8699-9ECAC718A786}" dt="2021-10-18T14:29:03.586" v="370" actId="1076"/>
          <ac:spMkLst>
            <pc:docMk/>
            <pc:sldMk cId="2115413759" sldId="279"/>
            <ac:spMk id="12" creationId="{22FF6FCC-ACF0-423A-AAF9-DF7377B763E8}"/>
          </ac:spMkLst>
        </pc:spChg>
        <pc:spChg chg="del">
          <ac:chgData name="Polyana" userId="6d1b876e4b9269bf" providerId="LiveId" clId="{58E7A830-D917-4BDD-8699-9ECAC718A786}" dt="2021-10-18T14:25:08.157" v="294" actId="478"/>
          <ac:spMkLst>
            <pc:docMk/>
            <pc:sldMk cId="2115413759" sldId="279"/>
            <ac:spMk id="13" creationId="{F7B4AA0E-1E78-4168-B1E7-7408CE3AC4D8}"/>
          </ac:spMkLst>
        </pc:spChg>
        <pc:spChg chg="mod">
          <ac:chgData name="Polyana" userId="6d1b876e4b9269bf" providerId="LiveId" clId="{58E7A830-D917-4BDD-8699-9ECAC718A786}" dt="2021-10-18T14:29:03.586" v="370" actId="1076"/>
          <ac:spMkLst>
            <pc:docMk/>
            <pc:sldMk cId="2115413759" sldId="279"/>
            <ac:spMk id="18" creationId="{EAD6FA45-68B6-4AB1-9C50-F9C8575FA5EB}"/>
          </ac:spMkLst>
        </pc:spChg>
        <pc:spChg chg="del">
          <ac:chgData name="Polyana" userId="6d1b876e4b9269bf" providerId="LiveId" clId="{58E7A830-D917-4BDD-8699-9ECAC718A786}" dt="2021-10-18T14:25:08.157" v="294" actId="478"/>
          <ac:spMkLst>
            <pc:docMk/>
            <pc:sldMk cId="2115413759" sldId="279"/>
            <ac:spMk id="19" creationId="{95545A9D-85A7-4CD0-A773-E621C5FF3D1C}"/>
          </ac:spMkLst>
        </pc:spChg>
        <pc:spChg chg="add mod">
          <ac:chgData name="Polyana" userId="6d1b876e4b9269bf" providerId="LiveId" clId="{58E7A830-D917-4BDD-8699-9ECAC718A786}" dt="2021-10-18T14:29:26.793" v="375" actId="12788"/>
          <ac:spMkLst>
            <pc:docMk/>
            <pc:sldMk cId="2115413759" sldId="279"/>
            <ac:spMk id="20" creationId="{F03705CE-8E8A-43DA-B82A-58D5E5EE18F5}"/>
          </ac:spMkLst>
        </pc:spChg>
        <pc:grpChg chg="add mod">
          <ac:chgData name="Polyana" userId="6d1b876e4b9269bf" providerId="LiveId" clId="{58E7A830-D917-4BDD-8699-9ECAC718A786}" dt="2021-10-18T14:29:26.793" v="375" actId="12788"/>
          <ac:grpSpMkLst>
            <pc:docMk/>
            <pc:sldMk cId="2115413759" sldId="279"/>
            <ac:grpSpMk id="6" creationId="{4C79656B-B204-4CB7-87DE-F43B8CB6A682}"/>
          </ac:grpSpMkLst>
        </pc:grpChg>
        <pc:picChg chg="add mod modCrop">
          <ac:chgData name="Polyana" userId="6d1b876e4b9269bf" providerId="LiveId" clId="{58E7A830-D917-4BDD-8699-9ECAC718A786}" dt="2021-10-18T14:29:26.793" v="375" actId="12788"/>
          <ac:picMkLst>
            <pc:docMk/>
            <pc:sldMk cId="2115413759" sldId="279"/>
            <ac:picMk id="3" creationId="{0E9109EA-9183-4E96-AC2A-182ED7FCDF44}"/>
          </ac:picMkLst>
        </pc:picChg>
        <pc:picChg chg="add mod">
          <ac:chgData name="Polyana" userId="6d1b876e4b9269bf" providerId="LiveId" clId="{58E7A830-D917-4BDD-8699-9ECAC718A786}" dt="2021-10-18T14:29:26.793" v="375" actId="12788"/>
          <ac:picMkLst>
            <pc:docMk/>
            <pc:sldMk cId="2115413759" sldId="279"/>
            <ac:picMk id="1026" creationId="{3298C0CA-9923-4EFA-9A94-AE698E12E4BB}"/>
          </ac:picMkLst>
        </pc:picChg>
      </pc:sldChg>
      <pc:sldChg chg="del">
        <pc:chgData name="Polyana" userId="6d1b876e4b9269bf" providerId="LiveId" clId="{58E7A830-D917-4BDD-8699-9ECAC718A786}" dt="2021-10-18T14:05:50.595" v="37" actId="47"/>
        <pc:sldMkLst>
          <pc:docMk/>
          <pc:sldMk cId="3167155296" sldId="279"/>
        </pc:sldMkLst>
      </pc:sldChg>
      <pc:sldChg chg="addSp delSp modSp add mod delAnim">
        <pc:chgData name="Polyana" userId="6d1b876e4b9269bf" providerId="LiveId" clId="{58E7A830-D917-4BDD-8699-9ECAC718A786}" dt="2021-10-18T16:03:17.919" v="1149" actId="20577"/>
        <pc:sldMkLst>
          <pc:docMk/>
          <pc:sldMk cId="295504381" sldId="280"/>
        </pc:sldMkLst>
        <pc:spChg chg="add mod">
          <ac:chgData name="Polyana" userId="6d1b876e4b9269bf" providerId="LiveId" clId="{58E7A830-D917-4BDD-8699-9ECAC718A786}" dt="2021-10-18T15:11:44.577" v="703" actId="1076"/>
          <ac:spMkLst>
            <pc:docMk/>
            <pc:sldMk cId="295504381" sldId="280"/>
            <ac:spMk id="11" creationId="{88916017-05B9-445F-A5DD-67F041A8A2F7}"/>
          </ac:spMkLst>
        </pc:spChg>
        <pc:spChg chg="del">
          <ac:chgData name="Polyana" userId="6d1b876e4b9269bf" providerId="LiveId" clId="{58E7A830-D917-4BDD-8699-9ECAC718A786}" dt="2021-10-18T14:57:53.623" v="503" actId="478"/>
          <ac:spMkLst>
            <pc:docMk/>
            <pc:sldMk cId="295504381" sldId="280"/>
            <ac:spMk id="12" creationId="{22FF6FCC-ACF0-423A-AAF9-DF7377B763E8}"/>
          </ac:spMkLst>
        </pc:spChg>
        <pc:spChg chg="mod">
          <ac:chgData name="Polyana" userId="6d1b876e4b9269bf" providerId="LiveId" clId="{58E7A830-D917-4BDD-8699-9ECAC718A786}" dt="2021-10-18T16:03:17.919" v="1149" actId="20577"/>
          <ac:spMkLst>
            <pc:docMk/>
            <pc:sldMk cId="295504381" sldId="280"/>
            <ac:spMk id="15" creationId="{051BD41A-FA12-4501-8448-07471C36ECC6}"/>
          </ac:spMkLst>
        </pc:spChg>
        <pc:spChg chg="mod">
          <ac:chgData name="Polyana" userId="6d1b876e4b9269bf" providerId="LiveId" clId="{58E7A830-D917-4BDD-8699-9ECAC718A786}" dt="2021-10-18T15:05:56.050" v="603" actId="1036"/>
          <ac:spMkLst>
            <pc:docMk/>
            <pc:sldMk cId="295504381" sldId="280"/>
            <ac:spMk id="18" creationId="{EAD6FA45-68B6-4AB1-9C50-F9C8575FA5EB}"/>
          </ac:spMkLst>
        </pc:spChg>
      </pc:sldChg>
      <pc:sldChg chg="del">
        <pc:chgData name="Polyana" userId="6d1b876e4b9269bf" providerId="LiveId" clId="{58E7A830-D917-4BDD-8699-9ECAC718A786}" dt="2021-10-18T14:05:52.034" v="38" actId="47"/>
        <pc:sldMkLst>
          <pc:docMk/>
          <pc:sldMk cId="2688763582" sldId="280"/>
        </pc:sldMkLst>
      </pc:sldChg>
      <pc:sldChg chg="del">
        <pc:chgData name="Polyana" userId="6d1b876e4b9269bf" providerId="LiveId" clId="{58E7A830-D917-4BDD-8699-9ECAC718A786}" dt="2021-10-18T14:05:52.920" v="39" actId="47"/>
        <pc:sldMkLst>
          <pc:docMk/>
          <pc:sldMk cId="755583016" sldId="281"/>
        </pc:sldMkLst>
      </pc:sldChg>
      <pc:sldChg chg="addSp modSp add mod">
        <pc:chgData name="Polyana" userId="6d1b876e4b9269bf" providerId="LiveId" clId="{58E7A830-D917-4BDD-8699-9ECAC718A786}" dt="2021-10-18T16:03:22.037" v="1150" actId="20577"/>
        <pc:sldMkLst>
          <pc:docMk/>
          <pc:sldMk cId="1571889695" sldId="281"/>
        </pc:sldMkLst>
        <pc:spChg chg="add mod">
          <ac:chgData name="Polyana" userId="6d1b876e4b9269bf" providerId="LiveId" clId="{58E7A830-D917-4BDD-8699-9ECAC718A786}" dt="2021-10-18T15:11:41.798" v="702" actId="1076"/>
          <ac:spMkLst>
            <pc:docMk/>
            <pc:sldMk cId="1571889695" sldId="281"/>
            <ac:spMk id="9" creationId="{6A811CE9-67B9-42FE-AF2C-871B9A5DEDE1}"/>
          </ac:spMkLst>
        </pc:spChg>
        <pc:spChg chg="mod">
          <ac:chgData name="Polyana" userId="6d1b876e4b9269bf" providerId="LiveId" clId="{58E7A830-D917-4BDD-8699-9ECAC718A786}" dt="2021-10-18T16:03:22.037" v="1150" actId="20577"/>
          <ac:spMkLst>
            <pc:docMk/>
            <pc:sldMk cId="1571889695" sldId="281"/>
            <ac:spMk id="15" creationId="{051BD41A-FA12-4501-8448-07471C36ECC6}"/>
          </ac:spMkLst>
        </pc:spChg>
        <pc:spChg chg="mod">
          <ac:chgData name="Polyana" userId="6d1b876e4b9269bf" providerId="LiveId" clId="{58E7A830-D917-4BDD-8699-9ECAC718A786}" dt="2021-10-18T15:07:40.248" v="689" actId="1036"/>
          <ac:spMkLst>
            <pc:docMk/>
            <pc:sldMk cId="1571889695" sldId="281"/>
            <ac:spMk id="18" creationId="{EAD6FA45-68B6-4AB1-9C50-F9C8575FA5EB}"/>
          </ac:spMkLst>
        </pc:spChg>
      </pc:sldChg>
      <pc:sldChg chg="del">
        <pc:chgData name="Polyana" userId="6d1b876e4b9269bf" providerId="LiveId" clId="{58E7A830-D917-4BDD-8699-9ECAC718A786}" dt="2021-10-18T14:05:55.426" v="40" actId="47"/>
        <pc:sldMkLst>
          <pc:docMk/>
          <pc:sldMk cId="243328737" sldId="282"/>
        </pc:sldMkLst>
      </pc:sldChg>
      <pc:sldChg chg="addSp delSp modSp add mod">
        <pc:chgData name="Polyana" userId="6d1b876e4b9269bf" providerId="LiveId" clId="{58E7A830-D917-4BDD-8699-9ECAC718A786}" dt="2021-10-18T16:03:27.847" v="1151" actId="20577"/>
        <pc:sldMkLst>
          <pc:docMk/>
          <pc:sldMk cId="3140738529" sldId="282"/>
        </pc:sldMkLst>
        <pc:spChg chg="mod">
          <ac:chgData name="Polyana" userId="6d1b876e4b9269bf" providerId="LiveId" clId="{58E7A830-D917-4BDD-8699-9ECAC718A786}" dt="2021-10-18T15:17:40.653" v="728" actId="14100"/>
          <ac:spMkLst>
            <pc:docMk/>
            <pc:sldMk cId="3140738529" sldId="282"/>
            <ac:spMk id="9" creationId="{6A811CE9-67B9-42FE-AF2C-871B9A5DEDE1}"/>
          </ac:spMkLst>
        </pc:spChg>
        <pc:spChg chg="add mod">
          <ac:chgData name="Polyana" userId="6d1b876e4b9269bf" providerId="LiveId" clId="{58E7A830-D917-4BDD-8699-9ECAC718A786}" dt="2021-10-18T15:19:00.198" v="740" actId="14100"/>
          <ac:spMkLst>
            <pc:docMk/>
            <pc:sldMk cId="3140738529" sldId="282"/>
            <ac:spMk id="13" creationId="{3DC2DF1E-3A89-4CA3-B774-B83B7B7718BA}"/>
          </ac:spMkLst>
        </pc:spChg>
        <pc:spChg chg="mod">
          <ac:chgData name="Polyana" userId="6d1b876e4b9269bf" providerId="LiveId" clId="{58E7A830-D917-4BDD-8699-9ECAC718A786}" dt="2021-10-18T16:03:27.847" v="1151" actId="20577"/>
          <ac:spMkLst>
            <pc:docMk/>
            <pc:sldMk cId="3140738529" sldId="282"/>
            <ac:spMk id="15" creationId="{051BD41A-FA12-4501-8448-07471C36ECC6}"/>
          </ac:spMkLst>
        </pc:spChg>
        <pc:spChg chg="del mod">
          <ac:chgData name="Polyana" userId="6d1b876e4b9269bf" providerId="LiveId" clId="{58E7A830-D917-4BDD-8699-9ECAC718A786}" dt="2021-10-18T15:15:50.680" v="708"/>
          <ac:spMkLst>
            <pc:docMk/>
            <pc:sldMk cId="3140738529" sldId="282"/>
            <ac:spMk id="18" creationId="{EAD6FA45-68B6-4AB1-9C50-F9C8575FA5EB}"/>
          </ac:spMkLst>
        </pc:spChg>
        <pc:spChg chg="add mod">
          <ac:chgData name="Polyana" userId="6d1b876e4b9269bf" providerId="LiveId" clId="{58E7A830-D917-4BDD-8699-9ECAC718A786}" dt="2021-10-18T15:21:57.469" v="814" actId="20577"/>
          <ac:spMkLst>
            <pc:docMk/>
            <pc:sldMk cId="3140738529" sldId="282"/>
            <ac:spMk id="19" creationId="{D4E2AE54-1D6F-444D-B3FE-80DC208D40BD}"/>
          </ac:spMkLst>
        </pc:spChg>
        <pc:picChg chg="add mod">
          <ac:chgData name="Polyana" userId="6d1b876e4b9269bf" providerId="LiveId" clId="{58E7A830-D917-4BDD-8699-9ECAC718A786}" dt="2021-10-18T15:21:03.125" v="806" actId="1076"/>
          <ac:picMkLst>
            <pc:docMk/>
            <pc:sldMk cId="3140738529" sldId="282"/>
            <ac:picMk id="3" creationId="{F0ADA84E-5466-4785-9223-FF7F54791557}"/>
          </ac:picMkLst>
        </pc:picChg>
      </pc:sldChg>
      <pc:sldChg chg="addSp delSp modSp add mod">
        <pc:chgData name="Polyana" userId="6d1b876e4b9269bf" providerId="LiveId" clId="{58E7A830-D917-4BDD-8699-9ECAC718A786}" dt="2021-10-18T16:03:33.941" v="1152" actId="20577"/>
        <pc:sldMkLst>
          <pc:docMk/>
          <pc:sldMk cId="817425098" sldId="283"/>
        </pc:sldMkLst>
        <pc:spChg chg="mod">
          <ac:chgData name="Polyana" userId="6d1b876e4b9269bf" providerId="LiveId" clId="{58E7A830-D917-4BDD-8699-9ECAC718A786}" dt="2021-10-18T15:22:44.759" v="836" actId="20577"/>
          <ac:spMkLst>
            <pc:docMk/>
            <pc:sldMk cId="817425098" sldId="283"/>
            <ac:spMk id="9" creationId="{6A811CE9-67B9-42FE-AF2C-871B9A5DEDE1}"/>
          </ac:spMkLst>
        </pc:spChg>
        <pc:spChg chg="mod ord">
          <ac:chgData name="Polyana" userId="6d1b876e4b9269bf" providerId="LiveId" clId="{58E7A830-D917-4BDD-8699-9ECAC718A786}" dt="2021-10-18T15:27:21.022" v="886" actId="1076"/>
          <ac:spMkLst>
            <pc:docMk/>
            <pc:sldMk cId="817425098" sldId="283"/>
            <ac:spMk id="13" creationId="{3DC2DF1E-3A89-4CA3-B774-B83B7B7718BA}"/>
          </ac:spMkLst>
        </pc:spChg>
        <pc:spChg chg="mod">
          <ac:chgData name="Polyana" userId="6d1b876e4b9269bf" providerId="LiveId" clId="{58E7A830-D917-4BDD-8699-9ECAC718A786}" dt="2021-10-18T16:03:33.941" v="1152" actId="20577"/>
          <ac:spMkLst>
            <pc:docMk/>
            <pc:sldMk cId="817425098" sldId="283"/>
            <ac:spMk id="15" creationId="{051BD41A-FA12-4501-8448-07471C36ECC6}"/>
          </ac:spMkLst>
        </pc:spChg>
        <pc:spChg chg="del">
          <ac:chgData name="Polyana" userId="6d1b876e4b9269bf" providerId="LiveId" clId="{58E7A830-D917-4BDD-8699-9ECAC718A786}" dt="2021-10-18T15:26:34.721" v="868" actId="478"/>
          <ac:spMkLst>
            <pc:docMk/>
            <pc:sldMk cId="817425098" sldId="283"/>
            <ac:spMk id="19" creationId="{D4E2AE54-1D6F-444D-B3FE-80DC208D40BD}"/>
          </ac:spMkLst>
        </pc:spChg>
        <pc:picChg chg="del">
          <ac:chgData name="Polyana" userId="6d1b876e4b9269bf" providerId="LiveId" clId="{58E7A830-D917-4BDD-8699-9ECAC718A786}" dt="2021-10-18T15:22:51.759" v="837" actId="478"/>
          <ac:picMkLst>
            <pc:docMk/>
            <pc:sldMk cId="817425098" sldId="283"/>
            <ac:picMk id="3" creationId="{F0ADA84E-5466-4785-9223-FF7F54791557}"/>
          </ac:picMkLst>
        </pc:picChg>
        <pc:picChg chg="add del mod">
          <ac:chgData name="Polyana" userId="6d1b876e4b9269bf" providerId="LiveId" clId="{58E7A830-D917-4BDD-8699-9ECAC718A786}" dt="2021-10-18T15:23:49.531" v="846" actId="478"/>
          <ac:picMkLst>
            <pc:docMk/>
            <pc:sldMk cId="817425098" sldId="283"/>
            <ac:picMk id="5" creationId="{54AE4AEC-18B6-4CE0-BD7A-FA802AF94F08}"/>
          </ac:picMkLst>
        </pc:picChg>
        <pc:picChg chg="add del mod">
          <ac:chgData name="Polyana" userId="6d1b876e4b9269bf" providerId="LiveId" clId="{58E7A830-D917-4BDD-8699-9ECAC718A786}" dt="2021-10-18T15:25:29.395" v="860" actId="478"/>
          <ac:picMkLst>
            <pc:docMk/>
            <pc:sldMk cId="817425098" sldId="283"/>
            <ac:picMk id="7" creationId="{129B742B-2704-4B77-B60D-5724C42BF0CF}"/>
          </ac:picMkLst>
        </pc:picChg>
        <pc:picChg chg="add mod">
          <ac:chgData name="Polyana" userId="6d1b876e4b9269bf" providerId="LiveId" clId="{58E7A830-D917-4BDD-8699-9ECAC718A786}" dt="2021-10-18T15:26:55.791" v="877" actId="1076"/>
          <ac:picMkLst>
            <pc:docMk/>
            <pc:sldMk cId="817425098" sldId="283"/>
            <ac:picMk id="12" creationId="{C1344F5A-ED91-49BF-82C1-A1FC307C9853}"/>
          </ac:picMkLst>
        </pc:picChg>
      </pc:sldChg>
      <pc:sldChg chg="del">
        <pc:chgData name="Polyana" userId="6d1b876e4b9269bf" providerId="LiveId" clId="{58E7A830-D917-4BDD-8699-9ECAC718A786}" dt="2021-10-18T14:05:56.523" v="41" actId="47"/>
        <pc:sldMkLst>
          <pc:docMk/>
          <pc:sldMk cId="1198381482" sldId="283"/>
        </pc:sldMkLst>
      </pc:sldChg>
      <pc:sldChg chg="addSp delSp modSp add mod">
        <pc:chgData name="Polyana" userId="6d1b876e4b9269bf" providerId="LiveId" clId="{58E7A830-D917-4BDD-8699-9ECAC718A786}" dt="2021-10-18T16:03:38.284" v="1153" actId="20577"/>
        <pc:sldMkLst>
          <pc:docMk/>
          <pc:sldMk cId="1418800214" sldId="284"/>
        </pc:sldMkLst>
        <pc:spChg chg="mod ord">
          <ac:chgData name="Polyana" userId="6d1b876e4b9269bf" providerId="LiveId" clId="{58E7A830-D917-4BDD-8699-9ECAC718A786}" dt="2021-10-18T15:28:34.798" v="897" actId="1076"/>
          <ac:spMkLst>
            <pc:docMk/>
            <pc:sldMk cId="1418800214" sldId="284"/>
            <ac:spMk id="13" creationId="{3DC2DF1E-3A89-4CA3-B774-B83B7B7718BA}"/>
          </ac:spMkLst>
        </pc:spChg>
        <pc:spChg chg="mod">
          <ac:chgData name="Polyana" userId="6d1b876e4b9269bf" providerId="LiveId" clId="{58E7A830-D917-4BDD-8699-9ECAC718A786}" dt="2021-10-18T16:03:38.284" v="1153" actId="20577"/>
          <ac:spMkLst>
            <pc:docMk/>
            <pc:sldMk cId="1418800214" sldId="284"/>
            <ac:spMk id="15" creationId="{051BD41A-FA12-4501-8448-07471C36ECC6}"/>
          </ac:spMkLst>
        </pc:spChg>
        <pc:picChg chg="add mod">
          <ac:chgData name="Polyana" userId="6d1b876e4b9269bf" providerId="LiveId" clId="{58E7A830-D917-4BDD-8699-9ECAC718A786}" dt="2021-10-18T15:28:04.183" v="892" actId="1076"/>
          <ac:picMkLst>
            <pc:docMk/>
            <pc:sldMk cId="1418800214" sldId="284"/>
            <ac:picMk id="3" creationId="{79048ADE-3764-4092-8315-7ED2F4353A7E}"/>
          </ac:picMkLst>
        </pc:picChg>
        <pc:picChg chg="del">
          <ac:chgData name="Polyana" userId="6d1b876e4b9269bf" providerId="LiveId" clId="{58E7A830-D917-4BDD-8699-9ECAC718A786}" dt="2021-10-18T15:27:56.261" v="888" actId="478"/>
          <ac:picMkLst>
            <pc:docMk/>
            <pc:sldMk cId="1418800214" sldId="284"/>
            <ac:picMk id="12" creationId="{C1344F5A-ED91-49BF-82C1-A1FC307C9853}"/>
          </ac:picMkLst>
        </pc:picChg>
      </pc:sldChg>
      <pc:sldChg chg="del">
        <pc:chgData name="Polyana" userId="6d1b876e4b9269bf" providerId="LiveId" clId="{58E7A830-D917-4BDD-8699-9ECAC718A786}" dt="2021-10-18T14:05:57.367" v="42" actId="47"/>
        <pc:sldMkLst>
          <pc:docMk/>
          <pc:sldMk cId="2413588559" sldId="284"/>
        </pc:sldMkLst>
      </pc:sldChg>
      <pc:sldChg chg="del">
        <pc:chgData name="Polyana" userId="6d1b876e4b9269bf" providerId="LiveId" clId="{58E7A830-D917-4BDD-8699-9ECAC718A786}" dt="2021-10-18T14:05:58.365" v="43" actId="47"/>
        <pc:sldMkLst>
          <pc:docMk/>
          <pc:sldMk cId="816553817" sldId="285"/>
        </pc:sldMkLst>
      </pc:sldChg>
      <pc:sldChg chg="addSp delSp modSp add mod modAnim">
        <pc:chgData name="Polyana" userId="6d1b876e4b9269bf" providerId="LiveId" clId="{58E7A830-D917-4BDD-8699-9ECAC718A786}" dt="2021-10-18T16:03:42.778" v="1154" actId="20577"/>
        <pc:sldMkLst>
          <pc:docMk/>
          <pc:sldMk cId="1257799272" sldId="285"/>
        </pc:sldMkLst>
        <pc:spChg chg="mod">
          <ac:chgData name="Polyana" userId="6d1b876e4b9269bf" providerId="LiveId" clId="{58E7A830-D917-4BDD-8699-9ECAC718A786}" dt="2021-10-18T15:29:08.309" v="937" actId="20577"/>
          <ac:spMkLst>
            <pc:docMk/>
            <pc:sldMk cId="1257799272" sldId="285"/>
            <ac:spMk id="9" creationId="{6A811CE9-67B9-42FE-AF2C-871B9A5DEDE1}"/>
          </ac:spMkLst>
        </pc:spChg>
        <pc:spChg chg="del">
          <ac:chgData name="Polyana" userId="6d1b876e4b9269bf" providerId="LiveId" clId="{58E7A830-D917-4BDD-8699-9ECAC718A786}" dt="2021-10-18T15:29:41.253" v="942" actId="478"/>
          <ac:spMkLst>
            <pc:docMk/>
            <pc:sldMk cId="1257799272" sldId="285"/>
            <ac:spMk id="13" creationId="{3DC2DF1E-3A89-4CA3-B774-B83B7B7718BA}"/>
          </ac:spMkLst>
        </pc:spChg>
        <pc:spChg chg="mod">
          <ac:chgData name="Polyana" userId="6d1b876e4b9269bf" providerId="LiveId" clId="{58E7A830-D917-4BDD-8699-9ECAC718A786}" dt="2021-10-18T16:03:42.778" v="1154" actId="20577"/>
          <ac:spMkLst>
            <pc:docMk/>
            <pc:sldMk cId="1257799272" sldId="285"/>
            <ac:spMk id="15" creationId="{051BD41A-FA12-4501-8448-07471C36ECC6}"/>
          </ac:spMkLst>
        </pc:spChg>
        <pc:spChg chg="add mod">
          <ac:chgData name="Polyana" userId="6d1b876e4b9269bf" providerId="LiveId" clId="{58E7A830-D917-4BDD-8699-9ECAC718A786}" dt="2021-10-18T15:53:26.290" v="964" actId="1076"/>
          <ac:spMkLst>
            <pc:docMk/>
            <pc:sldMk cId="1257799272" sldId="285"/>
            <ac:spMk id="18" creationId="{B339DA3A-D0C0-4063-A157-05800045675C}"/>
          </ac:spMkLst>
        </pc:spChg>
        <pc:spChg chg="add mod">
          <ac:chgData name="Polyana" userId="6d1b876e4b9269bf" providerId="LiveId" clId="{58E7A830-D917-4BDD-8699-9ECAC718A786}" dt="2021-10-18T15:54:23.333" v="975" actId="20577"/>
          <ac:spMkLst>
            <pc:docMk/>
            <pc:sldMk cId="1257799272" sldId="285"/>
            <ac:spMk id="19" creationId="{FFB9AF5A-8E63-4E48-9745-D6E6C24ACABF}"/>
          </ac:spMkLst>
        </pc:spChg>
        <pc:picChg chg="del">
          <ac:chgData name="Polyana" userId="6d1b876e4b9269bf" providerId="LiveId" clId="{58E7A830-D917-4BDD-8699-9ECAC718A786}" dt="2021-10-18T15:29:24.180" v="938" actId="478"/>
          <ac:picMkLst>
            <pc:docMk/>
            <pc:sldMk cId="1257799272" sldId="285"/>
            <ac:picMk id="3" creationId="{79048ADE-3764-4092-8315-7ED2F4353A7E}"/>
          </ac:picMkLst>
        </pc:picChg>
        <pc:picChg chg="add del mod modCrop">
          <ac:chgData name="Polyana" userId="6d1b876e4b9269bf" providerId="LiveId" clId="{58E7A830-D917-4BDD-8699-9ECAC718A786}" dt="2021-10-18T15:51:57.608" v="946" actId="478"/>
          <ac:picMkLst>
            <pc:docMk/>
            <pc:sldMk cId="1257799272" sldId="285"/>
            <ac:picMk id="5" creationId="{E5243B49-5D00-4198-BDAD-41526BB909D9}"/>
          </ac:picMkLst>
        </pc:picChg>
        <pc:picChg chg="add mod modCrop">
          <ac:chgData name="Polyana" userId="6d1b876e4b9269bf" providerId="LiveId" clId="{58E7A830-D917-4BDD-8699-9ECAC718A786}" dt="2021-10-18T15:52:36.726" v="953" actId="1076"/>
          <ac:picMkLst>
            <pc:docMk/>
            <pc:sldMk cId="1257799272" sldId="285"/>
            <ac:picMk id="7" creationId="{5515F2B3-AAF1-493D-8CA7-FDB12977A378}"/>
          </ac:picMkLst>
        </pc:picChg>
      </pc:sldChg>
      <pc:sldChg chg="addSp delSp modSp add mod delAnim">
        <pc:chgData name="Polyana" userId="6d1b876e4b9269bf" providerId="LiveId" clId="{58E7A830-D917-4BDD-8699-9ECAC718A786}" dt="2021-10-18T16:03:46.569" v="1155" actId="20577"/>
        <pc:sldMkLst>
          <pc:docMk/>
          <pc:sldMk cId="2867675123" sldId="286"/>
        </pc:sldMkLst>
        <pc:spChg chg="mod">
          <ac:chgData name="Polyana" userId="6d1b876e4b9269bf" providerId="LiveId" clId="{58E7A830-D917-4BDD-8699-9ECAC718A786}" dt="2021-10-18T15:55:21.829" v="989" actId="14100"/>
          <ac:spMkLst>
            <pc:docMk/>
            <pc:sldMk cId="2867675123" sldId="286"/>
            <ac:spMk id="9" creationId="{6A811CE9-67B9-42FE-AF2C-871B9A5DEDE1}"/>
          </ac:spMkLst>
        </pc:spChg>
        <pc:spChg chg="mod">
          <ac:chgData name="Polyana" userId="6d1b876e4b9269bf" providerId="LiveId" clId="{58E7A830-D917-4BDD-8699-9ECAC718A786}" dt="2021-10-18T16:03:46.569" v="1155" actId="20577"/>
          <ac:spMkLst>
            <pc:docMk/>
            <pc:sldMk cId="2867675123" sldId="286"/>
            <ac:spMk id="15" creationId="{051BD41A-FA12-4501-8448-07471C36ECC6}"/>
          </ac:spMkLst>
        </pc:spChg>
        <pc:spChg chg="mod ord">
          <ac:chgData name="Polyana" userId="6d1b876e4b9269bf" providerId="LiveId" clId="{58E7A830-D917-4BDD-8699-9ECAC718A786}" dt="2021-10-18T15:56:17.691" v="996" actId="166"/>
          <ac:spMkLst>
            <pc:docMk/>
            <pc:sldMk cId="2867675123" sldId="286"/>
            <ac:spMk id="18" creationId="{B339DA3A-D0C0-4063-A157-05800045675C}"/>
          </ac:spMkLst>
        </pc:spChg>
        <pc:spChg chg="del">
          <ac:chgData name="Polyana" userId="6d1b876e4b9269bf" providerId="LiveId" clId="{58E7A830-D917-4BDD-8699-9ECAC718A786}" dt="2021-10-18T15:56:31.368" v="997" actId="478"/>
          <ac:spMkLst>
            <pc:docMk/>
            <pc:sldMk cId="2867675123" sldId="286"/>
            <ac:spMk id="19" creationId="{FFB9AF5A-8E63-4E48-9745-D6E6C24ACABF}"/>
          </ac:spMkLst>
        </pc:spChg>
        <pc:picChg chg="add mod">
          <ac:chgData name="Polyana" userId="6d1b876e4b9269bf" providerId="LiveId" clId="{58E7A830-D917-4BDD-8699-9ECAC718A786}" dt="2021-10-18T15:55:56.774" v="993" actId="1076"/>
          <ac:picMkLst>
            <pc:docMk/>
            <pc:sldMk cId="2867675123" sldId="286"/>
            <ac:picMk id="3" creationId="{D30E95DF-397E-428A-A102-D76F1B0B25E7}"/>
          </ac:picMkLst>
        </pc:picChg>
        <pc:picChg chg="del">
          <ac:chgData name="Polyana" userId="6d1b876e4b9269bf" providerId="LiveId" clId="{58E7A830-D917-4BDD-8699-9ECAC718A786}" dt="2021-10-18T15:55:25.505" v="990" actId="478"/>
          <ac:picMkLst>
            <pc:docMk/>
            <pc:sldMk cId="2867675123" sldId="286"/>
            <ac:picMk id="7" creationId="{5515F2B3-AAF1-493D-8CA7-FDB12977A378}"/>
          </ac:picMkLst>
        </pc:picChg>
      </pc:sldChg>
      <pc:sldChg chg="del">
        <pc:chgData name="Polyana" userId="6d1b876e4b9269bf" providerId="LiveId" clId="{58E7A830-D917-4BDD-8699-9ECAC718A786}" dt="2021-10-18T14:05:58.856" v="44" actId="47"/>
        <pc:sldMkLst>
          <pc:docMk/>
          <pc:sldMk cId="3998243024" sldId="286"/>
        </pc:sldMkLst>
      </pc:sldChg>
      <pc:sldChg chg="addSp delSp modSp add mod modAnim">
        <pc:chgData name="Polyana" userId="6d1b876e4b9269bf" providerId="LiveId" clId="{58E7A830-D917-4BDD-8699-9ECAC718A786}" dt="2021-10-18T16:04:03.950" v="1160" actId="20577"/>
        <pc:sldMkLst>
          <pc:docMk/>
          <pc:sldMk cId="945491423" sldId="287"/>
        </pc:sldMkLst>
        <pc:spChg chg="add mod">
          <ac:chgData name="Polyana" userId="6d1b876e4b9269bf" providerId="LiveId" clId="{58E7A830-D917-4BDD-8699-9ECAC718A786}" dt="2021-10-18T15:59:06.541" v="1076" actId="1036"/>
          <ac:spMkLst>
            <pc:docMk/>
            <pc:sldMk cId="945491423" sldId="287"/>
            <ac:spMk id="14" creationId="{1A19D437-F851-427B-9B4C-AB72E1FF8257}"/>
          </ac:spMkLst>
        </pc:spChg>
        <pc:spChg chg="mod">
          <ac:chgData name="Polyana" userId="6d1b876e4b9269bf" providerId="LiveId" clId="{58E7A830-D917-4BDD-8699-9ECAC718A786}" dt="2021-10-18T16:04:03.950" v="1160" actId="20577"/>
          <ac:spMkLst>
            <pc:docMk/>
            <pc:sldMk cId="945491423" sldId="287"/>
            <ac:spMk id="15" creationId="{051BD41A-FA12-4501-8448-07471C36ECC6}"/>
          </ac:spMkLst>
        </pc:spChg>
        <pc:spChg chg="mod ord">
          <ac:chgData name="Polyana" userId="6d1b876e4b9269bf" providerId="LiveId" clId="{58E7A830-D917-4BDD-8699-9ECAC718A786}" dt="2021-10-18T15:57:13.332" v="1008" actId="1076"/>
          <ac:spMkLst>
            <pc:docMk/>
            <pc:sldMk cId="945491423" sldId="287"/>
            <ac:spMk id="18" creationId="{B339DA3A-D0C0-4063-A157-05800045675C}"/>
          </ac:spMkLst>
        </pc:spChg>
        <pc:picChg chg="del">
          <ac:chgData name="Polyana" userId="6d1b876e4b9269bf" providerId="LiveId" clId="{58E7A830-D917-4BDD-8699-9ECAC718A786}" dt="2021-10-18T15:56:36.122" v="999" actId="478"/>
          <ac:picMkLst>
            <pc:docMk/>
            <pc:sldMk cId="945491423" sldId="287"/>
            <ac:picMk id="3" creationId="{D30E95DF-397E-428A-A102-D76F1B0B25E7}"/>
          </ac:picMkLst>
        </pc:picChg>
        <pc:picChg chg="add mod">
          <ac:chgData name="Polyana" userId="6d1b876e4b9269bf" providerId="LiveId" clId="{58E7A830-D917-4BDD-8699-9ECAC718A786}" dt="2021-10-18T15:56:43.181" v="1002" actId="1076"/>
          <ac:picMkLst>
            <pc:docMk/>
            <pc:sldMk cId="945491423" sldId="287"/>
            <ac:picMk id="5" creationId="{CA00E081-F7CE-4D6D-8C6F-2444B717F2CF}"/>
          </ac:picMkLst>
        </pc:picChg>
      </pc:sldChg>
      <pc:sldChg chg="del">
        <pc:chgData name="Polyana" userId="6d1b876e4b9269bf" providerId="LiveId" clId="{58E7A830-D917-4BDD-8699-9ECAC718A786}" dt="2021-10-18T14:05:59.329" v="45" actId="47"/>
        <pc:sldMkLst>
          <pc:docMk/>
          <pc:sldMk cId="3063472272" sldId="287"/>
        </pc:sldMkLst>
      </pc:sldChg>
      <pc:sldChg chg="delSp modSp add mod modAnim">
        <pc:chgData name="Polyana" userId="6d1b876e4b9269bf" providerId="LiveId" clId="{58E7A830-D917-4BDD-8699-9ECAC718A786}" dt="2021-10-18T16:04:07.376" v="1161" actId="20577"/>
        <pc:sldMkLst>
          <pc:docMk/>
          <pc:sldMk cId="1575758576" sldId="288"/>
        </pc:sldMkLst>
        <pc:spChg chg="mod">
          <ac:chgData name="Polyana" userId="6d1b876e4b9269bf" providerId="LiveId" clId="{58E7A830-D917-4BDD-8699-9ECAC718A786}" dt="2021-10-18T16:01:01.158" v="1094" actId="14100"/>
          <ac:spMkLst>
            <pc:docMk/>
            <pc:sldMk cId="1575758576" sldId="288"/>
            <ac:spMk id="9" creationId="{6A811CE9-67B9-42FE-AF2C-871B9A5DEDE1}"/>
          </ac:spMkLst>
        </pc:spChg>
        <pc:spChg chg="mod">
          <ac:chgData name="Polyana" userId="6d1b876e4b9269bf" providerId="LiveId" clId="{58E7A830-D917-4BDD-8699-9ECAC718A786}" dt="2021-10-18T16:03:56.534" v="1158" actId="20577"/>
          <ac:spMkLst>
            <pc:docMk/>
            <pc:sldMk cId="1575758576" sldId="288"/>
            <ac:spMk id="10" creationId="{EBBAE8D3-1E26-41D8-B9BA-B2EDD364D516}"/>
          </ac:spMkLst>
        </pc:spChg>
        <pc:spChg chg="mod">
          <ac:chgData name="Polyana" userId="6d1b876e4b9269bf" providerId="LiveId" clId="{58E7A830-D917-4BDD-8699-9ECAC718A786}" dt="2021-10-18T16:02:47.559" v="1146" actId="20577"/>
          <ac:spMkLst>
            <pc:docMk/>
            <pc:sldMk cId="1575758576" sldId="288"/>
            <ac:spMk id="14" creationId="{1A19D437-F851-427B-9B4C-AB72E1FF8257}"/>
          </ac:spMkLst>
        </pc:spChg>
        <pc:spChg chg="mod">
          <ac:chgData name="Polyana" userId="6d1b876e4b9269bf" providerId="LiveId" clId="{58E7A830-D917-4BDD-8699-9ECAC718A786}" dt="2021-10-18T16:04:07.376" v="1161" actId="20577"/>
          <ac:spMkLst>
            <pc:docMk/>
            <pc:sldMk cId="1575758576" sldId="288"/>
            <ac:spMk id="15" creationId="{051BD41A-FA12-4501-8448-07471C36ECC6}"/>
          </ac:spMkLst>
        </pc:spChg>
        <pc:spChg chg="del">
          <ac:chgData name="Polyana" userId="6d1b876e4b9269bf" providerId="LiveId" clId="{58E7A830-D917-4BDD-8699-9ECAC718A786}" dt="2021-10-18T16:01:05.437" v="1096" actId="478"/>
          <ac:spMkLst>
            <pc:docMk/>
            <pc:sldMk cId="1575758576" sldId="288"/>
            <ac:spMk id="18" creationId="{B339DA3A-D0C0-4063-A157-05800045675C}"/>
          </ac:spMkLst>
        </pc:spChg>
        <pc:picChg chg="del">
          <ac:chgData name="Polyana" userId="6d1b876e4b9269bf" providerId="LiveId" clId="{58E7A830-D917-4BDD-8699-9ECAC718A786}" dt="2021-10-18T16:01:02.662" v="1095" actId="478"/>
          <ac:picMkLst>
            <pc:docMk/>
            <pc:sldMk cId="1575758576" sldId="288"/>
            <ac:picMk id="5" creationId="{CA00E081-F7CE-4D6D-8C6F-2444B717F2CF}"/>
          </ac:picMkLst>
        </pc:picChg>
      </pc:sldChg>
      <pc:sldChg chg="del">
        <pc:chgData name="Polyana" userId="6d1b876e4b9269bf" providerId="LiveId" clId="{58E7A830-D917-4BDD-8699-9ECAC718A786}" dt="2021-10-18T14:06:00.016" v="46" actId="47"/>
        <pc:sldMkLst>
          <pc:docMk/>
          <pc:sldMk cId="4233009217" sldId="288"/>
        </pc:sldMkLst>
      </pc:sldChg>
    </pc:docChg>
  </pc:docChgLst>
  <pc:docChgLst>
    <pc:chgData name="Polyana Silva" userId="6d1b876e4b9269bf" providerId="LiveId" clId="{3F47CAC4-6D20-49E9-961D-30C97C98DA91}"/>
    <pc:docChg chg="undo custSel addSld delSld modSld sldOrd">
      <pc:chgData name="Polyana Silva" userId="6d1b876e4b9269bf" providerId="LiveId" clId="{3F47CAC4-6D20-49E9-961D-30C97C98DA91}" dt="2021-08-30T18:52:49.170" v="4364" actId="20577"/>
      <pc:docMkLst>
        <pc:docMk/>
      </pc:docMkLst>
      <pc:sldChg chg="modSp mod">
        <pc:chgData name="Polyana Silva" userId="6d1b876e4b9269bf" providerId="LiveId" clId="{3F47CAC4-6D20-49E9-961D-30C97C98DA91}" dt="2021-08-30T18:52:49.170" v="4364" actId="20577"/>
        <pc:sldMkLst>
          <pc:docMk/>
          <pc:sldMk cId="854716760" sldId="268"/>
        </pc:sldMkLst>
        <pc:spChg chg="mod">
          <ac:chgData name="Polyana Silva" userId="6d1b876e4b9269bf" providerId="LiveId" clId="{3F47CAC4-6D20-49E9-961D-30C97C98DA91}" dt="2021-08-30T18:52:49.170" v="4364" actId="20577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del mod delAnim">
        <pc:chgData name="Polyana Silva" userId="6d1b876e4b9269bf" providerId="LiveId" clId="{3F47CAC4-6D20-49E9-961D-30C97C98DA91}" dt="2021-08-30T12:24:22.771" v="456" actId="47"/>
        <pc:sldMkLst>
          <pc:docMk/>
          <pc:sldMk cId="2340733174" sldId="269"/>
        </pc:sldMkLst>
        <pc:spChg chg="mod">
          <ac:chgData name="Polyana Silva" userId="6d1b876e4b9269bf" providerId="LiveId" clId="{3F47CAC4-6D20-49E9-961D-30C97C98DA91}" dt="2021-08-29T19:38:07.957" v="106" actId="27636"/>
          <ac:spMkLst>
            <pc:docMk/>
            <pc:sldMk cId="2340733174" sldId="269"/>
            <ac:spMk id="12" creationId="{6A852677-39C9-4255-8FE2-CA348130CE3E}"/>
          </ac:spMkLst>
        </pc:spChg>
        <pc:spChg chg="mod">
          <ac:chgData name="Polyana Silva" userId="6d1b876e4b9269bf" providerId="LiveId" clId="{3F47CAC4-6D20-49E9-961D-30C97C98DA91}" dt="2021-08-29T19:41:56.390" v="154" actId="313"/>
          <ac:spMkLst>
            <pc:docMk/>
            <pc:sldMk cId="2340733174" sldId="269"/>
            <ac:spMk id="13" creationId="{FB8AE5BC-6E0D-490C-8F87-A6CB259EB140}"/>
          </ac:spMkLst>
        </pc:spChg>
        <pc:spChg chg="add mod">
          <ac:chgData name="Polyana Silva" userId="6d1b876e4b9269bf" providerId="LiveId" clId="{3F47CAC4-6D20-49E9-961D-30C97C98DA91}" dt="2021-08-30T12:23:42.088" v="449" actId="1076"/>
          <ac:spMkLst>
            <pc:docMk/>
            <pc:sldMk cId="2340733174" sldId="269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29T19:38:21.684" v="107" actId="478"/>
          <ac:spMkLst>
            <pc:docMk/>
            <pc:sldMk cId="2340733174" sldId="269"/>
            <ac:spMk id="18" creationId="{D1017084-D911-4620-9742-BC1A27396A72}"/>
          </ac:spMkLst>
        </pc:spChg>
        <pc:spChg chg="del">
          <ac:chgData name="Polyana Silva" userId="6d1b876e4b9269bf" providerId="LiveId" clId="{3F47CAC4-6D20-49E9-961D-30C97C98DA91}" dt="2021-08-29T19:38:21.684" v="107" actId="478"/>
          <ac:spMkLst>
            <pc:docMk/>
            <pc:sldMk cId="2340733174" sldId="269"/>
            <ac:spMk id="24" creationId="{6E29502D-5C44-40F7-B2E2-6374BB430B27}"/>
          </ac:spMkLst>
        </pc:spChg>
        <pc:spChg chg="del">
          <ac:chgData name="Polyana Silva" userId="6d1b876e4b9269bf" providerId="LiveId" clId="{3F47CAC4-6D20-49E9-961D-30C97C98DA91}" dt="2021-08-29T19:38:21.684" v="107" actId="478"/>
          <ac:spMkLst>
            <pc:docMk/>
            <pc:sldMk cId="2340733174" sldId="269"/>
            <ac:spMk id="26" creationId="{B3A6D5A0-3147-414C-BDD0-096538359331}"/>
          </ac:spMkLst>
        </pc:spChg>
        <pc:grpChg chg="del">
          <ac:chgData name="Polyana Silva" userId="6d1b876e4b9269bf" providerId="LiveId" clId="{3F47CAC4-6D20-49E9-961D-30C97C98DA91}" dt="2021-08-29T19:38:21.684" v="107" actId="478"/>
          <ac:grpSpMkLst>
            <pc:docMk/>
            <pc:sldMk cId="2340733174" sldId="269"/>
            <ac:grpSpMk id="20" creationId="{B301BE8C-9D87-4091-ABCB-C9585A5B3976}"/>
          </ac:grpSpMkLst>
        </pc:grpChg>
      </pc:sldChg>
      <pc:sldChg chg="del">
        <pc:chgData name="Polyana Silva" userId="6d1b876e4b9269bf" providerId="LiveId" clId="{3F47CAC4-6D20-49E9-961D-30C97C98DA91}" dt="2021-08-29T19:38:26.333" v="108" actId="47"/>
        <pc:sldMkLst>
          <pc:docMk/>
          <pc:sldMk cId="839734499" sldId="270"/>
        </pc:sldMkLst>
      </pc:sldChg>
      <pc:sldChg chg="addSp delSp modSp del mod">
        <pc:chgData name="Polyana Silva" userId="6d1b876e4b9269bf" providerId="LiveId" clId="{3F47CAC4-6D20-49E9-961D-30C97C98DA91}" dt="2021-08-30T14:53:27.199" v="4357" actId="47"/>
        <pc:sldMkLst>
          <pc:docMk/>
          <pc:sldMk cId="2776672979" sldId="271"/>
        </pc:sldMkLst>
        <pc:spChg chg="add mod">
          <ac:chgData name="Polyana Silva" userId="6d1b876e4b9269bf" providerId="LiveId" clId="{3F47CAC4-6D20-49E9-961D-30C97C98DA91}" dt="2021-08-29T19:42:27.107" v="158"/>
          <ac:spMkLst>
            <pc:docMk/>
            <pc:sldMk cId="2776672979" sldId="271"/>
            <ac:spMk id="9" creationId="{6C7205BD-BD17-417E-A127-773072F59173}"/>
          </ac:spMkLst>
        </pc:spChg>
        <pc:spChg chg="add mod">
          <ac:chgData name="Polyana Silva" userId="6d1b876e4b9269bf" providerId="LiveId" clId="{3F47CAC4-6D20-49E9-961D-30C97C98DA91}" dt="2021-08-29T19:42:27.107" v="158"/>
          <ac:spMkLst>
            <pc:docMk/>
            <pc:sldMk cId="2776672979" sldId="271"/>
            <ac:spMk id="11" creationId="{4A7A94C1-5B67-424B-8D5A-32A327A407D6}"/>
          </ac:spMkLst>
        </pc:spChg>
        <pc:spChg chg="del">
          <ac:chgData name="Polyana Silva" userId="6d1b876e4b9269bf" providerId="LiveId" clId="{3F47CAC4-6D20-49E9-961D-30C97C98DA91}" dt="2021-08-29T19:42:26.409" v="157" actId="478"/>
          <ac:spMkLst>
            <pc:docMk/>
            <pc:sldMk cId="2776672979" sldId="271"/>
            <ac:spMk id="12" creationId="{6A852677-39C9-4255-8FE2-CA348130CE3E}"/>
          </ac:spMkLst>
        </pc:spChg>
        <pc:spChg chg="del">
          <ac:chgData name="Polyana Silva" userId="6d1b876e4b9269bf" providerId="LiveId" clId="{3F47CAC4-6D20-49E9-961D-30C97C98DA91}" dt="2021-08-29T19:42:26.409" v="157" actId="478"/>
          <ac:spMkLst>
            <pc:docMk/>
            <pc:sldMk cId="2776672979" sldId="271"/>
            <ac:spMk id="13" creationId="{FB8AE5BC-6E0D-490C-8F87-A6CB259EB140}"/>
          </ac:spMkLst>
        </pc:spChg>
        <pc:spChg chg="mod">
          <ac:chgData name="Polyana Silva" userId="6d1b876e4b9269bf" providerId="LiveId" clId="{3F47CAC4-6D20-49E9-961D-30C97C98DA91}" dt="2021-08-29T19:41:11.333" v="153" actId="20577"/>
          <ac:spMkLst>
            <pc:docMk/>
            <pc:sldMk cId="2776672979" sldId="271"/>
            <ac:spMk id="17" creationId="{0362EB2F-D8C6-4F53-800C-C1F7357A2582}"/>
          </ac:spMkLst>
        </pc:spChg>
      </pc:sldChg>
      <pc:sldChg chg="del">
        <pc:chgData name="Polyana Silva" userId="6d1b876e4b9269bf" providerId="LiveId" clId="{3F47CAC4-6D20-49E9-961D-30C97C98DA91}" dt="2021-08-29T19:38:27.110" v="109" actId="47"/>
        <pc:sldMkLst>
          <pc:docMk/>
          <pc:sldMk cId="2841067572" sldId="272"/>
        </pc:sldMkLst>
      </pc:sldChg>
      <pc:sldChg chg="del">
        <pc:chgData name="Polyana Silva" userId="6d1b876e4b9269bf" providerId="LiveId" clId="{3F47CAC4-6D20-49E9-961D-30C97C98DA91}" dt="2021-08-29T19:38:27.797" v="110" actId="47"/>
        <pc:sldMkLst>
          <pc:docMk/>
          <pc:sldMk cId="2930793754" sldId="273"/>
        </pc:sldMkLst>
      </pc:sldChg>
      <pc:sldChg chg="del">
        <pc:chgData name="Polyana Silva" userId="6d1b876e4b9269bf" providerId="LiveId" clId="{3F47CAC4-6D20-49E9-961D-30C97C98DA91}" dt="2021-08-29T19:38:29.018" v="111" actId="47"/>
        <pc:sldMkLst>
          <pc:docMk/>
          <pc:sldMk cId="659723348" sldId="274"/>
        </pc:sldMkLst>
      </pc:sldChg>
      <pc:sldChg chg="del">
        <pc:chgData name="Polyana Silva" userId="6d1b876e4b9269bf" providerId="LiveId" clId="{3F47CAC4-6D20-49E9-961D-30C97C98DA91}" dt="2021-08-29T19:38:39.616" v="113" actId="47"/>
        <pc:sldMkLst>
          <pc:docMk/>
          <pc:sldMk cId="3830477270" sldId="275"/>
        </pc:sldMkLst>
      </pc:sldChg>
      <pc:sldChg chg="addSp delSp modSp mod">
        <pc:chgData name="Polyana Silva" userId="6d1b876e4b9269bf" providerId="LiveId" clId="{3F47CAC4-6D20-49E9-961D-30C97C98DA91}" dt="2021-08-29T19:42:32.731" v="160"/>
        <pc:sldMkLst>
          <pc:docMk/>
          <pc:sldMk cId="1096652821" sldId="276"/>
        </pc:sldMkLst>
        <pc:spChg chg="mod">
          <ac:chgData name="Polyana Silva" userId="6d1b876e4b9269bf" providerId="LiveId" clId="{3F47CAC4-6D20-49E9-961D-30C97C98DA91}" dt="2021-08-29T19:42:07.510" v="156" actId="20577"/>
          <ac:spMkLst>
            <pc:docMk/>
            <pc:sldMk cId="1096652821" sldId="276"/>
            <ac:spMk id="9" creationId="{8DAFF24A-E729-48C3-80D6-B27504E45855}"/>
          </ac:spMkLst>
        </pc:spChg>
        <pc:spChg chg="add mod">
          <ac:chgData name="Polyana Silva" userId="6d1b876e4b9269bf" providerId="LiveId" clId="{3F47CAC4-6D20-49E9-961D-30C97C98DA91}" dt="2021-08-29T19:42:32.731" v="160"/>
          <ac:spMkLst>
            <pc:docMk/>
            <pc:sldMk cId="1096652821" sldId="276"/>
            <ac:spMk id="11" creationId="{0E440126-55DA-4608-83CB-1B33143FD616}"/>
          </ac:spMkLst>
        </pc:spChg>
        <pc:spChg chg="del">
          <ac:chgData name="Polyana Silva" userId="6d1b876e4b9269bf" providerId="LiveId" clId="{3F47CAC4-6D20-49E9-961D-30C97C98DA91}" dt="2021-08-29T19:42:32.318" v="159" actId="478"/>
          <ac:spMkLst>
            <pc:docMk/>
            <pc:sldMk cId="1096652821" sldId="276"/>
            <ac:spMk id="12" creationId="{6A852677-39C9-4255-8FE2-CA348130CE3E}"/>
          </ac:spMkLst>
        </pc:spChg>
        <pc:spChg chg="del">
          <ac:chgData name="Polyana Silva" userId="6d1b876e4b9269bf" providerId="LiveId" clId="{3F47CAC4-6D20-49E9-961D-30C97C98DA91}" dt="2021-08-29T19:42:32.318" v="159" actId="478"/>
          <ac:spMkLst>
            <pc:docMk/>
            <pc:sldMk cId="1096652821" sldId="276"/>
            <ac:spMk id="13" creationId="{FB8AE5BC-6E0D-490C-8F87-A6CB259EB140}"/>
          </ac:spMkLst>
        </pc:spChg>
        <pc:spChg chg="add mod">
          <ac:chgData name="Polyana Silva" userId="6d1b876e4b9269bf" providerId="LiveId" clId="{3F47CAC4-6D20-49E9-961D-30C97C98DA91}" dt="2021-08-29T19:42:32.731" v="160"/>
          <ac:spMkLst>
            <pc:docMk/>
            <pc:sldMk cId="1096652821" sldId="276"/>
            <ac:spMk id="14" creationId="{0BD681B7-AD27-432A-9CD7-6AAAB15D5660}"/>
          </ac:spMkLst>
        </pc:spChg>
      </pc:sldChg>
      <pc:sldChg chg="addSp delSp modSp add mod delAnim modAnim">
        <pc:chgData name="Polyana Silva" userId="6d1b876e4b9269bf" providerId="LiveId" clId="{3F47CAC4-6D20-49E9-961D-30C97C98DA91}" dt="2021-08-30T13:12:35.993" v="2149"/>
        <pc:sldMkLst>
          <pc:docMk/>
          <pc:sldMk cId="2072074878" sldId="277"/>
        </pc:sldMkLst>
        <pc:spChg chg="add del mod">
          <ac:chgData name="Polyana Silva" userId="6d1b876e4b9269bf" providerId="LiveId" clId="{3F47CAC4-6D20-49E9-961D-30C97C98DA91}" dt="2021-08-30T13:11:49.754" v="2143" actId="478"/>
          <ac:spMkLst>
            <pc:docMk/>
            <pc:sldMk cId="2072074878" sldId="277"/>
            <ac:spMk id="9" creationId="{B0B05868-A2A4-4FEB-9339-1639F06E6EE3}"/>
          </ac:spMkLst>
        </pc:spChg>
        <pc:spChg chg="add del mod">
          <ac:chgData name="Polyana Silva" userId="6d1b876e4b9269bf" providerId="LiveId" clId="{3F47CAC4-6D20-49E9-961D-30C97C98DA91}" dt="2021-08-30T13:11:48.346" v="2142" actId="478"/>
          <ac:spMkLst>
            <pc:docMk/>
            <pc:sldMk cId="2072074878" sldId="277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09:27.648" v="2116" actId="20577"/>
          <ac:spMkLst>
            <pc:docMk/>
            <pc:sldMk cId="2072074878" sldId="277"/>
            <ac:spMk id="14" creationId="{FE605EFE-7034-4FA3-BD36-300048D05D45}"/>
          </ac:spMkLst>
        </pc:spChg>
        <pc:spChg chg="add del mod">
          <ac:chgData name="Polyana Silva" userId="6d1b876e4b9269bf" providerId="LiveId" clId="{3F47CAC4-6D20-49E9-961D-30C97C98DA91}" dt="2021-08-30T13:11:44.947" v="2141" actId="478"/>
          <ac:spMkLst>
            <pc:docMk/>
            <pc:sldMk cId="2072074878" sldId="277"/>
            <ac:spMk id="16" creationId="{DE04A415-C4E6-4B9B-88CC-7F10F278FF53}"/>
          </ac:spMkLst>
        </pc:spChg>
      </pc:sldChg>
      <pc:sldChg chg="delSp modSp add mod delAnim modAnim">
        <pc:chgData name="Polyana Silva" userId="6d1b876e4b9269bf" providerId="LiveId" clId="{3F47CAC4-6D20-49E9-961D-30C97C98DA91}" dt="2021-08-30T13:12:59.949" v="2150"/>
        <pc:sldMkLst>
          <pc:docMk/>
          <pc:sldMk cId="2598369484" sldId="278"/>
        </pc:sldMkLst>
        <pc:spChg chg="del mod">
          <ac:chgData name="Polyana Silva" userId="6d1b876e4b9269bf" providerId="LiveId" clId="{3F47CAC4-6D20-49E9-961D-30C97C98DA91}" dt="2021-08-30T13:10:35.833" v="2124" actId="478"/>
          <ac:spMkLst>
            <pc:docMk/>
            <pc:sldMk cId="2598369484" sldId="278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11:33.341" v="2137" actId="207"/>
          <ac:spMkLst>
            <pc:docMk/>
            <pc:sldMk cId="2598369484" sldId="278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30T13:10:34.257" v="2123" actId="478"/>
          <ac:spMkLst>
            <pc:docMk/>
            <pc:sldMk cId="2598369484" sldId="278"/>
            <ac:spMk id="16" creationId="{DE04A415-C4E6-4B9B-88CC-7F10F278FF53}"/>
          </ac:spMkLst>
        </pc:spChg>
      </pc:sldChg>
      <pc:sldChg chg="delSp modSp add mod ord delAnim modAnim">
        <pc:chgData name="Polyana Silva" userId="6d1b876e4b9269bf" providerId="LiveId" clId="{3F47CAC4-6D20-49E9-961D-30C97C98DA91}" dt="2021-08-30T13:13:37.182" v="2152"/>
        <pc:sldMkLst>
          <pc:docMk/>
          <pc:sldMk cId="3574202471" sldId="279"/>
        </pc:sldMkLst>
        <pc:spChg chg="del">
          <ac:chgData name="Polyana Silva" userId="6d1b876e4b9269bf" providerId="LiveId" clId="{3F47CAC4-6D20-49E9-961D-30C97C98DA91}" dt="2021-08-30T13:11:07.564" v="2130" actId="478"/>
          <ac:spMkLst>
            <pc:docMk/>
            <pc:sldMk cId="3574202471" sldId="279"/>
            <ac:spMk id="9" creationId="{B0B05868-A2A4-4FEB-9339-1639F06E6EE3}"/>
          </ac:spMkLst>
        </pc:spChg>
        <pc:spChg chg="mod">
          <ac:chgData name="Polyana Silva" userId="6d1b876e4b9269bf" providerId="LiveId" clId="{3F47CAC4-6D20-49E9-961D-30C97C98DA91}" dt="2021-08-30T13:11:10.635" v="2131" actId="1076"/>
          <ac:spMkLst>
            <pc:docMk/>
            <pc:sldMk cId="3574202471" sldId="279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11:28.008" v="2136" actId="20577"/>
          <ac:spMkLst>
            <pc:docMk/>
            <pc:sldMk cId="3574202471" sldId="279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30T13:11:02.660" v="2128" actId="478"/>
          <ac:spMkLst>
            <pc:docMk/>
            <pc:sldMk cId="3574202471" sldId="279"/>
            <ac:spMk id="16" creationId="{DE04A415-C4E6-4B9B-88CC-7F10F278FF53}"/>
          </ac:spMkLst>
        </pc:spChg>
      </pc:sldChg>
      <pc:sldChg chg="addSp delSp modSp add mod ord delAnim modAnim">
        <pc:chgData name="Polyana Silva" userId="6d1b876e4b9269bf" providerId="LiveId" clId="{3F47CAC4-6D20-49E9-961D-30C97C98DA91}" dt="2021-08-30T13:34:25.810" v="2594"/>
        <pc:sldMkLst>
          <pc:docMk/>
          <pc:sldMk cId="3739655146" sldId="280"/>
        </pc:sldMkLst>
        <pc:spChg chg="mod">
          <ac:chgData name="Polyana Silva" userId="6d1b876e4b9269bf" providerId="LiveId" clId="{3F47CAC4-6D20-49E9-961D-30C97C98DA91}" dt="2021-08-30T13:33:26.846" v="2593" actId="313"/>
          <ac:spMkLst>
            <pc:docMk/>
            <pc:sldMk cId="3739655146" sldId="280"/>
            <ac:spMk id="9" creationId="{B0B05868-A2A4-4FEB-9339-1639F06E6EE3}"/>
          </ac:spMkLst>
        </pc:spChg>
        <pc:spChg chg="del">
          <ac:chgData name="Polyana Silva" userId="6d1b876e4b9269bf" providerId="LiveId" clId="{3F47CAC4-6D20-49E9-961D-30C97C98DA91}" dt="2021-08-30T13:13:52.343" v="2159" actId="478"/>
          <ac:spMkLst>
            <pc:docMk/>
            <pc:sldMk cId="3739655146" sldId="280"/>
            <ac:spMk id="11" creationId="{A3C0B5E4-1048-4FDD-9EE7-E5B47D542691}"/>
          </ac:spMkLst>
        </pc:spChg>
        <pc:spChg chg="mod">
          <ac:chgData name="Polyana Silva" userId="6d1b876e4b9269bf" providerId="LiveId" clId="{3F47CAC4-6D20-49E9-961D-30C97C98DA91}" dt="2021-08-30T13:26:17.325" v="2356" actId="20577"/>
          <ac:spMkLst>
            <pc:docMk/>
            <pc:sldMk cId="3739655146" sldId="280"/>
            <ac:spMk id="14" creationId="{FE605EFE-7034-4FA3-BD36-300048D05D45}"/>
          </ac:spMkLst>
        </pc:spChg>
        <pc:spChg chg="del">
          <ac:chgData name="Polyana Silva" userId="6d1b876e4b9269bf" providerId="LiveId" clId="{3F47CAC4-6D20-49E9-961D-30C97C98DA91}" dt="2021-08-30T13:13:50.929" v="2158" actId="478"/>
          <ac:spMkLst>
            <pc:docMk/>
            <pc:sldMk cId="3739655146" sldId="280"/>
            <ac:spMk id="16" creationId="{DE04A415-C4E6-4B9B-88CC-7F10F278FF53}"/>
          </ac:spMkLst>
        </pc:spChg>
        <pc:spChg chg="add mod">
          <ac:chgData name="Polyana Silva" userId="6d1b876e4b9269bf" providerId="LiveId" clId="{3F47CAC4-6D20-49E9-961D-30C97C98DA91}" dt="2021-08-30T13:32:39.153" v="2561" actId="164"/>
          <ac:spMkLst>
            <pc:docMk/>
            <pc:sldMk cId="3739655146" sldId="280"/>
            <ac:spMk id="17" creationId="{6D436B6B-CE43-47CF-8B2B-9D994B776D90}"/>
          </ac:spMkLst>
        </pc:spChg>
        <pc:grpChg chg="add mod">
          <ac:chgData name="Polyana Silva" userId="6d1b876e4b9269bf" providerId="LiveId" clId="{3F47CAC4-6D20-49E9-961D-30C97C98DA91}" dt="2021-08-30T13:32:39.153" v="2561" actId="164"/>
          <ac:grpSpMkLst>
            <pc:docMk/>
            <pc:sldMk cId="3739655146" sldId="280"/>
            <ac:grpSpMk id="3" creationId="{35EEAC69-3961-4C28-A767-CFF90AE8A6B6}"/>
          </ac:grpSpMkLst>
        </pc:grpChg>
        <pc:picChg chg="add mod">
          <ac:chgData name="Polyana Silva" userId="6d1b876e4b9269bf" providerId="LiveId" clId="{3F47CAC4-6D20-49E9-961D-30C97C98DA91}" dt="2021-08-30T13:32:39.153" v="2561" actId="164"/>
          <ac:picMkLst>
            <pc:docMk/>
            <pc:sldMk cId="3739655146" sldId="280"/>
            <ac:picMk id="1026" creationId="{5EC55257-186A-417D-85F6-3E73881523EE}"/>
          </ac:picMkLst>
        </pc:picChg>
      </pc:sldChg>
      <pc:sldChg chg="modSp add mod modAnim">
        <pc:chgData name="Polyana Silva" userId="6d1b876e4b9269bf" providerId="LiveId" clId="{3F47CAC4-6D20-49E9-961D-30C97C98DA91}" dt="2021-08-30T13:43:18.692" v="3234" actId="20577"/>
        <pc:sldMkLst>
          <pc:docMk/>
          <pc:sldMk cId="1323874495" sldId="281"/>
        </pc:sldMkLst>
        <pc:spChg chg="mod">
          <ac:chgData name="Polyana Silva" userId="6d1b876e4b9269bf" providerId="LiveId" clId="{3F47CAC4-6D20-49E9-961D-30C97C98DA91}" dt="2021-08-30T13:43:18.692" v="3234" actId="20577"/>
          <ac:spMkLst>
            <pc:docMk/>
            <pc:sldMk cId="1323874495" sldId="281"/>
            <ac:spMk id="9" creationId="{B0B05868-A2A4-4FEB-9339-1639F06E6EE3}"/>
          </ac:spMkLst>
        </pc:spChg>
        <pc:spChg chg="mod">
          <ac:chgData name="Polyana Silva" userId="6d1b876e4b9269bf" providerId="LiveId" clId="{3F47CAC4-6D20-49E9-961D-30C97C98DA91}" dt="2021-08-30T13:14:37.723" v="2171" actId="20577"/>
          <ac:spMkLst>
            <pc:docMk/>
            <pc:sldMk cId="1323874495" sldId="281"/>
            <ac:spMk id="14" creationId="{FE605EFE-7034-4FA3-BD36-300048D05D45}"/>
          </ac:spMkLst>
        </pc:spChg>
      </pc:sldChg>
      <pc:sldChg chg="addSp delSp modSp add mod modAnim">
        <pc:chgData name="Polyana Silva" userId="6d1b876e4b9269bf" providerId="LiveId" clId="{3F47CAC4-6D20-49E9-961D-30C97C98DA91}" dt="2021-08-30T14:07:05.485" v="3997" actId="1076"/>
        <pc:sldMkLst>
          <pc:docMk/>
          <pc:sldMk cId="3228775894" sldId="282"/>
        </pc:sldMkLst>
        <pc:spChg chg="mod">
          <ac:chgData name="Polyana Silva" userId="6d1b876e4b9269bf" providerId="LiveId" clId="{3F47CAC4-6D20-49E9-961D-30C97C98DA91}" dt="2021-08-30T14:07:05.485" v="3997" actId="1076"/>
          <ac:spMkLst>
            <pc:docMk/>
            <pc:sldMk cId="3228775894" sldId="282"/>
            <ac:spMk id="9" creationId="{B0B05868-A2A4-4FEB-9339-1639F06E6EE3}"/>
          </ac:spMkLst>
        </pc:spChg>
        <pc:spChg chg="del mod">
          <ac:chgData name="Polyana Silva" userId="6d1b876e4b9269bf" providerId="LiveId" clId="{3F47CAC4-6D20-49E9-961D-30C97C98DA91}" dt="2021-08-30T13:59:32.200" v="3926" actId="478"/>
          <ac:spMkLst>
            <pc:docMk/>
            <pc:sldMk cId="3228775894" sldId="282"/>
            <ac:spMk id="14" creationId="{FE605EFE-7034-4FA3-BD36-300048D05D45}"/>
          </ac:spMkLst>
        </pc:spChg>
        <pc:spChg chg="add mod">
          <ac:chgData name="Polyana Silva" userId="6d1b876e4b9269bf" providerId="LiveId" clId="{3F47CAC4-6D20-49E9-961D-30C97C98DA91}" dt="2021-08-30T14:00:02.034" v="3931" actId="14100"/>
          <ac:spMkLst>
            <pc:docMk/>
            <pc:sldMk cId="3228775894" sldId="282"/>
            <ac:spMk id="16" creationId="{5FA87E03-F0AB-412E-BA35-E2C9C4034181}"/>
          </ac:spMkLst>
        </pc:spChg>
        <pc:spChg chg="add mod">
          <ac:chgData name="Polyana Silva" userId="6d1b876e4b9269bf" providerId="LiveId" clId="{3F47CAC4-6D20-49E9-961D-30C97C98DA91}" dt="2021-08-30T14:01:08.872" v="3943" actId="1076"/>
          <ac:spMkLst>
            <pc:docMk/>
            <pc:sldMk cId="3228775894" sldId="282"/>
            <ac:spMk id="17" creationId="{F6A04660-35EC-4605-AD4A-F0953DFC6D1D}"/>
          </ac:spMkLst>
        </pc:spChg>
        <pc:grpChg chg="add del mod">
          <ac:chgData name="Polyana Silva" userId="6d1b876e4b9269bf" providerId="LiveId" clId="{3F47CAC4-6D20-49E9-961D-30C97C98DA91}" dt="2021-08-30T13:59:30.307" v="3925" actId="478"/>
          <ac:grpSpMkLst>
            <pc:docMk/>
            <pc:sldMk cId="3228775894" sldId="282"/>
            <ac:grpSpMk id="2" creationId="{13524050-692A-46AA-AEB1-3D75DB559C95}"/>
          </ac:grpSpMkLst>
        </pc:grpChg>
        <pc:grpChg chg="add mod">
          <ac:chgData name="Polyana Silva" userId="6d1b876e4b9269bf" providerId="LiveId" clId="{3F47CAC4-6D20-49E9-961D-30C97C98DA91}" dt="2021-08-30T14:01:08.872" v="3943" actId="1076"/>
          <ac:grpSpMkLst>
            <pc:docMk/>
            <pc:sldMk cId="3228775894" sldId="282"/>
            <ac:grpSpMk id="5" creationId="{EED1831A-ACB0-4250-BD9C-E16A77D3915E}"/>
          </ac:grpSpMkLst>
        </pc:grpChg>
        <pc:picChg chg="add del mod">
          <ac:chgData name="Polyana Silva" userId="6d1b876e4b9269bf" providerId="LiveId" clId="{3F47CAC4-6D20-49E9-961D-30C97C98DA91}" dt="2021-08-30T13:59:30.307" v="3925" actId="478"/>
          <ac:picMkLst>
            <pc:docMk/>
            <pc:sldMk cId="3228775894" sldId="282"/>
            <ac:picMk id="2050" creationId="{719568CF-4A3B-4522-B91D-CAACD82E0627}"/>
          </ac:picMkLst>
        </pc:picChg>
        <pc:picChg chg="add del">
          <ac:chgData name="Polyana Silva" userId="6d1b876e4b9269bf" providerId="LiveId" clId="{3F47CAC4-6D20-49E9-961D-30C97C98DA91}" dt="2021-08-30T13:59:23.638" v="3921"/>
          <ac:picMkLst>
            <pc:docMk/>
            <pc:sldMk cId="3228775894" sldId="282"/>
            <ac:picMk id="2052" creationId="{7079B34F-F517-4CE2-8AB5-B58D20A10108}"/>
          </ac:picMkLst>
        </pc:picChg>
        <pc:picChg chg="add mod">
          <ac:chgData name="Polyana Silva" userId="6d1b876e4b9269bf" providerId="LiveId" clId="{3F47CAC4-6D20-49E9-961D-30C97C98DA91}" dt="2021-08-30T14:01:08.872" v="3943" actId="1076"/>
          <ac:picMkLst>
            <pc:docMk/>
            <pc:sldMk cId="3228775894" sldId="282"/>
            <ac:picMk id="2054" creationId="{20DB6279-C6AB-4C0E-9B12-11047EFBC5BA}"/>
          </ac:picMkLst>
        </pc:picChg>
      </pc:sldChg>
      <pc:sldChg chg="modSp add mod">
        <pc:chgData name="Polyana Silva" userId="6d1b876e4b9269bf" providerId="LiveId" clId="{3F47CAC4-6D20-49E9-961D-30C97C98DA91}" dt="2021-08-30T14:10:58.477" v="4356" actId="20577"/>
        <pc:sldMkLst>
          <pc:docMk/>
          <pc:sldMk cId="2433706585" sldId="283"/>
        </pc:sldMkLst>
        <pc:spChg chg="mod">
          <ac:chgData name="Polyana Silva" userId="6d1b876e4b9269bf" providerId="LiveId" clId="{3F47CAC4-6D20-49E9-961D-30C97C98DA91}" dt="2021-08-30T14:10:58.477" v="4356" actId="20577"/>
          <ac:spMkLst>
            <pc:docMk/>
            <pc:sldMk cId="2433706585" sldId="283"/>
            <ac:spMk id="9" creationId="{B0B05868-A2A4-4FEB-9339-1639F06E6EE3}"/>
          </ac:spMkLst>
        </pc:spChg>
        <pc:spChg chg="mod">
          <ac:chgData name="Polyana Silva" userId="6d1b876e4b9269bf" providerId="LiveId" clId="{3F47CAC4-6D20-49E9-961D-30C97C98DA91}" dt="2021-08-30T13:15:22.400" v="2184" actId="207"/>
          <ac:spMkLst>
            <pc:docMk/>
            <pc:sldMk cId="2433706585" sldId="283"/>
            <ac:spMk id="14" creationId="{FE605EFE-7034-4FA3-BD36-300048D05D45}"/>
          </ac:spMkLst>
        </pc:spChg>
      </pc:sldChg>
    </pc:docChg>
  </pc:docChgLst>
  <pc:docChgLst>
    <pc:chgData name="Polyana" userId="6d1b876e4b9269bf" providerId="LiveId" clId="{95996A2F-B558-44A0-9230-A7F5017B0BB4}"/>
    <pc:docChg chg="undo custSel addSld delSld modSld">
      <pc:chgData name="Polyana" userId="6d1b876e4b9269bf" providerId="LiveId" clId="{95996A2F-B558-44A0-9230-A7F5017B0BB4}" dt="2021-09-20T17:13:43.406" v="1298" actId="1076"/>
      <pc:docMkLst>
        <pc:docMk/>
      </pc:docMkLst>
      <pc:sldChg chg="modSp mod">
        <pc:chgData name="Polyana" userId="6d1b876e4b9269bf" providerId="LiveId" clId="{95996A2F-B558-44A0-9230-A7F5017B0BB4}" dt="2021-09-19T22:36:00.403" v="52" actId="20577"/>
        <pc:sldMkLst>
          <pc:docMk/>
          <pc:sldMk cId="854716760" sldId="268"/>
        </pc:sldMkLst>
        <pc:spChg chg="mod">
          <ac:chgData name="Polyana" userId="6d1b876e4b9269bf" providerId="LiveId" clId="{95996A2F-B558-44A0-9230-A7F5017B0BB4}" dt="2021-09-19T22:36:00.403" v="52" actId="20577"/>
          <ac:spMkLst>
            <pc:docMk/>
            <pc:sldMk cId="854716760" sldId="268"/>
            <ac:spMk id="14" creationId="{648B88EE-5990-4CA3-B9B4-AE809491D6F5}"/>
          </ac:spMkLst>
        </pc:spChg>
      </pc:sldChg>
      <pc:sldChg chg="modSp mod">
        <pc:chgData name="Polyana" userId="6d1b876e4b9269bf" providerId="LiveId" clId="{95996A2F-B558-44A0-9230-A7F5017B0BB4}" dt="2021-09-20T16:31:11.246" v="1295" actId="20577"/>
        <pc:sldMkLst>
          <pc:docMk/>
          <pc:sldMk cId="1096652821" sldId="276"/>
        </pc:sldMkLst>
        <pc:spChg chg="mod">
          <ac:chgData name="Polyana" userId="6d1b876e4b9269bf" providerId="LiveId" clId="{95996A2F-B558-44A0-9230-A7F5017B0BB4}" dt="2021-09-20T16:31:11.246" v="1295" actId="20577"/>
          <ac:spMkLst>
            <pc:docMk/>
            <pc:sldMk cId="1096652821" sldId="276"/>
            <ac:spMk id="9" creationId="{8DAFF24A-E729-48C3-80D6-B27504E45855}"/>
          </ac:spMkLst>
        </pc:spChg>
      </pc:sldChg>
      <pc:sldChg chg="del">
        <pc:chgData name="Polyana" userId="6d1b876e4b9269bf" providerId="LiveId" clId="{95996A2F-B558-44A0-9230-A7F5017B0BB4}" dt="2021-09-19T22:37:54.484" v="76" actId="47"/>
        <pc:sldMkLst>
          <pc:docMk/>
          <pc:sldMk cId="2072074878" sldId="277"/>
        </pc:sldMkLst>
      </pc:sldChg>
      <pc:sldChg chg="addSp delSp modSp mod delAnim modAnim">
        <pc:chgData name="Polyana" userId="6d1b876e4b9269bf" providerId="LiveId" clId="{95996A2F-B558-44A0-9230-A7F5017B0BB4}" dt="2021-09-20T17:13:43.406" v="1298" actId="1076"/>
        <pc:sldMkLst>
          <pc:docMk/>
          <pc:sldMk cId="2077809936" sldId="278"/>
        </pc:sldMkLst>
        <pc:spChg chg="add del mod">
          <ac:chgData name="Polyana" userId="6d1b876e4b9269bf" providerId="LiveId" clId="{95996A2F-B558-44A0-9230-A7F5017B0BB4}" dt="2021-09-20T12:37:49.935" v="303" actId="1076"/>
          <ac:spMkLst>
            <pc:docMk/>
            <pc:sldMk cId="2077809936" sldId="278"/>
            <ac:spMk id="11" creationId="{D7E4A54D-0B4C-4B12-B73B-E5C0A8A17C97}"/>
          </ac:spMkLst>
        </pc:spChg>
        <pc:spChg chg="add mod">
          <ac:chgData name="Polyana" userId="6d1b876e4b9269bf" providerId="LiveId" clId="{95996A2F-B558-44A0-9230-A7F5017B0BB4}" dt="2021-09-20T12:38:51.531" v="324" actId="14100"/>
          <ac:spMkLst>
            <pc:docMk/>
            <pc:sldMk cId="2077809936" sldId="278"/>
            <ac:spMk id="12" creationId="{22FF6FCC-ACF0-423A-AAF9-DF7377B763E8}"/>
          </ac:spMkLst>
        </pc:spChg>
        <pc:spChg chg="add mod">
          <ac:chgData name="Polyana" userId="6d1b876e4b9269bf" providerId="LiveId" clId="{95996A2F-B558-44A0-9230-A7F5017B0BB4}" dt="2021-09-20T12:38:04.592" v="309" actId="14100"/>
          <ac:spMkLst>
            <pc:docMk/>
            <pc:sldMk cId="2077809936" sldId="278"/>
            <ac:spMk id="13" creationId="{F7B4AA0E-1E78-4168-B1E7-7408CE3AC4D8}"/>
          </ac:spMkLst>
        </pc:spChg>
        <pc:spChg chg="mod">
          <ac:chgData name="Polyana" userId="6d1b876e4b9269bf" providerId="LiveId" clId="{95996A2F-B558-44A0-9230-A7F5017B0BB4}" dt="2021-09-19T22:36:27.744" v="54" actId="20577"/>
          <ac:spMkLst>
            <pc:docMk/>
            <pc:sldMk cId="2077809936" sldId="278"/>
            <ac:spMk id="16" creationId="{08E02DBC-9BE2-4D84-A863-D7319CDBA0FA}"/>
          </ac:spMkLst>
        </pc:spChg>
        <pc:spChg chg="mod">
          <ac:chgData name="Polyana" userId="6d1b876e4b9269bf" providerId="LiveId" clId="{95996A2F-B558-44A0-9230-A7F5017B0BB4}" dt="2021-09-19T22:39:11.889" v="89" actId="14100"/>
          <ac:spMkLst>
            <pc:docMk/>
            <pc:sldMk cId="2077809936" sldId="278"/>
            <ac:spMk id="17" creationId="{61850B1D-6633-4F25-B5B5-23E5D6A5DED9}"/>
          </ac:spMkLst>
        </pc:spChg>
        <pc:spChg chg="mod">
          <ac:chgData name="Polyana" userId="6d1b876e4b9269bf" providerId="LiveId" clId="{95996A2F-B558-44A0-9230-A7F5017B0BB4}" dt="2021-09-20T12:37:08.624" v="286" actId="20577"/>
          <ac:spMkLst>
            <pc:docMk/>
            <pc:sldMk cId="2077809936" sldId="278"/>
            <ac:spMk id="18" creationId="{EAD6FA45-68B6-4AB1-9C50-F9C8575FA5EB}"/>
          </ac:spMkLst>
        </pc:spChg>
        <pc:spChg chg="add mod">
          <ac:chgData name="Polyana" userId="6d1b876e4b9269bf" providerId="LiveId" clId="{95996A2F-B558-44A0-9230-A7F5017B0BB4}" dt="2021-09-20T12:38:41.442" v="323" actId="20577"/>
          <ac:spMkLst>
            <pc:docMk/>
            <pc:sldMk cId="2077809936" sldId="278"/>
            <ac:spMk id="19" creationId="{95545A9D-85A7-4CD0-A773-E621C5FF3D1C}"/>
          </ac:spMkLst>
        </pc:spChg>
        <pc:spChg chg="add mod">
          <ac:chgData name="Polyana" userId="6d1b876e4b9269bf" providerId="LiveId" clId="{95996A2F-B558-44A0-9230-A7F5017B0BB4}" dt="2021-09-20T17:13:43.406" v="1298" actId="1076"/>
          <ac:spMkLst>
            <pc:docMk/>
            <pc:sldMk cId="2077809936" sldId="278"/>
            <ac:spMk id="20" creationId="{16569CFC-0305-40AF-BBED-53CA8903876E}"/>
          </ac:spMkLst>
        </pc:spChg>
        <pc:grpChg chg="del">
          <ac:chgData name="Polyana" userId="6d1b876e4b9269bf" providerId="LiveId" clId="{95996A2F-B558-44A0-9230-A7F5017B0BB4}" dt="2021-09-19T22:37:48.372" v="75" actId="478"/>
          <ac:grpSpMkLst>
            <pc:docMk/>
            <pc:sldMk cId="2077809936" sldId="278"/>
            <ac:grpSpMk id="7" creationId="{A497732F-8992-4B41-A97C-F6384ED5C2BA}"/>
          </ac:grpSpMkLst>
        </pc:grpChg>
        <pc:picChg chg="del">
          <ac:chgData name="Polyana" userId="6d1b876e4b9269bf" providerId="LiveId" clId="{95996A2F-B558-44A0-9230-A7F5017B0BB4}" dt="2021-09-19T22:37:48.372" v="75" actId="478"/>
          <ac:picMkLst>
            <pc:docMk/>
            <pc:sldMk cId="2077809936" sldId="278"/>
            <ac:picMk id="11" creationId="{11D51C28-6777-4FED-9C7B-D4F1AC5C3610}"/>
          </ac:picMkLst>
        </pc:picChg>
      </pc:sldChg>
      <pc:sldChg chg="del">
        <pc:chgData name="Polyana" userId="6d1b876e4b9269bf" providerId="LiveId" clId="{95996A2F-B558-44A0-9230-A7F5017B0BB4}" dt="2021-09-19T22:37:54.484" v="76" actId="47"/>
        <pc:sldMkLst>
          <pc:docMk/>
          <pc:sldMk cId="2466279093" sldId="279"/>
        </pc:sldMkLst>
      </pc:sldChg>
      <pc:sldChg chg="addSp modSp add mod modAnim">
        <pc:chgData name="Polyana" userId="6d1b876e4b9269bf" providerId="LiveId" clId="{95996A2F-B558-44A0-9230-A7F5017B0BB4}" dt="2021-09-20T12:52:16.760" v="364" actId="13822"/>
        <pc:sldMkLst>
          <pc:docMk/>
          <pc:sldMk cId="3167155296" sldId="279"/>
        </pc:sldMkLst>
        <pc:spChg chg="mod">
          <ac:chgData name="Polyana" userId="6d1b876e4b9269bf" providerId="LiveId" clId="{95996A2F-B558-44A0-9230-A7F5017B0BB4}" dt="2021-09-20T12:51:03.750" v="352" actId="20577"/>
          <ac:spMkLst>
            <pc:docMk/>
            <pc:sldMk cId="3167155296" sldId="279"/>
            <ac:spMk id="18" creationId="{EAD6FA45-68B6-4AB1-9C50-F9C8575FA5EB}"/>
          </ac:spMkLst>
        </pc:spChg>
        <pc:picChg chg="add mod modCrop">
          <ac:chgData name="Polyana" userId="6d1b876e4b9269bf" providerId="LiveId" clId="{95996A2F-B558-44A0-9230-A7F5017B0BB4}" dt="2021-09-20T12:52:16.760" v="364" actId="13822"/>
          <ac:picMkLst>
            <pc:docMk/>
            <pc:sldMk cId="3167155296" sldId="279"/>
            <ac:picMk id="3" creationId="{0CDF3EA3-918D-4E5A-8B43-3A22C205FA25}"/>
          </ac:picMkLst>
        </pc:picChg>
      </pc:sldChg>
      <pc:sldChg chg="delSp modSp add mod">
        <pc:chgData name="Polyana" userId="6d1b876e4b9269bf" providerId="LiveId" clId="{95996A2F-B558-44A0-9230-A7F5017B0BB4}" dt="2021-09-20T15:52:17.055" v="423" actId="20577"/>
        <pc:sldMkLst>
          <pc:docMk/>
          <pc:sldMk cId="2688763582" sldId="280"/>
        </pc:sldMkLst>
        <pc:spChg chg="mod">
          <ac:chgData name="Polyana" userId="6d1b876e4b9269bf" providerId="LiveId" clId="{95996A2F-B558-44A0-9230-A7F5017B0BB4}" dt="2021-09-20T15:52:17.055" v="423" actId="20577"/>
          <ac:spMkLst>
            <pc:docMk/>
            <pc:sldMk cId="2688763582" sldId="280"/>
            <ac:spMk id="18" creationId="{EAD6FA45-68B6-4AB1-9C50-F9C8575FA5EB}"/>
          </ac:spMkLst>
        </pc:spChg>
        <pc:picChg chg="del">
          <ac:chgData name="Polyana" userId="6d1b876e4b9269bf" providerId="LiveId" clId="{95996A2F-B558-44A0-9230-A7F5017B0BB4}" dt="2021-09-20T13:31:43.903" v="366" actId="478"/>
          <ac:picMkLst>
            <pc:docMk/>
            <pc:sldMk cId="2688763582" sldId="280"/>
            <ac:picMk id="3" creationId="{0CDF3EA3-918D-4E5A-8B43-3A22C205FA25}"/>
          </ac:picMkLst>
        </pc:picChg>
      </pc:sldChg>
      <pc:sldChg chg="del">
        <pc:chgData name="Polyana" userId="6d1b876e4b9269bf" providerId="LiveId" clId="{95996A2F-B558-44A0-9230-A7F5017B0BB4}" dt="2021-09-19T22:37:54.484" v="76" actId="47"/>
        <pc:sldMkLst>
          <pc:docMk/>
          <pc:sldMk cId="3552226021" sldId="280"/>
        </pc:sldMkLst>
      </pc:sldChg>
      <pc:sldChg chg="addSp delSp modSp add mod modAnim">
        <pc:chgData name="Polyana" userId="6d1b876e4b9269bf" providerId="LiveId" clId="{95996A2F-B558-44A0-9230-A7F5017B0BB4}" dt="2021-09-20T15:59:49.812" v="619" actId="20577"/>
        <pc:sldMkLst>
          <pc:docMk/>
          <pc:sldMk cId="755583016" sldId="281"/>
        </pc:sldMkLst>
        <pc:spChg chg="add mod">
          <ac:chgData name="Polyana" userId="6d1b876e4b9269bf" providerId="LiveId" clId="{95996A2F-B558-44A0-9230-A7F5017B0BB4}" dt="2021-09-20T15:58:18.292" v="567" actId="1076"/>
          <ac:spMkLst>
            <pc:docMk/>
            <pc:sldMk cId="755583016" sldId="281"/>
            <ac:spMk id="11" creationId="{5812BA78-E5B4-4692-8775-9F2D492E6E74}"/>
          </ac:spMkLst>
        </pc:spChg>
        <pc:spChg chg="add mod">
          <ac:chgData name="Polyana" userId="6d1b876e4b9269bf" providerId="LiveId" clId="{95996A2F-B558-44A0-9230-A7F5017B0BB4}" dt="2021-09-20T15:59:04.764" v="580" actId="6549"/>
          <ac:spMkLst>
            <pc:docMk/>
            <pc:sldMk cId="755583016" sldId="281"/>
            <ac:spMk id="12" creationId="{DBE7DFD3-1761-4799-9992-4779A23341E2}"/>
          </ac:spMkLst>
        </pc:spChg>
        <pc:spChg chg="add mod">
          <ac:chgData name="Polyana" userId="6d1b876e4b9269bf" providerId="LiveId" clId="{95996A2F-B558-44A0-9230-A7F5017B0BB4}" dt="2021-09-20T15:59:49.812" v="619" actId="20577"/>
          <ac:spMkLst>
            <pc:docMk/>
            <pc:sldMk cId="755583016" sldId="281"/>
            <ac:spMk id="13" creationId="{003C330B-EC80-419B-B49E-69C93C5AE6FF}"/>
          </ac:spMkLst>
        </pc:spChg>
        <pc:spChg chg="add del mod">
          <ac:chgData name="Polyana" userId="6d1b876e4b9269bf" providerId="LiveId" clId="{95996A2F-B558-44A0-9230-A7F5017B0BB4}" dt="2021-09-20T15:59:26.061" v="584"/>
          <ac:spMkLst>
            <pc:docMk/>
            <pc:sldMk cId="755583016" sldId="281"/>
            <ac:spMk id="14" creationId="{6B8AFD62-D646-48A3-B688-F8ED16612DA6}"/>
          </ac:spMkLst>
        </pc:spChg>
        <pc:spChg chg="mod">
          <ac:chgData name="Polyana" userId="6d1b876e4b9269bf" providerId="LiveId" clId="{95996A2F-B558-44A0-9230-A7F5017B0BB4}" dt="2021-09-20T15:54:59.999" v="471" actId="6549"/>
          <ac:spMkLst>
            <pc:docMk/>
            <pc:sldMk cId="755583016" sldId="281"/>
            <ac:spMk id="18" creationId="{EAD6FA45-68B6-4AB1-9C50-F9C8575FA5EB}"/>
          </ac:spMkLst>
        </pc:spChg>
      </pc:sldChg>
      <pc:sldChg chg="delSp modSp add mod delAnim">
        <pc:chgData name="Polyana" userId="6d1b876e4b9269bf" providerId="LiveId" clId="{95996A2F-B558-44A0-9230-A7F5017B0BB4}" dt="2021-09-20T16:05:10.972" v="708" actId="20577"/>
        <pc:sldMkLst>
          <pc:docMk/>
          <pc:sldMk cId="243328737" sldId="282"/>
        </pc:sldMkLst>
        <pc:spChg chg="del">
          <ac:chgData name="Polyana" userId="6d1b876e4b9269bf" providerId="LiveId" clId="{95996A2F-B558-44A0-9230-A7F5017B0BB4}" dt="2021-09-20T16:00:45.384" v="624" actId="478"/>
          <ac:spMkLst>
            <pc:docMk/>
            <pc:sldMk cId="243328737" sldId="282"/>
            <ac:spMk id="11" creationId="{5812BA78-E5B4-4692-8775-9F2D492E6E74}"/>
          </ac:spMkLst>
        </pc:spChg>
        <pc:spChg chg="del">
          <ac:chgData name="Polyana" userId="6d1b876e4b9269bf" providerId="LiveId" clId="{95996A2F-B558-44A0-9230-A7F5017B0BB4}" dt="2021-09-20T16:00:45.384" v="624" actId="478"/>
          <ac:spMkLst>
            <pc:docMk/>
            <pc:sldMk cId="243328737" sldId="282"/>
            <ac:spMk id="12" creationId="{DBE7DFD3-1761-4799-9992-4779A23341E2}"/>
          </ac:spMkLst>
        </pc:spChg>
        <pc:spChg chg="del">
          <ac:chgData name="Polyana" userId="6d1b876e4b9269bf" providerId="LiveId" clId="{95996A2F-B558-44A0-9230-A7F5017B0BB4}" dt="2021-09-20T16:00:45.384" v="624" actId="478"/>
          <ac:spMkLst>
            <pc:docMk/>
            <pc:sldMk cId="243328737" sldId="282"/>
            <ac:spMk id="13" creationId="{003C330B-EC80-419B-B49E-69C93C5AE6FF}"/>
          </ac:spMkLst>
        </pc:spChg>
        <pc:spChg chg="mod">
          <ac:chgData name="Polyana" userId="6d1b876e4b9269bf" providerId="LiveId" clId="{95996A2F-B558-44A0-9230-A7F5017B0BB4}" dt="2021-09-20T16:05:10.972" v="708" actId="20577"/>
          <ac:spMkLst>
            <pc:docMk/>
            <pc:sldMk cId="243328737" sldId="282"/>
            <ac:spMk id="18" creationId="{EAD6FA45-68B6-4AB1-9C50-F9C8575FA5EB}"/>
          </ac:spMkLst>
        </pc:spChg>
      </pc:sldChg>
      <pc:sldChg chg="del">
        <pc:chgData name="Polyana" userId="6d1b876e4b9269bf" providerId="LiveId" clId="{95996A2F-B558-44A0-9230-A7F5017B0BB4}" dt="2021-09-19T22:37:54.484" v="76" actId="47"/>
        <pc:sldMkLst>
          <pc:docMk/>
          <pc:sldMk cId="1682688234" sldId="282"/>
        </pc:sldMkLst>
      </pc:sldChg>
      <pc:sldChg chg="modSp add mod">
        <pc:chgData name="Polyana" userId="6d1b876e4b9269bf" providerId="LiveId" clId="{95996A2F-B558-44A0-9230-A7F5017B0BB4}" dt="2021-09-20T16:30:51.138" v="1294" actId="6549"/>
        <pc:sldMkLst>
          <pc:docMk/>
          <pc:sldMk cId="1198381482" sldId="283"/>
        </pc:sldMkLst>
        <pc:spChg chg="mod">
          <ac:chgData name="Polyana" userId="6d1b876e4b9269bf" providerId="LiveId" clId="{95996A2F-B558-44A0-9230-A7F5017B0BB4}" dt="2021-09-20T16:30:51.138" v="1294" actId="6549"/>
          <ac:spMkLst>
            <pc:docMk/>
            <pc:sldMk cId="1198381482" sldId="283"/>
            <ac:spMk id="18" creationId="{EAD6FA45-68B6-4AB1-9C50-F9C8575FA5EB}"/>
          </ac:spMkLst>
        </pc:spChg>
      </pc:sldChg>
      <pc:sldChg chg="del">
        <pc:chgData name="Polyana" userId="6d1b876e4b9269bf" providerId="LiveId" clId="{95996A2F-B558-44A0-9230-A7F5017B0BB4}" dt="2021-09-19T22:37:54.484" v="76" actId="47"/>
        <pc:sldMkLst>
          <pc:docMk/>
          <pc:sldMk cId="1990684742" sldId="283"/>
        </pc:sldMkLst>
      </pc:sldChg>
      <pc:sldChg chg="addSp modSp add mod modAnim">
        <pc:chgData name="Polyana" userId="6d1b876e4b9269bf" providerId="LiveId" clId="{95996A2F-B558-44A0-9230-A7F5017B0BB4}" dt="2021-09-20T16:13:37.782" v="892"/>
        <pc:sldMkLst>
          <pc:docMk/>
          <pc:sldMk cId="2413588559" sldId="284"/>
        </pc:sldMkLst>
        <pc:spChg chg="add mod">
          <ac:chgData name="Polyana" userId="6d1b876e4b9269bf" providerId="LiveId" clId="{95996A2F-B558-44A0-9230-A7F5017B0BB4}" dt="2021-09-20T16:13:32.178" v="891" actId="6549"/>
          <ac:spMkLst>
            <pc:docMk/>
            <pc:sldMk cId="2413588559" sldId="284"/>
            <ac:spMk id="11" creationId="{1B0A0B05-F474-45F1-B0D8-26E292126FB8}"/>
          </ac:spMkLst>
        </pc:spChg>
        <pc:spChg chg="mod">
          <ac:chgData name="Polyana" userId="6d1b876e4b9269bf" providerId="LiveId" clId="{95996A2F-B558-44A0-9230-A7F5017B0BB4}" dt="2021-09-20T16:12:25.916" v="874" actId="20577"/>
          <ac:spMkLst>
            <pc:docMk/>
            <pc:sldMk cId="2413588559" sldId="284"/>
            <ac:spMk id="18" creationId="{EAD6FA45-68B6-4AB1-9C50-F9C8575FA5EB}"/>
          </ac:spMkLst>
        </pc:spChg>
      </pc:sldChg>
      <pc:sldChg chg="addSp delSp modSp add mod delAnim modAnim">
        <pc:chgData name="Polyana" userId="6d1b876e4b9269bf" providerId="LiveId" clId="{95996A2F-B558-44A0-9230-A7F5017B0BB4}" dt="2021-09-20T16:30:40.735" v="1286" actId="1035"/>
        <pc:sldMkLst>
          <pc:docMk/>
          <pc:sldMk cId="816553817" sldId="285"/>
        </pc:sldMkLst>
        <pc:spChg chg="del">
          <ac:chgData name="Polyana" userId="6d1b876e4b9269bf" providerId="LiveId" clId="{95996A2F-B558-44A0-9230-A7F5017B0BB4}" dt="2021-09-20T16:15:10.496" v="894" actId="478"/>
          <ac:spMkLst>
            <pc:docMk/>
            <pc:sldMk cId="816553817" sldId="285"/>
            <ac:spMk id="11" creationId="{1B0A0B05-F474-45F1-B0D8-26E292126FB8}"/>
          </ac:spMkLst>
        </pc:spChg>
        <pc:spChg chg="add mod">
          <ac:chgData name="Polyana" userId="6d1b876e4b9269bf" providerId="LiveId" clId="{95996A2F-B558-44A0-9230-A7F5017B0BB4}" dt="2021-09-20T16:22:17.988" v="1077" actId="1076"/>
          <ac:spMkLst>
            <pc:docMk/>
            <pc:sldMk cId="816553817" sldId="285"/>
            <ac:spMk id="12" creationId="{52DBB243-6871-4F28-866A-A71CD8A055E3}"/>
          </ac:spMkLst>
        </pc:spChg>
        <pc:spChg chg="mod">
          <ac:chgData name="Polyana" userId="6d1b876e4b9269bf" providerId="LiveId" clId="{95996A2F-B558-44A0-9230-A7F5017B0BB4}" dt="2021-09-20T16:30:40.735" v="1286" actId="1035"/>
          <ac:spMkLst>
            <pc:docMk/>
            <pc:sldMk cId="816553817" sldId="285"/>
            <ac:spMk id="18" creationId="{EAD6FA45-68B6-4AB1-9C50-F9C8575FA5EB}"/>
          </ac:spMkLst>
        </pc:spChg>
      </pc:sldChg>
      <pc:sldChg chg="modSp add mod">
        <pc:chgData name="Polyana" userId="6d1b876e4b9269bf" providerId="LiveId" clId="{95996A2F-B558-44A0-9230-A7F5017B0BB4}" dt="2021-09-20T16:30:36.037" v="1279" actId="1035"/>
        <pc:sldMkLst>
          <pc:docMk/>
          <pc:sldMk cId="3998243024" sldId="286"/>
        </pc:sldMkLst>
        <pc:spChg chg="mod">
          <ac:chgData name="Polyana" userId="6d1b876e4b9269bf" providerId="LiveId" clId="{95996A2F-B558-44A0-9230-A7F5017B0BB4}" dt="2021-09-20T16:30:36.037" v="1279" actId="1035"/>
          <ac:spMkLst>
            <pc:docMk/>
            <pc:sldMk cId="3998243024" sldId="286"/>
            <ac:spMk id="18" creationId="{EAD6FA45-68B6-4AB1-9C50-F9C8575FA5EB}"/>
          </ac:spMkLst>
        </pc:spChg>
      </pc:sldChg>
      <pc:sldChg chg="addSp modSp add mod modAnim">
        <pc:chgData name="Polyana" userId="6d1b876e4b9269bf" providerId="LiveId" clId="{95996A2F-B558-44A0-9230-A7F5017B0BB4}" dt="2021-09-20T16:30:32.244" v="1272" actId="1035"/>
        <pc:sldMkLst>
          <pc:docMk/>
          <pc:sldMk cId="3063472272" sldId="287"/>
        </pc:sldMkLst>
        <pc:spChg chg="add mod">
          <ac:chgData name="Polyana" userId="6d1b876e4b9269bf" providerId="LiveId" clId="{95996A2F-B558-44A0-9230-A7F5017B0BB4}" dt="2021-09-20T16:25:39.365" v="1178" actId="20577"/>
          <ac:spMkLst>
            <pc:docMk/>
            <pc:sldMk cId="3063472272" sldId="287"/>
            <ac:spMk id="11" creationId="{10B0141A-DD71-4BAA-944C-074AE39B8BDD}"/>
          </ac:spMkLst>
        </pc:spChg>
        <pc:spChg chg="mod">
          <ac:chgData name="Polyana" userId="6d1b876e4b9269bf" providerId="LiveId" clId="{95996A2F-B558-44A0-9230-A7F5017B0BB4}" dt="2021-09-20T16:30:32.244" v="1272" actId="1035"/>
          <ac:spMkLst>
            <pc:docMk/>
            <pc:sldMk cId="3063472272" sldId="287"/>
            <ac:spMk id="18" creationId="{EAD6FA45-68B6-4AB1-9C50-F9C8575FA5EB}"/>
          </ac:spMkLst>
        </pc:spChg>
      </pc:sldChg>
      <pc:sldChg chg="delSp modSp add mod delAnim">
        <pc:chgData name="Polyana" userId="6d1b876e4b9269bf" providerId="LiveId" clId="{95996A2F-B558-44A0-9230-A7F5017B0BB4}" dt="2021-09-20T16:30:28.529" v="1265" actId="1035"/>
        <pc:sldMkLst>
          <pc:docMk/>
          <pc:sldMk cId="4233009217" sldId="288"/>
        </pc:sldMkLst>
        <pc:spChg chg="del">
          <ac:chgData name="Polyana" userId="6d1b876e4b9269bf" providerId="LiveId" clId="{95996A2F-B558-44A0-9230-A7F5017B0BB4}" dt="2021-09-20T16:25:44.831" v="1180" actId="478"/>
          <ac:spMkLst>
            <pc:docMk/>
            <pc:sldMk cId="4233009217" sldId="288"/>
            <ac:spMk id="11" creationId="{10B0141A-DD71-4BAA-944C-074AE39B8BDD}"/>
          </ac:spMkLst>
        </pc:spChg>
        <pc:spChg chg="del">
          <ac:chgData name="Polyana" userId="6d1b876e4b9269bf" providerId="LiveId" clId="{95996A2F-B558-44A0-9230-A7F5017B0BB4}" dt="2021-09-20T16:25:44.831" v="1180" actId="478"/>
          <ac:spMkLst>
            <pc:docMk/>
            <pc:sldMk cId="4233009217" sldId="288"/>
            <ac:spMk id="12" creationId="{52DBB243-6871-4F28-866A-A71CD8A055E3}"/>
          </ac:spMkLst>
        </pc:spChg>
        <pc:spChg chg="mod">
          <ac:chgData name="Polyana" userId="6d1b876e4b9269bf" providerId="LiveId" clId="{95996A2F-B558-44A0-9230-A7F5017B0BB4}" dt="2021-09-20T16:30:28.529" v="1265" actId="1035"/>
          <ac:spMkLst>
            <pc:docMk/>
            <pc:sldMk cId="4233009217" sldId="288"/>
            <ac:spMk id="18" creationId="{EAD6FA45-68B6-4AB1-9C50-F9C8575FA5EB}"/>
          </ac:spMkLst>
        </pc:spChg>
      </pc:sldChg>
      <pc:sldChg chg="modSp add del mod">
        <pc:chgData name="Polyana" userId="6d1b876e4b9269bf" providerId="LiveId" clId="{95996A2F-B558-44A0-9230-A7F5017B0BB4}" dt="2021-09-20T16:30:15.989" v="1256" actId="2696"/>
        <pc:sldMkLst>
          <pc:docMk/>
          <pc:sldMk cId="2857703217" sldId="289"/>
        </pc:sldMkLst>
        <pc:spChg chg="mod">
          <ac:chgData name="Polyana" userId="6d1b876e4b9269bf" providerId="LiveId" clId="{95996A2F-B558-44A0-9230-A7F5017B0BB4}" dt="2021-09-20T16:30:05.449" v="1255" actId="6549"/>
          <ac:spMkLst>
            <pc:docMk/>
            <pc:sldMk cId="2857703217" sldId="289"/>
            <ac:spMk id="18" creationId="{EAD6FA45-68B6-4AB1-9C50-F9C8575FA5EB}"/>
          </ac:spMkLst>
        </pc:spChg>
      </pc:sldChg>
    </pc:docChg>
  </pc:docChgLst>
  <pc:docChgLst>
    <pc:chgData name="Polyana Silva" userId="6d1b876e4b9269bf" providerId="LiveId" clId="{7F1AA8F8-EE29-495C-ABC1-272CAFDE5E6A}"/>
    <pc:docChg chg="undo custSel addSld modSld sldOrd">
      <pc:chgData name="Polyana Silva" userId="6d1b876e4b9269bf" providerId="LiveId" clId="{7F1AA8F8-EE29-495C-ABC1-272CAFDE5E6A}" dt="2021-08-23T18:16:01.452" v="2679" actId="1076"/>
      <pc:docMkLst>
        <pc:docMk/>
      </pc:docMkLst>
      <pc:sldChg chg="modSp mod">
        <pc:chgData name="Polyana Silva" userId="6d1b876e4b9269bf" providerId="LiveId" clId="{7F1AA8F8-EE29-495C-ABC1-272CAFDE5E6A}" dt="2021-08-23T13:54:54.679" v="2529" actId="113"/>
        <pc:sldMkLst>
          <pc:docMk/>
          <pc:sldMk cId="854716760" sldId="268"/>
        </pc:sldMkLst>
        <pc:spChg chg="mod">
          <ac:chgData name="Polyana Silva" userId="6d1b876e4b9269bf" providerId="LiveId" clId="{7F1AA8F8-EE29-495C-ABC1-272CAFDE5E6A}" dt="2021-08-23T13:54:54.679" v="2529" actId="113"/>
          <ac:spMkLst>
            <pc:docMk/>
            <pc:sldMk cId="854716760" sldId="268"/>
            <ac:spMk id="14" creationId="{648B88EE-5990-4CA3-B9B4-AE809491D6F5}"/>
          </ac:spMkLst>
        </pc:spChg>
      </pc:sldChg>
      <pc:sldChg chg="addSp delSp modSp mod modAnim">
        <pc:chgData name="Polyana Silva" userId="6d1b876e4b9269bf" providerId="LiveId" clId="{7F1AA8F8-EE29-495C-ABC1-272CAFDE5E6A}" dt="2021-08-22T20:18:39.138" v="345" actId="6549"/>
        <pc:sldMkLst>
          <pc:docMk/>
          <pc:sldMk cId="2340733174" sldId="269"/>
        </pc:sldMkLst>
        <pc:spChg chg="del">
          <ac:chgData name="Polyana Silva" userId="6d1b876e4b9269bf" providerId="LiveId" clId="{7F1AA8F8-EE29-495C-ABC1-272CAFDE5E6A}" dt="2021-08-22T16:36:51.914" v="300" actId="478"/>
          <ac:spMkLst>
            <pc:docMk/>
            <pc:sldMk cId="2340733174" sldId="269"/>
            <ac:spMk id="17" creationId="{0362EB2F-D8C6-4F53-800C-C1F7357A2582}"/>
          </ac:spMkLst>
        </pc:spChg>
        <pc:spChg chg="mod">
          <ac:chgData name="Polyana Silva" userId="6d1b876e4b9269bf" providerId="LiveId" clId="{7F1AA8F8-EE29-495C-ABC1-272CAFDE5E6A}" dt="2021-08-22T20:18:39.138" v="345" actId="6549"/>
          <ac:spMkLst>
            <pc:docMk/>
            <pc:sldMk cId="2340733174" sldId="269"/>
            <ac:spMk id="18" creationId="{D1017084-D911-4620-9742-BC1A27396A72}"/>
          </ac:spMkLst>
        </pc:spChg>
        <pc:spChg chg="add mod">
          <ac:chgData name="Polyana Silva" userId="6d1b876e4b9269bf" providerId="LiveId" clId="{7F1AA8F8-EE29-495C-ABC1-272CAFDE5E6A}" dt="2021-08-22T16:25:50.647" v="14" actId="164"/>
          <ac:spMkLst>
            <pc:docMk/>
            <pc:sldMk cId="2340733174" sldId="269"/>
            <ac:spMk id="21" creationId="{88684AC2-6057-42E6-9D6D-D3D200A6DD8E}"/>
          </ac:spMkLst>
        </pc:spChg>
        <pc:spChg chg="add mod">
          <ac:chgData name="Polyana Silva" userId="6d1b876e4b9269bf" providerId="LiveId" clId="{7F1AA8F8-EE29-495C-ABC1-272CAFDE5E6A}" dt="2021-08-22T16:38:57.552" v="327" actId="1076"/>
          <ac:spMkLst>
            <pc:docMk/>
            <pc:sldMk cId="2340733174" sldId="269"/>
            <ac:spMk id="24" creationId="{6E29502D-5C44-40F7-B2E2-6374BB430B27}"/>
          </ac:spMkLst>
        </pc:spChg>
        <pc:spChg chg="add mod">
          <ac:chgData name="Polyana Silva" userId="6d1b876e4b9269bf" providerId="LiveId" clId="{7F1AA8F8-EE29-495C-ABC1-272CAFDE5E6A}" dt="2021-08-22T16:58:41.715" v="341" actId="1076"/>
          <ac:spMkLst>
            <pc:docMk/>
            <pc:sldMk cId="2340733174" sldId="269"/>
            <ac:spMk id="26" creationId="{B3A6D5A0-3147-414C-BDD0-096538359331}"/>
          </ac:spMkLst>
        </pc:spChg>
        <pc:grpChg chg="add mod">
          <ac:chgData name="Polyana Silva" userId="6d1b876e4b9269bf" providerId="LiveId" clId="{7F1AA8F8-EE29-495C-ABC1-272CAFDE5E6A}" dt="2021-08-22T16:37:26.700" v="307" actId="1076"/>
          <ac:grpSpMkLst>
            <pc:docMk/>
            <pc:sldMk cId="2340733174" sldId="269"/>
            <ac:grpSpMk id="20" creationId="{B301BE8C-9D87-4091-ABCB-C9585A5B3976}"/>
          </ac:grpSpMkLst>
        </pc:grpChg>
        <pc:picChg chg="add mod">
          <ac:chgData name="Polyana Silva" userId="6d1b876e4b9269bf" providerId="LiveId" clId="{7F1AA8F8-EE29-495C-ABC1-272CAFDE5E6A}" dt="2021-08-22T16:25:50.647" v="14" actId="164"/>
          <ac:picMkLst>
            <pc:docMk/>
            <pc:sldMk cId="2340733174" sldId="269"/>
            <ac:picMk id="11" creationId="{403A41EF-1AF8-4836-8711-6A3D16916A39}"/>
          </ac:picMkLst>
        </pc:picChg>
      </pc:sldChg>
      <pc:sldChg chg="addSp delSp modSp add mod modAnim">
        <pc:chgData name="Polyana Silva" userId="6d1b876e4b9269bf" providerId="LiveId" clId="{7F1AA8F8-EE29-495C-ABC1-272CAFDE5E6A}" dt="2021-08-23T18:16:01.452" v="2679" actId="1076"/>
        <pc:sldMkLst>
          <pc:docMk/>
          <pc:sldMk cId="839734499" sldId="270"/>
        </pc:sldMkLst>
        <pc:spChg chg="add mod">
          <ac:chgData name="Polyana Silva" userId="6d1b876e4b9269bf" providerId="LiveId" clId="{7F1AA8F8-EE29-495C-ABC1-272CAFDE5E6A}" dt="2021-08-23T12:31:31.378" v="419" actId="1036"/>
          <ac:spMkLst>
            <pc:docMk/>
            <pc:sldMk cId="839734499" sldId="270"/>
            <ac:spMk id="14" creationId="{526BA3A2-4EA9-4BFD-A7CF-A0ADCBD65892}"/>
          </ac:spMkLst>
        </pc:spChg>
        <pc:spChg chg="mod">
          <ac:chgData name="Polyana Silva" userId="6d1b876e4b9269bf" providerId="LiveId" clId="{7F1AA8F8-EE29-495C-ABC1-272CAFDE5E6A}" dt="2021-08-23T12:26:44.144" v="347" actId="20577"/>
          <ac:spMkLst>
            <pc:docMk/>
            <pc:sldMk cId="839734499" sldId="270"/>
            <ac:spMk id="15" creationId="{051BD41A-FA12-4501-8448-07471C36ECC6}"/>
          </ac:spMkLst>
        </pc:spChg>
        <pc:spChg chg="add del mod">
          <ac:chgData name="Polyana Silva" userId="6d1b876e4b9269bf" providerId="LiveId" clId="{7F1AA8F8-EE29-495C-ABC1-272CAFDE5E6A}" dt="2021-08-23T12:41:42.669" v="592" actId="478"/>
          <ac:spMkLst>
            <pc:docMk/>
            <pc:sldMk cId="839734499" sldId="270"/>
            <ac:spMk id="16" creationId="{9F845083-0D81-43D8-BF5F-BC4DC22F1C47}"/>
          </ac:spMkLst>
        </pc:spChg>
        <pc:spChg chg="del mod">
          <ac:chgData name="Polyana Silva" userId="6d1b876e4b9269bf" providerId="LiveId" clId="{7F1AA8F8-EE29-495C-ABC1-272CAFDE5E6A}" dt="2021-08-23T12:26:55.423" v="349" actId="478"/>
          <ac:spMkLst>
            <pc:docMk/>
            <pc:sldMk cId="839734499" sldId="270"/>
            <ac:spMk id="17" creationId="{0362EB2F-D8C6-4F53-800C-C1F7357A2582}"/>
          </ac:spMkLst>
        </pc:spChg>
        <pc:spChg chg="del">
          <ac:chgData name="Polyana Silva" userId="6d1b876e4b9269bf" providerId="LiveId" clId="{7F1AA8F8-EE29-495C-ABC1-272CAFDE5E6A}" dt="2021-08-22T16:39:55.097" v="330" actId="478"/>
          <ac:spMkLst>
            <pc:docMk/>
            <pc:sldMk cId="839734499" sldId="270"/>
            <ac:spMk id="18" creationId="{D1017084-D911-4620-9742-BC1A27396A72}"/>
          </ac:spMkLst>
        </pc:spChg>
        <pc:spChg chg="del">
          <ac:chgData name="Polyana Silva" userId="6d1b876e4b9269bf" providerId="LiveId" clId="{7F1AA8F8-EE29-495C-ABC1-272CAFDE5E6A}" dt="2021-08-22T16:39:55.097" v="330" actId="478"/>
          <ac:spMkLst>
            <pc:docMk/>
            <pc:sldMk cId="839734499" sldId="270"/>
            <ac:spMk id="24" creationId="{6E29502D-5C44-40F7-B2E2-6374BB430B27}"/>
          </ac:spMkLst>
        </pc:spChg>
        <pc:spChg chg="add mod">
          <ac:chgData name="Polyana Silva" userId="6d1b876e4b9269bf" providerId="LiveId" clId="{7F1AA8F8-EE29-495C-ABC1-272CAFDE5E6A}" dt="2021-08-23T13:12:37.120" v="839" actId="1035"/>
          <ac:spMkLst>
            <pc:docMk/>
            <pc:sldMk cId="839734499" sldId="270"/>
            <ac:spMk id="34" creationId="{DA322F67-F290-49FB-B3F1-F5ECA347912B}"/>
          </ac:spMkLst>
        </pc:spChg>
        <pc:spChg chg="add mod">
          <ac:chgData name="Polyana Silva" userId="6d1b876e4b9269bf" providerId="LiveId" clId="{7F1AA8F8-EE29-495C-ABC1-272CAFDE5E6A}" dt="2021-08-23T18:16:01.452" v="2679" actId="1076"/>
          <ac:spMkLst>
            <pc:docMk/>
            <pc:sldMk cId="839734499" sldId="270"/>
            <ac:spMk id="35" creationId="{9A7E173D-C51E-48C2-AD02-83105B73DC35}"/>
          </ac:spMkLst>
        </pc:spChg>
        <pc:grpChg chg="del">
          <ac:chgData name="Polyana Silva" userId="6d1b876e4b9269bf" providerId="LiveId" clId="{7F1AA8F8-EE29-495C-ABC1-272CAFDE5E6A}" dt="2021-08-22T16:39:55.097" v="330" actId="478"/>
          <ac:grpSpMkLst>
            <pc:docMk/>
            <pc:sldMk cId="839734499" sldId="270"/>
            <ac:grpSpMk id="20" creationId="{B301BE8C-9D87-4091-ABCB-C9585A5B3976}"/>
          </ac:grpSpMkLst>
        </pc:grpChg>
        <pc:picChg chg="add del">
          <ac:chgData name="Polyana Silva" userId="6d1b876e4b9269bf" providerId="LiveId" clId="{7F1AA8F8-EE29-495C-ABC1-272CAFDE5E6A}" dt="2021-08-23T12:40:52.053" v="585"/>
          <ac:picMkLst>
            <pc:docMk/>
            <pc:sldMk cId="839734499" sldId="270"/>
            <ac:picMk id="3" creationId="{AADD5584-59BD-4078-A04A-9189407A385B}"/>
          </ac:picMkLst>
        </pc:picChg>
        <pc:picChg chg="add mod">
          <ac:chgData name="Polyana Silva" userId="6d1b876e4b9269bf" providerId="LiveId" clId="{7F1AA8F8-EE29-495C-ABC1-272CAFDE5E6A}" dt="2021-08-23T12:46:42.181" v="649" actId="1076"/>
          <ac:picMkLst>
            <pc:docMk/>
            <pc:sldMk cId="839734499" sldId="270"/>
            <ac:picMk id="19" creationId="{487D56E4-694E-4C47-B2B4-1E7E6627E7CB}"/>
          </ac:picMkLst>
        </pc:picChg>
        <pc:picChg chg="add mod">
          <ac:chgData name="Polyana Silva" userId="6d1b876e4b9269bf" providerId="LiveId" clId="{7F1AA8F8-EE29-495C-ABC1-272CAFDE5E6A}" dt="2021-08-23T12:44:37.267" v="615" actId="166"/>
          <ac:picMkLst>
            <pc:docMk/>
            <pc:sldMk cId="839734499" sldId="270"/>
            <ac:picMk id="22" creationId="{31564BD7-848B-4B35-9607-27196ABD40D8}"/>
          </ac:picMkLst>
        </pc:picChg>
        <pc:picChg chg="add del mod">
          <ac:chgData name="Polyana Silva" userId="6d1b876e4b9269bf" providerId="LiveId" clId="{7F1AA8F8-EE29-495C-ABC1-272CAFDE5E6A}" dt="2021-08-23T12:45:43.160" v="626" actId="478"/>
          <ac:picMkLst>
            <pc:docMk/>
            <pc:sldMk cId="839734499" sldId="270"/>
            <ac:picMk id="23" creationId="{ECFB2843-F61C-4677-BAE6-4C2CB2F231A3}"/>
          </ac:picMkLst>
        </pc:picChg>
        <pc:picChg chg="add mod">
          <ac:chgData name="Polyana Silva" userId="6d1b876e4b9269bf" providerId="LiveId" clId="{7F1AA8F8-EE29-495C-ABC1-272CAFDE5E6A}" dt="2021-08-23T12:46:31.548" v="644" actId="1076"/>
          <ac:picMkLst>
            <pc:docMk/>
            <pc:sldMk cId="839734499" sldId="270"/>
            <ac:picMk id="25" creationId="{8DF6879A-1092-4AB4-8C74-288F2B3FE67A}"/>
          </ac:picMkLst>
        </pc:picChg>
        <pc:picChg chg="add mod">
          <ac:chgData name="Polyana Silva" userId="6d1b876e4b9269bf" providerId="LiveId" clId="{7F1AA8F8-EE29-495C-ABC1-272CAFDE5E6A}" dt="2021-08-23T12:46:33.150" v="645" actId="1076"/>
          <ac:picMkLst>
            <pc:docMk/>
            <pc:sldMk cId="839734499" sldId="270"/>
            <ac:picMk id="26" creationId="{121C0566-84E8-4A37-B035-60F75C340C84}"/>
          </ac:picMkLst>
        </pc:picChg>
        <pc:picChg chg="add mod">
          <ac:chgData name="Polyana Silva" userId="6d1b876e4b9269bf" providerId="LiveId" clId="{7F1AA8F8-EE29-495C-ABC1-272CAFDE5E6A}" dt="2021-08-23T12:46:48.410" v="652" actId="1076"/>
          <ac:picMkLst>
            <pc:docMk/>
            <pc:sldMk cId="839734499" sldId="270"/>
            <ac:picMk id="27" creationId="{1D05FC97-C7B0-4CBC-834A-EFB0E361E5DB}"/>
          </ac:picMkLst>
        </pc:picChg>
        <pc:picChg chg="add mod">
          <ac:chgData name="Polyana Silva" userId="6d1b876e4b9269bf" providerId="LiveId" clId="{7F1AA8F8-EE29-495C-ABC1-272CAFDE5E6A}" dt="2021-08-23T12:44:39.768" v="616" actId="1076"/>
          <ac:picMkLst>
            <pc:docMk/>
            <pc:sldMk cId="839734499" sldId="270"/>
            <ac:picMk id="28" creationId="{B580C9F1-D6D2-4182-B634-0284F7493B82}"/>
          </ac:picMkLst>
        </pc:picChg>
        <pc:picChg chg="add mod">
          <ac:chgData name="Polyana Silva" userId="6d1b876e4b9269bf" providerId="LiveId" clId="{7F1AA8F8-EE29-495C-ABC1-272CAFDE5E6A}" dt="2021-08-23T12:44:31.111" v="613" actId="166"/>
          <ac:picMkLst>
            <pc:docMk/>
            <pc:sldMk cId="839734499" sldId="270"/>
            <ac:picMk id="29" creationId="{7D83718C-5CA8-40ED-87CE-9A2051CFFD8A}"/>
          </ac:picMkLst>
        </pc:picChg>
        <pc:picChg chg="add mod">
          <ac:chgData name="Polyana Silva" userId="6d1b876e4b9269bf" providerId="LiveId" clId="{7F1AA8F8-EE29-495C-ABC1-272CAFDE5E6A}" dt="2021-08-23T12:40:52.759" v="586"/>
          <ac:picMkLst>
            <pc:docMk/>
            <pc:sldMk cId="839734499" sldId="270"/>
            <ac:picMk id="30" creationId="{5ED247C1-C394-46EE-AACD-0EB8403280E9}"/>
          </ac:picMkLst>
        </pc:picChg>
        <pc:picChg chg="add mod">
          <ac:chgData name="Polyana Silva" userId="6d1b876e4b9269bf" providerId="LiveId" clId="{7F1AA8F8-EE29-495C-ABC1-272CAFDE5E6A}" dt="2021-08-23T12:44:55.976" v="623" actId="1076"/>
          <ac:picMkLst>
            <pc:docMk/>
            <pc:sldMk cId="839734499" sldId="270"/>
            <ac:picMk id="31" creationId="{26AF9392-6186-4384-91B6-ED165C20A69F}"/>
          </ac:picMkLst>
        </pc:picChg>
        <pc:picChg chg="add mod">
          <ac:chgData name="Polyana Silva" userId="6d1b876e4b9269bf" providerId="LiveId" clId="{7F1AA8F8-EE29-495C-ABC1-272CAFDE5E6A}" dt="2021-08-23T12:44:59.045" v="624" actId="1076"/>
          <ac:picMkLst>
            <pc:docMk/>
            <pc:sldMk cId="839734499" sldId="270"/>
            <ac:picMk id="32" creationId="{341DE590-BC27-43AF-A579-78ADB318CDED}"/>
          </ac:picMkLst>
        </pc:picChg>
        <pc:picChg chg="add mod">
          <ac:chgData name="Polyana Silva" userId="6d1b876e4b9269bf" providerId="LiveId" clId="{7F1AA8F8-EE29-495C-ABC1-272CAFDE5E6A}" dt="2021-08-23T12:46:46.312" v="651" actId="1076"/>
          <ac:picMkLst>
            <pc:docMk/>
            <pc:sldMk cId="839734499" sldId="270"/>
            <ac:picMk id="33" creationId="{13434EFD-E4E5-4B0D-819D-126CD3FA143A}"/>
          </ac:picMkLst>
        </pc:picChg>
      </pc:sldChg>
      <pc:sldChg chg="addSp delSp modSp add mod">
        <pc:chgData name="Polyana Silva" userId="6d1b876e4b9269bf" providerId="LiveId" clId="{7F1AA8F8-EE29-495C-ABC1-272CAFDE5E6A}" dt="2021-08-23T13:39:36.729" v="2405" actId="20577"/>
        <pc:sldMkLst>
          <pc:docMk/>
          <pc:sldMk cId="2776672979" sldId="271"/>
        </pc:sldMkLst>
        <pc:spChg chg="add del mod">
          <ac:chgData name="Polyana Silva" userId="6d1b876e4b9269bf" providerId="LiveId" clId="{7F1AA8F8-EE29-495C-ABC1-272CAFDE5E6A}" dt="2021-08-23T13:31:14.672" v="2315" actId="478"/>
          <ac:spMkLst>
            <pc:docMk/>
            <pc:sldMk cId="2776672979" sldId="271"/>
            <ac:spMk id="9" creationId="{6D8422C0-4A43-45AD-A4EE-5FAE225E23FA}"/>
          </ac:spMkLst>
        </pc:spChg>
        <pc:spChg chg="add del mod">
          <ac:chgData name="Polyana Silva" userId="6d1b876e4b9269bf" providerId="LiveId" clId="{7F1AA8F8-EE29-495C-ABC1-272CAFDE5E6A}" dt="2021-08-23T13:31:13.819" v="2314" actId="478"/>
          <ac:spMkLst>
            <pc:docMk/>
            <pc:sldMk cId="2776672979" sldId="271"/>
            <ac:spMk id="11" creationId="{AB5F00D2-B67E-480C-83C1-9423290AAB6C}"/>
          </ac:spMkLst>
        </pc:spChg>
        <pc:spChg chg="mod">
          <ac:chgData name="Polyana Silva" userId="6d1b876e4b9269bf" providerId="LiveId" clId="{7F1AA8F8-EE29-495C-ABC1-272CAFDE5E6A}" dt="2021-08-23T13:31:05.998" v="2313" actId="20577"/>
          <ac:spMkLst>
            <pc:docMk/>
            <pc:sldMk cId="2776672979" sldId="271"/>
            <ac:spMk id="15" creationId="{051BD41A-FA12-4501-8448-07471C36ECC6}"/>
          </ac:spMkLst>
        </pc:spChg>
        <pc:spChg chg="mod">
          <ac:chgData name="Polyana Silva" userId="6d1b876e4b9269bf" providerId="LiveId" clId="{7F1AA8F8-EE29-495C-ABC1-272CAFDE5E6A}" dt="2021-08-23T13:39:36.729" v="2405" actId="20577"/>
          <ac:spMkLst>
            <pc:docMk/>
            <pc:sldMk cId="2776672979" sldId="271"/>
            <ac:spMk id="17" creationId="{0362EB2F-D8C6-4F53-800C-C1F7357A2582}"/>
          </ac:spMkLst>
        </pc:spChg>
      </pc:sldChg>
      <pc:sldChg chg="addSp delSp modSp add mod modAnim">
        <pc:chgData name="Polyana Silva" userId="6d1b876e4b9269bf" providerId="LiveId" clId="{7F1AA8F8-EE29-495C-ABC1-272CAFDE5E6A}" dt="2021-08-23T12:55:32.699" v="686" actId="478"/>
        <pc:sldMkLst>
          <pc:docMk/>
          <pc:sldMk cId="2841067572" sldId="272"/>
        </pc:sldMkLst>
        <pc:spChg chg="del">
          <ac:chgData name="Polyana Silva" userId="6d1b876e4b9269bf" providerId="LiveId" clId="{7F1AA8F8-EE29-495C-ABC1-272CAFDE5E6A}" dt="2021-08-23T12:48:23.807" v="656" actId="478"/>
          <ac:spMkLst>
            <pc:docMk/>
            <pc:sldMk cId="2841067572" sldId="272"/>
            <ac:spMk id="14" creationId="{526BA3A2-4EA9-4BFD-A7CF-A0ADCBD65892}"/>
          </ac:spMkLst>
        </pc:spChg>
        <pc:spChg chg="mod">
          <ac:chgData name="Polyana Silva" userId="6d1b876e4b9269bf" providerId="LiveId" clId="{7F1AA8F8-EE29-495C-ABC1-272CAFDE5E6A}" dt="2021-08-23T12:48:17.888" v="653" actId="20577"/>
          <ac:spMkLst>
            <pc:docMk/>
            <pc:sldMk cId="2841067572" sldId="272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2:43:29.333" v="595" actId="21"/>
          <ac:spMkLst>
            <pc:docMk/>
            <pc:sldMk cId="2841067572" sldId="272"/>
            <ac:spMk id="16" creationId="{9F845083-0D81-43D8-BF5F-BC4DC22F1C47}"/>
          </ac:spMkLst>
        </pc:spChg>
        <pc:spChg chg="add del mod">
          <ac:chgData name="Polyana Silva" userId="6d1b876e4b9269bf" providerId="LiveId" clId="{7F1AA8F8-EE29-495C-ABC1-272CAFDE5E6A}" dt="2021-08-23T12:49:27.199" v="657" actId="478"/>
          <ac:spMkLst>
            <pc:docMk/>
            <pc:sldMk cId="2841067572" sldId="272"/>
            <ac:spMk id="24" creationId="{9285EEC9-E516-4AC7-B55E-BD21CB85C88D}"/>
          </ac:spMkLst>
        </pc:spChg>
        <pc:spChg chg="add mod">
          <ac:chgData name="Polyana Silva" userId="6d1b876e4b9269bf" providerId="LiveId" clId="{7F1AA8F8-EE29-495C-ABC1-272CAFDE5E6A}" dt="2021-08-23T12:51:11.390" v="677" actId="14100"/>
          <ac:spMkLst>
            <pc:docMk/>
            <pc:sldMk cId="2841067572" sldId="272"/>
            <ac:spMk id="34" creationId="{110AA86E-0267-45E8-B15C-40A7EC3D21E3}"/>
          </ac:spMkLst>
        </pc:spChg>
        <pc:picChg chg="add del mod">
          <ac:chgData name="Polyana Silva" userId="6d1b876e4b9269bf" providerId="LiveId" clId="{7F1AA8F8-EE29-495C-ABC1-272CAFDE5E6A}" dt="2021-08-23T12:54:52.586" v="682" actId="478"/>
          <ac:picMkLst>
            <pc:docMk/>
            <pc:sldMk cId="2841067572" sldId="272"/>
            <ac:picMk id="3" creationId="{D04AE001-99F7-456B-85C7-9B13D1A6D3E0}"/>
          </ac:picMkLst>
        </pc:picChg>
        <pc:picChg chg="add del mod">
          <ac:chgData name="Polyana Silva" userId="6d1b876e4b9269bf" providerId="LiveId" clId="{7F1AA8F8-EE29-495C-ABC1-272CAFDE5E6A}" dt="2021-08-23T12:55:32.699" v="686" actId="478"/>
          <ac:picMkLst>
            <pc:docMk/>
            <pc:sldMk cId="2841067572" sldId="272"/>
            <ac:picMk id="5" creationId="{19BC9A6D-8B57-4D68-AA00-603DDC3687B4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19" creationId="{487D56E4-694E-4C47-B2B4-1E7E6627E7CB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2" creationId="{31564BD7-848B-4B35-9607-27196ABD40D8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3" creationId="{ECFB2843-F61C-4677-BAE6-4C2CB2F231A3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5" creationId="{8DF6879A-1092-4AB4-8C74-288F2B3FE67A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6" creationId="{121C0566-84E8-4A37-B035-60F75C340C84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7" creationId="{1D05FC97-C7B0-4CBC-834A-EFB0E361E5DB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28" creationId="{B580C9F1-D6D2-4182-B634-0284F7493B82}"/>
          </ac:picMkLst>
        </pc:picChg>
        <pc:picChg chg="del">
          <ac:chgData name="Polyana Silva" userId="6d1b876e4b9269bf" providerId="LiveId" clId="{7F1AA8F8-EE29-495C-ABC1-272CAFDE5E6A}" dt="2021-08-23T12:41:37.318" v="589" actId="478"/>
          <ac:picMkLst>
            <pc:docMk/>
            <pc:sldMk cId="2841067572" sldId="272"/>
            <ac:picMk id="29" creationId="{7D83718C-5CA8-40ED-87CE-9A2051CFFD8A}"/>
          </ac:picMkLst>
        </pc:picChg>
        <pc:picChg chg="del">
          <ac:chgData name="Polyana Silva" userId="6d1b876e4b9269bf" providerId="LiveId" clId="{7F1AA8F8-EE29-495C-ABC1-272CAFDE5E6A}" dt="2021-08-23T12:41:38.193" v="590" actId="478"/>
          <ac:picMkLst>
            <pc:docMk/>
            <pc:sldMk cId="2841067572" sldId="272"/>
            <ac:picMk id="30" creationId="{5ED247C1-C394-46EE-AACD-0EB8403280E9}"/>
          </ac:picMkLst>
        </pc:picChg>
        <pc:picChg chg="del">
          <ac:chgData name="Polyana Silva" userId="6d1b876e4b9269bf" providerId="LiveId" clId="{7F1AA8F8-EE29-495C-ABC1-272CAFDE5E6A}" dt="2021-08-23T12:41:38.720" v="591" actId="478"/>
          <ac:picMkLst>
            <pc:docMk/>
            <pc:sldMk cId="2841067572" sldId="272"/>
            <ac:picMk id="31" creationId="{26AF9392-6186-4384-91B6-ED165C20A69F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32" creationId="{341DE590-BC27-43AF-A579-78ADB318CDED}"/>
          </ac:picMkLst>
        </pc:picChg>
        <pc:picChg chg="del">
          <ac:chgData name="Polyana Silva" userId="6d1b876e4b9269bf" providerId="LiveId" clId="{7F1AA8F8-EE29-495C-ABC1-272CAFDE5E6A}" dt="2021-08-23T12:41:35.782" v="588" actId="478"/>
          <ac:picMkLst>
            <pc:docMk/>
            <pc:sldMk cId="2841067572" sldId="272"/>
            <ac:picMk id="33" creationId="{13434EFD-E4E5-4B0D-819D-126CD3FA143A}"/>
          </ac:picMkLst>
        </pc:picChg>
        <pc:picChg chg="add mod">
          <ac:chgData name="Polyana Silva" userId="6d1b876e4b9269bf" providerId="LiveId" clId="{7F1AA8F8-EE29-495C-ABC1-272CAFDE5E6A}" dt="2021-08-23T12:49:59.504" v="664" actId="12788"/>
          <ac:picMkLst>
            <pc:docMk/>
            <pc:sldMk cId="2841067572" sldId="272"/>
            <ac:picMk id="2050" creationId="{443723D1-8301-4C26-A926-ECD6ABBC60EB}"/>
          </ac:picMkLst>
        </pc:picChg>
      </pc:sldChg>
      <pc:sldChg chg="addSp delSp modSp add mod modAnim">
        <pc:chgData name="Polyana Silva" userId="6d1b876e4b9269bf" providerId="LiveId" clId="{7F1AA8F8-EE29-495C-ABC1-272CAFDE5E6A}" dt="2021-08-23T13:35:07.560" v="2362"/>
        <pc:sldMkLst>
          <pc:docMk/>
          <pc:sldMk cId="2930793754" sldId="273"/>
        </pc:sldMkLst>
        <pc:spChg chg="mod">
          <ac:chgData name="Polyana Silva" userId="6d1b876e4b9269bf" providerId="LiveId" clId="{7F1AA8F8-EE29-495C-ABC1-272CAFDE5E6A}" dt="2021-08-23T12:57:21.048" v="691" actId="20577"/>
          <ac:spMkLst>
            <pc:docMk/>
            <pc:sldMk cId="2930793754" sldId="273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2:57:12.067" v="689" actId="478"/>
          <ac:spMkLst>
            <pc:docMk/>
            <pc:sldMk cId="2930793754" sldId="273"/>
            <ac:spMk id="34" creationId="{110AA86E-0267-45E8-B15C-40A7EC3D21E3}"/>
          </ac:spMkLst>
        </pc:spChg>
        <pc:spChg chg="add mod">
          <ac:chgData name="Polyana Silva" userId="6d1b876e4b9269bf" providerId="LiveId" clId="{7F1AA8F8-EE29-495C-ABC1-272CAFDE5E6A}" dt="2021-08-23T13:15:11.136" v="1044" actId="1076"/>
          <ac:spMkLst>
            <pc:docMk/>
            <pc:sldMk cId="2930793754" sldId="273"/>
            <ac:spMk id="49" creationId="{E5DA1724-E7C6-4A58-A2C0-4A973FD62303}"/>
          </ac:spMkLst>
        </pc:spChg>
        <pc:spChg chg="add mod">
          <ac:chgData name="Polyana Silva" userId="6d1b876e4b9269bf" providerId="LiveId" clId="{7F1AA8F8-EE29-495C-ABC1-272CAFDE5E6A}" dt="2021-08-23T13:15:11.136" v="1044" actId="1076"/>
          <ac:spMkLst>
            <pc:docMk/>
            <pc:sldMk cId="2930793754" sldId="273"/>
            <ac:spMk id="52" creationId="{AA5B5B1A-EDE3-4325-B7EF-13F28DBF0327}"/>
          </ac:spMkLst>
        </pc:spChg>
        <pc:spChg chg="add del mod">
          <ac:chgData name="Polyana Silva" userId="6d1b876e4b9269bf" providerId="LiveId" clId="{7F1AA8F8-EE29-495C-ABC1-272CAFDE5E6A}" dt="2021-08-23T13:11:54.582" v="817" actId="478"/>
          <ac:spMkLst>
            <pc:docMk/>
            <pc:sldMk cId="2930793754" sldId="273"/>
            <ac:spMk id="53" creationId="{688C90F4-BE8B-4C18-B827-BE7CB54DDEED}"/>
          </ac:spMkLst>
        </pc:spChg>
        <pc:spChg chg="add mod">
          <ac:chgData name="Polyana Silva" userId="6d1b876e4b9269bf" providerId="LiveId" clId="{7F1AA8F8-EE29-495C-ABC1-272CAFDE5E6A}" dt="2021-08-23T13:15:54.662" v="1050" actId="1036"/>
          <ac:spMkLst>
            <pc:docMk/>
            <pc:sldMk cId="2930793754" sldId="273"/>
            <ac:spMk id="54" creationId="{ADEC7FED-D603-472A-AB4B-849D473217AE}"/>
          </ac:spMkLst>
        </pc:spChg>
        <pc:picChg chg="add del mod">
          <ac:chgData name="Polyana Silva" userId="6d1b876e4b9269bf" providerId="LiveId" clId="{7F1AA8F8-EE29-495C-ABC1-272CAFDE5E6A}" dt="2021-08-23T12:58:37.125" v="693" actId="478"/>
          <ac:picMkLst>
            <pc:docMk/>
            <pc:sldMk cId="2930793754" sldId="273"/>
            <ac:picMk id="3" creationId="{D21A9858-7BD5-4F27-AC91-731238648F0F}"/>
          </ac:picMkLst>
        </pc:picChg>
        <pc:picChg chg="add del mod">
          <ac:chgData name="Polyana Silva" userId="6d1b876e4b9269bf" providerId="LiveId" clId="{7F1AA8F8-EE29-495C-ABC1-272CAFDE5E6A}" dt="2021-08-23T12:59:11.694" v="695" actId="478"/>
          <ac:picMkLst>
            <pc:docMk/>
            <pc:sldMk cId="2930793754" sldId="273"/>
            <ac:picMk id="6" creationId="{147FDCE4-8FB7-4066-9BEA-AC518E219D3C}"/>
          </ac:picMkLst>
        </pc:picChg>
        <pc:picChg chg="add del mod">
          <ac:chgData name="Polyana Silva" userId="6d1b876e4b9269bf" providerId="LiveId" clId="{7F1AA8F8-EE29-495C-ABC1-272CAFDE5E6A}" dt="2021-08-23T13:02:09.955" v="723" actId="478"/>
          <ac:picMkLst>
            <pc:docMk/>
            <pc:sldMk cId="2930793754" sldId="273"/>
            <ac:picMk id="9" creationId="{E50F36EB-B88B-4FB8-85DA-66E8A110303C}"/>
          </ac:picMkLst>
        </pc:picChg>
        <pc:picChg chg="add del mod">
          <ac:chgData name="Polyana Silva" userId="6d1b876e4b9269bf" providerId="LiveId" clId="{7F1AA8F8-EE29-495C-ABC1-272CAFDE5E6A}" dt="2021-08-23T13:00:28.726" v="710" actId="478"/>
          <ac:picMkLst>
            <pc:docMk/>
            <pc:sldMk cId="2930793754" sldId="273"/>
            <ac:picMk id="14" creationId="{9324C856-28DD-4DA7-B8E4-254E75138925}"/>
          </ac:picMkLst>
        </pc:picChg>
        <pc:picChg chg="add del mod">
          <ac:chgData name="Polyana Silva" userId="6d1b876e4b9269bf" providerId="LiveId" clId="{7F1AA8F8-EE29-495C-ABC1-272CAFDE5E6A}" dt="2021-08-23T13:00:23.085" v="707" actId="478"/>
          <ac:picMkLst>
            <pc:docMk/>
            <pc:sldMk cId="2930793754" sldId="273"/>
            <ac:picMk id="17" creationId="{29C2CBFA-F50D-4FED-AFBA-732A4C938932}"/>
          </ac:picMkLst>
        </pc:picChg>
        <pc:picChg chg="add del mod">
          <ac:chgData name="Polyana Silva" userId="6d1b876e4b9269bf" providerId="LiveId" clId="{7F1AA8F8-EE29-495C-ABC1-272CAFDE5E6A}" dt="2021-08-23T13:00:18.957" v="704" actId="478"/>
          <ac:picMkLst>
            <pc:docMk/>
            <pc:sldMk cId="2930793754" sldId="273"/>
            <ac:picMk id="19" creationId="{B6E0ABA6-B89E-443D-A947-671AFF32D007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21" creationId="{399F10F2-DDD9-472C-ABAA-71D876C908E9}"/>
          </ac:picMkLst>
        </pc:picChg>
        <pc:picChg chg="add del mod">
          <ac:chgData name="Polyana Silva" userId="6d1b876e4b9269bf" providerId="LiveId" clId="{7F1AA8F8-EE29-495C-ABC1-272CAFDE5E6A}" dt="2021-08-23T13:02:18.459" v="725" actId="478"/>
          <ac:picMkLst>
            <pc:docMk/>
            <pc:sldMk cId="2930793754" sldId="273"/>
            <ac:picMk id="23" creationId="{0BAC7218-2CC3-493A-B084-AA7CE45B90B8}"/>
          </ac:picMkLst>
        </pc:picChg>
        <pc:picChg chg="add del mod">
          <ac:chgData name="Polyana Silva" userId="6d1b876e4b9269bf" providerId="LiveId" clId="{7F1AA8F8-EE29-495C-ABC1-272CAFDE5E6A}" dt="2021-08-23T13:02:21.200" v="727" actId="478"/>
          <ac:picMkLst>
            <pc:docMk/>
            <pc:sldMk cId="2930793754" sldId="273"/>
            <ac:picMk id="25" creationId="{05505F35-F53C-4DB2-A032-928E9C7A8635}"/>
          </ac:picMkLst>
        </pc:picChg>
        <pc:picChg chg="add del mod">
          <ac:chgData name="Polyana Silva" userId="6d1b876e4b9269bf" providerId="LiveId" clId="{7F1AA8F8-EE29-495C-ABC1-272CAFDE5E6A}" dt="2021-08-23T13:02:25.872" v="731" actId="478"/>
          <ac:picMkLst>
            <pc:docMk/>
            <pc:sldMk cId="2930793754" sldId="273"/>
            <ac:picMk id="27" creationId="{8943DB7F-0746-4471-8D16-86D4EAEB4C0A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29" creationId="{8EB73E2D-1C0E-4BF3-B081-835471E62B31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1" creationId="{7CE1A99A-5CC8-469D-B465-9E19D3DB8436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3" creationId="{8985D7C8-88FC-427C-B058-8F85C8DAADF6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6" creationId="{8DC53301-0746-4A13-9B5C-61789FEE08A0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38" creationId="{381A7E82-F30B-4C1D-9D3A-F70C634B770E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40" creationId="{8B2DCC2F-0C31-4E72-AF7A-7757FF1A281E}"/>
          </ac:picMkLst>
        </pc:picChg>
        <pc:picChg chg="add del mod">
          <ac:chgData name="Polyana Silva" userId="6d1b876e4b9269bf" providerId="LiveId" clId="{7F1AA8F8-EE29-495C-ABC1-272CAFDE5E6A}" dt="2021-08-23T13:05:57.104" v="748" actId="478"/>
          <ac:picMkLst>
            <pc:docMk/>
            <pc:sldMk cId="2930793754" sldId="273"/>
            <ac:picMk id="42" creationId="{9BDAA8A2-CB31-43E7-9894-54F5B290BA75}"/>
          </ac:picMkLst>
        </pc:picChg>
        <pc:picChg chg="del">
          <ac:chgData name="Polyana Silva" userId="6d1b876e4b9269bf" providerId="LiveId" clId="{7F1AA8F8-EE29-495C-ABC1-272CAFDE5E6A}" dt="2021-08-23T12:57:10.773" v="688" actId="478"/>
          <ac:picMkLst>
            <pc:docMk/>
            <pc:sldMk cId="2930793754" sldId="273"/>
            <ac:picMk id="2050" creationId="{443723D1-8301-4C26-A926-ECD6ABBC60EB}"/>
          </ac:picMkLst>
        </pc:picChg>
        <pc:picChg chg="add del mod">
          <ac:chgData name="Polyana Silva" userId="6d1b876e4b9269bf" providerId="LiveId" clId="{7F1AA8F8-EE29-495C-ABC1-272CAFDE5E6A}" dt="2021-08-23T13:08:04.569" v="759" actId="478"/>
          <ac:picMkLst>
            <pc:docMk/>
            <pc:sldMk cId="2930793754" sldId="273"/>
            <ac:picMk id="5122" creationId="{6825E706-8782-4209-B081-56A1BFF3E2B9}"/>
          </ac:picMkLst>
        </pc:picChg>
        <pc:picChg chg="add del">
          <ac:chgData name="Polyana Silva" userId="6d1b876e4b9269bf" providerId="LiveId" clId="{7F1AA8F8-EE29-495C-ABC1-272CAFDE5E6A}" dt="2021-08-23T13:05:47.839" v="743" actId="478"/>
          <ac:picMkLst>
            <pc:docMk/>
            <pc:sldMk cId="2930793754" sldId="273"/>
            <ac:picMk id="5124" creationId="{591B2837-8923-4ADA-8C81-BA2DD945CF6C}"/>
          </ac:picMkLst>
        </pc:picChg>
        <pc:picChg chg="add del mod">
          <ac:chgData name="Polyana Silva" userId="6d1b876e4b9269bf" providerId="LiveId" clId="{7F1AA8F8-EE29-495C-ABC1-272CAFDE5E6A}" dt="2021-08-23T13:09:56.198" v="775" actId="478"/>
          <ac:picMkLst>
            <pc:docMk/>
            <pc:sldMk cId="2930793754" sldId="273"/>
            <ac:picMk id="5126" creationId="{00D0D8E9-595A-4A7C-AE44-A7BA94C2215A}"/>
          </ac:picMkLst>
        </pc:picChg>
        <pc:picChg chg="add mod">
          <ac:chgData name="Polyana Silva" userId="6d1b876e4b9269bf" providerId="LiveId" clId="{7F1AA8F8-EE29-495C-ABC1-272CAFDE5E6A}" dt="2021-08-23T13:15:11.136" v="1044" actId="1076"/>
          <ac:picMkLst>
            <pc:docMk/>
            <pc:sldMk cId="2930793754" sldId="273"/>
            <ac:picMk id="5128" creationId="{7AD7359C-AE72-4A6D-A74E-5F232B3416B1}"/>
          </ac:picMkLst>
        </pc:picChg>
        <pc:picChg chg="add mod">
          <ac:chgData name="Polyana Silva" userId="6d1b876e4b9269bf" providerId="LiveId" clId="{7F1AA8F8-EE29-495C-ABC1-272CAFDE5E6A}" dt="2021-08-23T13:15:11.136" v="1044" actId="1076"/>
          <ac:picMkLst>
            <pc:docMk/>
            <pc:sldMk cId="2930793754" sldId="273"/>
            <ac:picMk id="5130" creationId="{FCAF7185-C94B-41D3-97CE-95585B18CF9E}"/>
          </ac:picMkLst>
        </pc:picChg>
      </pc:sldChg>
      <pc:sldChg chg="delSp modSp add mod ord modAnim">
        <pc:chgData name="Polyana Silva" userId="6d1b876e4b9269bf" providerId="LiveId" clId="{7F1AA8F8-EE29-495C-ABC1-272CAFDE5E6A}" dt="2021-08-23T13:38:19.869" v="2389" actId="20577"/>
        <pc:sldMkLst>
          <pc:docMk/>
          <pc:sldMk cId="659723348" sldId="274"/>
        </pc:sldMkLst>
        <pc:spChg chg="mod">
          <ac:chgData name="Polyana Silva" userId="6d1b876e4b9269bf" providerId="LiveId" clId="{7F1AA8F8-EE29-495C-ABC1-272CAFDE5E6A}" dt="2021-08-23T13:31:47.383" v="2340" actId="1035"/>
          <ac:spMkLst>
            <pc:docMk/>
            <pc:sldMk cId="659723348" sldId="274"/>
            <ac:spMk id="9" creationId="{6D8422C0-4A43-45AD-A4EE-5FAE225E23FA}"/>
          </ac:spMkLst>
        </pc:spChg>
        <pc:spChg chg="mod">
          <ac:chgData name="Polyana Silva" userId="6d1b876e4b9269bf" providerId="LiveId" clId="{7F1AA8F8-EE29-495C-ABC1-272CAFDE5E6A}" dt="2021-08-23T13:38:19.869" v="2389" actId="20577"/>
          <ac:spMkLst>
            <pc:docMk/>
            <pc:sldMk cId="659723348" sldId="274"/>
            <ac:spMk id="11" creationId="{AB5F00D2-B67E-480C-83C1-9423290AAB6C}"/>
          </ac:spMkLst>
        </pc:spChg>
        <pc:spChg chg="mod">
          <ac:chgData name="Polyana Silva" userId="6d1b876e4b9269bf" providerId="LiveId" clId="{7F1AA8F8-EE29-495C-ABC1-272CAFDE5E6A}" dt="2021-08-23T13:30:59.861" v="2312" actId="20577"/>
          <ac:spMkLst>
            <pc:docMk/>
            <pc:sldMk cId="659723348" sldId="274"/>
            <ac:spMk id="15" creationId="{051BD41A-FA12-4501-8448-07471C36ECC6}"/>
          </ac:spMkLst>
        </pc:spChg>
        <pc:spChg chg="del">
          <ac:chgData name="Polyana Silva" userId="6d1b876e4b9269bf" providerId="LiveId" clId="{7F1AA8F8-EE29-495C-ABC1-272CAFDE5E6A}" dt="2021-08-23T13:29:22.398" v="2297" actId="478"/>
          <ac:spMkLst>
            <pc:docMk/>
            <pc:sldMk cId="659723348" sldId="274"/>
            <ac:spMk id="17" creationId="{0362EB2F-D8C6-4F53-800C-C1F7357A2582}"/>
          </ac:spMkLst>
        </pc:spChg>
      </pc:sldChg>
      <pc:sldChg chg="addSp delSp modSp add mod modAnim">
        <pc:chgData name="Polyana Silva" userId="6d1b876e4b9269bf" providerId="LiveId" clId="{7F1AA8F8-EE29-495C-ABC1-272CAFDE5E6A}" dt="2021-08-23T14:00:49.345" v="2632" actId="12788"/>
        <pc:sldMkLst>
          <pc:docMk/>
          <pc:sldMk cId="3830477270" sldId="275"/>
        </pc:sldMkLst>
        <pc:spChg chg="add mod">
          <ac:chgData name="Polyana Silva" userId="6d1b876e4b9269bf" providerId="LiveId" clId="{7F1AA8F8-EE29-495C-ABC1-272CAFDE5E6A}" dt="2021-08-23T14:00:49.345" v="2632" actId="12788"/>
          <ac:spMkLst>
            <pc:docMk/>
            <pc:sldMk cId="3830477270" sldId="275"/>
            <ac:spMk id="9" creationId="{8DAFF24A-E729-48C3-80D6-B27504E45855}"/>
          </ac:spMkLst>
        </pc:spChg>
        <pc:spChg chg="add mod">
          <ac:chgData name="Polyana Silva" userId="6d1b876e4b9269bf" providerId="LiveId" clId="{7F1AA8F8-EE29-495C-ABC1-272CAFDE5E6A}" dt="2021-08-23T14:00:25.141" v="2627" actId="1036"/>
          <ac:spMkLst>
            <pc:docMk/>
            <pc:sldMk cId="3830477270" sldId="275"/>
            <ac:spMk id="11" creationId="{8302CEA8-2FE2-49EC-B9FB-5ADE3A000B7E}"/>
          </ac:spMkLst>
        </pc:spChg>
        <pc:spChg chg="add mod">
          <ac:chgData name="Polyana Silva" userId="6d1b876e4b9269bf" providerId="LiveId" clId="{7F1AA8F8-EE29-495C-ABC1-272CAFDE5E6A}" dt="2021-08-23T14:00:25.141" v="2627" actId="1036"/>
          <ac:spMkLst>
            <pc:docMk/>
            <pc:sldMk cId="3830477270" sldId="275"/>
            <ac:spMk id="14" creationId="{6A0F4FC5-E067-4C73-954F-5051E8764A63}"/>
          </ac:spMkLst>
        </pc:spChg>
        <pc:spChg chg="mod">
          <ac:chgData name="Polyana Silva" userId="6d1b876e4b9269bf" providerId="LiveId" clId="{7F1AA8F8-EE29-495C-ABC1-272CAFDE5E6A}" dt="2021-08-23T13:40:13.913" v="2407" actId="20577"/>
          <ac:spMkLst>
            <pc:docMk/>
            <pc:sldMk cId="3830477270" sldId="275"/>
            <ac:spMk id="15" creationId="{051BD41A-FA12-4501-8448-07471C36ECC6}"/>
          </ac:spMkLst>
        </pc:spChg>
        <pc:spChg chg="add mod">
          <ac:chgData name="Polyana Silva" userId="6d1b876e4b9269bf" providerId="LiveId" clId="{7F1AA8F8-EE29-495C-ABC1-272CAFDE5E6A}" dt="2021-08-23T13:59:43.574" v="2589" actId="6549"/>
          <ac:spMkLst>
            <pc:docMk/>
            <pc:sldMk cId="3830477270" sldId="275"/>
            <ac:spMk id="16" creationId="{719C7FE7-71CD-467B-A791-643FD58A0635}"/>
          </ac:spMkLst>
        </pc:spChg>
        <pc:spChg chg="del">
          <ac:chgData name="Polyana Silva" userId="6d1b876e4b9269bf" providerId="LiveId" clId="{7F1AA8F8-EE29-495C-ABC1-272CAFDE5E6A}" dt="2021-08-23T13:40:41.415" v="2408" actId="478"/>
          <ac:spMkLst>
            <pc:docMk/>
            <pc:sldMk cId="3830477270" sldId="275"/>
            <ac:spMk id="17" creationId="{0362EB2F-D8C6-4F53-800C-C1F7357A2582}"/>
          </ac:spMkLst>
        </pc:spChg>
      </pc:sldChg>
      <pc:sldChg chg="addSp delSp modSp add mod delAnim">
        <pc:chgData name="Polyana Silva" userId="6d1b876e4b9269bf" providerId="LiveId" clId="{7F1AA8F8-EE29-495C-ABC1-272CAFDE5E6A}" dt="2021-08-23T13:48:44.557" v="2527" actId="12788"/>
        <pc:sldMkLst>
          <pc:docMk/>
          <pc:sldMk cId="1096652821" sldId="276"/>
        </pc:sldMkLst>
        <pc:spChg chg="mod">
          <ac:chgData name="Polyana Silva" userId="6d1b876e4b9269bf" providerId="LiveId" clId="{7F1AA8F8-EE29-495C-ABC1-272CAFDE5E6A}" dt="2021-08-23T13:47:12.235" v="2499" actId="1076"/>
          <ac:spMkLst>
            <pc:docMk/>
            <pc:sldMk cId="1096652821" sldId="276"/>
            <ac:spMk id="9" creationId="{8DAFF24A-E729-48C3-80D6-B27504E45855}"/>
          </ac:spMkLst>
        </pc:spChg>
        <pc:spChg chg="del">
          <ac:chgData name="Polyana Silva" userId="6d1b876e4b9269bf" providerId="LiveId" clId="{7F1AA8F8-EE29-495C-ABC1-272CAFDE5E6A}" dt="2021-08-23T13:45:47.143" v="2458" actId="478"/>
          <ac:spMkLst>
            <pc:docMk/>
            <pc:sldMk cId="1096652821" sldId="276"/>
            <ac:spMk id="11" creationId="{8302CEA8-2FE2-49EC-B9FB-5ADE3A000B7E}"/>
          </ac:spMkLst>
        </pc:spChg>
        <pc:spChg chg="del">
          <ac:chgData name="Polyana Silva" userId="6d1b876e4b9269bf" providerId="LiveId" clId="{7F1AA8F8-EE29-495C-ABC1-272CAFDE5E6A}" dt="2021-08-23T13:45:47.143" v="2458" actId="478"/>
          <ac:spMkLst>
            <pc:docMk/>
            <pc:sldMk cId="1096652821" sldId="276"/>
            <ac:spMk id="14" creationId="{6A0F4FC5-E067-4C73-954F-5051E8764A63}"/>
          </ac:spMkLst>
        </pc:spChg>
        <pc:spChg chg="mod">
          <ac:chgData name="Polyana Silva" userId="6d1b876e4b9269bf" providerId="LiveId" clId="{7F1AA8F8-EE29-495C-ABC1-272CAFDE5E6A}" dt="2021-08-23T13:44:55.439" v="2457" actId="20577"/>
          <ac:spMkLst>
            <pc:docMk/>
            <pc:sldMk cId="1096652821" sldId="276"/>
            <ac:spMk id="15" creationId="{051BD41A-FA12-4501-8448-07471C36ECC6}"/>
          </ac:spMkLst>
        </pc:spChg>
        <pc:spChg chg="add mod">
          <ac:chgData name="Polyana Silva" userId="6d1b876e4b9269bf" providerId="LiveId" clId="{7F1AA8F8-EE29-495C-ABC1-272CAFDE5E6A}" dt="2021-08-23T13:48:44.557" v="2527" actId="12788"/>
          <ac:spMkLst>
            <pc:docMk/>
            <pc:sldMk cId="1096652821" sldId="276"/>
            <ac:spMk id="16" creationId="{8D3631A6-36F7-4CBD-8FB5-9E0F498F5C32}"/>
          </ac:spMkLst>
        </pc:spChg>
        <pc:picChg chg="add del mod">
          <ac:chgData name="Polyana Silva" userId="6d1b876e4b9269bf" providerId="LiveId" clId="{7F1AA8F8-EE29-495C-ABC1-272CAFDE5E6A}" dt="2021-08-23T13:48:11.234" v="2505" actId="478"/>
          <ac:picMkLst>
            <pc:docMk/>
            <pc:sldMk cId="1096652821" sldId="276"/>
            <ac:picMk id="6146" creationId="{FC4E4881-0EE8-46B5-A837-8C39D06B27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30BC4-236E-41EF-890A-A97A4152A9D8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6796-B4DE-412B-A8D4-77207B035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5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A9724-A5DC-474C-AC24-FBDB966F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E880C-7E5B-4498-88DC-12CFC1051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7C041D-FED3-4A8F-B8DF-13C2D801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D03240-468F-48A0-93AE-0EA239FD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7B764-A3F2-490A-87A5-70020E3C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5FD9B-D6A6-4632-BBBE-EB284625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45D9C7-3184-47A2-B1D3-6809DE39A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C0606-E7F2-4845-9B66-797FF8D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573534-5400-4358-843A-44D6581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0C964-E640-4401-8AA3-95E87C4D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5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7E75F5-0371-4BA9-96BA-2B96662F5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1D91E0-5EB1-4DD2-9C00-CF821F510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768978-6D1D-4E3C-AC70-FE20D207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6CA01A-F182-490C-ADB8-1C6909A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86509-F025-45F4-B05A-34E618F4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9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ACF2B-053F-4583-8132-5A8D9FF6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9BA35-C277-4E24-8108-8B6B0835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9DF0FF-BB36-4F2D-8EF4-4D855BF3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479365-96C0-4B4D-93DE-F83FE472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B2FECC-01CF-4AD4-BF79-411CACD6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0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9D40-F5B1-4D42-8517-2C2356E6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6D5318-7360-4965-BE32-F88C8D28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1A5A64-CE53-49AB-AD68-5ACB403C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3E7CC8-8ADE-44DF-8CB6-AB2C3C1F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F8D2A-240B-4335-BA80-67BE0201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56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CECA1-1707-4CE2-9F43-4A68E77A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EDAA5-E9A5-4C9D-BA80-D8F07FE8E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93FFFC-A016-4037-86F4-566A73ADF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D42E7C-8191-4653-ACE8-A91B192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F9D034-C639-4E53-91F2-2D40B55E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09FA09-1D7E-49F1-A743-CCBA94E2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9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A5E5-148A-4572-8B6B-D90C55A2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E711B4-579D-4936-A4E3-47A34959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62E0B6-A894-4EEE-813C-7229B27A5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7B6164-CEB8-48ED-A7B9-F68AB3D2A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4F05A5-D0E6-4960-8602-5812566AB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07FB11-9EEB-4345-B032-72EB8F5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6A3F14-DAF7-4EC5-9A2B-D299F7BC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F5AB4B-C643-43BB-9E83-BC25D5A5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29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1AC1-34FC-440A-A72A-0880D59F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4CF800-FFC8-436A-B2BE-FCA06352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C58999-5BC9-401D-A9F4-C26B28E7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8E468E-35E5-42E0-B95C-173E2E8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2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E8F8C5D-D00C-472B-81BD-BD8207CC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B051DA-B875-4614-93C7-0EE03D6C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B5E094-CFC1-4B1D-A3DD-EF720416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8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249A-1C51-43D3-B75D-03BE5485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7E6B4-85DD-4018-BBF1-74C7C971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168CB2-2496-4468-B71B-4F1AFEB4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D7AA55-9C33-4C62-8AC6-F3D23DA8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E9494C-A5F0-416A-BA53-8F92A617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B656CE-AC56-4552-AE83-B464A03D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69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B44B1-0713-48F4-86C3-BD30859C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B33593-2840-41FD-826D-78EEBFE85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47CD81-1A5C-4007-B58E-8ED9CD94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4876F5-7FCE-4831-969A-F812C22F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4D5A26-1EE7-4D0E-8913-8451C838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921748-9135-4C8E-BB2E-FA95ACD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86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61BB13-7C6B-426D-934D-4BB31CD8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F6E9FD-E8EB-4408-958E-61E8C988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F043EF-3A0C-4CF8-8049-E98FF4804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296C-2091-4C72-9BA3-4ED2EBF6BDD0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13730-7207-47B7-A32E-3DDC1554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C8387-47DC-49CF-AFB8-51551D69D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F912-2620-4B42-8343-64A7C05D7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5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-8Sf1hUtB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yanasilva@usp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6DA2657-EE71-49AA-971A-9B4C4774E90E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F585750-EF54-40F8-BFBC-03E17F3FEDB3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DE3B3511-440E-4E9C-8948-2D2F792C7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0" y="0"/>
            <a:ext cx="1384663" cy="877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8B88EE-5990-4CA3-B9B4-AE809491D6F5}"/>
              </a:ext>
            </a:extLst>
          </p:cNvPr>
          <p:cNvSpPr txBox="1"/>
          <p:nvPr/>
        </p:nvSpPr>
        <p:spPr>
          <a:xfrm>
            <a:off x="719001" y="1281894"/>
            <a:ext cx="1076705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Palatino Linotype" panose="02040502050505030304" pitchFamily="18" charset="0"/>
              </a:rPr>
              <a:t>Sociologia</a:t>
            </a:r>
            <a:r>
              <a:rPr lang="en-US" sz="4000" dirty="0">
                <a:latin typeface="Palatino Linotype" panose="02040502050505030304" pitchFamily="18" charset="0"/>
              </a:rPr>
              <a:t> do </a:t>
            </a:r>
            <a:r>
              <a:rPr lang="en-US" sz="4000" dirty="0" err="1">
                <a:latin typeface="Palatino Linotype" panose="02040502050505030304" pitchFamily="18" charset="0"/>
              </a:rPr>
              <a:t>desenvolvimento</a:t>
            </a:r>
            <a:endParaRPr lang="en-US" sz="4000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2800" dirty="0">
                <a:latin typeface="Palatino Linotype" panose="02040502050505030304" pitchFamily="18" charset="0"/>
              </a:rPr>
              <a:t>Cruz, C. H. B. (2018). Benchmarking University-Industry Research Collaboration in Brazil. Draft prepared for discussion in MIT workshop, Innovating in Brazil, January 2018. </a:t>
            </a:r>
            <a:r>
              <a:rPr lang="en-US" sz="2800" dirty="0" err="1">
                <a:latin typeface="Palatino Linotype" panose="02040502050505030304" pitchFamily="18" charset="0"/>
              </a:rPr>
              <a:t>Fapesp</a:t>
            </a:r>
            <a:r>
              <a:rPr lang="en-US" sz="2800" dirty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i="1" dirty="0">
                <a:latin typeface="Palatino Linotype" panose="02040502050505030304" pitchFamily="18" charset="0"/>
              </a:rPr>
              <a:t>Professor: Dr. </a:t>
            </a:r>
            <a:r>
              <a:rPr lang="en-US" sz="2400" i="1" dirty="0" err="1">
                <a:latin typeface="Palatino Linotype" panose="02040502050505030304" pitchFamily="18" charset="0"/>
              </a:rPr>
              <a:t>Glauco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latin typeface="Palatino Linotype" panose="02040502050505030304" pitchFamily="18" charset="0"/>
              </a:rPr>
              <a:t>Arbix</a:t>
            </a:r>
            <a:endParaRPr lang="en-US" sz="2400" i="1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i="1" dirty="0" err="1">
                <a:latin typeface="Palatino Linotype" panose="02040502050505030304" pitchFamily="18" charset="0"/>
              </a:rPr>
              <a:t>Aluna</a:t>
            </a:r>
            <a:r>
              <a:rPr lang="en-US" sz="2400" i="1" dirty="0">
                <a:latin typeface="Palatino Linotype" panose="02040502050505030304" pitchFamily="18" charset="0"/>
              </a:rPr>
              <a:t>: Polyana Batista da Silva, M.Sc.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73628F-C880-423E-9632-C2C0CD05747E}"/>
              </a:ext>
            </a:extLst>
          </p:cNvPr>
          <p:cNvSpPr txBox="1"/>
          <p:nvPr/>
        </p:nvSpPr>
        <p:spPr>
          <a:xfrm>
            <a:off x="3426755" y="6532182"/>
            <a:ext cx="5338490" cy="31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Instituto de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Relações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Internacionais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– </a:t>
            </a:r>
            <a:r>
              <a:rPr lang="en-US" sz="1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Universidade</a:t>
            </a:r>
            <a:r>
              <a:rPr lang="en-US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 de São Paulo</a:t>
            </a:r>
          </a:p>
        </p:txBody>
      </p:sp>
      <p:pic>
        <p:nvPicPr>
          <p:cNvPr id="1028" name="Picture 4" descr="USP Logo – Universidade de São Paulo - PNG e Vetor - Download de Logo">
            <a:extLst>
              <a:ext uri="{FF2B5EF4-FFF2-40B4-BE49-F238E27FC236}">
                <a16:creationId xmlns:a16="http://schemas.microsoft.com/office/drawing/2014/main" id="{4DA76194-FB08-489B-BB3A-50814E9DD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30190" r="11398" b="30800"/>
          <a:stretch/>
        </p:blipFill>
        <p:spPr bwMode="auto">
          <a:xfrm>
            <a:off x="10432551" y="0"/>
            <a:ext cx="1759450" cy="8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1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9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5535591" cy="505299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Resultados – </a:t>
            </a:r>
            <a:r>
              <a:rPr lang="pt-BR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Start-ups</a:t>
            </a:r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 relacionadas a universidades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0E95DF-397E-428A-A102-D76F1B0B2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306" y="1648308"/>
            <a:ext cx="7601570" cy="470573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39DA3A-D0C0-4063-A157-05800045675C}"/>
              </a:ext>
            </a:extLst>
          </p:cNvPr>
          <p:cNvSpPr txBox="1"/>
          <p:nvPr/>
        </p:nvSpPr>
        <p:spPr>
          <a:xfrm>
            <a:off x="71435" y="6131521"/>
            <a:ext cx="6543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</a:rPr>
              <a:t>Quantidade de startups iniciadas por alunos e professores da Unicamp, por ano</a:t>
            </a:r>
          </a:p>
        </p:txBody>
      </p:sp>
    </p:spTree>
    <p:extLst>
      <p:ext uri="{BB962C8B-B14F-4D97-AF65-F5344CB8AC3E}">
        <p14:creationId xmlns:p14="http://schemas.microsoft.com/office/powerpoint/2010/main" val="286767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10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5535591" cy="505299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Resultados – </a:t>
            </a:r>
            <a:r>
              <a:rPr lang="pt-BR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Start-ups</a:t>
            </a:r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 relacionadas a universidades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00E081-F7CE-4D6D-8C6F-2444B717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54" y="1685179"/>
            <a:ext cx="7385411" cy="464957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39DA3A-D0C0-4063-A157-05800045675C}"/>
              </a:ext>
            </a:extLst>
          </p:cNvPr>
          <p:cNvSpPr txBox="1"/>
          <p:nvPr/>
        </p:nvSpPr>
        <p:spPr>
          <a:xfrm>
            <a:off x="4698283" y="6018238"/>
            <a:ext cx="2971803" cy="316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</a:rPr>
              <a:t>Startups da Unicamp por setor.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19D437-F851-427B-9B4C-AB72E1FF8257}"/>
              </a:ext>
            </a:extLst>
          </p:cNvPr>
          <p:cNvSpPr txBox="1"/>
          <p:nvPr/>
        </p:nvSpPr>
        <p:spPr>
          <a:xfrm>
            <a:off x="250847" y="2169407"/>
            <a:ext cx="44474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A cada ano, a universidade pesquisa as empresas em seu banco de dados. Alguns resultados de 2016: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a) As empresas oriundas da Unicamp sustentavam 28 mil empregos.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b) O faturamento das empresas foi de R $ 3 bilhões.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c) 26% das empresas pesquisadas possuíam escritório no exterior.</a:t>
            </a:r>
          </a:p>
        </p:txBody>
      </p:sp>
    </p:spTree>
    <p:extLst>
      <p:ext uri="{BB962C8B-B14F-4D97-AF65-F5344CB8AC3E}">
        <p14:creationId xmlns:p14="http://schemas.microsoft.com/office/powerpoint/2010/main" val="9454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11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1592241" cy="436781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Conclusões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19D437-F851-427B-9B4C-AB72E1FF8257}"/>
              </a:ext>
            </a:extLst>
          </p:cNvPr>
          <p:cNvSpPr txBox="1"/>
          <p:nvPr/>
        </p:nvSpPr>
        <p:spPr>
          <a:xfrm>
            <a:off x="817755" y="2169407"/>
            <a:ext cx="105564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Fomenta e informa o debate nacional - leva a propostas de políticas de maior qualidade a serem promulgadas.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Políticas baseadas em evidências podem ajudar os formuladores de políticas a agirem de forma mais eficaz do que a prática tradicional de políticas “</a:t>
            </a:r>
            <a:r>
              <a:rPr lang="pt-BR" dirty="0" err="1">
                <a:latin typeface="Palatino Linotype" panose="02040502050505030304" pitchFamily="18" charset="0"/>
              </a:rPr>
              <a:t>anedotais</a:t>
            </a:r>
            <a:r>
              <a:rPr lang="pt-BR" dirty="0">
                <a:latin typeface="Palatino Linotype" panose="02040502050505030304" pitchFamily="18" charset="0"/>
              </a:rPr>
              <a:t>” tão frequente no debate no Brasil.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Metas podem ser definidas, os indicadores monitorados e a política ajustada para atingir os objetivos declarados.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algn="ctr"/>
            <a:r>
              <a:rPr lang="pt-BR" b="1" dirty="0">
                <a:latin typeface="Palatino Linotype" panose="02040502050505030304" pitchFamily="18" charset="0"/>
              </a:rPr>
              <a:t>O que o Brasil não pode mais é deixar de usar nenhum indicador para avaliar essa parte importante de sua política de C&amp;T.</a:t>
            </a:r>
          </a:p>
        </p:txBody>
      </p:sp>
    </p:spTree>
    <p:extLst>
      <p:ext uri="{BB962C8B-B14F-4D97-AF65-F5344CB8AC3E}">
        <p14:creationId xmlns:p14="http://schemas.microsoft.com/office/powerpoint/2010/main" val="157575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68378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DAFF24A-E729-48C3-80D6-B27504E45855}"/>
              </a:ext>
            </a:extLst>
          </p:cNvPr>
          <p:cNvSpPr txBox="1">
            <a:spLocks/>
          </p:cNvSpPr>
          <p:nvPr/>
        </p:nvSpPr>
        <p:spPr>
          <a:xfrm>
            <a:off x="492034" y="1714499"/>
            <a:ext cx="11207931" cy="2871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Cruz, C. H. B. (2018), Benchmarking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Research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Collaboration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Brazil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. Draft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prepared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for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discussion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in MIT workshop,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Innovating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Brazil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January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2018. Fapesp.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hlinkClick r:id="rId3"/>
              </a:rPr>
              <a:t>https://youtu.be/a-8Sf1hUtBk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D3631A6-36F7-4CBD-8FB5-9E0F498F5C32}"/>
              </a:ext>
            </a:extLst>
          </p:cNvPr>
          <p:cNvSpPr txBox="1">
            <a:spLocks/>
          </p:cNvSpPr>
          <p:nvPr/>
        </p:nvSpPr>
        <p:spPr>
          <a:xfrm>
            <a:off x="4729298" y="5524283"/>
            <a:ext cx="2733405" cy="831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  <a:hlinkClick r:id="rId4"/>
              </a:rPr>
              <a:t>polyanasilva@usp.br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@polybsilva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0BECE72-6500-423A-93D5-26458EB159DC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81F842-FF25-40AF-A925-CB4CCE098ED1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9665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D6FA45-68B6-4AB1-9C50-F9C8575FA5EB}"/>
              </a:ext>
            </a:extLst>
          </p:cNvPr>
          <p:cNvSpPr txBox="1"/>
          <p:nvPr/>
        </p:nvSpPr>
        <p:spPr>
          <a:xfrm>
            <a:off x="465362" y="1110859"/>
            <a:ext cx="10750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Carlos Henrique de Brito Cruz </a:t>
            </a:r>
            <a:endParaRPr lang="pt-BR" sz="2400" u="sng" dirty="0">
              <a:latin typeface="Palatino Linotype" panose="0204050205050503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E4A54D-0B4C-4B12-B73B-E5C0A8A17C97}"/>
              </a:ext>
            </a:extLst>
          </p:cNvPr>
          <p:cNvSpPr txBox="1"/>
          <p:nvPr/>
        </p:nvSpPr>
        <p:spPr>
          <a:xfrm>
            <a:off x="5437411" y="1755664"/>
            <a:ext cx="632936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FAPESP - Diretoria científica e membro do Conselho superior.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Vice-Presidente </a:t>
            </a:r>
            <a:r>
              <a:rPr lang="pt-BR" sz="2000" dirty="0" err="1">
                <a:latin typeface="Palatino Linotype" panose="02040502050505030304" pitchFamily="18" charset="0"/>
              </a:rPr>
              <a:t>Senior</a:t>
            </a:r>
            <a:r>
              <a:rPr lang="pt-BR" sz="2000" dirty="0">
                <a:latin typeface="Palatino Linotype" panose="02040502050505030304" pitchFamily="18" charset="0"/>
              </a:rPr>
              <a:t>, Redes de Pesquisa, Elsevier (Oxford, UK).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FF6FCC-ACF0-423A-AAF9-DF7377B763E8}"/>
              </a:ext>
            </a:extLst>
          </p:cNvPr>
          <p:cNvSpPr txBox="1"/>
          <p:nvPr/>
        </p:nvSpPr>
        <p:spPr>
          <a:xfrm>
            <a:off x="465361" y="1774079"/>
            <a:ext cx="59007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dirty="0">
                <a:latin typeface="Palatino Linotype" panose="02040502050505030304" pitchFamily="18" charset="0"/>
              </a:rPr>
              <a:t>Universidade Estadual de Campinas</a:t>
            </a:r>
          </a:p>
          <a:p>
            <a:pPr algn="just">
              <a:spcBef>
                <a:spcPts val="600"/>
              </a:spcBef>
            </a:pPr>
            <a:r>
              <a:rPr lang="pt-BR" sz="2000" dirty="0">
                <a:latin typeface="Palatino Linotype" panose="02040502050505030304" pitchFamily="18" charset="0"/>
              </a:rPr>
              <a:t>Instituto de Física</a:t>
            </a:r>
          </a:p>
          <a:p>
            <a:pPr algn="just">
              <a:spcBef>
                <a:spcPts val="600"/>
              </a:spcBef>
            </a:pPr>
            <a:r>
              <a:rPr lang="pt-BR" sz="2000" dirty="0">
                <a:latin typeface="Palatino Linotype" panose="02040502050505030304" pitchFamily="18" charset="0"/>
              </a:rPr>
              <a:t>Departamento de Eletrônica Quântica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C79656B-B204-4CB7-87DE-F43B8CB6A682}"/>
              </a:ext>
            </a:extLst>
          </p:cNvPr>
          <p:cNvGrpSpPr/>
          <p:nvPr/>
        </p:nvGrpSpPr>
        <p:grpSpPr>
          <a:xfrm>
            <a:off x="1645018" y="3199639"/>
            <a:ext cx="8901965" cy="3385665"/>
            <a:chOff x="499210" y="3199639"/>
            <a:chExt cx="8901965" cy="338566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E9109EA-9183-4E96-AC2A-182ED7FCD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68" t="40872" r="69883" b="27399"/>
            <a:stretch/>
          </p:blipFill>
          <p:spPr>
            <a:xfrm>
              <a:off x="2931318" y="3199639"/>
              <a:ext cx="6329363" cy="2741328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03705CE-8E8A-43DA-B82A-58D5E5EE18F5}"/>
                </a:ext>
              </a:extLst>
            </p:cNvPr>
            <p:cNvSpPr txBox="1"/>
            <p:nvPr/>
          </p:nvSpPr>
          <p:spPr>
            <a:xfrm>
              <a:off x="499210" y="5954362"/>
              <a:ext cx="8901965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00" dirty="0"/>
                <a:t>http://buscatextual.cnpq.br/buscatextual/visualizacv.do?id=K4781232U4&amp;tokenCaptchar=03AGdBq26ugsAb1dszWkltDghKRqPOIZoBeeBb36BapSQXpbBm4ACFoNeycgjlJbH0GC5m9ga_10Rl7c8bK_H-G1GuLuUEcs5WmYKTZUidFUG4XUjLs4pVgow39c-TkJGZZXxwWVZEe8YKyOpw0XdLAhkPbsFOLZ5b1P_QVMVhqrz312tMcvRsjKUxtqKx2nT4gM-kvNIST_BiPqCReIZrRHRz4jvXqm0lLfU6VFzhPCeVoudeffxjFd6wSGSSLjR1xolCoQmDDYex_hv9p_8iZsGYXDIzBAPNAVfPOJtq6wBQmcHGD4rnTWHDYYZu6mjg60IGOgyBWW3LaJ2hoe78gtjlPb3a7CLmiw4QDyRclum9ieDlciGqyxi_Q1nTxcF_Iguq5olJdAuoBLcLz_l0nf8oDhHXJEyP4uXbWu45phWCJvkCK448nAP_HlV1B4YrSXfv8Q8oPHFJTMrCBZ2_pr9id0xBwFQz0Q</a:t>
              </a:r>
            </a:p>
            <a:p>
              <a:r>
                <a:rPr lang="pt-BR" sz="700" dirty="0"/>
                <a:t>Acesso em 18/out/2021.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298C0CA-9923-4EFA-9A94-AE698E12E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12" y="3216326"/>
              <a:ext cx="2349710" cy="2741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5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D6FA45-68B6-4AB1-9C50-F9C8575FA5EB}"/>
              </a:ext>
            </a:extLst>
          </p:cNvPr>
          <p:cNvSpPr txBox="1"/>
          <p:nvPr/>
        </p:nvSpPr>
        <p:spPr>
          <a:xfrm>
            <a:off x="408213" y="3382061"/>
            <a:ext cx="1122181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A colaboração Universidade-Indústria em pesquisa é um pilar da política de ciência, tecnologia e inovação no Brasil há muito tempo.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No entanto, são poucos os casos de indicadores desenvolvidos para avaliar o estado dessa relação.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Tido como certo: “a colaboração universitária em pesquisa da indústria é incipiente, e concluem que é necessário usar mais dinheiro do governo para promovê-la.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Raramente foram estabelecidas medidas de sucesso, além de contar o valor dos fundos gastos em fomento.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FF6FCC-ACF0-423A-AAF9-DF7377B763E8}"/>
              </a:ext>
            </a:extLst>
          </p:cNvPr>
          <p:cNvSpPr txBox="1"/>
          <p:nvPr/>
        </p:nvSpPr>
        <p:spPr>
          <a:xfrm>
            <a:off x="5437413" y="1364245"/>
            <a:ext cx="6192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000" dirty="0">
                <a:latin typeface="Palatino Linotype" panose="02040502050505030304" pitchFamily="18" charset="0"/>
              </a:rPr>
              <a:t>“Os erros que surgem da ausência de fatos são muito mais numerosos e mais duradouros do que os que resultam de raciocínios errôneos a respeito de dados verdadeiros.” (Babbage, 1832. Tradução livre).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5A530CF-75E5-4DA1-B358-C01A2552477C}"/>
              </a:ext>
            </a:extLst>
          </p:cNvPr>
          <p:cNvSpPr/>
          <p:nvPr/>
        </p:nvSpPr>
        <p:spPr>
          <a:xfrm>
            <a:off x="488633" y="2789883"/>
            <a:ext cx="1614487" cy="436266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077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D6FA45-68B6-4AB1-9C50-F9C8575FA5EB}"/>
              </a:ext>
            </a:extLst>
          </p:cNvPr>
          <p:cNvSpPr txBox="1"/>
          <p:nvPr/>
        </p:nvSpPr>
        <p:spPr>
          <a:xfrm>
            <a:off x="720634" y="2315373"/>
            <a:ext cx="107507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Proposta de três indicadores não originais (mas raramente explorados no Brasil) que podem permitir um acompanhamento mais eficaz das políticas.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(a) o valor dos gastos do setor empresarial para apoiar a pesquisa nas universidades;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(b) a quantidade e a intensidade da coautoria universidade-empresa em artigos científicos;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(c) a quantidade de </a:t>
            </a:r>
            <a:r>
              <a:rPr lang="pt-BR" sz="2000" i="1" dirty="0" err="1">
                <a:latin typeface="Palatino Linotype" panose="02040502050505030304" pitchFamily="18" charset="0"/>
              </a:rPr>
              <a:t>start-ups</a:t>
            </a:r>
            <a:r>
              <a:rPr lang="pt-BR" sz="2000" dirty="0">
                <a:latin typeface="Palatino Linotype" panose="02040502050505030304" pitchFamily="18" charset="0"/>
              </a:rPr>
              <a:t> criadas por alunos e professores de universidades.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São indicadores razoavelmente simples que podem ser identificados e acompanhados por cada universidade e por órgãos governamentais, permitindo uma medida do sucesso (ou não) das políticas estabelecidas.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3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8916017-05B9-445F-A5DD-67F041A8A2F7}"/>
              </a:ext>
            </a:extLst>
          </p:cNvPr>
          <p:cNvSpPr/>
          <p:nvPr/>
        </p:nvSpPr>
        <p:spPr>
          <a:xfrm>
            <a:off x="250847" y="1035432"/>
            <a:ext cx="1614487" cy="436266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9550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EAD6FA45-68B6-4AB1-9C50-F9C8575FA5EB}"/>
              </a:ext>
            </a:extLst>
          </p:cNvPr>
          <p:cNvSpPr txBox="1"/>
          <p:nvPr/>
        </p:nvSpPr>
        <p:spPr>
          <a:xfrm>
            <a:off x="720634" y="2586837"/>
            <a:ext cx="10750733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Dados: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endParaRPr lang="pt-BR" sz="2000" dirty="0">
              <a:latin typeface="Palatino Linotype" panose="02040502050505030304" pitchFamily="18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(a) dados da USP e Unicamp para gastos do setor empresarial;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(b) dados de coautoria extraídos da Web of Science que mostram que no estado de São Paulo;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(c) dados sobre o tamanho da carteira de patentes, o título conjunto das patentes e as receitas de licenciamento;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000" dirty="0">
                <a:latin typeface="Palatino Linotype" panose="02040502050505030304" pitchFamily="18" charset="0"/>
              </a:rPr>
              <a:t>(d) dados para o número de </a:t>
            </a:r>
            <a:r>
              <a:rPr lang="pt-BR" sz="2000" i="1" dirty="0" err="1">
                <a:latin typeface="Palatino Linotype" panose="02040502050505030304" pitchFamily="18" charset="0"/>
              </a:rPr>
              <a:t>start-ups</a:t>
            </a:r>
            <a:r>
              <a:rPr lang="pt-BR" sz="2000" dirty="0">
                <a:latin typeface="Palatino Linotype" panose="02040502050505030304" pitchFamily="18" charset="0"/>
              </a:rPr>
              <a:t> criadas anualmente com dados da Unicamp.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4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9715"/>
            <a:ext cx="1614487" cy="436266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157188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5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5192691" cy="436265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Resultados - Pesquisa patrocinada por negócios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ADA84E-5466-4785-9223-FF7F5479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31" y="1864529"/>
            <a:ext cx="6109557" cy="397031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2DF1E-3A89-4CA3-B774-B83B7B7718BA}"/>
              </a:ext>
            </a:extLst>
          </p:cNvPr>
          <p:cNvSpPr txBox="1"/>
          <p:nvPr/>
        </p:nvSpPr>
        <p:spPr>
          <a:xfrm>
            <a:off x="4985113" y="6168392"/>
            <a:ext cx="72068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Palatino Linotype" panose="02040502050505030304" pitchFamily="18" charset="0"/>
              </a:rPr>
              <a:t>Proporção de fundos de empresas para agências governamentais gastos em pesquisa no MIT, Unicamp.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4E2AE54-1D6F-444D-B3FE-80DC208D40BD}"/>
              </a:ext>
            </a:extLst>
          </p:cNvPr>
          <p:cNvSpPr txBox="1"/>
          <p:nvPr/>
        </p:nvSpPr>
        <p:spPr>
          <a:xfrm>
            <a:off x="74976" y="1972156"/>
            <a:ext cx="61007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pt-BR" dirty="0">
                <a:latin typeface="Palatino Linotype" panose="02040502050505030304" pitchFamily="18" charset="0"/>
              </a:rPr>
              <a:t>Tanto para a Unicamp quanto para a USP a relação empresas/governo (E/G) está acima da média do conjunto das entidades americanas.</a:t>
            </a:r>
          </a:p>
          <a:p>
            <a:pPr marL="342900" indent="-342900">
              <a:buAutoNum type="alphaLcParenR"/>
            </a:pPr>
            <a:r>
              <a:rPr lang="pt-BR" dirty="0">
                <a:latin typeface="Palatino Linotype" panose="02040502050505030304" pitchFamily="18" charset="0"/>
              </a:rPr>
              <a:t>Para a Unicamp E/G varia de 10% a 30%, enquanto para USP a variação é de 25% a 10% no período de 2006 a 2015.</a:t>
            </a:r>
          </a:p>
          <a:p>
            <a:pPr marL="342900" indent="-342900">
              <a:buAutoNum type="alphaLcParenR"/>
            </a:pPr>
            <a:r>
              <a:rPr lang="pt-BR" dirty="0">
                <a:latin typeface="Palatino Linotype" panose="02040502050505030304" pitchFamily="18" charset="0"/>
              </a:rPr>
              <a:t>Para os anos de 2006 a 2012, a relação E/G da Unicamp foi superior à do MIT.</a:t>
            </a:r>
          </a:p>
          <a:p>
            <a:pPr marL="342900" indent="-342900">
              <a:buAutoNum type="alphaLcParenR"/>
            </a:pPr>
            <a:r>
              <a:rPr lang="pt-BR" dirty="0">
                <a:latin typeface="Palatino Linotype" panose="02040502050505030304" pitchFamily="18" charset="0"/>
              </a:rPr>
              <a:t>A partir de 2010, houve um forte aumento na relação E/G do MIT, atingindo 31% em 2015.</a:t>
            </a:r>
          </a:p>
          <a:p>
            <a:pPr marL="342900" indent="-342900">
              <a:buAutoNum type="alphaLcParenR"/>
            </a:pPr>
            <a:r>
              <a:rPr lang="pt-BR" dirty="0">
                <a:latin typeface="Palatino Linotype" panose="02040502050505030304" pitchFamily="18" charset="0"/>
              </a:rPr>
              <a:t>Tanto para a USP quanto para a Unicamp, a relação E/G vem diminuindo desde 2007 – queda pode ser compreendida considerando a economia e os problemas políticos do Brasil desde então.</a:t>
            </a:r>
          </a:p>
        </p:txBody>
      </p:sp>
    </p:spTree>
    <p:extLst>
      <p:ext uri="{BB962C8B-B14F-4D97-AF65-F5344CB8AC3E}">
        <p14:creationId xmlns:p14="http://schemas.microsoft.com/office/powerpoint/2010/main" val="314073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6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5192691" cy="436265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Resultados – Coautoria em artigos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1344F5A-ED91-49BF-82C1-A1FC307C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14" y="1579274"/>
            <a:ext cx="8261444" cy="48271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2DF1E-3A89-4CA3-B774-B83B7B7718BA}"/>
              </a:ext>
            </a:extLst>
          </p:cNvPr>
          <p:cNvSpPr txBox="1"/>
          <p:nvPr/>
        </p:nvSpPr>
        <p:spPr>
          <a:xfrm>
            <a:off x="141649" y="6057500"/>
            <a:ext cx="475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Palatino Linotype" panose="02040502050505030304" pitchFamily="18" charset="0"/>
              </a:rPr>
              <a:t>Evolução da fração de coautoria U-B no total de publicações de algumas universidades no Brasil</a:t>
            </a:r>
          </a:p>
        </p:txBody>
      </p:sp>
    </p:spTree>
    <p:extLst>
      <p:ext uri="{BB962C8B-B14F-4D97-AF65-F5344CB8AC3E}">
        <p14:creationId xmlns:p14="http://schemas.microsoft.com/office/powerpoint/2010/main" val="81742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7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5192691" cy="436265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Resultados – Coautoria em artigos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048ADE-3764-4092-8315-7ED2F435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57" y="1714303"/>
            <a:ext cx="7802994" cy="46720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C2DF1E-3A89-4CA3-B774-B83B7B7718BA}"/>
              </a:ext>
            </a:extLst>
          </p:cNvPr>
          <p:cNvSpPr txBox="1"/>
          <p:nvPr/>
        </p:nvSpPr>
        <p:spPr>
          <a:xfrm>
            <a:off x="141649" y="5904231"/>
            <a:ext cx="475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Palatino Linotype" panose="02040502050505030304" pitchFamily="18" charset="0"/>
              </a:rPr>
              <a:t>Comparação da taxa de coautoria U-B para algumas universidades no Brasil e algumas universidades nos EUA, período 2015-17.</a:t>
            </a:r>
          </a:p>
        </p:txBody>
      </p:sp>
    </p:spTree>
    <p:extLst>
      <p:ext uri="{BB962C8B-B14F-4D97-AF65-F5344CB8AC3E}">
        <p14:creationId xmlns:p14="http://schemas.microsoft.com/office/powerpoint/2010/main" val="141880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BBAE8D3-1E26-41D8-B9BA-B2EDD364D516}"/>
              </a:ext>
            </a:extLst>
          </p:cNvPr>
          <p:cNvSpPr/>
          <p:nvPr/>
        </p:nvSpPr>
        <p:spPr>
          <a:xfrm>
            <a:off x="0" y="6541484"/>
            <a:ext cx="12205063" cy="316516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3A48B7-2C04-4FA8-9F38-75912F28B0F8}"/>
              </a:ext>
            </a:extLst>
          </p:cNvPr>
          <p:cNvSpPr/>
          <p:nvPr/>
        </p:nvSpPr>
        <p:spPr>
          <a:xfrm>
            <a:off x="0" y="-1"/>
            <a:ext cx="12192000" cy="877351"/>
          </a:xfrm>
          <a:prstGeom prst="rect">
            <a:avLst/>
          </a:prstGeom>
          <a:solidFill>
            <a:srgbClr val="8C0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51BD41A-FA12-4501-8448-07471C36ECC6}"/>
              </a:ext>
            </a:extLst>
          </p:cNvPr>
          <p:cNvSpPr txBox="1">
            <a:spLocks/>
          </p:cNvSpPr>
          <p:nvPr/>
        </p:nvSpPr>
        <p:spPr>
          <a:xfrm>
            <a:off x="5930537" y="6606799"/>
            <a:ext cx="330926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8</a:t>
            </a:r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1B8DE5CB-A2D1-4BDF-9CC5-E7AA6327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4" t="14839" r="74928" b="72362"/>
          <a:stretch/>
        </p:blipFill>
        <p:spPr>
          <a:xfrm>
            <a:off x="10807337" y="1"/>
            <a:ext cx="1384663" cy="87735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08E02DBC-9BE2-4D84-A863-D7319CDBA0FA}"/>
              </a:ext>
            </a:extLst>
          </p:cNvPr>
          <p:cNvSpPr txBox="1">
            <a:spLocks/>
          </p:cNvSpPr>
          <p:nvPr/>
        </p:nvSpPr>
        <p:spPr>
          <a:xfrm>
            <a:off x="13062" y="6593738"/>
            <a:ext cx="2090058" cy="23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Palatino Linotype" panose="02040502050505030304" pitchFamily="18" charset="0"/>
              </a:rPr>
              <a:t>Polyana Silva – 18 Out,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1850B1D-6633-4F25-B5B5-23E5D6A5DED9}"/>
              </a:ext>
            </a:extLst>
          </p:cNvPr>
          <p:cNvSpPr txBox="1"/>
          <p:nvPr/>
        </p:nvSpPr>
        <p:spPr>
          <a:xfrm>
            <a:off x="7886700" y="6555771"/>
            <a:ext cx="43183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Cruz, C. H. B. (2018). 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Benchmarking </a:t>
            </a:r>
            <a:r>
              <a:rPr lang="pt-BR" sz="1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University-Industry</a:t>
            </a:r>
            <a:r>
              <a:rPr lang="pt-BR" sz="1200" dirty="0">
                <a:solidFill>
                  <a:schemeClr val="bg1"/>
                </a:solidFill>
                <a:latin typeface="Palatino Linotype" panose="02040502050505030304" pitchFamily="18" charset="0"/>
              </a:rPr>
              <a:t>...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A811CE9-67B9-42FE-AF2C-871B9A5DEDE1}"/>
              </a:ext>
            </a:extLst>
          </p:cNvPr>
          <p:cNvSpPr/>
          <p:nvPr/>
        </p:nvSpPr>
        <p:spPr>
          <a:xfrm>
            <a:off x="250847" y="1077694"/>
            <a:ext cx="5192691" cy="436265"/>
          </a:xfrm>
          <a:prstGeom prst="roundRect">
            <a:avLst/>
          </a:prstGeom>
          <a:noFill/>
          <a:ln w="28575">
            <a:solidFill>
              <a:srgbClr val="8C0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latino Linotype" panose="02040502050505030304" pitchFamily="18" charset="0"/>
              </a:rPr>
              <a:t>Resultados – Portfólio de patentes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15F2B3-AAF1-493D-8CA7-FDB12977A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85"/>
          <a:stretch/>
        </p:blipFill>
        <p:spPr>
          <a:xfrm>
            <a:off x="3614057" y="2027655"/>
            <a:ext cx="8299345" cy="406916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39DA3A-D0C0-4063-A157-05800045675C}"/>
              </a:ext>
            </a:extLst>
          </p:cNvPr>
          <p:cNvSpPr txBox="1"/>
          <p:nvPr/>
        </p:nvSpPr>
        <p:spPr>
          <a:xfrm>
            <a:off x="71436" y="6131521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Palatino Linotype" panose="02040502050505030304" pitchFamily="18" charset="0"/>
              </a:rPr>
              <a:t>Titularidade conjunta de patentes depositadas no INPI de 2004 a 2008.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B9AF5A-8E63-4E48-9745-D6E6C24ACABF}"/>
              </a:ext>
            </a:extLst>
          </p:cNvPr>
          <p:cNvSpPr txBox="1"/>
          <p:nvPr/>
        </p:nvSpPr>
        <p:spPr>
          <a:xfrm>
            <a:off x="160701" y="2232088"/>
            <a:ext cx="41112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Transferir tecnologia por meio de licenciamento é uma das muitas contribuições da universidade para a economia, e isso se soma a outras ações.</a:t>
            </a:r>
          </a:p>
          <a:p>
            <a:pPr marL="285750" indent="-285750">
              <a:buFontTx/>
              <a:buChar char="-"/>
            </a:pPr>
            <a:endParaRPr lang="pt-BR" dirty="0">
              <a:latin typeface="Palatino Linotype" panose="0204050205050503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Palatino Linotype" panose="02040502050505030304" pitchFamily="18" charset="0"/>
              </a:rPr>
              <a:t>O erro seria considerar que as receitas do licenciamento substituiriam as receitas públicas de apoio à pesquisa.</a:t>
            </a:r>
          </a:p>
        </p:txBody>
      </p:sp>
    </p:spTree>
    <p:extLst>
      <p:ext uri="{BB962C8B-B14F-4D97-AF65-F5344CB8AC3E}">
        <p14:creationId xmlns:p14="http://schemas.microsoft.com/office/powerpoint/2010/main" val="12577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1220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Polyana Silva</dc:creator>
  <cp:lastModifiedBy>Polyana</cp:lastModifiedBy>
  <cp:revision>1</cp:revision>
  <dcterms:created xsi:type="dcterms:W3CDTF">2021-08-22T14:58:52Z</dcterms:created>
  <dcterms:modified xsi:type="dcterms:W3CDTF">2021-10-18T16:06:51Z</dcterms:modified>
</cp:coreProperties>
</file>