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6" r:id="rId18"/>
    <p:sldId id="273" r:id="rId19"/>
    <p:sldId id="274" r:id="rId20"/>
    <p:sldId id="277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0A5112-B79F-4B93-8DC1-A4863191240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D00045-E0D4-406A-90A3-28FE8B5E3B35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Variável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04267D3C-CD58-4FE2-AB1E-DFDBDDF4C093}" type="parTrans" cxnId="{65862002-6E66-4BC5-980C-F0B5549047A3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6405B0C9-9974-465A-825E-65C1859D8491}" type="sibTrans" cxnId="{65862002-6E66-4BC5-980C-F0B5549047A3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7B9BB26D-994E-4B22-9D69-90F96B7CD6AF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700" dirty="0" err="1" smtClean="0">
              <a:latin typeface="Times New Roman" pitchFamily="18" charset="0"/>
              <a:cs typeface="Times New Roman" pitchFamily="18" charset="0"/>
            </a:rPr>
            <a:t>Qualitativa</a:t>
          </a:r>
          <a:endParaRPr lang="en-US" sz="1700" dirty="0">
            <a:latin typeface="Times New Roman" pitchFamily="18" charset="0"/>
            <a:cs typeface="Times New Roman" pitchFamily="18" charset="0"/>
          </a:endParaRPr>
        </a:p>
      </dgm:t>
    </dgm:pt>
    <dgm:pt modelId="{948765BB-A92D-4644-8C82-DE333BB6B093}" type="parTrans" cxnId="{AF349404-F80B-4579-8FC1-9794B728F690}">
      <dgm:prSet custT="1"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D8C7FF60-EF79-49F2-8399-F39D9F014B2B}" type="sibTrans" cxnId="{AF349404-F80B-4579-8FC1-9794B728F690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72DB15C7-EAA1-41D2-9146-88541BBC730D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Nominal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F9407019-3435-4ACD-9957-92E8389E1FC3}" type="parTrans" cxnId="{21D7CA83-41E2-4C9D-B5A2-95DC13F71541}">
      <dgm:prSet custT="1"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955C061A-78B0-4913-B3EC-6FEFA683438F}" type="sibTrans" cxnId="{21D7CA83-41E2-4C9D-B5A2-95DC13F71541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4774A573-E80A-43B2-B50F-3FC10CC2F0DF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Ordinal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B3DC4200-368D-4183-BB1C-21C2B8BC716E}" type="parTrans" cxnId="{E78D93FA-82F3-4223-9C35-2975B98C45F9}">
      <dgm:prSet custT="1"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B7005A4B-86E8-41F4-B741-A61186550D97}" type="sibTrans" cxnId="{E78D93FA-82F3-4223-9C35-2975B98C45F9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A218D49E-2A7D-4D36-8A43-E053B3C3A696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smtClean="0">
              <a:latin typeface="Times New Roman" pitchFamily="18" charset="0"/>
              <a:cs typeface="Times New Roman" pitchFamily="18" charset="0"/>
            </a:rPr>
            <a:t>Quantitativa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6080C970-A60E-4902-8C09-3ECEBEAA1E34}" type="parTrans" cxnId="{68423E75-C662-4818-9FD0-BDDD27FFB366}">
      <dgm:prSet custT="1"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D5D1F6F2-312B-4ECC-BD75-D3F915D29CB0}" type="sibTrans" cxnId="{68423E75-C662-4818-9FD0-BDDD27FFB366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4A10D67B-048D-4527-9B53-69480AF496D2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Discreta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EFBD027C-5E76-4798-9B9D-299C2B7F05FC}" type="parTrans" cxnId="{9262F978-02D7-4145-8EF5-348BFCE70F49}">
      <dgm:prSet custT="1"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7001A857-84FA-48F5-8932-5DA9A278D376}" type="sibTrans" cxnId="{9262F978-02D7-4145-8EF5-348BFCE70F49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B2378289-64C9-49B6-8CC0-97D497567875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Contínua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3FE47730-A64A-446E-AA01-0C77D8336770}" type="parTrans" cxnId="{EB2BE011-10EC-4D36-9644-5F4685112774}">
      <dgm:prSet custT="1"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46C51678-E26B-4A3E-B236-9087BC3791C2}" type="sibTrans" cxnId="{EB2BE011-10EC-4D36-9644-5F4685112774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FC3B9FA6-9904-4484-8DC7-EFB211C2C05C}" type="pres">
      <dgm:prSet presAssocID="{A30A5112-B79F-4B93-8DC1-A4863191240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28D4E8-2A35-4278-8FF0-EA1F4028360E}" type="pres">
      <dgm:prSet presAssocID="{D5D00045-E0D4-406A-90A3-28FE8B5E3B35}" presName="root1" presStyleCnt="0"/>
      <dgm:spPr/>
    </dgm:pt>
    <dgm:pt modelId="{3E6B8560-01CB-4696-A142-C7EB6B0F97D0}" type="pres">
      <dgm:prSet presAssocID="{D5D00045-E0D4-406A-90A3-28FE8B5E3B3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376DE-9F13-4BF0-9A9F-3C0F86A1B9C9}" type="pres">
      <dgm:prSet presAssocID="{D5D00045-E0D4-406A-90A3-28FE8B5E3B35}" presName="level2hierChild" presStyleCnt="0"/>
      <dgm:spPr/>
    </dgm:pt>
    <dgm:pt modelId="{AB0B0145-AC47-4136-A909-DEB1170A802B}" type="pres">
      <dgm:prSet presAssocID="{948765BB-A92D-4644-8C82-DE333BB6B09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E38F14B0-0BD1-47BB-9149-8B8C9DE36B04}" type="pres">
      <dgm:prSet presAssocID="{948765BB-A92D-4644-8C82-DE333BB6B09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C4851B6-CE58-43C6-8F13-1A54EC3AA6EF}" type="pres">
      <dgm:prSet presAssocID="{7B9BB26D-994E-4B22-9D69-90F96B7CD6AF}" presName="root2" presStyleCnt="0"/>
      <dgm:spPr/>
    </dgm:pt>
    <dgm:pt modelId="{968979FF-FC39-43AE-A981-EC2ADFBD7C30}" type="pres">
      <dgm:prSet presAssocID="{7B9BB26D-994E-4B22-9D69-90F96B7CD6A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8E15FD-017B-4F9C-86FC-46207D21E838}" type="pres">
      <dgm:prSet presAssocID="{7B9BB26D-994E-4B22-9D69-90F96B7CD6AF}" presName="level3hierChild" presStyleCnt="0"/>
      <dgm:spPr/>
    </dgm:pt>
    <dgm:pt modelId="{A0661CE3-A996-4C4C-A681-1F29F96B8E35}" type="pres">
      <dgm:prSet presAssocID="{F9407019-3435-4ACD-9957-92E8389E1FC3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51C3EAF8-BAFF-4785-89B5-CE5B22AD462F}" type="pres">
      <dgm:prSet presAssocID="{F9407019-3435-4ACD-9957-92E8389E1FC3}" presName="connTx" presStyleLbl="parChTrans1D3" presStyleIdx="0" presStyleCnt="4"/>
      <dgm:spPr/>
      <dgm:t>
        <a:bodyPr/>
        <a:lstStyle/>
        <a:p>
          <a:endParaRPr lang="en-US"/>
        </a:p>
      </dgm:t>
    </dgm:pt>
    <dgm:pt modelId="{6E084BD9-0EF5-4625-9379-C23A0BFEE9FB}" type="pres">
      <dgm:prSet presAssocID="{72DB15C7-EAA1-41D2-9146-88541BBC730D}" presName="root2" presStyleCnt="0"/>
      <dgm:spPr/>
    </dgm:pt>
    <dgm:pt modelId="{97A7ABCF-2056-4AF0-8A57-83AADD682FB8}" type="pres">
      <dgm:prSet presAssocID="{72DB15C7-EAA1-41D2-9146-88541BBC730D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2C52C6-6103-4BA6-9F6B-93086E049C4B}" type="pres">
      <dgm:prSet presAssocID="{72DB15C7-EAA1-41D2-9146-88541BBC730D}" presName="level3hierChild" presStyleCnt="0"/>
      <dgm:spPr/>
    </dgm:pt>
    <dgm:pt modelId="{58C66297-F216-415A-9316-64BFC5827550}" type="pres">
      <dgm:prSet presAssocID="{B3DC4200-368D-4183-BB1C-21C2B8BC716E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C4EF451B-3103-4B83-967B-23B3191E5A78}" type="pres">
      <dgm:prSet presAssocID="{B3DC4200-368D-4183-BB1C-21C2B8BC716E}" presName="connTx" presStyleLbl="parChTrans1D3" presStyleIdx="1" presStyleCnt="4"/>
      <dgm:spPr/>
      <dgm:t>
        <a:bodyPr/>
        <a:lstStyle/>
        <a:p>
          <a:endParaRPr lang="en-US"/>
        </a:p>
      </dgm:t>
    </dgm:pt>
    <dgm:pt modelId="{01FF502B-73D4-43C6-9422-35C853D5A23F}" type="pres">
      <dgm:prSet presAssocID="{4774A573-E80A-43B2-B50F-3FC10CC2F0DF}" presName="root2" presStyleCnt="0"/>
      <dgm:spPr/>
    </dgm:pt>
    <dgm:pt modelId="{BBDFA493-3E96-4ABE-B7C5-0D025EF9A4E1}" type="pres">
      <dgm:prSet presAssocID="{4774A573-E80A-43B2-B50F-3FC10CC2F0D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24066F-2858-488C-B08F-8D07E8B0C067}" type="pres">
      <dgm:prSet presAssocID="{4774A573-E80A-43B2-B50F-3FC10CC2F0DF}" presName="level3hierChild" presStyleCnt="0"/>
      <dgm:spPr/>
    </dgm:pt>
    <dgm:pt modelId="{D5E043B1-7ED6-4BAD-B4D3-04D34ED0A35F}" type="pres">
      <dgm:prSet presAssocID="{6080C970-A60E-4902-8C09-3ECEBEAA1E3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20BF3457-0904-4397-B712-22D0493B7398}" type="pres">
      <dgm:prSet presAssocID="{6080C970-A60E-4902-8C09-3ECEBEAA1E3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87A4470A-7D66-4124-8692-37A536641EA8}" type="pres">
      <dgm:prSet presAssocID="{A218D49E-2A7D-4D36-8A43-E053B3C3A696}" presName="root2" presStyleCnt="0"/>
      <dgm:spPr/>
    </dgm:pt>
    <dgm:pt modelId="{9F4C4325-293D-40CC-8D8F-8B9BE771A0FB}" type="pres">
      <dgm:prSet presAssocID="{A218D49E-2A7D-4D36-8A43-E053B3C3A696}" presName="LevelTwoTextNode" presStyleLbl="node2" presStyleIdx="1" presStyleCnt="2" custScaleX="1121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124730-9CC7-4D2D-81C0-13B1A22B4A3E}" type="pres">
      <dgm:prSet presAssocID="{A218D49E-2A7D-4D36-8A43-E053B3C3A696}" presName="level3hierChild" presStyleCnt="0"/>
      <dgm:spPr/>
    </dgm:pt>
    <dgm:pt modelId="{84107935-A358-453F-B93C-26A0ED8941BF}" type="pres">
      <dgm:prSet presAssocID="{EFBD027C-5E76-4798-9B9D-299C2B7F05FC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95AE9045-32E9-4231-9734-E350AA321170}" type="pres">
      <dgm:prSet presAssocID="{EFBD027C-5E76-4798-9B9D-299C2B7F05FC}" presName="connTx" presStyleLbl="parChTrans1D3" presStyleIdx="2" presStyleCnt="4"/>
      <dgm:spPr/>
      <dgm:t>
        <a:bodyPr/>
        <a:lstStyle/>
        <a:p>
          <a:endParaRPr lang="en-US"/>
        </a:p>
      </dgm:t>
    </dgm:pt>
    <dgm:pt modelId="{714C9C0B-5A5E-469D-9D37-F729E5EA467E}" type="pres">
      <dgm:prSet presAssocID="{4A10D67B-048D-4527-9B53-69480AF496D2}" presName="root2" presStyleCnt="0"/>
      <dgm:spPr/>
    </dgm:pt>
    <dgm:pt modelId="{3BF280F7-EA7A-409E-8270-3ED21595C758}" type="pres">
      <dgm:prSet presAssocID="{4A10D67B-048D-4527-9B53-69480AF496D2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E77FBE-FAA6-4F94-85F7-34B2CF1843AC}" type="pres">
      <dgm:prSet presAssocID="{4A10D67B-048D-4527-9B53-69480AF496D2}" presName="level3hierChild" presStyleCnt="0"/>
      <dgm:spPr/>
    </dgm:pt>
    <dgm:pt modelId="{CF32A1F6-2478-44A2-8823-A302236CD513}" type="pres">
      <dgm:prSet presAssocID="{3FE47730-A64A-446E-AA01-0C77D8336770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201DD2DF-C6AC-4B2F-B7C1-023A7275007B}" type="pres">
      <dgm:prSet presAssocID="{3FE47730-A64A-446E-AA01-0C77D8336770}" presName="connTx" presStyleLbl="parChTrans1D3" presStyleIdx="3" presStyleCnt="4"/>
      <dgm:spPr/>
      <dgm:t>
        <a:bodyPr/>
        <a:lstStyle/>
        <a:p>
          <a:endParaRPr lang="en-US"/>
        </a:p>
      </dgm:t>
    </dgm:pt>
    <dgm:pt modelId="{87D5AA91-10D0-4F02-BDA8-7BF1178B9248}" type="pres">
      <dgm:prSet presAssocID="{B2378289-64C9-49B6-8CC0-97D497567875}" presName="root2" presStyleCnt="0"/>
      <dgm:spPr/>
    </dgm:pt>
    <dgm:pt modelId="{C21FF57E-3752-49B0-92C1-34D3CF5EC73B}" type="pres">
      <dgm:prSet presAssocID="{B2378289-64C9-49B6-8CC0-97D497567875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E27518-0C97-45E7-9DFF-1E542F2B3259}" type="pres">
      <dgm:prSet presAssocID="{B2378289-64C9-49B6-8CC0-97D497567875}" presName="level3hierChild" presStyleCnt="0"/>
      <dgm:spPr/>
    </dgm:pt>
  </dgm:ptLst>
  <dgm:cxnLst>
    <dgm:cxn modelId="{84AEDC71-E4BB-4C44-8E6A-2CC9E0A5DC13}" type="presOf" srcId="{7B9BB26D-994E-4B22-9D69-90F96B7CD6AF}" destId="{968979FF-FC39-43AE-A981-EC2ADFBD7C30}" srcOrd="0" destOrd="0" presId="urn:microsoft.com/office/officeart/2005/8/layout/hierarchy2"/>
    <dgm:cxn modelId="{40F9E338-5301-45C8-9731-ACB80D2B7C69}" type="presOf" srcId="{EFBD027C-5E76-4798-9B9D-299C2B7F05FC}" destId="{84107935-A358-453F-B93C-26A0ED8941BF}" srcOrd="0" destOrd="0" presId="urn:microsoft.com/office/officeart/2005/8/layout/hierarchy2"/>
    <dgm:cxn modelId="{40FFBC10-A024-4387-9FCD-5F3384F8BA44}" type="presOf" srcId="{D5D00045-E0D4-406A-90A3-28FE8B5E3B35}" destId="{3E6B8560-01CB-4696-A142-C7EB6B0F97D0}" srcOrd="0" destOrd="0" presId="urn:microsoft.com/office/officeart/2005/8/layout/hierarchy2"/>
    <dgm:cxn modelId="{6FD13146-E7D8-447D-BBE9-01032B89A9B3}" type="presOf" srcId="{B3DC4200-368D-4183-BB1C-21C2B8BC716E}" destId="{58C66297-F216-415A-9316-64BFC5827550}" srcOrd="0" destOrd="0" presId="urn:microsoft.com/office/officeart/2005/8/layout/hierarchy2"/>
    <dgm:cxn modelId="{7E5A8CBD-4881-4F45-9699-8B05621614A1}" type="presOf" srcId="{B2378289-64C9-49B6-8CC0-97D497567875}" destId="{C21FF57E-3752-49B0-92C1-34D3CF5EC73B}" srcOrd="0" destOrd="0" presId="urn:microsoft.com/office/officeart/2005/8/layout/hierarchy2"/>
    <dgm:cxn modelId="{E78D93FA-82F3-4223-9C35-2975B98C45F9}" srcId="{7B9BB26D-994E-4B22-9D69-90F96B7CD6AF}" destId="{4774A573-E80A-43B2-B50F-3FC10CC2F0DF}" srcOrd="1" destOrd="0" parTransId="{B3DC4200-368D-4183-BB1C-21C2B8BC716E}" sibTransId="{B7005A4B-86E8-41F4-B741-A61186550D97}"/>
    <dgm:cxn modelId="{21D7CA83-41E2-4C9D-B5A2-95DC13F71541}" srcId="{7B9BB26D-994E-4B22-9D69-90F96B7CD6AF}" destId="{72DB15C7-EAA1-41D2-9146-88541BBC730D}" srcOrd="0" destOrd="0" parTransId="{F9407019-3435-4ACD-9957-92E8389E1FC3}" sibTransId="{955C061A-78B0-4913-B3EC-6FEFA683438F}"/>
    <dgm:cxn modelId="{22ED59B8-CD63-4992-AA5A-4A1FD3F0C1B2}" type="presOf" srcId="{72DB15C7-EAA1-41D2-9146-88541BBC730D}" destId="{97A7ABCF-2056-4AF0-8A57-83AADD682FB8}" srcOrd="0" destOrd="0" presId="urn:microsoft.com/office/officeart/2005/8/layout/hierarchy2"/>
    <dgm:cxn modelId="{F6B1AFD0-0DB6-4861-99ED-A2DBAD434C9D}" type="presOf" srcId="{F9407019-3435-4ACD-9957-92E8389E1FC3}" destId="{51C3EAF8-BAFF-4785-89B5-CE5B22AD462F}" srcOrd="1" destOrd="0" presId="urn:microsoft.com/office/officeart/2005/8/layout/hierarchy2"/>
    <dgm:cxn modelId="{C9A67DBC-3B20-42B0-B638-7DAA9D2E4948}" type="presOf" srcId="{948765BB-A92D-4644-8C82-DE333BB6B093}" destId="{AB0B0145-AC47-4136-A909-DEB1170A802B}" srcOrd="0" destOrd="0" presId="urn:microsoft.com/office/officeart/2005/8/layout/hierarchy2"/>
    <dgm:cxn modelId="{65862002-6E66-4BC5-980C-F0B5549047A3}" srcId="{A30A5112-B79F-4B93-8DC1-A48631912407}" destId="{D5D00045-E0D4-406A-90A3-28FE8B5E3B35}" srcOrd="0" destOrd="0" parTransId="{04267D3C-CD58-4FE2-AB1E-DFDBDDF4C093}" sibTransId="{6405B0C9-9974-465A-825E-65C1859D8491}"/>
    <dgm:cxn modelId="{87A2E10E-FDFB-428A-8FBD-D237486B680E}" type="presOf" srcId="{948765BB-A92D-4644-8C82-DE333BB6B093}" destId="{E38F14B0-0BD1-47BB-9149-8B8C9DE36B04}" srcOrd="1" destOrd="0" presId="urn:microsoft.com/office/officeart/2005/8/layout/hierarchy2"/>
    <dgm:cxn modelId="{1E8064DF-98F1-49C8-B0A2-437D5F15553E}" type="presOf" srcId="{6080C970-A60E-4902-8C09-3ECEBEAA1E34}" destId="{D5E043B1-7ED6-4BAD-B4D3-04D34ED0A35F}" srcOrd="0" destOrd="0" presId="urn:microsoft.com/office/officeart/2005/8/layout/hierarchy2"/>
    <dgm:cxn modelId="{2A3F90B0-9C10-4BE4-AF5D-1A78BED9B097}" type="presOf" srcId="{4774A573-E80A-43B2-B50F-3FC10CC2F0DF}" destId="{BBDFA493-3E96-4ABE-B7C5-0D025EF9A4E1}" srcOrd="0" destOrd="0" presId="urn:microsoft.com/office/officeart/2005/8/layout/hierarchy2"/>
    <dgm:cxn modelId="{B800AE46-3D38-4151-AECD-FC3001DB7804}" type="presOf" srcId="{A218D49E-2A7D-4D36-8A43-E053B3C3A696}" destId="{9F4C4325-293D-40CC-8D8F-8B9BE771A0FB}" srcOrd="0" destOrd="0" presId="urn:microsoft.com/office/officeart/2005/8/layout/hierarchy2"/>
    <dgm:cxn modelId="{168E1853-2A25-4F49-A0BC-544F8910EE30}" type="presOf" srcId="{B3DC4200-368D-4183-BB1C-21C2B8BC716E}" destId="{C4EF451B-3103-4B83-967B-23B3191E5A78}" srcOrd="1" destOrd="0" presId="urn:microsoft.com/office/officeart/2005/8/layout/hierarchy2"/>
    <dgm:cxn modelId="{EB2BE011-10EC-4D36-9644-5F4685112774}" srcId="{A218D49E-2A7D-4D36-8A43-E053B3C3A696}" destId="{B2378289-64C9-49B6-8CC0-97D497567875}" srcOrd="1" destOrd="0" parTransId="{3FE47730-A64A-446E-AA01-0C77D8336770}" sibTransId="{46C51678-E26B-4A3E-B236-9087BC3791C2}"/>
    <dgm:cxn modelId="{5291F488-ED48-408B-BC10-F82729CB1183}" type="presOf" srcId="{EFBD027C-5E76-4798-9B9D-299C2B7F05FC}" destId="{95AE9045-32E9-4231-9734-E350AA321170}" srcOrd="1" destOrd="0" presId="urn:microsoft.com/office/officeart/2005/8/layout/hierarchy2"/>
    <dgm:cxn modelId="{AF349404-F80B-4579-8FC1-9794B728F690}" srcId="{D5D00045-E0D4-406A-90A3-28FE8B5E3B35}" destId="{7B9BB26D-994E-4B22-9D69-90F96B7CD6AF}" srcOrd="0" destOrd="0" parTransId="{948765BB-A92D-4644-8C82-DE333BB6B093}" sibTransId="{D8C7FF60-EF79-49F2-8399-F39D9F014B2B}"/>
    <dgm:cxn modelId="{7EA6EB73-9651-4BB6-8C36-91530DECF477}" type="presOf" srcId="{6080C970-A60E-4902-8C09-3ECEBEAA1E34}" destId="{20BF3457-0904-4397-B712-22D0493B7398}" srcOrd="1" destOrd="0" presId="urn:microsoft.com/office/officeart/2005/8/layout/hierarchy2"/>
    <dgm:cxn modelId="{9262F978-02D7-4145-8EF5-348BFCE70F49}" srcId="{A218D49E-2A7D-4D36-8A43-E053B3C3A696}" destId="{4A10D67B-048D-4527-9B53-69480AF496D2}" srcOrd="0" destOrd="0" parTransId="{EFBD027C-5E76-4798-9B9D-299C2B7F05FC}" sibTransId="{7001A857-84FA-48F5-8932-5DA9A278D376}"/>
    <dgm:cxn modelId="{478711CE-4F3F-451B-B83B-5AB44733ADAA}" type="presOf" srcId="{3FE47730-A64A-446E-AA01-0C77D8336770}" destId="{CF32A1F6-2478-44A2-8823-A302236CD513}" srcOrd="0" destOrd="0" presId="urn:microsoft.com/office/officeart/2005/8/layout/hierarchy2"/>
    <dgm:cxn modelId="{223D56F7-6F8F-4443-8A82-2359C7B270FB}" type="presOf" srcId="{F9407019-3435-4ACD-9957-92E8389E1FC3}" destId="{A0661CE3-A996-4C4C-A681-1F29F96B8E35}" srcOrd="0" destOrd="0" presId="urn:microsoft.com/office/officeart/2005/8/layout/hierarchy2"/>
    <dgm:cxn modelId="{C06000D6-B9DE-4125-95A7-62CDC4F3C32E}" type="presOf" srcId="{3FE47730-A64A-446E-AA01-0C77D8336770}" destId="{201DD2DF-C6AC-4B2F-B7C1-023A7275007B}" srcOrd="1" destOrd="0" presId="urn:microsoft.com/office/officeart/2005/8/layout/hierarchy2"/>
    <dgm:cxn modelId="{68423E75-C662-4818-9FD0-BDDD27FFB366}" srcId="{D5D00045-E0D4-406A-90A3-28FE8B5E3B35}" destId="{A218D49E-2A7D-4D36-8A43-E053B3C3A696}" srcOrd="1" destOrd="0" parTransId="{6080C970-A60E-4902-8C09-3ECEBEAA1E34}" sibTransId="{D5D1F6F2-312B-4ECC-BD75-D3F915D29CB0}"/>
    <dgm:cxn modelId="{ACEBF09A-990F-4CCE-875B-BEEFDF2BB14D}" type="presOf" srcId="{A30A5112-B79F-4B93-8DC1-A48631912407}" destId="{FC3B9FA6-9904-4484-8DC7-EFB211C2C05C}" srcOrd="0" destOrd="0" presId="urn:microsoft.com/office/officeart/2005/8/layout/hierarchy2"/>
    <dgm:cxn modelId="{CB10F241-9906-478D-894C-DA35FEB16097}" type="presOf" srcId="{4A10D67B-048D-4527-9B53-69480AF496D2}" destId="{3BF280F7-EA7A-409E-8270-3ED21595C758}" srcOrd="0" destOrd="0" presId="urn:microsoft.com/office/officeart/2005/8/layout/hierarchy2"/>
    <dgm:cxn modelId="{E5EB9BF8-1E70-4348-8C42-F29BBF7F4399}" type="presParOf" srcId="{FC3B9FA6-9904-4484-8DC7-EFB211C2C05C}" destId="{1528D4E8-2A35-4278-8FF0-EA1F4028360E}" srcOrd="0" destOrd="0" presId="urn:microsoft.com/office/officeart/2005/8/layout/hierarchy2"/>
    <dgm:cxn modelId="{C0A0F0DC-1850-471E-B94D-7E555625A17A}" type="presParOf" srcId="{1528D4E8-2A35-4278-8FF0-EA1F4028360E}" destId="{3E6B8560-01CB-4696-A142-C7EB6B0F97D0}" srcOrd="0" destOrd="0" presId="urn:microsoft.com/office/officeart/2005/8/layout/hierarchy2"/>
    <dgm:cxn modelId="{E44FC7BB-7F06-4478-8296-7193E54B084A}" type="presParOf" srcId="{1528D4E8-2A35-4278-8FF0-EA1F4028360E}" destId="{470376DE-9F13-4BF0-9A9F-3C0F86A1B9C9}" srcOrd="1" destOrd="0" presId="urn:microsoft.com/office/officeart/2005/8/layout/hierarchy2"/>
    <dgm:cxn modelId="{D7D14487-8904-4311-9161-4B44F502EB77}" type="presParOf" srcId="{470376DE-9F13-4BF0-9A9F-3C0F86A1B9C9}" destId="{AB0B0145-AC47-4136-A909-DEB1170A802B}" srcOrd="0" destOrd="0" presId="urn:microsoft.com/office/officeart/2005/8/layout/hierarchy2"/>
    <dgm:cxn modelId="{A2278260-11E5-437B-B458-52C781017AD0}" type="presParOf" srcId="{AB0B0145-AC47-4136-A909-DEB1170A802B}" destId="{E38F14B0-0BD1-47BB-9149-8B8C9DE36B04}" srcOrd="0" destOrd="0" presId="urn:microsoft.com/office/officeart/2005/8/layout/hierarchy2"/>
    <dgm:cxn modelId="{CF365986-9FDA-48FD-8454-254D48CBACB4}" type="presParOf" srcId="{470376DE-9F13-4BF0-9A9F-3C0F86A1B9C9}" destId="{FC4851B6-CE58-43C6-8F13-1A54EC3AA6EF}" srcOrd="1" destOrd="0" presId="urn:microsoft.com/office/officeart/2005/8/layout/hierarchy2"/>
    <dgm:cxn modelId="{FF4BA350-7F96-4C49-ABA3-F9E6B925EFD2}" type="presParOf" srcId="{FC4851B6-CE58-43C6-8F13-1A54EC3AA6EF}" destId="{968979FF-FC39-43AE-A981-EC2ADFBD7C30}" srcOrd="0" destOrd="0" presId="urn:microsoft.com/office/officeart/2005/8/layout/hierarchy2"/>
    <dgm:cxn modelId="{03E3CB14-DB3E-4CB5-8717-21E37213A1D7}" type="presParOf" srcId="{FC4851B6-CE58-43C6-8F13-1A54EC3AA6EF}" destId="{888E15FD-017B-4F9C-86FC-46207D21E838}" srcOrd="1" destOrd="0" presId="urn:microsoft.com/office/officeart/2005/8/layout/hierarchy2"/>
    <dgm:cxn modelId="{547AEAB6-A741-493A-940A-7CD35BA0ECA2}" type="presParOf" srcId="{888E15FD-017B-4F9C-86FC-46207D21E838}" destId="{A0661CE3-A996-4C4C-A681-1F29F96B8E35}" srcOrd="0" destOrd="0" presId="urn:microsoft.com/office/officeart/2005/8/layout/hierarchy2"/>
    <dgm:cxn modelId="{7094117E-E4EC-4C71-A3DA-6992FC096E4D}" type="presParOf" srcId="{A0661CE3-A996-4C4C-A681-1F29F96B8E35}" destId="{51C3EAF8-BAFF-4785-89B5-CE5B22AD462F}" srcOrd="0" destOrd="0" presId="urn:microsoft.com/office/officeart/2005/8/layout/hierarchy2"/>
    <dgm:cxn modelId="{F68C9DF9-8713-4C57-B874-D31ED7A61290}" type="presParOf" srcId="{888E15FD-017B-4F9C-86FC-46207D21E838}" destId="{6E084BD9-0EF5-4625-9379-C23A0BFEE9FB}" srcOrd="1" destOrd="0" presId="urn:microsoft.com/office/officeart/2005/8/layout/hierarchy2"/>
    <dgm:cxn modelId="{6E8EA717-53A3-4C8C-8FC9-9C20283127DF}" type="presParOf" srcId="{6E084BD9-0EF5-4625-9379-C23A0BFEE9FB}" destId="{97A7ABCF-2056-4AF0-8A57-83AADD682FB8}" srcOrd="0" destOrd="0" presId="urn:microsoft.com/office/officeart/2005/8/layout/hierarchy2"/>
    <dgm:cxn modelId="{55293283-C42B-4B2A-AE1E-E6D21C9E9A48}" type="presParOf" srcId="{6E084BD9-0EF5-4625-9379-C23A0BFEE9FB}" destId="{5C2C52C6-6103-4BA6-9F6B-93086E049C4B}" srcOrd="1" destOrd="0" presId="urn:microsoft.com/office/officeart/2005/8/layout/hierarchy2"/>
    <dgm:cxn modelId="{9D9B7DBC-7055-442E-93EA-148A0BB9265E}" type="presParOf" srcId="{888E15FD-017B-4F9C-86FC-46207D21E838}" destId="{58C66297-F216-415A-9316-64BFC5827550}" srcOrd="2" destOrd="0" presId="urn:microsoft.com/office/officeart/2005/8/layout/hierarchy2"/>
    <dgm:cxn modelId="{D066CC3A-A75D-4B46-AA4B-0F5AA14527F7}" type="presParOf" srcId="{58C66297-F216-415A-9316-64BFC5827550}" destId="{C4EF451B-3103-4B83-967B-23B3191E5A78}" srcOrd="0" destOrd="0" presId="urn:microsoft.com/office/officeart/2005/8/layout/hierarchy2"/>
    <dgm:cxn modelId="{2012618F-CF27-4B26-8D25-11ECA2F0A038}" type="presParOf" srcId="{888E15FD-017B-4F9C-86FC-46207D21E838}" destId="{01FF502B-73D4-43C6-9422-35C853D5A23F}" srcOrd="3" destOrd="0" presId="urn:microsoft.com/office/officeart/2005/8/layout/hierarchy2"/>
    <dgm:cxn modelId="{B1017301-8E1B-41F7-A05B-FDAB8DF3C8B3}" type="presParOf" srcId="{01FF502B-73D4-43C6-9422-35C853D5A23F}" destId="{BBDFA493-3E96-4ABE-B7C5-0D025EF9A4E1}" srcOrd="0" destOrd="0" presId="urn:microsoft.com/office/officeart/2005/8/layout/hierarchy2"/>
    <dgm:cxn modelId="{E0331B3D-2D57-423E-AA8D-EA313B76477F}" type="presParOf" srcId="{01FF502B-73D4-43C6-9422-35C853D5A23F}" destId="{5224066F-2858-488C-B08F-8D07E8B0C067}" srcOrd="1" destOrd="0" presId="urn:microsoft.com/office/officeart/2005/8/layout/hierarchy2"/>
    <dgm:cxn modelId="{D6DAC719-AE3D-4275-8989-8B55CB39521B}" type="presParOf" srcId="{470376DE-9F13-4BF0-9A9F-3C0F86A1B9C9}" destId="{D5E043B1-7ED6-4BAD-B4D3-04D34ED0A35F}" srcOrd="2" destOrd="0" presId="urn:microsoft.com/office/officeart/2005/8/layout/hierarchy2"/>
    <dgm:cxn modelId="{0A5E3133-F362-491D-9DF6-7D42F1D2DA70}" type="presParOf" srcId="{D5E043B1-7ED6-4BAD-B4D3-04D34ED0A35F}" destId="{20BF3457-0904-4397-B712-22D0493B7398}" srcOrd="0" destOrd="0" presId="urn:microsoft.com/office/officeart/2005/8/layout/hierarchy2"/>
    <dgm:cxn modelId="{AC1D4133-780A-49AB-A003-3AB1FBAF1386}" type="presParOf" srcId="{470376DE-9F13-4BF0-9A9F-3C0F86A1B9C9}" destId="{87A4470A-7D66-4124-8692-37A536641EA8}" srcOrd="3" destOrd="0" presId="urn:microsoft.com/office/officeart/2005/8/layout/hierarchy2"/>
    <dgm:cxn modelId="{382D0EC0-00CA-4AAC-98C0-CEA2B99E68AC}" type="presParOf" srcId="{87A4470A-7D66-4124-8692-37A536641EA8}" destId="{9F4C4325-293D-40CC-8D8F-8B9BE771A0FB}" srcOrd="0" destOrd="0" presId="urn:microsoft.com/office/officeart/2005/8/layout/hierarchy2"/>
    <dgm:cxn modelId="{2193E2B2-3EBC-48C1-A6B9-F58EFF66E72D}" type="presParOf" srcId="{87A4470A-7D66-4124-8692-37A536641EA8}" destId="{38124730-9CC7-4D2D-81C0-13B1A22B4A3E}" srcOrd="1" destOrd="0" presId="urn:microsoft.com/office/officeart/2005/8/layout/hierarchy2"/>
    <dgm:cxn modelId="{CC9B6716-CFB6-45A3-8462-D4331F9067A0}" type="presParOf" srcId="{38124730-9CC7-4D2D-81C0-13B1A22B4A3E}" destId="{84107935-A358-453F-B93C-26A0ED8941BF}" srcOrd="0" destOrd="0" presId="urn:microsoft.com/office/officeart/2005/8/layout/hierarchy2"/>
    <dgm:cxn modelId="{730B7E51-F777-4389-9E70-B78735EA7EEC}" type="presParOf" srcId="{84107935-A358-453F-B93C-26A0ED8941BF}" destId="{95AE9045-32E9-4231-9734-E350AA321170}" srcOrd="0" destOrd="0" presId="urn:microsoft.com/office/officeart/2005/8/layout/hierarchy2"/>
    <dgm:cxn modelId="{6D93CB02-564A-42D2-B82A-D0DBC976050E}" type="presParOf" srcId="{38124730-9CC7-4D2D-81C0-13B1A22B4A3E}" destId="{714C9C0B-5A5E-469D-9D37-F729E5EA467E}" srcOrd="1" destOrd="0" presId="urn:microsoft.com/office/officeart/2005/8/layout/hierarchy2"/>
    <dgm:cxn modelId="{91C3D096-9EBE-4780-9EA3-EF1946CD9606}" type="presParOf" srcId="{714C9C0B-5A5E-469D-9D37-F729E5EA467E}" destId="{3BF280F7-EA7A-409E-8270-3ED21595C758}" srcOrd="0" destOrd="0" presId="urn:microsoft.com/office/officeart/2005/8/layout/hierarchy2"/>
    <dgm:cxn modelId="{79AC163C-E07A-4EC1-A917-CA7AB8E4D5C5}" type="presParOf" srcId="{714C9C0B-5A5E-469D-9D37-F729E5EA467E}" destId="{2CE77FBE-FAA6-4F94-85F7-34B2CF1843AC}" srcOrd="1" destOrd="0" presId="urn:microsoft.com/office/officeart/2005/8/layout/hierarchy2"/>
    <dgm:cxn modelId="{C1B4FC6B-0778-44D4-95A6-E0F5528DD84B}" type="presParOf" srcId="{38124730-9CC7-4D2D-81C0-13B1A22B4A3E}" destId="{CF32A1F6-2478-44A2-8823-A302236CD513}" srcOrd="2" destOrd="0" presId="urn:microsoft.com/office/officeart/2005/8/layout/hierarchy2"/>
    <dgm:cxn modelId="{659AC754-EB5D-4596-8375-B459BACD2B99}" type="presParOf" srcId="{CF32A1F6-2478-44A2-8823-A302236CD513}" destId="{201DD2DF-C6AC-4B2F-B7C1-023A7275007B}" srcOrd="0" destOrd="0" presId="urn:microsoft.com/office/officeart/2005/8/layout/hierarchy2"/>
    <dgm:cxn modelId="{F875B960-D48A-4591-A34C-15698ADB3DA3}" type="presParOf" srcId="{38124730-9CC7-4D2D-81C0-13B1A22B4A3E}" destId="{87D5AA91-10D0-4F02-BDA8-7BF1178B9248}" srcOrd="3" destOrd="0" presId="urn:microsoft.com/office/officeart/2005/8/layout/hierarchy2"/>
    <dgm:cxn modelId="{FE63CE0A-9242-4E12-9065-58DE73D747EF}" type="presParOf" srcId="{87D5AA91-10D0-4F02-BDA8-7BF1178B9248}" destId="{C21FF57E-3752-49B0-92C1-34D3CF5EC73B}" srcOrd="0" destOrd="0" presId="urn:microsoft.com/office/officeart/2005/8/layout/hierarchy2"/>
    <dgm:cxn modelId="{0D2DE635-0694-437D-B6E8-6ED31EE938BB}" type="presParOf" srcId="{87D5AA91-10D0-4F02-BDA8-7BF1178B9248}" destId="{C4E27518-0C97-45E7-9DFF-1E542F2B325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62E21A-C67E-4A20-BF90-702BED6CB126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222074-8182-4446-8798-FFA0FA78CAA6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População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3958AC5C-E0AA-493A-A15F-0E84089BE7F7}" type="parTrans" cxnId="{A415745F-54B1-4938-BF8E-89A5DC64AEF6}">
      <dgm:prSet/>
      <dgm:spPr/>
      <dgm:t>
        <a:bodyPr/>
        <a:lstStyle/>
        <a:p>
          <a:endParaRPr lang="en-US"/>
        </a:p>
      </dgm:t>
    </dgm:pt>
    <dgm:pt modelId="{054593A7-DE87-4E1C-9D1F-39C9476F3E7D}" type="sibTrans" cxnId="{A415745F-54B1-4938-BF8E-89A5DC64AEF6}">
      <dgm:prSet/>
      <dgm:spPr/>
      <dgm:t>
        <a:bodyPr/>
        <a:lstStyle/>
        <a:p>
          <a:endParaRPr lang="en-US"/>
        </a:p>
      </dgm:t>
    </dgm:pt>
    <dgm:pt modelId="{9B3B26D7-BC39-43A6-A558-D9A24654832C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Amostra</a:t>
          </a:r>
          <a:endParaRPr lang="en-US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BC5A88-A7C4-4C91-9BC4-D1896B82F58C}" type="parTrans" cxnId="{70D91E41-3304-4D35-AE9F-33B553B158F3}">
      <dgm:prSet/>
      <dgm:spPr/>
      <dgm:t>
        <a:bodyPr/>
        <a:lstStyle/>
        <a:p>
          <a:endParaRPr lang="en-US"/>
        </a:p>
      </dgm:t>
    </dgm:pt>
    <dgm:pt modelId="{1191D00E-1A92-464F-9368-482B844688C6}" type="sibTrans" cxnId="{70D91E41-3304-4D35-AE9F-33B553B158F3}">
      <dgm:prSet/>
      <dgm:spPr/>
      <dgm:t>
        <a:bodyPr/>
        <a:lstStyle/>
        <a:p>
          <a:endParaRPr lang="en-US"/>
        </a:p>
      </dgm:t>
    </dgm:pt>
    <dgm:pt modelId="{AD400D66-D96C-42A8-954D-4028A72B0830}" type="pres">
      <dgm:prSet presAssocID="{4D62E21A-C67E-4A20-BF90-702BED6CB12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0D1006-974E-4762-B709-83173C8A12A0}" type="pres">
      <dgm:prSet presAssocID="{4D62E21A-C67E-4A20-BF90-702BED6CB126}" presName="comp1" presStyleCnt="0"/>
      <dgm:spPr/>
    </dgm:pt>
    <dgm:pt modelId="{73DD9CF9-C866-4443-A60D-A8856E1BF2F8}" type="pres">
      <dgm:prSet presAssocID="{4D62E21A-C67E-4A20-BF90-702BED6CB126}" presName="circle1" presStyleLbl="node1" presStyleIdx="0" presStyleCnt="2"/>
      <dgm:spPr/>
      <dgm:t>
        <a:bodyPr/>
        <a:lstStyle/>
        <a:p>
          <a:endParaRPr lang="en-US"/>
        </a:p>
      </dgm:t>
    </dgm:pt>
    <dgm:pt modelId="{8E6CDA67-BEC0-4215-B7A0-58F81F8C8E17}" type="pres">
      <dgm:prSet presAssocID="{4D62E21A-C67E-4A20-BF90-702BED6CB126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B2581E-90F8-4F72-A770-D9FDF724048E}" type="pres">
      <dgm:prSet presAssocID="{4D62E21A-C67E-4A20-BF90-702BED6CB126}" presName="comp2" presStyleCnt="0"/>
      <dgm:spPr/>
    </dgm:pt>
    <dgm:pt modelId="{9ACA0DCB-E50F-48C2-BBBE-FCE0C714F440}" type="pres">
      <dgm:prSet presAssocID="{4D62E21A-C67E-4A20-BF90-702BED6CB126}" presName="circle2" presStyleLbl="node1" presStyleIdx="1" presStyleCnt="2" custScaleX="39703" custScaleY="27487"/>
      <dgm:spPr/>
      <dgm:t>
        <a:bodyPr/>
        <a:lstStyle/>
        <a:p>
          <a:endParaRPr lang="en-US"/>
        </a:p>
      </dgm:t>
    </dgm:pt>
    <dgm:pt modelId="{E50C93D1-B3DE-474F-8CEE-09060F3DB4BC}" type="pres">
      <dgm:prSet presAssocID="{4D62E21A-C67E-4A20-BF90-702BED6CB126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E2D1AC-AC37-44DE-AFF2-EA08080269F2}" type="presOf" srcId="{62222074-8182-4446-8798-FFA0FA78CAA6}" destId="{8E6CDA67-BEC0-4215-B7A0-58F81F8C8E17}" srcOrd="1" destOrd="0" presId="urn:microsoft.com/office/officeart/2005/8/layout/venn2"/>
    <dgm:cxn modelId="{A415745F-54B1-4938-BF8E-89A5DC64AEF6}" srcId="{4D62E21A-C67E-4A20-BF90-702BED6CB126}" destId="{62222074-8182-4446-8798-FFA0FA78CAA6}" srcOrd="0" destOrd="0" parTransId="{3958AC5C-E0AA-493A-A15F-0E84089BE7F7}" sibTransId="{054593A7-DE87-4E1C-9D1F-39C9476F3E7D}"/>
    <dgm:cxn modelId="{8DD5F7E2-D906-443F-A703-64DBD635E6FF}" type="presOf" srcId="{62222074-8182-4446-8798-FFA0FA78CAA6}" destId="{73DD9CF9-C866-4443-A60D-A8856E1BF2F8}" srcOrd="0" destOrd="0" presId="urn:microsoft.com/office/officeart/2005/8/layout/venn2"/>
    <dgm:cxn modelId="{70D91E41-3304-4D35-AE9F-33B553B158F3}" srcId="{4D62E21A-C67E-4A20-BF90-702BED6CB126}" destId="{9B3B26D7-BC39-43A6-A558-D9A24654832C}" srcOrd="1" destOrd="0" parTransId="{FABC5A88-A7C4-4C91-9BC4-D1896B82F58C}" sibTransId="{1191D00E-1A92-464F-9368-482B844688C6}"/>
    <dgm:cxn modelId="{3244171A-2028-43B7-B154-9539CBAC3139}" type="presOf" srcId="{9B3B26D7-BC39-43A6-A558-D9A24654832C}" destId="{E50C93D1-B3DE-474F-8CEE-09060F3DB4BC}" srcOrd="1" destOrd="0" presId="urn:microsoft.com/office/officeart/2005/8/layout/venn2"/>
    <dgm:cxn modelId="{7E87DA2A-008C-45B7-9B95-98275DB8B38F}" type="presOf" srcId="{4D62E21A-C67E-4A20-BF90-702BED6CB126}" destId="{AD400D66-D96C-42A8-954D-4028A72B0830}" srcOrd="0" destOrd="0" presId="urn:microsoft.com/office/officeart/2005/8/layout/venn2"/>
    <dgm:cxn modelId="{DE0BDFC6-2707-400B-9289-38FCA4840B7D}" type="presOf" srcId="{9B3B26D7-BC39-43A6-A558-D9A24654832C}" destId="{9ACA0DCB-E50F-48C2-BBBE-FCE0C714F440}" srcOrd="0" destOrd="0" presId="urn:microsoft.com/office/officeart/2005/8/layout/venn2"/>
    <dgm:cxn modelId="{628FA2BE-C8B3-4831-A445-EB8878165CC8}" type="presParOf" srcId="{AD400D66-D96C-42A8-954D-4028A72B0830}" destId="{B20D1006-974E-4762-B709-83173C8A12A0}" srcOrd="0" destOrd="0" presId="urn:microsoft.com/office/officeart/2005/8/layout/venn2"/>
    <dgm:cxn modelId="{5EF5BEE2-33C4-467E-8150-7967B5D7A251}" type="presParOf" srcId="{B20D1006-974E-4762-B709-83173C8A12A0}" destId="{73DD9CF9-C866-4443-A60D-A8856E1BF2F8}" srcOrd="0" destOrd="0" presId="urn:microsoft.com/office/officeart/2005/8/layout/venn2"/>
    <dgm:cxn modelId="{CCA6C5AA-5485-4FFB-9FEB-358475878CE9}" type="presParOf" srcId="{B20D1006-974E-4762-B709-83173C8A12A0}" destId="{8E6CDA67-BEC0-4215-B7A0-58F81F8C8E17}" srcOrd="1" destOrd="0" presId="urn:microsoft.com/office/officeart/2005/8/layout/venn2"/>
    <dgm:cxn modelId="{29BF4DCE-B446-4BFE-8C58-AEA73798EF14}" type="presParOf" srcId="{AD400D66-D96C-42A8-954D-4028A72B0830}" destId="{36B2581E-90F8-4F72-A770-D9FDF724048E}" srcOrd="1" destOrd="0" presId="urn:microsoft.com/office/officeart/2005/8/layout/venn2"/>
    <dgm:cxn modelId="{26CCBCE0-2A2B-4A5F-9A71-10F91241A346}" type="presParOf" srcId="{36B2581E-90F8-4F72-A770-D9FDF724048E}" destId="{9ACA0DCB-E50F-48C2-BBBE-FCE0C714F440}" srcOrd="0" destOrd="0" presId="urn:microsoft.com/office/officeart/2005/8/layout/venn2"/>
    <dgm:cxn modelId="{E2FE9D32-484A-4AF3-A140-0F3FFD5F7CE4}" type="presParOf" srcId="{36B2581E-90F8-4F72-A770-D9FDF724048E}" destId="{E50C93D1-B3DE-474F-8CEE-09060F3DB4B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6B8560-01CB-4696-A142-C7EB6B0F97D0}">
      <dsp:nvSpPr>
        <dsp:cNvPr id="0" name=""/>
        <dsp:cNvSpPr/>
      </dsp:nvSpPr>
      <dsp:spPr>
        <a:xfrm>
          <a:off x="4061" y="2357354"/>
          <a:ext cx="1086183" cy="543091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Variável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968" y="2373261"/>
        <a:ext cx="1054369" cy="511277"/>
      </dsp:txXfrm>
    </dsp:sp>
    <dsp:sp modelId="{AB0B0145-AC47-4136-A909-DEB1170A802B}">
      <dsp:nvSpPr>
        <dsp:cNvPr id="0" name=""/>
        <dsp:cNvSpPr/>
      </dsp:nvSpPr>
      <dsp:spPr>
        <a:xfrm rot="18289469">
          <a:off x="927074" y="2307325"/>
          <a:ext cx="760813" cy="18592"/>
        </a:xfrm>
        <a:custGeom>
          <a:avLst/>
          <a:gdLst/>
          <a:ahLst/>
          <a:cxnLst/>
          <a:rect l="0" t="0" r="0" b="0"/>
          <a:pathLst>
            <a:path>
              <a:moveTo>
                <a:pt x="0" y="9296"/>
              </a:moveTo>
              <a:lnTo>
                <a:pt x="760813" y="92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Times New Roman" pitchFamily="18" charset="0"/>
            <a:cs typeface="Times New Roman" pitchFamily="18" charset="0"/>
          </a:endParaRPr>
        </a:p>
      </dsp:txBody>
      <dsp:txXfrm>
        <a:off x="1288461" y="2297601"/>
        <a:ext cx="38040" cy="38040"/>
      </dsp:txXfrm>
    </dsp:sp>
    <dsp:sp modelId="{968979FF-FC39-43AE-A981-EC2ADFBD7C30}">
      <dsp:nvSpPr>
        <dsp:cNvPr id="0" name=""/>
        <dsp:cNvSpPr/>
      </dsp:nvSpPr>
      <dsp:spPr>
        <a:xfrm>
          <a:off x="1524718" y="1732798"/>
          <a:ext cx="1086183" cy="543091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Qualitativa</a:t>
          </a:r>
          <a:endParaRPr lang="en-US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40625" y="1748705"/>
        <a:ext cx="1054369" cy="511277"/>
      </dsp:txXfrm>
    </dsp:sp>
    <dsp:sp modelId="{A0661CE3-A996-4C4C-A681-1F29F96B8E35}">
      <dsp:nvSpPr>
        <dsp:cNvPr id="0" name=""/>
        <dsp:cNvSpPr/>
      </dsp:nvSpPr>
      <dsp:spPr>
        <a:xfrm rot="19457599">
          <a:off x="2560610" y="1838909"/>
          <a:ext cx="535055" cy="18592"/>
        </a:xfrm>
        <a:custGeom>
          <a:avLst/>
          <a:gdLst/>
          <a:ahLst/>
          <a:cxnLst/>
          <a:rect l="0" t="0" r="0" b="0"/>
          <a:pathLst>
            <a:path>
              <a:moveTo>
                <a:pt x="0" y="9296"/>
              </a:moveTo>
              <a:lnTo>
                <a:pt x="535055" y="92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Times New Roman" pitchFamily="18" charset="0"/>
            <a:cs typeface="Times New Roman" pitchFamily="18" charset="0"/>
          </a:endParaRPr>
        </a:p>
      </dsp:txBody>
      <dsp:txXfrm>
        <a:off x="2814761" y="1834829"/>
        <a:ext cx="26752" cy="26752"/>
      </dsp:txXfrm>
    </dsp:sp>
    <dsp:sp modelId="{97A7ABCF-2056-4AF0-8A57-83AADD682FB8}">
      <dsp:nvSpPr>
        <dsp:cNvPr id="0" name=""/>
        <dsp:cNvSpPr/>
      </dsp:nvSpPr>
      <dsp:spPr>
        <a:xfrm>
          <a:off x="3045375" y="1420520"/>
          <a:ext cx="1086183" cy="543091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Nominal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61282" y="1436427"/>
        <a:ext cx="1054369" cy="511277"/>
      </dsp:txXfrm>
    </dsp:sp>
    <dsp:sp modelId="{58C66297-F216-415A-9316-64BFC5827550}">
      <dsp:nvSpPr>
        <dsp:cNvPr id="0" name=""/>
        <dsp:cNvSpPr/>
      </dsp:nvSpPr>
      <dsp:spPr>
        <a:xfrm rot="2142401">
          <a:off x="2560610" y="2151187"/>
          <a:ext cx="535055" cy="18592"/>
        </a:xfrm>
        <a:custGeom>
          <a:avLst/>
          <a:gdLst/>
          <a:ahLst/>
          <a:cxnLst/>
          <a:rect l="0" t="0" r="0" b="0"/>
          <a:pathLst>
            <a:path>
              <a:moveTo>
                <a:pt x="0" y="9296"/>
              </a:moveTo>
              <a:lnTo>
                <a:pt x="535055" y="92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Times New Roman" pitchFamily="18" charset="0"/>
            <a:cs typeface="Times New Roman" pitchFamily="18" charset="0"/>
          </a:endParaRPr>
        </a:p>
      </dsp:txBody>
      <dsp:txXfrm>
        <a:off x="2814761" y="2147106"/>
        <a:ext cx="26752" cy="26752"/>
      </dsp:txXfrm>
    </dsp:sp>
    <dsp:sp modelId="{BBDFA493-3E96-4ABE-B7C5-0D025EF9A4E1}">
      <dsp:nvSpPr>
        <dsp:cNvPr id="0" name=""/>
        <dsp:cNvSpPr/>
      </dsp:nvSpPr>
      <dsp:spPr>
        <a:xfrm>
          <a:off x="3045375" y="2045076"/>
          <a:ext cx="1086183" cy="543091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Ordinal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61282" y="2060983"/>
        <a:ext cx="1054369" cy="511277"/>
      </dsp:txXfrm>
    </dsp:sp>
    <dsp:sp modelId="{D5E043B1-7ED6-4BAD-B4D3-04D34ED0A35F}">
      <dsp:nvSpPr>
        <dsp:cNvPr id="0" name=""/>
        <dsp:cNvSpPr/>
      </dsp:nvSpPr>
      <dsp:spPr>
        <a:xfrm rot="3310531">
          <a:off x="927074" y="2931881"/>
          <a:ext cx="760813" cy="18592"/>
        </a:xfrm>
        <a:custGeom>
          <a:avLst/>
          <a:gdLst/>
          <a:ahLst/>
          <a:cxnLst/>
          <a:rect l="0" t="0" r="0" b="0"/>
          <a:pathLst>
            <a:path>
              <a:moveTo>
                <a:pt x="0" y="9296"/>
              </a:moveTo>
              <a:lnTo>
                <a:pt x="760813" y="92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Times New Roman" pitchFamily="18" charset="0"/>
            <a:cs typeface="Times New Roman" pitchFamily="18" charset="0"/>
          </a:endParaRPr>
        </a:p>
      </dsp:txBody>
      <dsp:txXfrm>
        <a:off x="1288461" y="2922157"/>
        <a:ext cx="38040" cy="38040"/>
      </dsp:txXfrm>
    </dsp:sp>
    <dsp:sp modelId="{9F4C4325-293D-40CC-8D8F-8B9BE771A0FB}">
      <dsp:nvSpPr>
        <dsp:cNvPr id="0" name=""/>
        <dsp:cNvSpPr/>
      </dsp:nvSpPr>
      <dsp:spPr>
        <a:xfrm>
          <a:off x="1524718" y="2981909"/>
          <a:ext cx="1217763" cy="543091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Times New Roman" pitchFamily="18" charset="0"/>
              <a:cs typeface="Times New Roman" pitchFamily="18" charset="0"/>
            </a:rPr>
            <a:t>Quantitativa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40625" y="2997816"/>
        <a:ext cx="1185949" cy="511277"/>
      </dsp:txXfrm>
    </dsp:sp>
    <dsp:sp modelId="{84107935-A358-453F-B93C-26A0ED8941BF}">
      <dsp:nvSpPr>
        <dsp:cNvPr id="0" name=""/>
        <dsp:cNvSpPr/>
      </dsp:nvSpPr>
      <dsp:spPr>
        <a:xfrm rot="19457599">
          <a:off x="2692190" y="3088020"/>
          <a:ext cx="535055" cy="18592"/>
        </a:xfrm>
        <a:custGeom>
          <a:avLst/>
          <a:gdLst/>
          <a:ahLst/>
          <a:cxnLst/>
          <a:rect l="0" t="0" r="0" b="0"/>
          <a:pathLst>
            <a:path>
              <a:moveTo>
                <a:pt x="0" y="9296"/>
              </a:moveTo>
              <a:lnTo>
                <a:pt x="535055" y="92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Times New Roman" pitchFamily="18" charset="0"/>
            <a:cs typeface="Times New Roman" pitchFamily="18" charset="0"/>
          </a:endParaRPr>
        </a:p>
      </dsp:txBody>
      <dsp:txXfrm>
        <a:off x="2946342" y="3083940"/>
        <a:ext cx="26752" cy="26752"/>
      </dsp:txXfrm>
    </dsp:sp>
    <dsp:sp modelId="{3BF280F7-EA7A-409E-8270-3ED21595C758}">
      <dsp:nvSpPr>
        <dsp:cNvPr id="0" name=""/>
        <dsp:cNvSpPr/>
      </dsp:nvSpPr>
      <dsp:spPr>
        <a:xfrm>
          <a:off x="3176955" y="2669631"/>
          <a:ext cx="1086183" cy="543091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Discreta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92862" y="2685538"/>
        <a:ext cx="1054369" cy="511277"/>
      </dsp:txXfrm>
    </dsp:sp>
    <dsp:sp modelId="{CF32A1F6-2478-44A2-8823-A302236CD513}">
      <dsp:nvSpPr>
        <dsp:cNvPr id="0" name=""/>
        <dsp:cNvSpPr/>
      </dsp:nvSpPr>
      <dsp:spPr>
        <a:xfrm rot="2142401">
          <a:off x="2692190" y="3400298"/>
          <a:ext cx="535055" cy="18592"/>
        </a:xfrm>
        <a:custGeom>
          <a:avLst/>
          <a:gdLst/>
          <a:ahLst/>
          <a:cxnLst/>
          <a:rect l="0" t="0" r="0" b="0"/>
          <a:pathLst>
            <a:path>
              <a:moveTo>
                <a:pt x="0" y="9296"/>
              </a:moveTo>
              <a:lnTo>
                <a:pt x="535055" y="92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Times New Roman" pitchFamily="18" charset="0"/>
            <a:cs typeface="Times New Roman" pitchFamily="18" charset="0"/>
          </a:endParaRPr>
        </a:p>
      </dsp:txBody>
      <dsp:txXfrm>
        <a:off x="2946342" y="3396218"/>
        <a:ext cx="26752" cy="26752"/>
      </dsp:txXfrm>
    </dsp:sp>
    <dsp:sp modelId="{C21FF57E-3752-49B0-92C1-34D3CF5EC73B}">
      <dsp:nvSpPr>
        <dsp:cNvPr id="0" name=""/>
        <dsp:cNvSpPr/>
      </dsp:nvSpPr>
      <dsp:spPr>
        <a:xfrm>
          <a:off x="3176955" y="3294187"/>
          <a:ext cx="1086183" cy="543091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Contínua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92862" y="3310094"/>
        <a:ext cx="1054369" cy="5112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D9CF9-C866-4443-A60D-A8856E1BF2F8}">
      <dsp:nvSpPr>
        <dsp:cNvPr id="0" name=""/>
        <dsp:cNvSpPr/>
      </dsp:nvSpPr>
      <dsp:spPr>
        <a:xfrm>
          <a:off x="557477" y="0"/>
          <a:ext cx="4678363" cy="467836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População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68588" y="350877"/>
        <a:ext cx="2456140" cy="795321"/>
      </dsp:txXfrm>
    </dsp:sp>
    <dsp:sp modelId="{9ACA0DCB-E50F-48C2-BBBE-FCE0C714F440}">
      <dsp:nvSpPr>
        <dsp:cNvPr id="0" name=""/>
        <dsp:cNvSpPr/>
      </dsp:nvSpPr>
      <dsp:spPr>
        <a:xfrm>
          <a:off x="2200114" y="2441748"/>
          <a:ext cx="1393087" cy="964456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Amostra</a:t>
          </a:r>
          <a:endParaRPr lang="en-US" sz="1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04127" y="2682862"/>
        <a:ext cx="985061" cy="482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3D31-425D-41E7-9E18-37DB4DCCB86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0253-568B-4687-8D65-48C999CF1D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63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3D31-425D-41E7-9E18-37DB4DCCB86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0253-568B-4687-8D65-48C999CF1D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2881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3D31-425D-41E7-9E18-37DB4DCCB86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0253-568B-4687-8D65-48C999CF1D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563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B8-F97A-4AD5-9532-63057ACB7E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F1D0-BE93-45A1-AE71-69DD3B75C2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096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B8-F97A-4AD5-9532-63057ACB7E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F1D0-BE93-45A1-AE71-69DD3B75C2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347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B8-F97A-4AD5-9532-63057ACB7E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F1D0-BE93-45A1-AE71-69DD3B75C2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725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B8-F97A-4AD5-9532-63057ACB7E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F1D0-BE93-45A1-AE71-69DD3B75C2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617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B8-F97A-4AD5-9532-63057ACB7E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F1D0-BE93-45A1-AE71-69DD3B75C2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83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B8-F97A-4AD5-9532-63057ACB7E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F1D0-BE93-45A1-AE71-69DD3B75C2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1094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B8-F97A-4AD5-9532-63057ACB7E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F1D0-BE93-45A1-AE71-69DD3B75C2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0103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B8-F97A-4AD5-9532-63057ACB7E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F1D0-BE93-45A1-AE71-69DD3B75C2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37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3D31-425D-41E7-9E18-37DB4DCCB86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0253-568B-4687-8D65-48C999CF1D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7966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B8-F97A-4AD5-9532-63057ACB7E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F1D0-BE93-45A1-AE71-69DD3B75C2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1926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B8-F97A-4AD5-9532-63057ACB7E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F1D0-BE93-45A1-AE71-69DD3B75C2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0695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B8-F97A-4AD5-9532-63057ACB7E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F1D0-BE93-45A1-AE71-69DD3B75C2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85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3D31-425D-41E7-9E18-37DB4DCCB86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0253-568B-4687-8D65-48C999CF1D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380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3D31-425D-41E7-9E18-37DB4DCCB86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0253-568B-4687-8D65-48C999CF1D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45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3D31-425D-41E7-9E18-37DB4DCCB86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0253-568B-4687-8D65-48C999CF1D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81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3D31-425D-41E7-9E18-37DB4DCCB86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0253-568B-4687-8D65-48C999CF1D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283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3D31-425D-41E7-9E18-37DB4DCCB86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0253-568B-4687-8D65-48C999CF1D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805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3D31-425D-41E7-9E18-37DB4DCCB86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0253-568B-4687-8D65-48C999CF1D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430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3D31-425D-41E7-9E18-37DB4DCCB86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0253-568B-4687-8D65-48C999CF1D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17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23D31-425D-41E7-9E18-37DB4DCCB86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20253-568B-4687-8D65-48C999CF1D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550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D35B8-F97A-4AD5-9532-63057ACB7E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CF1D0-BE93-45A1-AE71-69DD3B75C2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83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7785" y="218219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3. Variáveis, Frequência e Medidas de Posição e Dispersão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821238"/>
            <a:ext cx="9144000" cy="1655762"/>
          </a:xfrm>
        </p:spPr>
        <p:txBody>
          <a:bodyPr/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(USP)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Estatística I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  <a:endParaRPr lang="pt-BR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11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62"/>
          </a:xfrm>
        </p:spPr>
        <p:txBody>
          <a:bodyPr/>
          <a:lstStyle/>
          <a:p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Cálculo 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Mediana 1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1019908" y="1787771"/>
                <a:ext cx="10972800" cy="4525963"/>
              </a:xfrm>
            </p:spPr>
            <p:txBody>
              <a:bodyPr/>
              <a:lstStyle/>
              <a:p>
                <a:pPr algn="just"/>
                <a:r>
                  <a:rPr lang="pt-B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Número Ímpar de observações: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pt-B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pt-B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Exemplo</a:t>
                </a:r>
                <a:r>
                  <a:rPr lang="pt-B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Calcule a mediana da série { 1, 3, 0, 0, 2, 4, 1, 2, 5 </a:t>
                </a:r>
                <a:r>
                  <a:rPr lang="pt-B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</a:p>
              <a:p>
                <a:pPr algn="just"/>
                <a:r>
                  <a:rPr lang="pt-B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Passo 1</a:t>
                </a:r>
                <a:r>
                  <a:rPr lang="pt-B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pt-B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Ordenar: </a:t>
                </a:r>
                <a:r>
                  <a:rPr lang="pt-B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{ 0, 0, 1, 1, 2, 2, 3, 4, 5 </a:t>
                </a:r>
                <a:r>
                  <a:rPr lang="pt-B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</a:p>
              <a:p>
                <a:pPr algn="just"/>
                <a:r>
                  <a:rPr lang="pt-B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Passo 2. </a:t>
                </a:r>
                <a:r>
                  <a:rPr lang="pt-B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pt-B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pt-B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pt-B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9. </a:t>
                </a:r>
                <a:r>
                  <a:rPr lang="pt-B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 + 1)/</a:t>
                </a:r>
                <a:r>
                  <a:rPr lang="pt-B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= </a:t>
                </a:r>
                <a:r>
                  <a:rPr lang="pt-B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(9+1) / 2 = 5, ou seja, o 5º elemento da </a:t>
                </a:r>
                <a:r>
                  <a:rPr lang="pt-B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série ordenada </a:t>
                </a:r>
                <a:r>
                  <a:rPr lang="pt-B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será a </a:t>
                </a:r>
                <a:r>
                  <a:rPr lang="pt-B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mediana, 2.</a:t>
                </a:r>
              </a:p>
              <a:p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19908" y="1787771"/>
                <a:ext cx="10972800" cy="4525963"/>
              </a:xfrm>
              <a:blipFill rotWithShape="1">
                <a:blip r:embed="rId2"/>
                <a:stretch>
                  <a:fillRect l="-1222" r="-144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33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Cálculo 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Mediana 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1970" y="2209801"/>
            <a:ext cx="109728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Número par de observações: [(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n/2 ) +( n/2+ 1 )] /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Exemplo: Calcule a mediana da série { 1, 3, 0, 0, 2, 4, 1, 3, 5, 6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ordenar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série { 0, 0, 1, 1, 2, 3, 3, 4, 5, 6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[( 10/2 ) + (10/2 + 1)] /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[(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+ 6)] / 2 =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(5º termo+ 6º termo) /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5º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termo =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2;     6º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termo =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mediana será = (2+3) /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seja, 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2,5.</a:t>
            </a:r>
            <a:endParaRPr lang="pt-BR" sz="2800" dirty="0"/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2509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677" y="216023"/>
            <a:ext cx="109728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Considerações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medidas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tendência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central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10509"/>
            <a:ext cx="10972800" cy="4525963"/>
          </a:xfrm>
        </p:spPr>
        <p:txBody>
          <a:bodyPr>
            <a:normAutofit fontScale="92500" lnSpcReduction="10000"/>
          </a:bodyPr>
          <a:lstStyle/>
          <a:p>
            <a:r>
              <a:rPr lang="pt-PT" b="1" dirty="0" smtClean="0">
                <a:latin typeface="Times New Roman" pitchFamily="18" charset="0"/>
                <a:cs typeface="Times New Roman" pitchFamily="18" charset="0"/>
              </a:rPr>
              <a:t>A média 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pode ser pensada como o centro de massa dos valores das observações. Pontos afastados ou erros nas observações podem afastar a média do grosso das observações (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Outliers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PT" b="1" dirty="0" smtClean="0">
                <a:latin typeface="Times New Roman" pitchFamily="18" charset="0"/>
                <a:cs typeface="Times New Roman" pitchFamily="18" charset="0"/>
              </a:rPr>
              <a:t>A mediana 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é mais robusta que a média na presença de observações afastadas.</a:t>
            </a:r>
          </a:p>
          <a:p>
            <a:r>
              <a:rPr lang="pt-PT" b="1" dirty="0" smtClean="0">
                <a:latin typeface="Times New Roman" pitchFamily="18" charset="0"/>
                <a:cs typeface="Times New Roman" pitchFamily="18" charset="0"/>
              </a:rPr>
              <a:t>A moda 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é a única medida de localização central que pode ser utilizada para dados numa escala nominal.</a:t>
            </a:r>
          </a:p>
          <a:p>
            <a:r>
              <a:rPr lang="pt-PT" b="1" dirty="0" smtClean="0">
                <a:latin typeface="Times New Roman" pitchFamily="18" charset="0"/>
                <a:cs typeface="Times New Roman" pitchFamily="18" charset="0"/>
              </a:rPr>
              <a:t>A moda 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pode não ter significado, especialmente em dados de natureza contínua ou em dados discretos com poucas observações repetidas</a:t>
            </a:r>
          </a:p>
          <a:p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91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44562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Medidas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Dispersão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b="1" dirty="0" smtClean="0">
                <a:latin typeface="Times New Roman" pitchFamily="18" charset="0"/>
                <a:cs typeface="Times New Roman" pitchFamily="18" charset="0"/>
              </a:rPr>
              <a:t>Amplitude de uma amostra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: é a diferença entre o máximo e o mínimo. Exemplo: Na amostra 1; 1,5; 2,7; 5,4; 7,5 a amplitude é 7,5-1 = 6,5.         </a:t>
            </a:r>
            <a:r>
              <a:rPr lang="pt-PT" dirty="0" smtClean="0">
                <a:solidFill>
                  <a:schemeClr val="accent2"/>
                </a:solidFill>
              </a:rPr>
              <a:t>             .</a:t>
            </a:r>
          </a:p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Distância interquartil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: Q3-Q1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6800" y="4343400"/>
            <a:ext cx="6908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0575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20762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Desvio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Padrão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PT" sz="3100" dirty="0" smtClean="0">
                <a:latin typeface="Times New Roman" pitchFamily="18" charset="0"/>
                <a:cs typeface="Times New Roman" pitchFamily="18" charset="0"/>
              </a:rPr>
              <a:t>Se tomarmos a raiz quadrada da variância obtemos o desvio padrão que também é uma medida de dispersão e vem na mesma unidade das observações.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sz="3100" dirty="0" smtClean="0">
                <a:latin typeface="Times New Roman" pitchFamily="18" charset="0"/>
                <a:cs typeface="Times New Roman" pitchFamily="18" charset="0"/>
              </a:rPr>
              <a:t>O desvio padrão fornece informação sobre a variância ou heterogeneidade dos valores analisados, indicando quantas unidades as observações desviam da média.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0651" y="2924176"/>
            <a:ext cx="9154583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0774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44562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Histograma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1"/>
            <a:ext cx="109728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histograma é um gráfico que reflete a forma da distribuição de frequências da amostra.</a:t>
            </a:r>
          </a:p>
          <a:p>
            <a:pPr marL="0" indent="0">
              <a:lnSpc>
                <a:spcPct val="90000"/>
              </a:lnSpc>
              <a:buNone/>
            </a:pPr>
            <a:endParaRPr lang="pt-P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histogramas são particularmente úteis para variáveis contínuas ou variáveis com poucos valores repetidos.</a:t>
            </a:r>
          </a:p>
        </p:txBody>
      </p:sp>
    </p:spTree>
    <p:extLst>
      <p:ext uri="{BB962C8B-B14F-4D97-AF65-F5344CB8AC3E}">
        <p14:creationId xmlns:p14="http://schemas.microsoft.com/office/powerpoint/2010/main" val="61703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77271" y="82062"/>
            <a:ext cx="10972800" cy="7101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Exemplo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Histograma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do Corona Virus – 18/03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Distribution of COVID-19 cases worldwide, as of 17 March 202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" r="6978" b="7900"/>
          <a:stretch/>
        </p:blipFill>
        <p:spPr bwMode="auto">
          <a:xfrm>
            <a:off x="0" y="834781"/>
            <a:ext cx="12127343" cy="541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6863681" y="5458489"/>
            <a:ext cx="5263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None/>
            </a:pPr>
            <a:r>
              <a:rPr lang="pt-PT" dirty="0">
                <a:latin typeface="Times New Roman" pitchFamily="18" charset="0"/>
                <a:cs typeface="Times New Roman" pitchFamily="18" charset="0"/>
              </a:rPr>
              <a:t>Assimetria negativa:	média &lt; mediana &lt; moda</a:t>
            </a:r>
          </a:p>
          <a:p>
            <a:pPr lvl="1">
              <a:buFont typeface="Wingdings" pitchFamily="2" charset="2"/>
              <a:buNone/>
            </a:pPr>
            <a:r>
              <a:rPr lang="pt-PT" dirty="0">
                <a:latin typeface="Times New Roman" pitchFamily="18" charset="0"/>
                <a:cs typeface="Times New Roman" pitchFamily="18" charset="0"/>
              </a:rPr>
              <a:t>Simetria pura:		média = mediana = moda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39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51B4-DBC7-4452-B0CE-47FC688844FB}" type="slidenum">
              <a:rPr lang="pt-PT" altLang="en-US"/>
              <a:pPr/>
              <a:t>17</a:t>
            </a:fld>
            <a:endParaRPr lang="pt-PT" alt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868362"/>
          </a:xfrm>
        </p:spPr>
        <p:txBody>
          <a:bodyPr/>
          <a:lstStyle/>
          <a:p>
            <a:r>
              <a:rPr lang="pt-PT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Box Plots</a:t>
            </a:r>
            <a:endParaRPr lang="pt-PT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epresentação </a:t>
            </a:r>
            <a:r>
              <a:rPr lang="pt-PT" dirty="0">
                <a:latin typeface="Times New Roman" pitchFamily="18" charset="0"/>
                <a:cs typeface="Times New Roman" pitchFamily="18" charset="0"/>
              </a:rPr>
              <a:t>gráfica de algumas medidas de localização:</a:t>
            </a:r>
          </a:p>
          <a:p>
            <a:pPr>
              <a:buFont typeface="Wingdings" pitchFamily="2" charset="2"/>
              <a:buNone/>
            </a:pPr>
            <a:r>
              <a:rPr lang="pt-PT" dirty="0"/>
              <a:t>			</a:t>
            </a:r>
            <a:r>
              <a:rPr lang="pt-PT" dirty="0">
                <a:solidFill>
                  <a:schemeClr val="tx2"/>
                </a:solidFill>
              </a:rPr>
              <a:t>mediana</a:t>
            </a:r>
          </a:p>
          <a:p>
            <a:pPr>
              <a:buFont typeface="Wingdings" pitchFamily="2" charset="2"/>
              <a:buNone/>
            </a:pPr>
            <a:r>
              <a:rPr lang="pt-PT" dirty="0"/>
              <a:t>			 </a:t>
            </a:r>
            <a:r>
              <a:rPr lang="pt-PT" sz="2600" dirty="0">
                <a:solidFill>
                  <a:schemeClr val="tx2"/>
                </a:solidFill>
              </a:rPr>
              <a:t>Q</a:t>
            </a:r>
            <a:r>
              <a:rPr lang="pt-PT" sz="2600" baseline="-25000" dirty="0">
                <a:solidFill>
                  <a:schemeClr val="tx2"/>
                </a:solidFill>
              </a:rPr>
              <a:t>1          </a:t>
            </a:r>
            <a:r>
              <a:rPr lang="pt-PT" sz="2600" dirty="0">
                <a:solidFill>
                  <a:schemeClr val="tx2"/>
                </a:solidFill>
              </a:rPr>
              <a:t>Q</a:t>
            </a:r>
            <a:r>
              <a:rPr lang="pt-PT" sz="2600" baseline="-25000" dirty="0">
                <a:solidFill>
                  <a:schemeClr val="tx2"/>
                </a:solidFill>
              </a:rPr>
              <a:t>3</a:t>
            </a:r>
            <a:r>
              <a:rPr lang="pt-PT" sz="2600" baseline="-25000" dirty="0"/>
              <a:t>		</a:t>
            </a:r>
            <a:r>
              <a:rPr lang="pt-PT" sz="2600" baseline="-25000" dirty="0" smtClean="0"/>
              <a:t>                    </a:t>
            </a:r>
            <a:r>
              <a:rPr lang="pt-PT" dirty="0" smtClean="0">
                <a:solidFill>
                  <a:schemeClr val="accent2"/>
                </a:solidFill>
                <a:latin typeface="Baskerville Old Face" pitchFamily="18" charset="0"/>
              </a:rPr>
              <a:t>outliers</a:t>
            </a:r>
            <a:endParaRPr lang="pt-PT" dirty="0">
              <a:solidFill>
                <a:schemeClr val="accent2"/>
              </a:solidFill>
              <a:latin typeface="Baskerville Old Face" pitchFamily="18" charset="0"/>
            </a:endParaRPr>
          </a:p>
        </p:txBody>
      </p:sp>
      <p:pic>
        <p:nvPicPr>
          <p:cNvPr id="1075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934" y="3716338"/>
            <a:ext cx="11040533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7525" name="AutoShape 5"/>
          <p:cNvSpPr>
            <a:spLocks noChangeArrowheads="1"/>
          </p:cNvSpPr>
          <p:nvPr/>
        </p:nvSpPr>
        <p:spPr bwMode="auto">
          <a:xfrm>
            <a:off x="3695701" y="3716338"/>
            <a:ext cx="192617" cy="576262"/>
          </a:xfrm>
          <a:prstGeom prst="downArrow">
            <a:avLst>
              <a:gd name="adj1" fmla="val 50000"/>
              <a:gd name="adj2" fmla="val 99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7" name="AutoShape 7"/>
          <p:cNvSpPr>
            <a:spLocks noChangeArrowheads="1"/>
          </p:cNvSpPr>
          <p:nvPr/>
        </p:nvSpPr>
        <p:spPr bwMode="auto">
          <a:xfrm>
            <a:off x="4701118" y="3716338"/>
            <a:ext cx="146049" cy="576262"/>
          </a:xfrm>
          <a:prstGeom prst="downArrow">
            <a:avLst>
              <a:gd name="adj1" fmla="val 50000"/>
              <a:gd name="adj2" fmla="val 1315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6" name="AutoShape 6"/>
          <p:cNvSpPr>
            <a:spLocks noChangeArrowheads="1"/>
          </p:cNvSpPr>
          <p:nvPr/>
        </p:nvSpPr>
        <p:spPr bwMode="auto">
          <a:xfrm>
            <a:off x="4212168" y="3141663"/>
            <a:ext cx="156633" cy="1150937"/>
          </a:xfrm>
          <a:prstGeom prst="downArrow">
            <a:avLst>
              <a:gd name="adj1" fmla="val 50000"/>
              <a:gd name="adj2" fmla="val 2449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9" name="AutoShape 9"/>
          <p:cNvSpPr>
            <a:spLocks/>
          </p:cNvSpPr>
          <p:nvPr/>
        </p:nvSpPr>
        <p:spPr bwMode="auto">
          <a:xfrm rot="16200000">
            <a:off x="8640498" y="2205832"/>
            <a:ext cx="287337" cy="3454400"/>
          </a:xfrm>
          <a:prstGeom prst="rightBrace">
            <a:avLst>
              <a:gd name="adj1" fmla="val 7513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596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Box Plots </a:t>
            </a:r>
            <a:r>
              <a:rPr lang="en-US" sz="4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Comparativos</a:t>
            </a:r>
            <a:endParaRPr lang="en-US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200" y="914400"/>
            <a:ext cx="9440985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925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57823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Exemplo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Gráfico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Dispersão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s://www.economist.com/sites/default/files/20200222_WOC477_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13"/>
          <a:stretch/>
        </p:blipFill>
        <p:spPr bwMode="auto">
          <a:xfrm>
            <a:off x="1761673" y="1032461"/>
            <a:ext cx="8436860" cy="57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27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Tipos</a:t>
            </a:r>
            <a:r>
              <a:rPr lang="en-US" sz="4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4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variáveis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1752600" y="1066800"/>
          <a:ext cx="4267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066800"/>
            <a:ext cx="4267200" cy="5410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Quantitativa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Numérica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Qualitativa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Numérica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Ordinal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ordenação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natural,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intensidade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(classes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sociais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A, B, C, D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Nominal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intensidade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sexo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fumante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Discreta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contagem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valores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inteiros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número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irmãos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Contínua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assume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valores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intervalo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números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(PIB,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renda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04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Denominação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Comum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Estatistica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04093" y="1951894"/>
            <a:ext cx="5384800" cy="2713891"/>
          </a:xfrm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Variável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Dependente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(VD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observado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Objeto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Pesquisa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56123" y="1623648"/>
            <a:ext cx="5384800" cy="3042137"/>
          </a:xfrm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Variável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Independente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(VI)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explicativo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Presença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variável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explica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ocorrência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Fenômeno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(VD)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28246" y="4665785"/>
            <a:ext cx="11655755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Exemplo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Pergunta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impacto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conflitos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civis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indicadores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educação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Exemplo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Partidos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Esquerda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tendem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preferir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politica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externa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autônoma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137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96EA-C6DF-47FF-BBD9-ED5C422B3C1B}" type="slidenum">
              <a:rPr lang="pt-PT" altLang="en-US"/>
              <a:pPr/>
              <a:t>4</a:t>
            </a:fld>
            <a:endParaRPr lang="pt-PT" alt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Estatística </a:t>
            </a:r>
            <a:r>
              <a:rPr lang="pt-PT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descritiva X</a:t>
            </a:r>
            <a:r>
              <a:rPr lang="pt-PT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inferencial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92571"/>
            <a:ext cx="10972800" cy="4525963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Estatística Descritiva: </a:t>
            </a:r>
            <a:r>
              <a:rPr lang="pt-P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conjunto de métodos estatísticos que visam sumariar e descrever os atributos mais proeminentes aos </a:t>
            </a:r>
            <a:r>
              <a:rPr lang="pt-PT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dados – Análise exploratória</a:t>
            </a:r>
            <a:endParaRPr lang="pt-PT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pt-PT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PT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Estatística Inferencial: </a:t>
            </a:r>
            <a:r>
              <a:rPr lang="pt-P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conjunto de métodos estatísticos que visam caracterizar (ou inferir sobre) uma população a partir de uma parte dela (a amostra).</a:t>
            </a:r>
          </a:p>
        </p:txBody>
      </p:sp>
    </p:spTree>
    <p:extLst>
      <p:ext uri="{BB962C8B-B14F-4D97-AF65-F5344CB8AC3E}">
        <p14:creationId xmlns:p14="http://schemas.microsoft.com/office/powerpoint/2010/main" val="366103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723" y="227745"/>
            <a:ext cx="10972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População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 Amostra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82638754"/>
              </p:ext>
            </p:extLst>
          </p:nvPr>
        </p:nvGraphicFramePr>
        <p:xfrm>
          <a:off x="273538" y="1834662"/>
          <a:ext cx="5793317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Definições:</a:t>
            </a:r>
            <a:endParaRPr lang="en-US" sz="3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58199" y="2667244"/>
            <a:ext cx="5389033" cy="395128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População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: conjunto completo de pessoas que apresentam um determinado conjunto de características (parâmetros) </a:t>
            </a:r>
          </a:p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Amostra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: subconjunto da população.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46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Frequência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31630" y="1770185"/>
            <a:ext cx="10972800" cy="4906963"/>
          </a:xfrm>
        </p:spPr>
        <p:txBody>
          <a:bodyPr>
            <a:normAutofit fontScale="92500"/>
          </a:bodyPr>
          <a:lstStyle/>
          <a:p>
            <a:r>
              <a:rPr lang="en-US" sz="3900" b="1" dirty="0" smtClean="0">
                <a:latin typeface="Times New Roman" pitchFamily="18" charset="0"/>
                <a:cs typeface="Times New Roman" pitchFamily="18" charset="0"/>
              </a:rPr>
              <a:t>Frequência Absoluta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PT" sz="3900" dirty="0" smtClean="0">
                <a:latin typeface="Times New Roman" pitchFamily="18" charset="0"/>
                <a:cs typeface="Times New Roman" pitchFamily="18" charset="0"/>
              </a:rPr>
              <a:t>é </a:t>
            </a:r>
            <a:r>
              <a:rPr lang="pt-PT" sz="3900" dirty="0">
                <a:latin typeface="Times New Roman" pitchFamily="18" charset="0"/>
                <a:cs typeface="Times New Roman" pitchFamily="18" charset="0"/>
              </a:rPr>
              <a:t>o número de </a:t>
            </a:r>
            <a:r>
              <a:rPr lang="pt-PT" sz="3900" dirty="0" smtClean="0">
                <a:latin typeface="Times New Roman" pitchFamily="18" charset="0"/>
                <a:cs typeface="Times New Roman" pitchFamily="18" charset="0"/>
              </a:rPr>
              <a:t>observações </a:t>
            </a:r>
            <a:r>
              <a:rPr lang="pt-PT" sz="3900" dirty="0">
                <a:latin typeface="Times New Roman" pitchFamily="18" charset="0"/>
                <a:cs typeface="Times New Roman" pitchFamily="18" charset="0"/>
              </a:rPr>
              <a:t>que </a:t>
            </a:r>
            <a:r>
              <a:rPr lang="pt-PT" sz="3900" dirty="0" smtClean="0">
                <a:latin typeface="Times New Roman" pitchFamily="18" charset="0"/>
                <a:cs typeface="Times New Roman" pitchFamily="18" charset="0"/>
              </a:rPr>
              <a:t>ocorrem em determinado dado</a:t>
            </a:r>
            <a:endParaRPr lang="pt-PT" sz="3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900" b="1" dirty="0" smtClean="0">
                <a:latin typeface="Times New Roman" pitchFamily="18" charset="0"/>
                <a:cs typeface="Times New Roman" pitchFamily="18" charset="0"/>
              </a:rPr>
              <a:t>Frequência Acumulada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PT" sz="3900" baseline="0" dirty="0" smtClean="0">
                <a:latin typeface="Times New Roman" pitchFamily="18" charset="0"/>
                <a:cs typeface="Times New Roman" pitchFamily="18" charset="0"/>
              </a:rPr>
              <a:t> é igual à soma da freqüência do</a:t>
            </a:r>
            <a:r>
              <a:rPr lang="pt-PT" sz="3900" dirty="0" smtClean="0">
                <a:latin typeface="Times New Roman" pitchFamily="18" charset="0"/>
                <a:cs typeface="Times New Roman" pitchFamily="18" charset="0"/>
              </a:rPr>
              <a:t> dado</a:t>
            </a:r>
            <a:r>
              <a:rPr lang="pt-PT" sz="3900" baseline="0" dirty="0" smtClean="0">
                <a:latin typeface="Times New Roman" pitchFamily="18" charset="0"/>
                <a:cs typeface="Times New Roman" pitchFamily="18" charset="0"/>
              </a:rPr>
              <a:t> e a da freqüência de todos os dados anteriores</a:t>
            </a:r>
          </a:p>
          <a:p>
            <a:r>
              <a:rPr lang="pt-PT" sz="3900" b="1" dirty="0" smtClean="0">
                <a:latin typeface="Times New Roman" pitchFamily="18" charset="0"/>
                <a:cs typeface="Times New Roman" pitchFamily="18" charset="0"/>
              </a:rPr>
              <a:t>Frequencia total</a:t>
            </a:r>
            <a:r>
              <a:rPr lang="pt-PT" sz="3900" dirty="0" smtClean="0">
                <a:latin typeface="Times New Roman" pitchFamily="18" charset="0"/>
                <a:cs typeface="Times New Roman" pitchFamily="18" charset="0"/>
              </a:rPr>
              <a:t>: é a soma de todas as frequências absolutas</a:t>
            </a:r>
          </a:p>
          <a:p>
            <a:r>
              <a:rPr lang="pt-PT" sz="3900" b="1" baseline="0" dirty="0" smtClean="0">
                <a:latin typeface="Times New Roman" pitchFamily="18" charset="0"/>
                <a:cs typeface="Times New Roman" pitchFamily="18" charset="0"/>
              </a:rPr>
              <a:t>Frequência</a:t>
            </a:r>
            <a:r>
              <a:rPr lang="pt-PT" sz="3900" b="1" dirty="0" smtClean="0">
                <a:latin typeface="Times New Roman" pitchFamily="18" charset="0"/>
                <a:cs typeface="Times New Roman" pitchFamily="18" charset="0"/>
              </a:rPr>
              <a:t> Relativa</a:t>
            </a:r>
            <a:r>
              <a:rPr lang="pt-PT" sz="3900" dirty="0" smtClean="0">
                <a:latin typeface="Times New Roman" pitchFamily="18" charset="0"/>
                <a:cs typeface="Times New Roman" pitchFamily="18" charset="0"/>
              </a:rPr>
              <a:t>: razão entre a Freqüência absoluta e Freqüência total</a:t>
            </a:r>
          </a:p>
          <a:p>
            <a:endParaRPr lang="pt-PT" baseline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92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972800" cy="762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Tabela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 Frequências: </a:t>
            </a: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Notas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93468"/>
              </p:ext>
            </p:extLst>
          </p:nvPr>
        </p:nvGraphicFramePr>
        <p:xfrm>
          <a:off x="508001" y="1974167"/>
          <a:ext cx="10972800" cy="4754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Notas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Frequência Absoluta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Frequência Acumulada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Frequência Relativa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2/40</a:t>
                      </a:r>
                      <a:r>
                        <a:rPr lang="en-US" sz="2000" baseline="0" dirty="0" smtClean="0"/>
                        <a:t> = 0,050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1/40 = 0,025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1/40 = 0,025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8/40 = 0,200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10/40 = 0,250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11/40 = 0,275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3/40 = 0,075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38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2/40 = 0,050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39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1/ 40 = 0,025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40*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1/40 = 0,025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*Frequência Total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16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4456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Medidas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Tendência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Central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7138" y="1997930"/>
            <a:ext cx="10972800" cy="4754563"/>
          </a:xfrm>
        </p:spPr>
        <p:txBody>
          <a:bodyPr>
            <a:normAutofit fontScale="92500"/>
          </a:bodyPr>
          <a:lstStyle/>
          <a:p>
            <a:r>
              <a:rPr lang="pt-BR" sz="35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t-BR" sz="3500" b="1" dirty="0" smtClean="0">
                <a:latin typeface="Times New Roman" pitchFamily="18" charset="0"/>
                <a:cs typeface="Times New Roman" pitchFamily="18" charset="0"/>
              </a:rPr>
              <a:t>édia</a:t>
            </a:r>
            <a:r>
              <a:rPr lang="pt-BR" sz="3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é obtida pala soma dos valores, dividida pelo n</a:t>
            </a:r>
            <a:r>
              <a:rPr lang="he-IL" sz="3500" dirty="0">
                <a:latin typeface="Times New Roman" pitchFamily="18" charset="0"/>
                <a:cs typeface="Times New Roman" pitchFamily="18" charset="0"/>
              </a:rPr>
              <a:t>‎</a:t>
            </a:r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úmero de valores observados. Esta medida resume o conjunto de dados em termos de uma posição central ou valor típico, sendo bastante apropriada para </a:t>
            </a:r>
            <a:r>
              <a:rPr lang="pt-BR" sz="3500" dirty="0" smtClean="0">
                <a:latin typeface="Times New Roman" pitchFamily="18" charset="0"/>
                <a:cs typeface="Times New Roman" pitchFamily="18" charset="0"/>
              </a:rPr>
              <a:t>descrever a distribuição das observações.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3500" b="1" dirty="0" smtClean="0">
                <a:latin typeface="Times New Roman" pitchFamily="18" charset="0"/>
                <a:cs typeface="Times New Roman" pitchFamily="18" charset="0"/>
              </a:rPr>
              <a:t>Mediana:</a:t>
            </a:r>
            <a:r>
              <a:rPr lang="pt-B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avalia o centro de um conjunto de valores, dividindo a distribuição dos dados ao meio, isto é, deixando os 50% menores valores de um lado e os 50% maiores de outro. </a:t>
            </a:r>
            <a:endParaRPr lang="pt-BR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3500" b="1" dirty="0" smtClean="0">
                <a:latin typeface="Times New Roman" pitchFamily="18" charset="0"/>
                <a:cs typeface="Times New Roman" pitchFamily="18" charset="0"/>
              </a:rPr>
              <a:t>Moda</a:t>
            </a:r>
            <a:r>
              <a:rPr lang="pt-BR" sz="3500" dirty="0" smtClean="0">
                <a:latin typeface="Times New Roman" pitchFamily="18" charset="0"/>
                <a:cs typeface="Times New Roman" pitchFamily="18" charset="0"/>
              </a:rPr>
              <a:t>: retorna o valor mais </a:t>
            </a:r>
            <a:r>
              <a:rPr lang="pt-BR" sz="3500" dirty="0" err="1" smtClean="0">
                <a:latin typeface="Times New Roman" pitchFamily="18" charset="0"/>
                <a:cs typeface="Times New Roman" pitchFamily="18" charset="0"/>
              </a:rPr>
              <a:t>frequente</a:t>
            </a:r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t-B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9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62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Média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controlada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pela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frequência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9200" y="2186355"/>
            <a:ext cx="10972800" cy="4525963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Fórmula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média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Média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controlada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frequência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 é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frequência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absoluta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dado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5292847"/>
              </p:ext>
            </p:extLst>
          </p:nvPr>
        </p:nvGraphicFramePr>
        <p:xfrm>
          <a:off x="3219126" y="2454155"/>
          <a:ext cx="6913033" cy="145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2171520" imgH="609480" progId="Equation.3">
                  <p:embed/>
                </p:oleObj>
              </mc:Choice>
              <mc:Fallback>
                <p:oleObj name="Equation" r:id="rId3" imgW="21715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126" y="2454155"/>
                        <a:ext cx="6913033" cy="1455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306966"/>
              </p:ext>
            </p:extLst>
          </p:nvPr>
        </p:nvGraphicFramePr>
        <p:xfrm>
          <a:off x="3592798" y="4612910"/>
          <a:ext cx="6815667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5" imgW="2831760" imgH="609480" progId="Equation.3">
                  <p:embed/>
                </p:oleObj>
              </mc:Choice>
              <mc:Fallback>
                <p:oleObj name="Equation" r:id="rId5" imgW="28317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798" y="4612910"/>
                        <a:ext cx="6815667" cy="1100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539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981</Words>
  <Application>Microsoft Office PowerPoint</Application>
  <PresentationFormat>Personalizar</PresentationFormat>
  <Paragraphs>148</Paragraphs>
  <Slides>19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Tema do Office</vt:lpstr>
      <vt:lpstr>Office Theme</vt:lpstr>
      <vt:lpstr>Equation</vt:lpstr>
      <vt:lpstr>Aula 3. Variáveis, Frequência e Medidas de Posição e Dispersão</vt:lpstr>
      <vt:lpstr>Tipos de variáveis</vt:lpstr>
      <vt:lpstr>        Denominação Comum Estatistica</vt:lpstr>
      <vt:lpstr>             Estatística descritiva X inferencial</vt:lpstr>
      <vt:lpstr>                População e Amostra</vt:lpstr>
      <vt:lpstr>Frequência</vt:lpstr>
      <vt:lpstr>                    Tabela de Frequências: Notas </vt:lpstr>
      <vt:lpstr>           Medidas de Tendência Central</vt:lpstr>
      <vt:lpstr>Média controlada pela frequência</vt:lpstr>
      <vt:lpstr>       Cálculo da Mediana 1</vt:lpstr>
      <vt:lpstr>        Cálculo da Mediana 2</vt:lpstr>
      <vt:lpstr>                    Considerações medidas de tendência central</vt:lpstr>
      <vt:lpstr>Medidas de Dispersão</vt:lpstr>
      <vt:lpstr>Desvio Padrão</vt:lpstr>
      <vt:lpstr>Histograma</vt:lpstr>
      <vt:lpstr>Exemplo: Histograma do Corona Virus – 18/03</vt:lpstr>
      <vt:lpstr>Box Plots</vt:lpstr>
      <vt:lpstr>Box Plots Comparativos</vt:lpstr>
      <vt:lpstr>Exemplo Gráfico de Dispersão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6. Tipos de Variáveis</dc:title>
  <dc:creator>Pedro Feliu</dc:creator>
  <cp:lastModifiedBy>Paulo</cp:lastModifiedBy>
  <cp:revision>11</cp:revision>
  <dcterms:created xsi:type="dcterms:W3CDTF">2015-04-23T20:22:42Z</dcterms:created>
  <dcterms:modified xsi:type="dcterms:W3CDTF">2020-03-24T21:08:52Z</dcterms:modified>
</cp:coreProperties>
</file>