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8" r:id="rId3"/>
    <p:sldId id="283" r:id="rId4"/>
    <p:sldId id="262" r:id="rId5"/>
    <p:sldId id="270" r:id="rId6"/>
    <p:sldId id="268" r:id="rId7"/>
    <p:sldId id="284" r:id="rId8"/>
    <p:sldId id="277" r:id="rId9"/>
    <p:sldId id="279" r:id="rId10"/>
    <p:sldId id="286" r:id="rId11"/>
    <p:sldId id="280" r:id="rId12"/>
    <p:sldId id="281" r:id="rId13"/>
    <p:sldId id="282" r:id="rId14"/>
    <p:sldId id="285" r:id="rId15"/>
    <p:sldId id="271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427" autoAdjust="0"/>
  </p:normalViewPr>
  <p:slideViewPr>
    <p:cSldViewPr snapToGrid="0">
      <p:cViewPr varScale="1">
        <p:scale>
          <a:sx n="109" d="100"/>
          <a:sy n="109" d="100"/>
        </p:scale>
        <p:origin x="-60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1D551C-9163-480E-93B0-FB4FAC7C720E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t-BR"/>
        </a:p>
      </dgm:t>
    </dgm:pt>
    <dgm:pt modelId="{55BF7FF4-D4C8-4D45-B45A-191B1E7CA880}">
      <dgm:prSet phldrT="[Texto]"/>
      <dgm:spPr/>
      <dgm:t>
        <a:bodyPr/>
        <a:lstStyle/>
        <a:p>
          <a:r>
            <a:rPr lang="pt-BR" dirty="0" smtClean="0"/>
            <a:t>Capítulo 5</a:t>
          </a:r>
          <a:endParaRPr lang="pt-BR" dirty="0"/>
        </a:p>
      </dgm:t>
    </dgm:pt>
    <dgm:pt modelId="{9F4CCF05-8F0D-4F69-A39A-C97609ECD925}" type="parTrans" cxnId="{065D1439-670F-44A0-A946-4F34164DD2F1}">
      <dgm:prSet/>
      <dgm:spPr/>
      <dgm:t>
        <a:bodyPr/>
        <a:lstStyle/>
        <a:p>
          <a:endParaRPr lang="pt-BR"/>
        </a:p>
      </dgm:t>
    </dgm:pt>
    <dgm:pt modelId="{40A85C07-C574-4B7A-9348-84C5CD8DED2D}" type="sibTrans" cxnId="{065D1439-670F-44A0-A946-4F34164DD2F1}">
      <dgm:prSet/>
      <dgm:spPr/>
      <dgm:t>
        <a:bodyPr/>
        <a:lstStyle/>
        <a:p>
          <a:endParaRPr lang="pt-BR"/>
        </a:p>
      </dgm:t>
    </dgm:pt>
    <dgm:pt modelId="{D9B44285-9E5D-4956-B10A-FB69C42DF385}">
      <dgm:prSet phldrT="[Texto]"/>
      <dgm:spPr/>
      <dgm:t>
        <a:bodyPr/>
        <a:lstStyle/>
        <a:p>
          <a:r>
            <a:rPr lang="pt-BR" dirty="0" smtClean="0"/>
            <a:t>Capítulo 6</a:t>
          </a:r>
          <a:endParaRPr lang="pt-BR" dirty="0"/>
        </a:p>
      </dgm:t>
    </dgm:pt>
    <dgm:pt modelId="{A08775BD-D319-4140-854F-A9BBA703D4F8}" type="parTrans" cxnId="{35A5E26A-F366-4BD3-9D68-44E4F2BAF8DC}">
      <dgm:prSet/>
      <dgm:spPr/>
      <dgm:t>
        <a:bodyPr/>
        <a:lstStyle/>
        <a:p>
          <a:endParaRPr lang="pt-BR"/>
        </a:p>
      </dgm:t>
    </dgm:pt>
    <dgm:pt modelId="{596983AC-D1EE-47AF-9B28-5370E1464BBB}" type="sibTrans" cxnId="{35A5E26A-F366-4BD3-9D68-44E4F2BAF8DC}">
      <dgm:prSet/>
      <dgm:spPr/>
      <dgm:t>
        <a:bodyPr/>
        <a:lstStyle/>
        <a:p>
          <a:endParaRPr lang="pt-BR"/>
        </a:p>
      </dgm:t>
    </dgm:pt>
    <dgm:pt modelId="{E325CC58-91FD-43C8-953D-05A7F19A3078}">
      <dgm:prSet phldrT="[Texto]"/>
      <dgm:spPr/>
      <dgm:t>
        <a:bodyPr/>
        <a:lstStyle/>
        <a:p>
          <a:r>
            <a:rPr lang="pt-BR" dirty="0" smtClean="0"/>
            <a:t>A aceitação do “trabalho sujo”</a:t>
          </a:r>
          <a:endParaRPr lang="pt-BR" dirty="0"/>
        </a:p>
      </dgm:t>
    </dgm:pt>
    <dgm:pt modelId="{7D9FF8FB-357F-48B4-9343-CC135766277C}" type="parTrans" cxnId="{41BBA624-42A1-4E2A-9F38-04BAD385D111}">
      <dgm:prSet/>
      <dgm:spPr/>
      <dgm:t>
        <a:bodyPr/>
        <a:lstStyle/>
        <a:p>
          <a:endParaRPr lang="pt-BR"/>
        </a:p>
      </dgm:t>
    </dgm:pt>
    <dgm:pt modelId="{375935C1-5073-4155-A251-959FECBAD31E}" type="sibTrans" cxnId="{41BBA624-42A1-4E2A-9F38-04BAD385D111}">
      <dgm:prSet/>
      <dgm:spPr/>
      <dgm:t>
        <a:bodyPr/>
        <a:lstStyle/>
        <a:p>
          <a:endParaRPr lang="pt-BR"/>
        </a:p>
      </dgm:t>
    </dgm:pt>
    <dgm:pt modelId="{3B698C20-99DC-4413-9597-4E59D7DDD747}">
      <dgm:prSet phldrT="[Texto]"/>
      <dgm:spPr/>
      <dgm:t>
        <a:bodyPr/>
        <a:lstStyle/>
        <a:p>
          <a:r>
            <a:rPr lang="pt-BR" dirty="0" smtClean="0"/>
            <a:t>A racionalização do mal</a:t>
          </a:r>
          <a:endParaRPr lang="pt-BR" dirty="0"/>
        </a:p>
      </dgm:t>
    </dgm:pt>
    <dgm:pt modelId="{424F1DCD-619B-40B4-B51D-59E530A3139E}" type="parTrans" cxnId="{BB61D1D6-794F-4D53-A109-EA805D393B1C}">
      <dgm:prSet/>
      <dgm:spPr/>
      <dgm:t>
        <a:bodyPr/>
        <a:lstStyle/>
        <a:p>
          <a:endParaRPr lang="pt-BR"/>
        </a:p>
      </dgm:t>
    </dgm:pt>
    <dgm:pt modelId="{3335D14C-97A5-4DFA-926D-70C14B84EE53}" type="sibTrans" cxnId="{BB61D1D6-794F-4D53-A109-EA805D393B1C}">
      <dgm:prSet/>
      <dgm:spPr/>
      <dgm:t>
        <a:bodyPr/>
        <a:lstStyle/>
        <a:p>
          <a:endParaRPr lang="pt-BR"/>
        </a:p>
      </dgm:t>
    </dgm:pt>
    <dgm:pt modelId="{B86A4231-9A77-4802-92B5-A0B32474782F}" type="pres">
      <dgm:prSet presAssocID="{221D551C-9163-480E-93B0-FB4FAC7C720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FD11BC9-A90B-4F45-B02B-D7F351FFD614}" type="pres">
      <dgm:prSet presAssocID="{55BF7FF4-D4C8-4D45-B45A-191B1E7CA880}" presName="parentLin" presStyleCnt="0"/>
      <dgm:spPr/>
    </dgm:pt>
    <dgm:pt modelId="{05885D92-CAE3-4311-8848-2026AD85AAC8}" type="pres">
      <dgm:prSet presAssocID="{55BF7FF4-D4C8-4D45-B45A-191B1E7CA880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F6E28DC3-1D3D-4298-A346-DC65581D9DAF}" type="pres">
      <dgm:prSet presAssocID="{55BF7FF4-D4C8-4D45-B45A-191B1E7CA88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A0CD241-B08A-4FE7-A98A-79A56BB783ED}" type="pres">
      <dgm:prSet presAssocID="{55BF7FF4-D4C8-4D45-B45A-191B1E7CA880}" presName="negativeSpace" presStyleCnt="0"/>
      <dgm:spPr/>
    </dgm:pt>
    <dgm:pt modelId="{DBFDDFFC-A2BD-4749-97D6-3763FE5221EC}" type="pres">
      <dgm:prSet presAssocID="{55BF7FF4-D4C8-4D45-B45A-191B1E7CA880}" presName="childText" presStyleLbl="conFgAcc1" presStyleIdx="0" presStyleCnt="2" custLinFactNeighborX="-884" custLinFactNeighborY="-1594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B16B58C-B209-45A2-B181-677D1030888C}" type="pres">
      <dgm:prSet presAssocID="{40A85C07-C574-4B7A-9348-84C5CD8DED2D}" presName="spaceBetweenRectangles" presStyleCnt="0"/>
      <dgm:spPr/>
    </dgm:pt>
    <dgm:pt modelId="{A7532797-8C9D-4DC3-B1D8-51006C5F3D49}" type="pres">
      <dgm:prSet presAssocID="{D9B44285-9E5D-4956-B10A-FB69C42DF385}" presName="parentLin" presStyleCnt="0"/>
      <dgm:spPr/>
    </dgm:pt>
    <dgm:pt modelId="{4F04558D-12E9-4DF3-90D5-13B93C7E7D25}" type="pres">
      <dgm:prSet presAssocID="{D9B44285-9E5D-4956-B10A-FB69C42DF385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104F5F01-44EC-4EC3-BC40-4A808B7E3BD6}" type="pres">
      <dgm:prSet presAssocID="{D9B44285-9E5D-4956-B10A-FB69C42DF38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3E0F1F3-1345-4A8A-A89A-83E8D2628419}" type="pres">
      <dgm:prSet presAssocID="{D9B44285-9E5D-4956-B10A-FB69C42DF385}" presName="negativeSpace" presStyleCnt="0"/>
      <dgm:spPr/>
    </dgm:pt>
    <dgm:pt modelId="{8E87FB61-48F4-4D34-9CB8-E964AC09FE38}" type="pres">
      <dgm:prSet presAssocID="{D9B44285-9E5D-4956-B10A-FB69C42DF385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77C973C-61E1-4D2B-A344-332A3D7BB9BF}" type="presOf" srcId="{55BF7FF4-D4C8-4D45-B45A-191B1E7CA880}" destId="{05885D92-CAE3-4311-8848-2026AD85AAC8}" srcOrd="0" destOrd="0" presId="urn:microsoft.com/office/officeart/2005/8/layout/list1"/>
    <dgm:cxn modelId="{7F750587-EBD9-4D51-902B-00F99DC5A877}" type="presOf" srcId="{E325CC58-91FD-43C8-953D-05A7F19A3078}" destId="{DBFDDFFC-A2BD-4749-97D6-3763FE5221EC}" srcOrd="0" destOrd="0" presId="urn:microsoft.com/office/officeart/2005/8/layout/list1"/>
    <dgm:cxn modelId="{56104BCE-4D35-4984-897F-5305455A57F1}" type="presOf" srcId="{55BF7FF4-D4C8-4D45-B45A-191B1E7CA880}" destId="{F6E28DC3-1D3D-4298-A346-DC65581D9DAF}" srcOrd="1" destOrd="0" presId="urn:microsoft.com/office/officeart/2005/8/layout/list1"/>
    <dgm:cxn modelId="{A5F485D0-6313-4019-AF67-6B9D58ACB80A}" type="presOf" srcId="{D9B44285-9E5D-4956-B10A-FB69C42DF385}" destId="{104F5F01-44EC-4EC3-BC40-4A808B7E3BD6}" srcOrd="1" destOrd="0" presId="urn:microsoft.com/office/officeart/2005/8/layout/list1"/>
    <dgm:cxn modelId="{35A5E26A-F366-4BD3-9D68-44E4F2BAF8DC}" srcId="{221D551C-9163-480E-93B0-FB4FAC7C720E}" destId="{D9B44285-9E5D-4956-B10A-FB69C42DF385}" srcOrd="1" destOrd="0" parTransId="{A08775BD-D319-4140-854F-A9BBA703D4F8}" sibTransId="{596983AC-D1EE-47AF-9B28-5370E1464BBB}"/>
    <dgm:cxn modelId="{5BA93DA4-3A20-460A-A2E8-E6BCADC783E8}" type="presOf" srcId="{3B698C20-99DC-4413-9597-4E59D7DDD747}" destId="{8E87FB61-48F4-4D34-9CB8-E964AC09FE38}" srcOrd="0" destOrd="0" presId="urn:microsoft.com/office/officeart/2005/8/layout/list1"/>
    <dgm:cxn modelId="{41BBA624-42A1-4E2A-9F38-04BAD385D111}" srcId="{55BF7FF4-D4C8-4D45-B45A-191B1E7CA880}" destId="{E325CC58-91FD-43C8-953D-05A7F19A3078}" srcOrd="0" destOrd="0" parTransId="{7D9FF8FB-357F-48B4-9343-CC135766277C}" sibTransId="{375935C1-5073-4155-A251-959FECBAD31E}"/>
    <dgm:cxn modelId="{065D1439-670F-44A0-A946-4F34164DD2F1}" srcId="{221D551C-9163-480E-93B0-FB4FAC7C720E}" destId="{55BF7FF4-D4C8-4D45-B45A-191B1E7CA880}" srcOrd="0" destOrd="0" parTransId="{9F4CCF05-8F0D-4F69-A39A-C97609ECD925}" sibTransId="{40A85C07-C574-4B7A-9348-84C5CD8DED2D}"/>
    <dgm:cxn modelId="{BA39582F-840B-4076-9960-ACE082936B36}" type="presOf" srcId="{D9B44285-9E5D-4956-B10A-FB69C42DF385}" destId="{4F04558D-12E9-4DF3-90D5-13B93C7E7D25}" srcOrd="0" destOrd="0" presId="urn:microsoft.com/office/officeart/2005/8/layout/list1"/>
    <dgm:cxn modelId="{BB61D1D6-794F-4D53-A109-EA805D393B1C}" srcId="{D9B44285-9E5D-4956-B10A-FB69C42DF385}" destId="{3B698C20-99DC-4413-9597-4E59D7DDD747}" srcOrd="0" destOrd="0" parTransId="{424F1DCD-619B-40B4-B51D-59E530A3139E}" sibTransId="{3335D14C-97A5-4DFA-926D-70C14B84EE53}"/>
    <dgm:cxn modelId="{7987A49D-A1E4-452E-9300-5E9C74A91533}" type="presOf" srcId="{221D551C-9163-480E-93B0-FB4FAC7C720E}" destId="{B86A4231-9A77-4802-92B5-A0B32474782F}" srcOrd="0" destOrd="0" presId="urn:microsoft.com/office/officeart/2005/8/layout/list1"/>
    <dgm:cxn modelId="{35584FFE-CD2C-4B2E-ACC9-24F34B2CF52B}" type="presParOf" srcId="{B86A4231-9A77-4802-92B5-A0B32474782F}" destId="{BFD11BC9-A90B-4F45-B02B-D7F351FFD614}" srcOrd="0" destOrd="0" presId="urn:microsoft.com/office/officeart/2005/8/layout/list1"/>
    <dgm:cxn modelId="{B645EA16-389E-4A32-91A0-B902CB9D66E1}" type="presParOf" srcId="{BFD11BC9-A90B-4F45-B02B-D7F351FFD614}" destId="{05885D92-CAE3-4311-8848-2026AD85AAC8}" srcOrd="0" destOrd="0" presId="urn:microsoft.com/office/officeart/2005/8/layout/list1"/>
    <dgm:cxn modelId="{FD828CA8-F383-42DD-B51B-8B339873481C}" type="presParOf" srcId="{BFD11BC9-A90B-4F45-B02B-D7F351FFD614}" destId="{F6E28DC3-1D3D-4298-A346-DC65581D9DAF}" srcOrd="1" destOrd="0" presId="urn:microsoft.com/office/officeart/2005/8/layout/list1"/>
    <dgm:cxn modelId="{D5D66B68-1829-4AD8-9025-1A17567AE88B}" type="presParOf" srcId="{B86A4231-9A77-4802-92B5-A0B32474782F}" destId="{8A0CD241-B08A-4FE7-A98A-79A56BB783ED}" srcOrd="1" destOrd="0" presId="urn:microsoft.com/office/officeart/2005/8/layout/list1"/>
    <dgm:cxn modelId="{A32D7FCF-9C43-400C-8C77-AAE1E7C837AE}" type="presParOf" srcId="{B86A4231-9A77-4802-92B5-A0B32474782F}" destId="{DBFDDFFC-A2BD-4749-97D6-3763FE5221EC}" srcOrd="2" destOrd="0" presId="urn:microsoft.com/office/officeart/2005/8/layout/list1"/>
    <dgm:cxn modelId="{FAC9D50C-0A03-4F18-9605-18513E94A1C1}" type="presParOf" srcId="{B86A4231-9A77-4802-92B5-A0B32474782F}" destId="{BB16B58C-B209-45A2-B181-677D1030888C}" srcOrd="3" destOrd="0" presId="urn:microsoft.com/office/officeart/2005/8/layout/list1"/>
    <dgm:cxn modelId="{58A49114-F4D0-44DB-B16F-3ED6C7AF235D}" type="presParOf" srcId="{B86A4231-9A77-4802-92B5-A0B32474782F}" destId="{A7532797-8C9D-4DC3-B1D8-51006C5F3D49}" srcOrd="4" destOrd="0" presId="urn:microsoft.com/office/officeart/2005/8/layout/list1"/>
    <dgm:cxn modelId="{8F3126D9-EEE9-4817-A874-A55305B43746}" type="presParOf" srcId="{A7532797-8C9D-4DC3-B1D8-51006C5F3D49}" destId="{4F04558D-12E9-4DF3-90D5-13B93C7E7D25}" srcOrd="0" destOrd="0" presId="urn:microsoft.com/office/officeart/2005/8/layout/list1"/>
    <dgm:cxn modelId="{7EFEB829-38EE-41DC-922B-E63F8A9AB418}" type="presParOf" srcId="{A7532797-8C9D-4DC3-B1D8-51006C5F3D49}" destId="{104F5F01-44EC-4EC3-BC40-4A808B7E3BD6}" srcOrd="1" destOrd="0" presId="urn:microsoft.com/office/officeart/2005/8/layout/list1"/>
    <dgm:cxn modelId="{BBFDF1D9-16F9-455B-86C5-1F6FFF2AC690}" type="presParOf" srcId="{B86A4231-9A77-4802-92B5-A0B32474782F}" destId="{A3E0F1F3-1345-4A8A-A89A-83E8D2628419}" srcOrd="5" destOrd="0" presId="urn:microsoft.com/office/officeart/2005/8/layout/list1"/>
    <dgm:cxn modelId="{62840A1B-2C1A-4912-8E96-A3891817B96E}" type="presParOf" srcId="{B86A4231-9A77-4802-92B5-A0B32474782F}" destId="{8E87FB61-48F4-4D34-9CB8-E964AC09FE3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8849A05-91C1-40FD-A387-176EB79E526B}" type="doc">
      <dgm:prSet loTypeId="urn:microsoft.com/office/officeart/2005/8/layout/default#7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44CDC522-5BB0-4645-B21F-1DFB71B6D3EE}">
      <dgm:prSet phldrT="[Texto]"/>
      <dgm:spPr/>
      <dgm:t>
        <a:bodyPr/>
        <a:lstStyle/>
        <a:p>
          <a:r>
            <a:rPr lang="pt-BR" dirty="0" smtClean="0"/>
            <a:t>Pessoas do bem passam a colaborar: lógica econômica</a:t>
          </a:r>
          <a:endParaRPr lang="pt-BR" dirty="0"/>
        </a:p>
      </dgm:t>
    </dgm:pt>
    <dgm:pt modelId="{F93AE081-2F69-470A-B3C2-2F7FEFEAC634}" type="parTrans" cxnId="{CFA54949-8884-4CB9-B9A0-CC537DD22AF8}">
      <dgm:prSet/>
      <dgm:spPr/>
      <dgm:t>
        <a:bodyPr/>
        <a:lstStyle/>
        <a:p>
          <a:endParaRPr lang="pt-BR"/>
        </a:p>
      </dgm:t>
    </dgm:pt>
    <dgm:pt modelId="{A6625642-B38A-404B-854A-CFADAD390C41}" type="sibTrans" cxnId="{CFA54949-8884-4CB9-B9A0-CC537DD22AF8}">
      <dgm:prSet/>
      <dgm:spPr/>
      <dgm:t>
        <a:bodyPr/>
        <a:lstStyle/>
        <a:p>
          <a:endParaRPr lang="pt-BR"/>
        </a:p>
      </dgm:t>
    </dgm:pt>
    <dgm:pt modelId="{DA44B7B0-F511-4262-9614-2EE90F0214E8}">
      <dgm:prSet phldrT="[Texto]"/>
      <dgm:spPr/>
      <dgm:t>
        <a:bodyPr/>
        <a:lstStyle/>
        <a:p>
          <a:r>
            <a:rPr lang="pt-BR" dirty="0" smtClean="0"/>
            <a:t>“Verdade” vigente: a salvação está no entusiasmo com que se presta contribuição para a luta concorrencial</a:t>
          </a:r>
          <a:endParaRPr lang="pt-BR" dirty="0"/>
        </a:p>
      </dgm:t>
    </dgm:pt>
    <dgm:pt modelId="{8017D6F7-9A1A-4333-87C6-2D5157A2A4F5}" type="parTrans" cxnId="{68BE975B-F5B7-4321-8D6A-CE05F6A02464}">
      <dgm:prSet/>
      <dgm:spPr/>
      <dgm:t>
        <a:bodyPr/>
        <a:lstStyle/>
        <a:p>
          <a:endParaRPr lang="pt-BR"/>
        </a:p>
      </dgm:t>
    </dgm:pt>
    <dgm:pt modelId="{4C403284-30C7-4C40-946A-008306F0632B}" type="sibTrans" cxnId="{68BE975B-F5B7-4321-8D6A-CE05F6A02464}">
      <dgm:prSet/>
      <dgm:spPr/>
      <dgm:t>
        <a:bodyPr/>
        <a:lstStyle/>
        <a:p>
          <a:endParaRPr lang="pt-BR"/>
        </a:p>
      </dgm:t>
    </dgm:pt>
    <dgm:pt modelId="{36210380-8813-41A3-9A6B-3B78FC3D782F}">
      <dgm:prSet phldrT="[Texto]"/>
      <dgm:spPr/>
      <dgm:t>
        <a:bodyPr/>
        <a:lstStyle/>
        <a:p>
          <a:r>
            <a:rPr lang="pt-BR" dirty="0" smtClean="0"/>
            <a:t>O trabalha do mal recruta o argumento economicista como meio de racionalização</a:t>
          </a:r>
          <a:endParaRPr lang="pt-BR" dirty="0"/>
        </a:p>
      </dgm:t>
    </dgm:pt>
    <dgm:pt modelId="{7F820117-3ABF-43B1-ABCA-A953BB157340}" type="parTrans" cxnId="{7F35343F-A731-49AB-BB27-8C09152A3944}">
      <dgm:prSet/>
      <dgm:spPr/>
      <dgm:t>
        <a:bodyPr/>
        <a:lstStyle/>
        <a:p>
          <a:endParaRPr lang="pt-BR"/>
        </a:p>
      </dgm:t>
    </dgm:pt>
    <dgm:pt modelId="{B4A67313-C81E-4016-91B9-5AC577A0CC9A}" type="sibTrans" cxnId="{7F35343F-A731-49AB-BB27-8C09152A3944}">
      <dgm:prSet/>
      <dgm:spPr/>
      <dgm:t>
        <a:bodyPr/>
        <a:lstStyle/>
        <a:p>
          <a:endParaRPr lang="pt-BR"/>
        </a:p>
      </dgm:t>
    </dgm:pt>
    <dgm:pt modelId="{0890DC80-BFC5-471D-A509-A3BD8D50DE2D}" type="pres">
      <dgm:prSet presAssocID="{B8849A05-91C1-40FD-A387-176EB79E52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A54BBAA-C9BD-42D8-81CE-D232101D7E61}" type="pres">
      <dgm:prSet presAssocID="{44CDC522-5BB0-4645-B21F-1DFB71B6D3E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05715CC-57B2-4634-A93F-DD7CC2375785}" type="pres">
      <dgm:prSet presAssocID="{A6625642-B38A-404B-854A-CFADAD390C41}" presName="sibTrans" presStyleCnt="0"/>
      <dgm:spPr/>
    </dgm:pt>
    <dgm:pt modelId="{BC450490-2FAC-43B5-A98F-9B03C0EA4768}" type="pres">
      <dgm:prSet presAssocID="{DA44B7B0-F511-4262-9614-2EE90F0214E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81690A-370E-420D-A031-B5AA54E9672A}" type="pres">
      <dgm:prSet presAssocID="{4C403284-30C7-4C40-946A-008306F0632B}" presName="sibTrans" presStyleCnt="0"/>
      <dgm:spPr/>
    </dgm:pt>
    <dgm:pt modelId="{1E58F360-9861-4FDD-9444-F89F7C7D6C23}" type="pres">
      <dgm:prSet presAssocID="{36210380-8813-41A3-9A6B-3B78FC3D782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E9457FA-C99B-4FC2-946F-F4303669BBD7}" type="presOf" srcId="{DA44B7B0-F511-4262-9614-2EE90F0214E8}" destId="{BC450490-2FAC-43B5-A98F-9B03C0EA4768}" srcOrd="0" destOrd="0" presId="urn:microsoft.com/office/officeart/2005/8/layout/default#7"/>
    <dgm:cxn modelId="{C10C9900-BD4A-4125-B466-E5095AA2EFCE}" type="presOf" srcId="{B8849A05-91C1-40FD-A387-176EB79E526B}" destId="{0890DC80-BFC5-471D-A509-A3BD8D50DE2D}" srcOrd="0" destOrd="0" presId="urn:microsoft.com/office/officeart/2005/8/layout/default#7"/>
    <dgm:cxn modelId="{CD5ACBD1-71C9-4167-9863-E892A33A764F}" type="presOf" srcId="{36210380-8813-41A3-9A6B-3B78FC3D782F}" destId="{1E58F360-9861-4FDD-9444-F89F7C7D6C23}" srcOrd="0" destOrd="0" presId="urn:microsoft.com/office/officeart/2005/8/layout/default#7"/>
    <dgm:cxn modelId="{7F35343F-A731-49AB-BB27-8C09152A3944}" srcId="{B8849A05-91C1-40FD-A387-176EB79E526B}" destId="{36210380-8813-41A3-9A6B-3B78FC3D782F}" srcOrd="2" destOrd="0" parTransId="{7F820117-3ABF-43B1-ABCA-A953BB157340}" sibTransId="{B4A67313-C81E-4016-91B9-5AC577A0CC9A}"/>
    <dgm:cxn modelId="{68BE975B-F5B7-4321-8D6A-CE05F6A02464}" srcId="{B8849A05-91C1-40FD-A387-176EB79E526B}" destId="{DA44B7B0-F511-4262-9614-2EE90F0214E8}" srcOrd="1" destOrd="0" parTransId="{8017D6F7-9A1A-4333-87C6-2D5157A2A4F5}" sibTransId="{4C403284-30C7-4C40-946A-008306F0632B}"/>
    <dgm:cxn modelId="{FA03D200-8F44-4A3C-8D36-8BDCA0C9A11A}" type="presOf" srcId="{44CDC522-5BB0-4645-B21F-1DFB71B6D3EE}" destId="{FA54BBAA-C9BD-42D8-81CE-D232101D7E61}" srcOrd="0" destOrd="0" presId="urn:microsoft.com/office/officeart/2005/8/layout/default#7"/>
    <dgm:cxn modelId="{CFA54949-8884-4CB9-B9A0-CC537DD22AF8}" srcId="{B8849A05-91C1-40FD-A387-176EB79E526B}" destId="{44CDC522-5BB0-4645-B21F-1DFB71B6D3EE}" srcOrd="0" destOrd="0" parTransId="{F93AE081-2F69-470A-B3C2-2F7FEFEAC634}" sibTransId="{A6625642-B38A-404B-854A-CFADAD390C41}"/>
    <dgm:cxn modelId="{869E0429-A261-4B04-9CF3-6A32289984C4}" type="presParOf" srcId="{0890DC80-BFC5-471D-A509-A3BD8D50DE2D}" destId="{FA54BBAA-C9BD-42D8-81CE-D232101D7E61}" srcOrd="0" destOrd="0" presId="urn:microsoft.com/office/officeart/2005/8/layout/default#7"/>
    <dgm:cxn modelId="{A395BFF5-F772-4D4A-A19E-A5B8DCEE968B}" type="presParOf" srcId="{0890DC80-BFC5-471D-A509-A3BD8D50DE2D}" destId="{A05715CC-57B2-4634-A93F-DD7CC2375785}" srcOrd="1" destOrd="0" presId="urn:microsoft.com/office/officeart/2005/8/layout/default#7"/>
    <dgm:cxn modelId="{76C8E078-B60C-4624-9296-4658DDCC5AA6}" type="presParOf" srcId="{0890DC80-BFC5-471D-A509-A3BD8D50DE2D}" destId="{BC450490-2FAC-43B5-A98F-9B03C0EA4768}" srcOrd="2" destOrd="0" presId="urn:microsoft.com/office/officeart/2005/8/layout/default#7"/>
    <dgm:cxn modelId="{225B822E-91A2-43A9-9D34-D6502FEEDAA7}" type="presParOf" srcId="{0890DC80-BFC5-471D-A509-A3BD8D50DE2D}" destId="{3581690A-370E-420D-A031-B5AA54E9672A}" srcOrd="3" destOrd="0" presId="urn:microsoft.com/office/officeart/2005/8/layout/default#7"/>
    <dgm:cxn modelId="{C15A1E36-558E-4A65-839E-B985D883B497}" type="presParOf" srcId="{0890DC80-BFC5-471D-A509-A3BD8D50DE2D}" destId="{1E58F360-9861-4FDD-9444-F89F7C7D6C23}" srcOrd="4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8849A05-91C1-40FD-A387-176EB79E526B}" type="doc">
      <dgm:prSet loTypeId="urn:microsoft.com/office/officeart/2005/8/layout/default#8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0890DC80-BFC5-471D-A509-A3BD8D50DE2D}" type="pres">
      <dgm:prSet presAssocID="{B8849A05-91C1-40FD-A387-176EB79E52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242B29A1-6A64-45B2-A2E4-2FADFFBC5955}" type="presOf" srcId="{B8849A05-91C1-40FD-A387-176EB79E526B}" destId="{0890DC80-BFC5-471D-A509-A3BD8D50DE2D}" srcOrd="0" destOrd="0" presId="urn:microsoft.com/office/officeart/2005/8/layout/default#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8849A05-91C1-40FD-A387-176EB79E526B}" type="doc">
      <dgm:prSet loTypeId="urn:microsoft.com/office/officeart/2005/8/layout/default#7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44CDC522-5BB0-4645-B21F-1DFB71B6D3EE}">
      <dgm:prSet phldrT="[Texto]"/>
      <dgm:spPr/>
      <dgm:t>
        <a:bodyPr/>
        <a:lstStyle/>
        <a:p>
          <a:r>
            <a:rPr lang="pt-BR" dirty="0" smtClean="0"/>
            <a:t>Contratação de estagiários</a:t>
          </a:r>
          <a:endParaRPr lang="pt-BR" dirty="0"/>
        </a:p>
      </dgm:t>
    </dgm:pt>
    <dgm:pt modelId="{F93AE081-2F69-470A-B3C2-2F7FEFEAC634}" type="parTrans" cxnId="{CFA54949-8884-4CB9-B9A0-CC537DD22AF8}">
      <dgm:prSet/>
      <dgm:spPr/>
      <dgm:t>
        <a:bodyPr/>
        <a:lstStyle/>
        <a:p>
          <a:endParaRPr lang="pt-BR"/>
        </a:p>
      </dgm:t>
    </dgm:pt>
    <dgm:pt modelId="{A6625642-B38A-404B-854A-CFADAD390C41}" type="sibTrans" cxnId="{CFA54949-8884-4CB9-B9A0-CC537DD22AF8}">
      <dgm:prSet/>
      <dgm:spPr/>
      <dgm:t>
        <a:bodyPr/>
        <a:lstStyle/>
        <a:p>
          <a:endParaRPr lang="pt-BR"/>
        </a:p>
      </dgm:t>
    </dgm:pt>
    <dgm:pt modelId="{DA44B7B0-F511-4262-9614-2EE90F0214E8}">
      <dgm:prSet phldrT="[Texto]"/>
      <dgm:spPr/>
      <dgm:t>
        <a:bodyPr/>
        <a:lstStyle/>
        <a:p>
          <a:r>
            <a:rPr lang="pt-BR" dirty="0" smtClean="0"/>
            <a:t>Apagamento de vestígios</a:t>
          </a:r>
          <a:endParaRPr lang="pt-BR" dirty="0"/>
        </a:p>
      </dgm:t>
    </dgm:pt>
    <dgm:pt modelId="{8017D6F7-9A1A-4333-87C6-2D5157A2A4F5}" type="parTrans" cxnId="{68BE975B-F5B7-4321-8D6A-CE05F6A02464}">
      <dgm:prSet/>
      <dgm:spPr/>
      <dgm:t>
        <a:bodyPr/>
        <a:lstStyle/>
        <a:p>
          <a:endParaRPr lang="pt-BR"/>
        </a:p>
      </dgm:t>
    </dgm:pt>
    <dgm:pt modelId="{4C403284-30C7-4C40-946A-008306F0632B}" type="sibTrans" cxnId="{68BE975B-F5B7-4321-8D6A-CE05F6A02464}">
      <dgm:prSet/>
      <dgm:spPr/>
      <dgm:t>
        <a:bodyPr/>
        <a:lstStyle/>
        <a:p>
          <a:endParaRPr lang="pt-BR"/>
        </a:p>
      </dgm:t>
    </dgm:pt>
    <dgm:pt modelId="{22FB4133-4922-4AD5-8D7E-C0D831903614}">
      <dgm:prSet phldrT="[Texto]"/>
      <dgm:spPr/>
      <dgm:t>
        <a:bodyPr/>
        <a:lstStyle/>
        <a:p>
          <a:r>
            <a:rPr lang="pt-BR" dirty="0" smtClean="0"/>
            <a:t>Impede que os métodos gerencias sejam questionados</a:t>
          </a:r>
          <a:endParaRPr lang="pt-BR" dirty="0"/>
        </a:p>
      </dgm:t>
    </dgm:pt>
    <dgm:pt modelId="{54EFECB2-A261-410F-AE1A-E67C3164F3D4}" type="parTrans" cxnId="{90DDBF26-CA50-4BB9-83DC-F23E1E5FB1EE}">
      <dgm:prSet/>
      <dgm:spPr/>
      <dgm:t>
        <a:bodyPr/>
        <a:lstStyle/>
        <a:p>
          <a:endParaRPr lang="pt-BR"/>
        </a:p>
      </dgm:t>
    </dgm:pt>
    <dgm:pt modelId="{65E5F760-5714-4F98-A846-BE9E7C58C002}" type="sibTrans" cxnId="{90DDBF26-CA50-4BB9-83DC-F23E1E5FB1EE}">
      <dgm:prSet/>
      <dgm:spPr/>
      <dgm:t>
        <a:bodyPr/>
        <a:lstStyle/>
        <a:p>
          <a:endParaRPr lang="pt-BR"/>
        </a:p>
      </dgm:t>
    </dgm:pt>
    <dgm:pt modelId="{0890DC80-BFC5-471D-A509-A3BD8D50DE2D}" type="pres">
      <dgm:prSet presAssocID="{B8849A05-91C1-40FD-A387-176EB79E52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A54BBAA-C9BD-42D8-81CE-D232101D7E61}" type="pres">
      <dgm:prSet presAssocID="{44CDC522-5BB0-4645-B21F-1DFB71B6D3E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05715CC-57B2-4634-A93F-DD7CC2375785}" type="pres">
      <dgm:prSet presAssocID="{A6625642-B38A-404B-854A-CFADAD390C41}" presName="sibTrans" presStyleCnt="0"/>
      <dgm:spPr/>
    </dgm:pt>
    <dgm:pt modelId="{BC450490-2FAC-43B5-A98F-9B03C0EA4768}" type="pres">
      <dgm:prSet presAssocID="{DA44B7B0-F511-4262-9614-2EE90F0214E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81690A-370E-420D-A031-B5AA54E9672A}" type="pres">
      <dgm:prSet presAssocID="{4C403284-30C7-4C40-946A-008306F0632B}" presName="sibTrans" presStyleCnt="0"/>
      <dgm:spPr/>
    </dgm:pt>
    <dgm:pt modelId="{9ABAC74C-46FA-4817-AE6B-08ADF120FD3B}" type="pres">
      <dgm:prSet presAssocID="{22FB4133-4922-4AD5-8D7E-C0D83190361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0DDBF26-CA50-4BB9-83DC-F23E1E5FB1EE}" srcId="{B8849A05-91C1-40FD-A387-176EB79E526B}" destId="{22FB4133-4922-4AD5-8D7E-C0D831903614}" srcOrd="2" destOrd="0" parTransId="{54EFECB2-A261-410F-AE1A-E67C3164F3D4}" sibTransId="{65E5F760-5714-4F98-A846-BE9E7C58C002}"/>
    <dgm:cxn modelId="{BEA74A09-5651-4ED9-BFAD-455FAAB4FEFE}" type="presOf" srcId="{DA44B7B0-F511-4262-9614-2EE90F0214E8}" destId="{BC450490-2FAC-43B5-A98F-9B03C0EA4768}" srcOrd="0" destOrd="0" presId="urn:microsoft.com/office/officeart/2005/8/layout/default#7"/>
    <dgm:cxn modelId="{68BE975B-F5B7-4321-8D6A-CE05F6A02464}" srcId="{B8849A05-91C1-40FD-A387-176EB79E526B}" destId="{DA44B7B0-F511-4262-9614-2EE90F0214E8}" srcOrd="1" destOrd="0" parTransId="{8017D6F7-9A1A-4333-87C6-2D5157A2A4F5}" sibTransId="{4C403284-30C7-4C40-946A-008306F0632B}"/>
    <dgm:cxn modelId="{061DEA83-7474-4854-9499-8832B36905B7}" type="presOf" srcId="{22FB4133-4922-4AD5-8D7E-C0D831903614}" destId="{9ABAC74C-46FA-4817-AE6B-08ADF120FD3B}" srcOrd="0" destOrd="0" presId="urn:microsoft.com/office/officeart/2005/8/layout/default#7"/>
    <dgm:cxn modelId="{982A5BFC-C16B-4FA3-BC42-6B9A86564AEA}" type="presOf" srcId="{44CDC522-5BB0-4645-B21F-1DFB71B6D3EE}" destId="{FA54BBAA-C9BD-42D8-81CE-D232101D7E61}" srcOrd="0" destOrd="0" presId="urn:microsoft.com/office/officeart/2005/8/layout/default#7"/>
    <dgm:cxn modelId="{841B5313-33E2-42FA-B104-35695D162D55}" type="presOf" srcId="{B8849A05-91C1-40FD-A387-176EB79E526B}" destId="{0890DC80-BFC5-471D-A509-A3BD8D50DE2D}" srcOrd="0" destOrd="0" presId="urn:microsoft.com/office/officeart/2005/8/layout/default#7"/>
    <dgm:cxn modelId="{CFA54949-8884-4CB9-B9A0-CC537DD22AF8}" srcId="{B8849A05-91C1-40FD-A387-176EB79E526B}" destId="{44CDC522-5BB0-4645-B21F-1DFB71B6D3EE}" srcOrd="0" destOrd="0" parTransId="{F93AE081-2F69-470A-B3C2-2F7FEFEAC634}" sibTransId="{A6625642-B38A-404B-854A-CFADAD390C41}"/>
    <dgm:cxn modelId="{A7CB31C8-FD6A-4DFE-9BE7-5FF7929143F0}" type="presParOf" srcId="{0890DC80-BFC5-471D-A509-A3BD8D50DE2D}" destId="{FA54BBAA-C9BD-42D8-81CE-D232101D7E61}" srcOrd="0" destOrd="0" presId="urn:microsoft.com/office/officeart/2005/8/layout/default#7"/>
    <dgm:cxn modelId="{3F26FDB3-8536-41E2-857E-232C0DAED488}" type="presParOf" srcId="{0890DC80-BFC5-471D-A509-A3BD8D50DE2D}" destId="{A05715CC-57B2-4634-A93F-DD7CC2375785}" srcOrd="1" destOrd="0" presId="urn:microsoft.com/office/officeart/2005/8/layout/default#7"/>
    <dgm:cxn modelId="{D33CF94E-89EA-41DA-99F6-44B83BC6DF83}" type="presParOf" srcId="{0890DC80-BFC5-471D-A509-A3BD8D50DE2D}" destId="{BC450490-2FAC-43B5-A98F-9B03C0EA4768}" srcOrd="2" destOrd="0" presId="urn:microsoft.com/office/officeart/2005/8/layout/default#7"/>
    <dgm:cxn modelId="{53A2C179-60A7-4A4A-8F98-5A01B4BDC347}" type="presParOf" srcId="{0890DC80-BFC5-471D-A509-A3BD8D50DE2D}" destId="{3581690A-370E-420D-A031-B5AA54E9672A}" srcOrd="3" destOrd="0" presId="urn:microsoft.com/office/officeart/2005/8/layout/default#7"/>
    <dgm:cxn modelId="{E4F011FE-65A5-46C7-AE4D-1347F5CFB0C0}" type="presParOf" srcId="{0890DC80-BFC5-471D-A509-A3BD8D50DE2D}" destId="{9ABAC74C-46FA-4817-AE6B-08ADF120FD3B}" srcOrd="4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8849A05-91C1-40FD-A387-176EB79E526B}" type="doc">
      <dgm:prSet loTypeId="urn:microsoft.com/office/officeart/2005/8/layout/default#8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0890DC80-BFC5-471D-A509-A3BD8D50DE2D}" type="pres">
      <dgm:prSet presAssocID="{B8849A05-91C1-40FD-A387-176EB79E52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57301354-7CAD-4180-B38F-2A3A790E5049}" type="presOf" srcId="{B8849A05-91C1-40FD-A387-176EB79E526B}" destId="{0890DC80-BFC5-471D-A509-A3BD8D50DE2D}" srcOrd="0" destOrd="0" presId="urn:microsoft.com/office/officeart/2005/8/layout/default#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8849A05-91C1-40FD-A387-176EB79E526B}" type="doc">
      <dgm:prSet loTypeId="urn:microsoft.com/office/officeart/2005/8/layout/default#7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44CDC522-5BB0-4645-B21F-1DFB71B6D3EE}">
      <dgm:prSet phldrT="[Texto]"/>
      <dgm:spPr/>
      <dgm:t>
        <a:bodyPr/>
        <a:lstStyle/>
        <a:p>
          <a:r>
            <a:rPr lang="pt-BR" dirty="0" smtClean="0"/>
            <a:t>O texto é muito parcial e direcionado</a:t>
          </a:r>
          <a:endParaRPr lang="pt-BR" dirty="0"/>
        </a:p>
      </dgm:t>
    </dgm:pt>
    <dgm:pt modelId="{F93AE081-2F69-470A-B3C2-2F7FEFEAC634}" type="parTrans" cxnId="{CFA54949-8884-4CB9-B9A0-CC537DD22AF8}">
      <dgm:prSet/>
      <dgm:spPr/>
      <dgm:t>
        <a:bodyPr/>
        <a:lstStyle/>
        <a:p>
          <a:endParaRPr lang="pt-BR"/>
        </a:p>
      </dgm:t>
    </dgm:pt>
    <dgm:pt modelId="{A6625642-B38A-404B-854A-CFADAD390C41}" type="sibTrans" cxnId="{CFA54949-8884-4CB9-B9A0-CC537DD22AF8}">
      <dgm:prSet/>
      <dgm:spPr/>
      <dgm:t>
        <a:bodyPr/>
        <a:lstStyle/>
        <a:p>
          <a:endParaRPr lang="pt-BR"/>
        </a:p>
      </dgm:t>
    </dgm:pt>
    <dgm:pt modelId="{DA44B7B0-F511-4262-9614-2EE90F0214E8}">
      <dgm:prSet phldrT="[Texto]"/>
      <dgm:spPr/>
      <dgm:t>
        <a:bodyPr/>
        <a:lstStyle/>
        <a:p>
          <a:r>
            <a:rPr lang="pt-BR" dirty="0" smtClean="0"/>
            <a:t>Demoniza o chefe, criando um barreira entre o chefe e o funcionário</a:t>
          </a:r>
          <a:endParaRPr lang="pt-BR" dirty="0"/>
        </a:p>
      </dgm:t>
    </dgm:pt>
    <dgm:pt modelId="{8017D6F7-9A1A-4333-87C6-2D5157A2A4F5}" type="parTrans" cxnId="{68BE975B-F5B7-4321-8D6A-CE05F6A02464}">
      <dgm:prSet/>
      <dgm:spPr/>
      <dgm:t>
        <a:bodyPr/>
        <a:lstStyle/>
        <a:p>
          <a:endParaRPr lang="pt-BR"/>
        </a:p>
      </dgm:t>
    </dgm:pt>
    <dgm:pt modelId="{4C403284-30C7-4C40-946A-008306F0632B}" type="sibTrans" cxnId="{68BE975B-F5B7-4321-8D6A-CE05F6A02464}">
      <dgm:prSet/>
      <dgm:spPr/>
      <dgm:t>
        <a:bodyPr/>
        <a:lstStyle/>
        <a:p>
          <a:endParaRPr lang="pt-BR"/>
        </a:p>
      </dgm:t>
    </dgm:pt>
    <dgm:pt modelId="{E54C9E59-C62F-457B-A49F-3465B85B8E06}">
      <dgm:prSet phldrT="[Texto]"/>
      <dgm:spPr/>
      <dgm:t>
        <a:bodyPr/>
        <a:lstStyle/>
        <a:p>
          <a:r>
            <a:rPr lang="pt-BR" dirty="0" smtClean="0"/>
            <a:t>Apenas crítica e não gera uma abertura para discussão ou solução válida</a:t>
          </a:r>
          <a:endParaRPr lang="pt-BR" dirty="0"/>
        </a:p>
      </dgm:t>
    </dgm:pt>
    <dgm:pt modelId="{CB452F0C-FA86-4959-B660-31FC8F91255A}" type="parTrans" cxnId="{B0813E38-D57A-4ECB-A605-1B5F19D893CF}">
      <dgm:prSet/>
      <dgm:spPr/>
      <dgm:t>
        <a:bodyPr/>
        <a:lstStyle/>
        <a:p>
          <a:endParaRPr lang="pt-BR"/>
        </a:p>
      </dgm:t>
    </dgm:pt>
    <dgm:pt modelId="{2922DF8F-9716-4FA7-9D80-9B31558E293B}" type="sibTrans" cxnId="{B0813E38-D57A-4ECB-A605-1B5F19D893CF}">
      <dgm:prSet/>
      <dgm:spPr/>
      <dgm:t>
        <a:bodyPr/>
        <a:lstStyle/>
        <a:p>
          <a:endParaRPr lang="pt-BR"/>
        </a:p>
      </dgm:t>
    </dgm:pt>
    <dgm:pt modelId="{0890DC80-BFC5-471D-A509-A3BD8D50DE2D}" type="pres">
      <dgm:prSet presAssocID="{B8849A05-91C1-40FD-A387-176EB79E52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A54BBAA-C9BD-42D8-81CE-D232101D7E61}" type="pres">
      <dgm:prSet presAssocID="{44CDC522-5BB0-4645-B21F-1DFB71B6D3E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05715CC-57B2-4634-A93F-DD7CC2375785}" type="pres">
      <dgm:prSet presAssocID="{A6625642-B38A-404B-854A-CFADAD390C41}" presName="sibTrans" presStyleCnt="0"/>
      <dgm:spPr/>
    </dgm:pt>
    <dgm:pt modelId="{BC450490-2FAC-43B5-A98F-9B03C0EA4768}" type="pres">
      <dgm:prSet presAssocID="{DA44B7B0-F511-4262-9614-2EE90F0214E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81690A-370E-420D-A031-B5AA54E9672A}" type="pres">
      <dgm:prSet presAssocID="{4C403284-30C7-4C40-946A-008306F0632B}" presName="sibTrans" presStyleCnt="0"/>
      <dgm:spPr/>
    </dgm:pt>
    <dgm:pt modelId="{EC954E24-AF27-4F68-A62D-B96CEAF9289A}" type="pres">
      <dgm:prSet presAssocID="{E54C9E59-C62F-457B-A49F-3465B85B8E0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94380C6-09DC-40A0-8B2F-A91C44E05EF1}" type="presOf" srcId="{44CDC522-5BB0-4645-B21F-1DFB71B6D3EE}" destId="{FA54BBAA-C9BD-42D8-81CE-D232101D7E61}" srcOrd="0" destOrd="0" presId="urn:microsoft.com/office/officeart/2005/8/layout/default#7"/>
    <dgm:cxn modelId="{AD6ABB53-2422-4E0C-995D-835D5D68B257}" type="presOf" srcId="{DA44B7B0-F511-4262-9614-2EE90F0214E8}" destId="{BC450490-2FAC-43B5-A98F-9B03C0EA4768}" srcOrd="0" destOrd="0" presId="urn:microsoft.com/office/officeart/2005/8/layout/default#7"/>
    <dgm:cxn modelId="{68BE975B-F5B7-4321-8D6A-CE05F6A02464}" srcId="{B8849A05-91C1-40FD-A387-176EB79E526B}" destId="{DA44B7B0-F511-4262-9614-2EE90F0214E8}" srcOrd="1" destOrd="0" parTransId="{8017D6F7-9A1A-4333-87C6-2D5157A2A4F5}" sibTransId="{4C403284-30C7-4C40-946A-008306F0632B}"/>
    <dgm:cxn modelId="{50E3A02B-693A-4F0A-9C8C-B6FDA367F10D}" type="presOf" srcId="{E54C9E59-C62F-457B-A49F-3465B85B8E06}" destId="{EC954E24-AF27-4F68-A62D-B96CEAF9289A}" srcOrd="0" destOrd="0" presId="urn:microsoft.com/office/officeart/2005/8/layout/default#7"/>
    <dgm:cxn modelId="{B0813E38-D57A-4ECB-A605-1B5F19D893CF}" srcId="{B8849A05-91C1-40FD-A387-176EB79E526B}" destId="{E54C9E59-C62F-457B-A49F-3465B85B8E06}" srcOrd="2" destOrd="0" parTransId="{CB452F0C-FA86-4959-B660-31FC8F91255A}" sibTransId="{2922DF8F-9716-4FA7-9D80-9B31558E293B}"/>
    <dgm:cxn modelId="{631A9706-6ECD-47E0-A07B-CC6711A5ED51}" type="presOf" srcId="{B8849A05-91C1-40FD-A387-176EB79E526B}" destId="{0890DC80-BFC5-471D-A509-A3BD8D50DE2D}" srcOrd="0" destOrd="0" presId="urn:microsoft.com/office/officeart/2005/8/layout/default#7"/>
    <dgm:cxn modelId="{CFA54949-8884-4CB9-B9A0-CC537DD22AF8}" srcId="{B8849A05-91C1-40FD-A387-176EB79E526B}" destId="{44CDC522-5BB0-4645-B21F-1DFB71B6D3EE}" srcOrd="0" destOrd="0" parTransId="{F93AE081-2F69-470A-B3C2-2F7FEFEAC634}" sibTransId="{A6625642-B38A-404B-854A-CFADAD390C41}"/>
    <dgm:cxn modelId="{60B502EB-5075-4531-A864-EDA8020E67EC}" type="presParOf" srcId="{0890DC80-BFC5-471D-A509-A3BD8D50DE2D}" destId="{FA54BBAA-C9BD-42D8-81CE-D232101D7E61}" srcOrd="0" destOrd="0" presId="urn:microsoft.com/office/officeart/2005/8/layout/default#7"/>
    <dgm:cxn modelId="{59353EF0-CFFD-4E4F-8FF3-C231B86EAE88}" type="presParOf" srcId="{0890DC80-BFC5-471D-A509-A3BD8D50DE2D}" destId="{A05715CC-57B2-4634-A93F-DD7CC2375785}" srcOrd="1" destOrd="0" presId="urn:microsoft.com/office/officeart/2005/8/layout/default#7"/>
    <dgm:cxn modelId="{7EF6F310-A58A-4E16-9815-A7EDD1B879B0}" type="presParOf" srcId="{0890DC80-BFC5-471D-A509-A3BD8D50DE2D}" destId="{BC450490-2FAC-43B5-A98F-9B03C0EA4768}" srcOrd="2" destOrd="0" presId="urn:microsoft.com/office/officeart/2005/8/layout/default#7"/>
    <dgm:cxn modelId="{70A07467-6885-4CB2-B56B-8B48B9C51A0A}" type="presParOf" srcId="{0890DC80-BFC5-471D-A509-A3BD8D50DE2D}" destId="{3581690A-370E-420D-A031-B5AA54E9672A}" srcOrd="3" destOrd="0" presId="urn:microsoft.com/office/officeart/2005/8/layout/default#7"/>
    <dgm:cxn modelId="{AB32BA1D-C798-48B3-8C11-7A6ACCE929CB}" type="presParOf" srcId="{0890DC80-BFC5-471D-A509-A3BD8D50DE2D}" destId="{EC954E24-AF27-4F68-A62D-B96CEAF9289A}" srcOrd="4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1D551C-9163-480E-93B0-FB4FAC7C720E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t-BR"/>
        </a:p>
      </dgm:t>
    </dgm:pt>
    <dgm:pt modelId="{55BF7FF4-D4C8-4D45-B45A-191B1E7CA880}">
      <dgm:prSet phldrT="[Texto]"/>
      <dgm:spPr/>
      <dgm:t>
        <a:bodyPr/>
        <a:lstStyle/>
        <a:p>
          <a:r>
            <a:rPr lang="pt-BR" dirty="0" smtClean="0"/>
            <a:t>Capítulo 5</a:t>
          </a:r>
          <a:endParaRPr lang="pt-BR" dirty="0"/>
        </a:p>
      </dgm:t>
    </dgm:pt>
    <dgm:pt modelId="{9F4CCF05-8F0D-4F69-A39A-C97609ECD925}" type="parTrans" cxnId="{065D1439-670F-44A0-A946-4F34164DD2F1}">
      <dgm:prSet/>
      <dgm:spPr/>
      <dgm:t>
        <a:bodyPr/>
        <a:lstStyle/>
        <a:p>
          <a:endParaRPr lang="pt-BR"/>
        </a:p>
      </dgm:t>
    </dgm:pt>
    <dgm:pt modelId="{40A85C07-C574-4B7A-9348-84C5CD8DED2D}" type="sibTrans" cxnId="{065D1439-670F-44A0-A946-4F34164DD2F1}">
      <dgm:prSet/>
      <dgm:spPr/>
      <dgm:t>
        <a:bodyPr/>
        <a:lstStyle/>
        <a:p>
          <a:endParaRPr lang="pt-BR"/>
        </a:p>
      </dgm:t>
    </dgm:pt>
    <dgm:pt modelId="{D9B44285-9E5D-4956-B10A-FB69C42DF385}">
      <dgm:prSet phldrT="[Texto]"/>
      <dgm:spPr/>
      <dgm:t>
        <a:bodyPr/>
        <a:lstStyle/>
        <a:p>
          <a:r>
            <a:rPr lang="pt-BR" dirty="0" smtClean="0"/>
            <a:t>Capítulo 6</a:t>
          </a:r>
          <a:endParaRPr lang="pt-BR" dirty="0"/>
        </a:p>
      </dgm:t>
    </dgm:pt>
    <dgm:pt modelId="{A08775BD-D319-4140-854F-A9BBA703D4F8}" type="parTrans" cxnId="{35A5E26A-F366-4BD3-9D68-44E4F2BAF8DC}">
      <dgm:prSet/>
      <dgm:spPr/>
      <dgm:t>
        <a:bodyPr/>
        <a:lstStyle/>
        <a:p>
          <a:endParaRPr lang="pt-BR"/>
        </a:p>
      </dgm:t>
    </dgm:pt>
    <dgm:pt modelId="{596983AC-D1EE-47AF-9B28-5370E1464BBB}" type="sibTrans" cxnId="{35A5E26A-F366-4BD3-9D68-44E4F2BAF8DC}">
      <dgm:prSet/>
      <dgm:spPr/>
      <dgm:t>
        <a:bodyPr/>
        <a:lstStyle/>
        <a:p>
          <a:endParaRPr lang="pt-BR"/>
        </a:p>
      </dgm:t>
    </dgm:pt>
    <dgm:pt modelId="{E325CC58-91FD-43C8-953D-05A7F19A3078}">
      <dgm:prSet phldrT="[Texto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t-BR" dirty="0" smtClean="0"/>
            <a:t>A aceitação do “trabalho sujo”</a:t>
          </a:r>
          <a:endParaRPr lang="pt-BR" dirty="0"/>
        </a:p>
      </dgm:t>
    </dgm:pt>
    <dgm:pt modelId="{7D9FF8FB-357F-48B4-9343-CC135766277C}" type="parTrans" cxnId="{41BBA624-42A1-4E2A-9F38-04BAD385D111}">
      <dgm:prSet/>
      <dgm:spPr/>
      <dgm:t>
        <a:bodyPr/>
        <a:lstStyle/>
        <a:p>
          <a:endParaRPr lang="pt-BR"/>
        </a:p>
      </dgm:t>
    </dgm:pt>
    <dgm:pt modelId="{375935C1-5073-4155-A251-959FECBAD31E}" type="sibTrans" cxnId="{41BBA624-42A1-4E2A-9F38-04BAD385D111}">
      <dgm:prSet/>
      <dgm:spPr/>
      <dgm:t>
        <a:bodyPr/>
        <a:lstStyle/>
        <a:p>
          <a:endParaRPr lang="pt-BR"/>
        </a:p>
      </dgm:t>
    </dgm:pt>
    <dgm:pt modelId="{3B698C20-99DC-4413-9597-4E59D7DDD747}">
      <dgm:prSet phldrT="[Texto]"/>
      <dgm:spPr/>
      <dgm:t>
        <a:bodyPr/>
        <a:lstStyle/>
        <a:p>
          <a:r>
            <a:rPr lang="pt-BR" dirty="0" smtClean="0"/>
            <a:t>A racionalização do mal</a:t>
          </a:r>
          <a:endParaRPr lang="pt-BR" dirty="0"/>
        </a:p>
      </dgm:t>
    </dgm:pt>
    <dgm:pt modelId="{424F1DCD-619B-40B4-B51D-59E530A3139E}" type="parTrans" cxnId="{BB61D1D6-794F-4D53-A109-EA805D393B1C}">
      <dgm:prSet/>
      <dgm:spPr/>
      <dgm:t>
        <a:bodyPr/>
        <a:lstStyle/>
        <a:p>
          <a:endParaRPr lang="pt-BR"/>
        </a:p>
      </dgm:t>
    </dgm:pt>
    <dgm:pt modelId="{3335D14C-97A5-4DFA-926D-70C14B84EE53}" type="sibTrans" cxnId="{BB61D1D6-794F-4D53-A109-EA805D393B1C}">
      <dgm:prSet/>
      <dgm:spPr/>
      <dgm:t>
        <a:bodyPr/>
        <a:lstStyle/>
        <a:p>
          <a:endParaRPr lang="pt-BR"/>
        </a:p>
      </dgm:t>
    </dgm:pt>
    <dgm:pt modelId="{B86A4231-9A77-4802-92B5-A0B32474782F}" type="pres">
      <dgm:prSet presAssocID="{221D551C-9163-480E-93B0-FB4FAC7C720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FD11BC9-A90B-4F45-B02B-D7F351FFD614}" type="pres">
      <dgm:prSet presAssocID="{55BF7FF4-D4C8-4D45-B45A-191B1E7CA880}" presName="parentLin" presStyleCnt="0"/>
      <dgm:spPr/>
    </dgm:pt>
    <dgm:pt modelId="{05885D92-CAE3-4311-8848-2026AD85AAC8}" type="pres">
      <dgm:prSet presAssocID="{55BF7FF4-D4C8-4D45-B45A-191B1E7CA880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F6E28DC3-1D3D-4298-A346-DC65581D9DAF}" type="pres">
      <dgm:prSet presAssocID="{55BF7FF4-D4C8-4D45-B45A-191B1E7CA88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A0CD241-B08A-4FE7-A98A-79A56BB783ED}" type="pres">
      <dgm:prSet presAssocID="{55BF7FF4-D4C8-4D45-B45A-191B1E7CA880}" presName="negativeSpace" presStyleCnt="0"/>
      <dgm:spPr/>
    </dgm:pt>
    <dgm:pt modelId="{DBFDDFFC-A2BD-4749-97D6-3763FE5221EC}" type="pres">
      <dgm:prSet presAssocID="{55BF7FF4-D4C8-4D45-B45A-191B1E7CA880}" presName="childText" presStyleLbl="conFgAcc1" presStyleIdx="0" presStyleCnt="2" custLinFactNeighborX="-884" custLinFactNeighborY="-1594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B16B58C-B209-45A2-B181-677D1030888C}" type="pres">
      <dgm:prSet presAssocID="{40A85C07-C574-4B7A-9348-84C5CD8DED2D}" presName="spaceBetweenRectangles" presStyleCnt="0"/>
      <dgm:spPr/>
    </dgm:pt>
    <dgm:pt modelId="{A7532797-8C9D-4DC3-B1D8-51006C5F3D49}" type="pres">
      <dgm:prSet presAssocID="{D9B44285-9E5D-4956-B10A-FB69C42DF385}" presName="parentLin" presStyleCnt="0"/>
      <dgm:spPr/>
    </dgm:pt>
    <dgm:pt modelId="{4F04558D-12E9-4DF3-90D5-13B93C7E7D25}" type="pres">
      <dgm:prSet presAssocID="{D9B44285-9E5D-4956-B10A-FB69C42DF385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104F5F01-44EC-4EC3-BC40-4A808B7E3BD6}" type="pres">
      <dgm:prSet presAssocID="{D9B44285-9E5D-4956-B10A-FB69C42DF38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3E0F1F3-1345-4A8A-A89A-83E8D2628419}" type="pres">
      <dgm:prSet presAssocID="{D9B44285-9E5D-4956-B10A-FB69C42DF385}" presName="negativeSpace" presStyleCnt="0"/>
      <dgm:spPr/>
    </dgm:pt>
    <dgm:pt modelId="{8E87FB61-48F4-4D34-9CB8-E964AC09FE38}" type="pres">
      <dgm:prSet presAssocID="{D9B44285-9E5D-4956-B10A-FB69C42DF385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B2384F5-44C2-4DD8-BC60-39A266BB5A08}" type="presOf" srcId="{55BF7FF4-D4C8-4D45-B45A-191B1E7CA880}" destId="{05885D92-CAE3-4311-8848-2026AD85AAC8}" srcOrd="0" destOrd="0" presId="urn:microsoft.com/office/officeart/2005/8/layout/list1"/>
    <dgm:cxn modelId="{CE6EF77A-6D70-4732-B2BF-9F2C42A78594}" type="presOf" srcId="{D9B44285-9E5D-4956-B10A-FB69C42DF385}" destId="{104F5F01-44EC-4EC3-BC40-4A808B7E3BD6}" srcOrd="1" destOrd="0" presId="urn:microsoft.com/office/officeart/2005/8/layout/list1"/>
    <dgm:cxn modelId="{50EACE85-4C46-494A-A6A8-1856C4E602AA}" type="presOf" srcId="{55BF7FF4-D4C8-4D45-B45A-191B1E7CA880}" destId="{F6E28DC3-1D3D-4298-A346-DC65581D9DAF}" srcOrd="1" destOrd="0" presId="urn:microsoft.com/office/officeart/2005/8/layout/list1"/>
    <dgm:cxn modelId="{41BBA624-42A1-4E2A-9F38-04BAD385D111}" srcId="{55BF7FF4-D4C8-4D45-B45A-191B1E7CA880}" destId="{E325CC58-91FD-43C8-953D-05A7F19A3078}" srcOrd="0" destOrd="0" parTransId="{7D9FF8FB-357F-48B4-9343-CC135766277C}" sibTransId="{375935C1-5073-4155-A251-959FECBAD31E}"/>
    <dgm:cxn modelId="{35A5E26A-F366-4BD3-9D68-44E4F2BAF8DC}" srcId="{221D551C-9163-480E-93B0-FB4FAC7C720E}" destId="{D9B44285-9E5D-4956-B10A-FB69C42DF385}" srcOrd="1" destOrd="0" parTransId="{A08775BD-D319-4140-854F-A9BBA703D4F8}" sibTransId="{596983AC-D1EE-47AF-9B28-5370E1464BBB}"/>
    <dgm:cxn modelId="{BB61D1D6-794F-4D53-A109-EA805D393B1C}" srcId="{D9B44285-9E5D-4956-B10A-FB69C42DF385}" destId="{3B698C20-99DC-4413-9597-4E59D7DDD747}" srcOrd="0" destOrd="0" parTransId="{424F1DCD-619B-40B4-B51D-59E530A3139E}" sibTransId="{3335D14C-97A5-4DFA-926D-70C14B84EE53}"/>
    <dgm:cxn modelId="{576EE965-096F-4644-8E7C-13A0BEC02A54}" type="presOf" srcId="{E325CC58-91FD-43C8-953D-05A7F19A3078}" destId="{DBFDDFFC-A2BD-4749-97D6-3763FE5221EC}" srcOrd="0" destOrd="0" presId="urn:microsoft.com/office/officeart/2005/8/layout/list1"/>
    <dgm:cxn modelId="{9CCF871B-D331-4D02-907F-9BD4B99D1730}" type="presOf" srcId="{D9B44285-9E5D-4956-B10A-FB69C42DF385}" destId="{4F04558D-12E9-4DF3-90D5-13B93C7E7D25}" srcOrd="0" destOrd="0" presId="urn:microsoft.com/office/officeart/2005/8/layout/list1"/>
    <dgm:cxn modelId="{3D8A6D8C-CDF2-457C-A5D3-BC52FE4A7579}" type="presOf" srcId="{3B698C20-99DC-4413-9597-4E59D7DDD747}" destId="{8E87FB61-48F4-4D34-9CB8-E964AC09FE38}" srcOrd="0" destOrd="0" presId="urn:microsoft.com/office/officeart/2005/8/layout/list1"/>
    <dgm:cxn modelId="{8784576F-8237-4B64-B067-1596260ED360}" type="presOf" srcId="{221D551C-9163-480E-93B0-FB4FAC7C720E}" destId="{B86A4231-9A77-4802-92B5-A0B32474782F}" srcOrd="0" destOrd="0" presId="urn:microsoft.com/office/officeart/2005/8/layout/list1"/>
    <dgm:cxn modelId="{065D1439-670F-44A0-A946-4F34164DD2F1}" srcId="{221D551C-9163-480E-93B0-FB4FAC7C720E}" destId="{55BF7FF4-D4C8-4D45-B45A-191B1E7CA880}" srcOrd="0" destOrd="0" parTransId="{9F4CCF05-8F0D-4F69-A39A-C97609ECD925}" sibTransId="{40A85C07-C574-4B7A-9348-84C5CD8DED2D}"/>
    <dgm:cxn modelId="{C11C4A4C-418E-4C96-95BB-FE63AE2D098A}" type="presParOf" srcId="{B86A4231-9A77-4802-92B5-A0B32474782F}" destId="{BFD11BC9-A90B-4F45-B02B-D7F351FFD614}" srcOrd="0" destOrd="0" presId="urn:microsoft.com/office/officeart/2005/8/layout/list1"/>
    <dgm:cxn modelId="{CBB902E2-E2B3-4B9F-B088-025B95F5E177}" type="presParOf" srcId="{BFD11BC9-A90B-4F45-B02B-D7F351FFD614}" destId="{05885D92-CAE3-4311-8848-2026AD85AAC8}" srcOrd="0" destOrd="0" presId="urn:microsoft.com/office/officeart/2005/8/layout/list1"/>
    <dgm:cxn modelId="{BBE3C4E8-C24E-4278-A03A-9E138385D69C}" type="presParOf" srcId="{BFD11BC9-A90B-4F45-B02B-D7F351FFD614}" destId="{F6E28DC3-1D3D-4298-A346-DC65581D9DAF}" srcOrd="1" destOrd="0" presId="urn:microsoft.com/office/officeart/2005/8/layout/list1"/>
    <dgm:cxn modelId="{6225A90C-2144-4DFD-8D9E-05DF7F7FBD89}" type="presParOf" srcId="{B86A4231-9A77-4802-92B5-A0B32474782F}" destId="{8A0CD241-B08A-4FE7-A98A-79A56BB783ED}" srcOrd="1" destOrd="0" presId="urn:microsoft.com/office/officeart/2005/8/layout/list1"/>
    <dgm:cxn modelId="{176B164F-86A5-4225-B446-6F84833DE903}" type="presParOf" srcId="{B86A4231-9A77-4802-92B5-A0B32474782F}" destId="{DBFDDFFC-A2BD-4749-97D6-3763FE5221EC}" srcOrd="2" destOrd="0" presId="urn:microsoft.com/office/officeart/2005/8/layout/list1"/>
    <dgm:cxn modelId="{79D67E63-53B1-4612-A5C7-05767DBD5BE4}" type="presParOf" srcId="{B86A4231-9A77-4802-92B5-A0B32474782F}" destId="{BB16B58C-B209-45A2-B181-677D1030888C}" srcOrd="3" destOrd="0" presId="urn:microsoft.com/office/officeart/2005/8/layout/list1"/>
    <dgm:cxn modelId="{4F5FAF00-28E6-482C-AAC4-6D7E37BEA15B}" type="presParOf" srcId="{B86A4231-9A77-4802-92B5-A0B32474782F}" destId="{A7532797-8C9D-4DC3-B1D8-51006C5F3D49}" srcOrd="4" destOrd="0" presId="urn:microsoft.com/office/officeart/2005/8/layout/list1"/>
    <dgm:cxn modelId="{DE245CBF-C23C-4DD0-A9E2-E228BAC8C3D2}" type="presParOf" srcId="{A7532797-8C9D-4DC3-B1D8-51006C5F3D49}" destId="{4F04558D-12E9-4DF3-90D5-13B93C7E7D25}" srcOrd="0" destOrd="0" presId="urn:microsoft.com/office/officeart/2005/8/layout/list1"/>
    <dgm:cxn modelId="{7F1BB55F-6175-4F68-AAA4-C9F7A17993B6}" type="presParOf" srcId="{A7532797-8C9D-4DC3-B1D8-51006C5F3D49}" destId="{104F5F01-44EC-4EC3-BC40-4A808B7E3BD6}" srcOrd="1" destOrd="0" presId="urn:microsoft.com/office/officeart/2005/8/layout/list1"/>
    <dgm:cxn modelId="{64A28DED-5F70-4067-A10A-202E7192ACA4}" type="presParOf" srcId="{B86A4231-9A77-4802-92B5-A0B32474782F}" destId="{A3E0F1F3-1345-4A8A-A89A-83E8D2628419}" srcOrd="5" destOrd="0" presId="urn:microsoft.com/office/officeart/2005/8/layout/list1"/>
    <dgm:cxn modelId="{DCB026FC-5C2F-4537-9997-2A18D5AB366B}" type="presParOf" srcId="{B86A4231-9A77-4802-92B5-A0B32474782F}" destId="{8E87FB61-48F4-4D34-9CB8-E964AC09FE3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7D989F-1AF9-44BE-8843-605E68FCB86F}" type="doc">
      <dgm:prSet loTypeId="urn:microsoft.com/office/officeart/2005/8/layout/default#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30944325-5CB9-4C63-8C4A-A6441500C893}">
      <dgm:prSet phldrT="[Texto]"/>
      <dgm:spPr/>
      <dgm:t>
        <a:bodyPr/>
        <a:lstStyle/>
        <a:p>
          <a:r>
            <a:rPr lang="pt-BR" dirty="0" smtClean="0"/>
            <a:t>Racionalidade Estratégica</a:t>
          </a:r>
          <a:endParaRPr lang="pt-BR" dirty="0"/>
        </a:p>
      </dgm:t>
    </dgm:pt>
    <dgm:pt modelId="{E0113C8D-75BB-4CE1-ACEE-FEF7EDA5BBF0}" type="parTrans" cxnId="{BD40C58E-2CF3-489B-8B49-8B0171A4E2A4}">
      <dgm:prSet/>
      <dgm:spPr/>
      <dgm:t>
        <a:bodyPr/>
        <a:lstStyle/>
        <a:p>
          <a:endParaRPr lang="pt-BR"/>
        </a:p>
      </dgm:t>
    </dgm:pt>
    <dgm:pt modelId="{EDCBC1A5-37CD-4F01-AB1D-B98F363F1CE1}" type="sibTrans" cxnId="{BD40C58E-2CF3-489B-8B49-8B0171A4E2A4}">
      <dgm:prSet/>
      <dgm:spPr/>
      <dgm:t>
        <a:bodyPr/>
        <a:lstStyle/>
        <a:p>
          <a:endParaRPr lang="pt-BR"/>
        </a:p>
      </dgm:t>
    </dgm:pt>
    <dgm:pt modelId="{F33ECD5D-8026-4C2A-BB1A-7D9097AFEF79}">
      <dgm:prSet phldrT="[Texto]"/>
      <dgm:spPr/>
      <dgm:t>
        <a:bodyPr/>
        <a:lstStyle/>
        <a:p>
          <a:r>
            <a:rPr lang="pt-BR" dirty="0" smtClean="0"/>
            <a:t>Senso moral </a:t>
          </a:r>
          <a:endParaRPr lang="pt-BR" dirty="0"/>
        </a:p>
      </dgm:t>
    </dgm:pt>
    <dgm:pt modelId="{3BE847EC-9DBE-4760-945A-5E807B12DD54}" type="parTrans" cxnId="{B0C33BA2-E5F2-45A4-A3AC-020BF151603B}">
      <dgm:prSet/>
      <dgm:spPr/>
      <dgm:t>
        <a:bodyPr/>
        <a:lstStyle/>
        <a:p>
          <a:endParaRPr lang="pt-BR"/>
        </a:p>
      </dgm:t>
    </dgm:pt>
    <dgm:pt modelId="{E5C157A4-141B-44AE-A3B7-85C9A558299D}" type="sibTrans" cxnId="{B0C33BA2-E5F2-45A4-A3AC-020BF151603B}">
      <dgm:prSet/>
      <dgm:spPr/>
      <dgm:t>
        <a:bodyPr/>
        <a:lstStyle/>
        <a:p>
          <a:endParaRPr lang="pt-BR"/>
        </a:p>
      </dgm:t>
    </dgm:pt>
    <dgm:pt modelId="{0862B182-9CCF-4556-BEF5-57C6120AE5BE}">
      <dgm:prSet phldrT="[Texto]"/>
      <dgm:spPr/>
      <dgm:t>
        <a:bodyPr/>
        <a:lstStyle/>
        <a:p>
          <a:r>
            <a:rPr lang="pt-BR" dirty="0" smtClean="0"/>
            <a:t>Perversos e paranoicos: líderes da injustiça</a:t>
          </a:r>
          <a:endParaRPr lang="pt-BR" dirty="0"/>
        </a:p>
      </dgm:t>
    </dgm:pt>
    <dgm:pt modelId="{ADAA00D0-EA51-4EA1-81DF-68433B469BD7}" type="parTrans" cxnId="{80C33100-D5A9-435B-97AA-D73E9ABEEB65}">
      <dgm:prSet/>
      <dgm:spPr/>
      <dgm:t>
        <a:bodyPr/>
        <a:lstStyle/>
        <a:p>
          <a:endParaRPr lang="pt-BR"/>
        </a:p>
      </dgm:t>
    </dgm:pt>
    <dgm:pt modelId="{B3B8552C-A1D4-480B-AC35-C51DF0E4851D}" type="sibTrans" cxnId="{80C33100-D5A9-435B-97AA-D73E9ABEEB65}">
      <dgm:prSet/>
      <dgm:spPr/>
      <dgm:t>
        <a:bodyPr/>
        <a:lstStyle/>
        <a:p>
          <a:endParaRPr lang="pt-BR"/>
        </a:p>
      </dgm:t>
    </dgm:pt>
    <dgm:pt modelId="{49748FD9-34FC-4B37-9A9C-505DDA5AD01F}">
      <dgm:prSet phldrT="[Texto]"/>
      <dgm:spPr/>
      <dgm:t>
        <a:bodyPr/>
        <a:lstStyle/>
        <a:p>
          <a:r>
            <a:rPr lang="pt-BR" dirty="0" smtClean="0"/>
            <a:t>“Banalidade do mal”</a:t>
          </a:r>
          <a:endParaRPr lang="pt-BR" dirty="0"/>
        </a:p>
      </dgm:t>
    </dgm:pt>
    <dgm:pt modelId="{C1D91252-5EAF-4DD6-8EEE-055534106FDC}" type="parTrans" cxnId="{AA49C778-6F74-4A36-8F35-6394340D881B}">
      <dgm:prSet/>
      <dgm:spPr/>
      <dgm:t>
        <a:bodyPr/>
        <a:lstStyle/>
        <a:p>
          <a:endParaRPr lang="pt-BR"/>
        </a:p>
      </dgm:t>
    </dgm:pt>
    <dgm:pt modelId="{C27C1E4A-838E-426C-9CD4-0BABB4E25AEF}" type="sibTrans" cxnId="{AA49C778-6F74-4A36-8F35-6394340D881B}">
      <dgm:prSet/>
      <dgm:spPr/>
      <dgm:t>
        <a:bodyPr/>
        <a:lstStyle/>
        <a:p>
          <a:endParaRPr lang="pt-BR"/>
        </a:p>
      </dgm:t>
    </dgm:pt>
    <dgm:pt modelId="{C15E5705-DCFB-4479-94BC-11C7065B10B1}" type="pres">
      <dgm:prSet presAssocID="{FA7D989F-1AF9-44BE-8843-605E68FCB8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E8163CB-8D51-4AD5-919B-1067FE184BBD}" type="pres">
      <dgm:prSet presAssocID="{30944325-5CB9-4C63-8C4A-A6441500C89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637DE3E-2168-4F12-91D9-70241EF1006D}" type="pres">
      <dgm:prSet presAssocID="{EDCBC1A5-37CD-4F01-AB1D-B98F363F1CE1}" presName="sibTrans" presStyleCnt="0"/>
      <dgm:spPr/>
    </dgm:pt>
    <dgm:pt modelId="{FC768ADA-6DEB-43C8-A0FE-1ED4CBE59DE2}" type="pres">
      <dgm:prSet presAssocID="{F33ECD5D-8026-4C2A-BB1A-7D9097AFEF7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C1C3335-13BB-40DE-A0B4-7E87A4A8E869}" type="pres">
      <dgm:prSet presAssocID="{E5C157A4-141B-44AE-A3B7-85C9A558299D}" presName="sibTrans" presStyleCnt="0"/>
      <dgm:spPr/>
    </dgm:pt>
    <dgm:pt modelId="{D89C0E12-82F9-4D23-8C3D-1C4940617E13}" type="pres">
      <dgm:prSet presAssocID="{0862B182-9CCF-4556-BEF5-57C6120AE5B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3C9F3F-0FD1-45D2-AB37-6DDF512D9AD0}" type="pres">
      <dgm:prSet presAssocID="{B3B8552C-A1D4-480B-AC35-C51DF0E4851D}" presName="sibTrans" presStyleCnt="0"/>
      <dgm:spPr/>
    </dgm:pt>
    <dgm:pt modelId="{4F07D17C-B1E4-40D4-BAF9-EFFEF0550546}" type="pres">
      <dgm:prSet presAssocID="{49748FD9-34FC-4B37-9A9C-505DDA5AD01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0C33100-D5A9-435B-97AA-D73E9ABEEB65}" srcId="{FA7D989F-1AF9-44BE-8843-605E68FCB86F}" destId="{0862B182-9CCF-4556-BEF5-57C6120AE5BE}" srcOrd="2" destOrd="0" parTransId="{ADAA00D0-EA51-4EA1-81DF-68433B469BD7}" sibTransId="{B3B8552C-A1D4-480B-AC35-C51DF0E4851D}"/>
    <dgm:cxn modelId="{5D76A487-3C3C-47DA-8BF6-79D12F22BA48}" type="presOf" srcId="{FA7D989F-1AF9-44BE-8843-605E68FCB86F}" destId="{C15E5705-DCFB-4479-94BC-11C7065B10B1}" srcOrd="0" destOrd="0" presId="urn:microsoft.com/office/officeart/2005/8/layout/default#2"/>
    <dgm:cxn modelId="{05C45782-AA63-4BC0-9D06-F8B6AE4BBD38}" type="presOf" srcId="{30944325-5CB9-4C63-8C4A-A6441500C893}" destId="{AE8163CB-8D51-4AD5-919B-1067FE184BBD}" srcOrd="0" destOrd="0" presId="urn:microsoft.com/office/officeart/2005/8/layout/default#2"/>
    <dgm:cxn modelId="{B0C33BA2-E5F2-45A4-A3AC-020BF151603B}" srcId="{FA7D989F-1AF9-44BE-8843-605E68FCB86F}" destId="{F33ECD5D-8026-4C2A-BB1A-7D9097AFEF79}" srcOrd="1" destOrd="0" parTransId="{3BE847EC-9DBE-4760-945A-5E807B12DD54}" sibTransId="{E5C157A4-141B-44AE-A3B7-85C9A558299D}"/>
    <dgm:cxn modelId="{AA49C778-6F74-4A36-8F35-6394340D881B}" srcId="{FA7D989F-1AF9-44BE-8843-605E68FCB86F}" destId="{49748FD9-34FC-4B37-9A9C-505DDA5AD01F}" srcOrd="3" destOrd="0" parTransId="{C1D91252-5EAF-4DD6-8EEE-055534106FDC}" sibTransId="{C27C1E4A-838E-426C-9CD4-0BABB4E25AEF}"/>
    <dgm:cxn modelId="{3F40DD4E-B7B9-4607-936A-C97A7A66FBF1}" type="presOf" srcId="{F33ECD5D-8026-4C2A-BB1A-7D9097AFEF79}" destId="{FC768ADA-6DEB-43C8-A0FE-1ED4CBE59DE2}" srcOrd="0" destOrd="0" presId="urn:microsoft.com/office/officeart/2005/8/layout/default#2"/>
    <dgm:cxn modelId="{3316C568-EDF2-4164-94B2-C00646DD9F2A}" type="presOf" srcId="{0862B182-9CCF-4556-BEF5-57C6120AE5BE}" destId="{D89C0E12-82F9-4D23-8C3D-1C4940617E13}" srcOrd="0" destOrd="0" presId="urn:microsoft.com/office/officeart/2005/8/layout/default#2"/>
    <dgm:cxn modelId="{4ECE3649-46F9-4681-8658-F37AF89C1733}" type="presOf" srcId="{49748FD9-34FC-4B37-9A9C-505DDA5AD01F}" destId="{4F07D17C-B1E4-40D4-BAF9-EFFEF0550546}" srcOrd="0" destOrd="0" presId="urn:microsoft.com/office/officeart/2005/8/layout/default#2"/>
    <dgm:cxn modelId="{BD40C58E-2CF3-489B-8B49-8B0171A4E2A4}" srcId="{FA7D989F-1AF9-44BE-8843-605E68FCB86F}" destId="{30944325-5CB9-4C63-8C4A-A6441500C893}" srcOrd="0" destOrd="0" parTransId="{E0113C8D-75BB-4CE1-ACEE-FEF7EDA5BBF0}" sibTransId="{EDCBC1A5-37CD-4F01-AB1D-B98F363F1CE1}"/>
    <dgm:cxn modelId="{B9B31352-242B-404A-AAF4-400CDA885581}" type="presParOf" srcId="{C15E5705-DCFB-4479-94BC-11C7065B10B1}" destId="{AE8163CB-8D51-4AD5-919B-1067FE184BBD}" srcOrd="0" destOrd="0" presId="urn:microsoft.com/office/officeart/2005/8/layout/default#2"/>
    <dgm:cxn modelId="{FED85D9E-EB97-4B56-A457-B3A6F7B09E41}" type="presParOf" srcId="{C15E5705-DCFB-4479-94BC-11C7065B10B1}" destId="{D637DE3E-2168-4F12-91D9-70241EF1006D}" srcOrd="1" destOrd="0" presId="urn:microsoft.com/office/officeart/2005/8/layout/default#2"/>
    <dgm:cxn modelId="{297DF5DA-6DA5-4514-80DC-30135312226D}" type="presParOf" srcId="{C15E5705-DCFB-4479-94BC-11C7065B10B1}" destId="{FC768ADA-6DEB-43C8-A0FE-1ED4CBE59DE2}" srcOrd="2" destOrd="0" presId="urn:microsoft.com/office/officeart/2005/8/layout/default#2"/>
    <dgm:cxn modelId="{07702F9C-BA6A-4E91-9640-A8D9481C2729}" type="presParOf" srcId="{C15E5705-DCFB-4479-94BC-11C7065B10B1}" destId="{1C1C3335-13BB-40DE-A0B4-7E87A4A8E869}" srcOrd="3" destOrd="0" presId="urn:microsoft.com/office/officeart/2005/8/layout/default#2"/>
    <dgm:cxn modelId="{15733FA2-4778-4AF6-B532-6E7B425B9C67}" type="presParOf" srcId="{C15E5705-DCFB-4479-94BC-11C7065B10B1}" destId="{D89C0E12-82F9-4D23-8C3D-1C4940617E13}" srcOrd="4" destOrd="0" presId="urn:microsoft.com/office/officeart/2005/8/layout/default#2"/>
    <dgm:cxn modelId="{82D81051-3FA6-4872-A603-D1B227F40921}" type="presParOf" srcId="{C15E5705-DCFB-4479-94BC-11C7065B10B1}" destId="{353C9F3F-0FD1-45D2-AB37-6DDF512D9AD0}" srcOrd="5" destOrd="0" presId="urn:microsoft.com/office/officeart/2005/8/layout/default#2"/>
    <dgm:cxn modelId="{8D7AE3A0-C969-4B63-8701-F09AFEB9BEE2}" type="presParOf" srcId="{C15E5705-DCFB-4479-94BC-11C7065B10B1}" destId="{4F07D17C-B1E4-40D4-BAF9-EFFEF0550546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FAEB02-50A7-4498-BE81-06FCD08E5111}" type="doc">
      <dgm:prSet loTypeId="urn:microsoft.com/office/officeart/2005/8/layout/default#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CB2E2F26-1497-4183-A698-82FC07CBC5AA}">
      <dgm:prSet phldrT="[Texto]"/>
      <dgm:spPr/>
      <dgm:t>
        <a:bodyPr/>
        <a:lstStyle/>
        <a:p>
          <a:r>
            <a:rPr lang="pt-BR" dirty="0" smtClean="0"/>
            <a:t>Conceito do Mal e sua manifestação no ambiente empresarial</a:t>
          </a:r>
          <a:endParaRPr lang="pt-BR" b="1" i="1" dirty="0"/>
        </a:p>
      </dgm:t>
    </dgm:pt>
    <dgm:pt modelId="{56EA2CD7-1943-4BA1-AB8E-FA4D7CC9530E}" type="parTrans" cxnId="{57AF79B3-662C-468E-9763-5AD06B18A82E}">
      <dgm:prSet/>
      <dgm:spPr/>
      <dgm:t>
        <a:bodyPr/>
        <a:lstStyle/>
        <a:p>
          <a:endParaRPr lang="pt-BR"/>
        </a:p>
      </dgm:t>
    </dgm:pt>
    <dgm:pt modelId="{962A3AC6-68E1-4F24-8BC4-766D03B782A4}" type="sibTrans" cxnId="{57AF79B3-662C-468E-9763-5AD06B18A82E}">
      <dgm:prSet/>
      <dgm:spPr/>
      <dgm:t>
        <a:bodyPr/>
        <a:lstStyle/>
        <a:p>
          <a:endParaRPr lang="pt-BR"/>
        </a:p>
      </dgm:t>
    </dgm:pt>
    <dgm:pt modelId="{23B1A81D-4DD0-4E63-9530-4B14E3F9321D}">
      <dgm:prSet phldrT="[Texto]"/>
      <dgm:spPr/>
      <dgm:t>
        <a:bodyPr/>
        <a:lstStyle/>
        <a:p>
          <a:r>
            <a:rPr lang="pt-BR" dirty="0" smtClean="0"/>
            <a:t>“pessoas de bem” e sua transformação para “colaboradores”</a:t>
          </a:r>
          <a:endParaRPr lang="pt-BR" dirty="0"/>
        </a:p>
      </dgm:t>
    </dgm:pt>
    <dgm:pt modelId="{425899D7-FDB5-4471-8774-A2897B697F94}" type="parTrans" cxnId="{2D30E647-2747-4482-B3BA-4807C80D007E}">
      <dgm:prSet/>
      <dgm:spPr/>
      <dgm:t>
        <a:bodyPr/>
        <a:lstStyle/>
        <a:p>
          <a:endParaRPr lang="pt-BR"/>
        </a:p>
      </dgm:t>
    </dgm:pt>
    <dgm:pt modelId="{0DD3CE2B-8CEA-4BA0-AFDD-0E5B68316CAD}" type="sibTrans" cxnId="{2D30E647-2747-4482-B3BA-4807C80D007E}">
      <dgm:prSet/>
      <dgm:spPr/>
      <dgm:t>
        <a:bodyPr/>
        <a:lstStyle/>
        <a:p>
          <a:endParaRPr lang="pt-BR"/>
        </a:p>
      </dgm:t>
    </dgm:pt>
    <dgm:pt modelId="{56FB56B7-7C8B-4EA6-9E2D-1939F0AA371D}">
      <dgm:prSet phldrT="[Texto]"/>
      <dgm:spPr/>
      <dgm:t>
        <a:bodyPr/>
        <a:lstStyle/>
        <a:p>
          <a:r>
            <a:rPr lang="pt-BR" dirty="0" smtClean="0"/>
            <a:t>“trabalho sujo” e a “coragem” necessária de executá-lo</a:t>
          </a:r>
          <a:endParaRPr lang="pt-BR" dirty="0"/>
        </a:p>
      </dgm:t>
    </dgm:pt>
    <dgm:pt modelId="{D5FCBFB7-5775-4BCE-8593-33AA96559750}" type="parTrans" cxnId="{49B34708-226B-4FF6-A211-C79074A9462F}">
      <dgm:prSet/>
      <dgm:spPr/>
      <dgm:t>
        <a:bodyPr/>
        <a:lstStyle/>
        <a:p>
          <a:endParaRPr lang="pt-BR"/>
        </a:p>
      </dgm:t>
    </dgm:pt>
    <dgm:pt modelId="{F3266428-926F-4306-AFAA-492C76388E2B}" type="sibTrans" cxnId="{49B34708-226B-4FF6-A211-C79074A9462F}">
      <dgm:prSet/>
      <dgm:spPr/>
      <dgm:t>
        <a:bodyPr/>
        <a:lstStyle/>
        <a:p>
          <a:endParaRPr lang="pt-BR"/>
        </a:p>
      </dgm:t>
    </dgm:pt>
    <dgm:pt modelId="{75B42BE1-28DE-4C86-B98C-1D7F20450E14}" type="pres">
      <dgm:prSet presAssocID="{8EFAEB02-50A7-4498-BE81-06FCD08E511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C080561-3AC9-4514-92CB-CC42D26FD534}" type="pres">
      <dgm:prSet presAssocID="{CB2E2F26-1497-4183-A698-82FC07CBC5A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46402F3-DDEE-4A9A-9C93-031700B3E3B2}" type="pres">
      <dgm:prSet presAssocID="{962A3AC6-68E1-4F24-8BC4-766D03B782A4}" presName="sibTrans" presStyleCnt="0"/>
      <dgm:spPr/>
    </dgm:pt>
    <dgm:pt modelId="{95C81750-E6C0-4F18-9F65-604742834B7B}" type="pres">
      <dgm:prSet presAssocID="{23B1A81D-4DD0-4E63-9530-4B14E3F9321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7D553E-9C41-47BE-9F74-9ED6EEA40171}" type="pres">
      <dgm:prSet presAssocID="{0DD3CE2B-8CEA-4BA0-AFDD-0E5B68316CAD}" presName="sibTrans" presStyleCnt="0"/>
      <dgm:spPr/>
    </dgm:pt>
    <dgm:pt modelId="{C36D6C75-7B78-4E9B-BB0E-D069A0B3EED3}" type="pres">
      <dgm:prSet presAssocID="{56FB56B7-7C8B-4EA6-9E2D-1939F0AA371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1E68194-7E8F-4C1A-A5AD-8D496D179293}" type="presOf" srcId="{23B1A81D-4DD0-4E63-9530-4B14E3F9321D}" destId="{95C81750-E6C0-4F18-9F65-604742834B7B}" srcOrd="0" destOrd="0" presId="urn:microsoft.com/office/officeart/2005/8/layout/default#1"/>
    <dgm:cxn modelId="{57AF79B3-662C-468E-9763-5AD06B18A82E}" srcId="{8EFAEB02-50A7-4498-BE81-06FCD08E5111}" destId="{CB2E2F26-1497-4183-A698-82FC07CBC5AA}" srcOrd="0" destOrd="0" parTransId="{56EA2CD7-1943-4BA1-AB8E-FA4D7CC9530E}" sibTransId="{962A3AC6-68E1-4F24-8BC4-766D03B782A4}"/>
    <dgm:cxn modelId="{2D30E647-2747-4482-B3BA-4807C80D007E}" srcId="{8EFAEB02-50A7-4498-BE81-06FCD08E5111}" destId="{23B1A81D-4DD0-4E63-9530-4B14E3F9321D}" srcOrd="1" destOrd="0" parTransId="{425899D7-FDB5-4471-8774-A2897B697F94}" sibTransId="{0DD3CE2B-8CEA-4BA0-AFDD-0E5B68316CAD}"/>
    <dgm:cxn modelId="{CC267C79-DFB3-4F71-A058-9438AE5BB5D7}" type="presOf" srcId="{CB2E2F26-1497-4183-A698-82FC07CBC5AA}" destId="{FC080561-3AC9-4514-92CB-CC42D26FD534}" srcOrd="0" destOrd="0" presId="urn:microsoft.com/office/officeart/2005/8/layout/default#1"/>
    <dgm:cxn modelId="{AA235619-F963-475E-BA60-1142FCFF6D52}" type="presOf" srcId="{56FB56B7-7C8B-4EA6-9E2D-1939F0AA371D}" destId="{C36D6C75-7B78-4E9B-BB0E-D069A0B3EED3}" srcOrd="0" destOrd="0" presId="urn:microsoft.com/office/officeart/2005/8/layout/default#1"/>
    <dgm:cxn modelId="{0652866F-8840-4443-BB2C-3A6F8B327208}" type="presOf" srcId="{8EFAEB02-50A7-4498-BE81-06FCD08E5111}" destId="{75B42BE1-28DE-4C86-B98C-1D7F20450E14}" srcOrd="0" destOrd="0" presId="urn:microsoft.com/office/officeart/2005/8/layout/default#1"/>
    <dgm:cxn modelId="{49B34708-226B-4FF6-A211-C79074A9462F}" srcId="{8EFAEB02-50A7-4498-BE81-06FCD08E5111}" destId="{56FB56B7-7C8B-4EA6-9E2D-1939F0AA371D}" srcOrd="2" destOrd="0" parTransId="{D5FCBFB7-5775-4BCE-8593-33AA96559750}" sibTransId="{F3266428-926F-4306-AFAA-492C76388E2B}"/>
    <dgm:cxn modelId="{2E98C23E-2438-4603-B936-72999C986B8F}" type="presParOf" srcId="{75B42BE1-28DE-4C86-B98C-1D7F20450E14}" destId="{FC080561-3AC9-4514-92CB-CC42D26FD534}" srcOrd="0" destOrd="0" presId="urn:microsoft.com/office/officeart/2005/8/layout/default#1"/>
    <dgm:cxn modelId="{D8E57DF4-9F10-4981-895D-1E4203B635C3}" type="presParOf" srcId="{75B42BE1-28DE-4C86-B98C-1D7F20450E14}" destId="{A46402F3-DDEE-4A9A-9C93-031700B3E3B2}" srcOrd="1" destOrd="0" presId="urn:microsoft.com/office/officeart/2005/8/layout/default#1"/>
    <dgm:cxn modelId="{0C3F871C-DBC9-4857-963A-839489FCF616}" type="presParOf" srcId="{75B42BE1-28DE-4C86-B98C-1D7F20450E14}" destId="{95C81750-E6C0-4F18-9F65-604742834B7B}" srcOrd="2" destOrd="0" presId="urn:microsoft.com/office/officeart/2005/8/layout/default#1"/>
    <dgm:cxn modelId="{277BF9E0-820F-4D99-8C34-7A9BB463C2D8}" type="presParOf" srcId="{75B42BE1-28DE-4C86-B98C-1D7F20450E14}" destId="{3A7D553E-9C41-47BE-9F74-9ED6EEA40171}" srcOrd="3" destOrd="0" presId="urn:microsoft.com/office/officeart/2005/8/layout/default#1"/>
    <dgm:cxn modelId="{C368C89D-935D-47C5-88FB-B7623C399A0B}" type="presParOf" srcId="{75B42BE1-28DE-4C86-B98C-1D7F20450E14}" destId="{C36D6C75-7B78-4E9B-BB0E-D069A0B3EED3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849A05-91C1-40FD-A387-176EB79E526B}" type="doc">
      <dgm:prSet loTypeId="urn:microsoft.com/office/officeart/2005/8/layout/default#3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44CDC522-5BB0-4645-B21F-1DFB71B6D3EE}">
      <dgm:prSet phldrT="[Texto]"/>
      <dgm:spPr/>
      <dgm:t>
        <a:bodyPr/>
        <a:lstStyle/>
        <a:p>
          <a:r>
            <a:rPr lang="pt-BR" dirty="0" smtClean="0"/>
            <a:t>Para os líderes do trabalho do mal: “trabalho sujo” está associado à “virilidade”</a:t>
          </a:r>
          <a:endParaRPr lang="pt-BR" dirty="0"/>
        </a:p>
      </dgm:t>
    </dgm:pt>
    <dgm:pt modelId="{F93AE081-2F69-470A-B3C2-2F7FEFEAC634}" type="parTrans" cxnId="{CFA54949-8884-4CB9-B9A0-CC537DD22AF8}">
      <dgm:prSet/>
      <dgm:spPr/>
      <dgm:t>
        <a:bodyPr/>
        <a:lstStyle/>
        <a:p>
          <a:endParaRPr lang="pt-BR"/>
        </a:p>
      </dgm:t>
    </dgm:pt>
    <dgm:pt modelId="{A6625642-B38A-404B-854A-CFADAD390C41}" type="sibTrans" cxnId="{CFA54949-8884-4CB9-B9A0-CC537DD22AF8}">
      <dgm:prSet/>
      <dgm:spPr/>
      <dgm:t>
        <a:bodyPr/>
        <a:lstStyle/>
        <a:p>
          <a:endParaRPr lang="pt-BR"/>
        </a:p>
      </dgm:t>
    </dgm:pt>
    <dgm:pt modelId="{DA44B7B0-F511-4262-9614-2EE90F0214E8}">
      <dgm:prSet phldrT="[Texto]"/>
      <dgm:spPr/>
      <dgm:t>
        <a:bodyPr/>
        <a:lstStyle/>
        <a:p>
          <a:r>
            <a:rPr lang="pt-BR" dirty="0" smtClean="0"/>
            <a:t>Conceito de virilidade também é cultural: relacionado à sociedade masculina</a:t>
          </a:r>
          <a:endParaRPr lang="pt-BR" dirty="0"/>
        </a:p>
      </dgm:t>
    </dgm:pt>
    <dgm:pt modelId="{8017D6F7-9A1A-4333-87C6-2D5157A2A4F5}" type="parTrans" cxnId="{68BE975B-F5B7-4321-8D6A-CE05F6A02464}">
      <dgm:prSet/>
      <dgm:spPr/>
      <dgm:t>
        <a:bodyPr/>
        <a:lstStyle/>
        <a:p>
          <a:endParaRPr lang="pt-BR"/>
        </a:p>
      </dgm:t>
    </dgm:pt>
    <dgm:pt modelId="{4C403284-30C7-4C40-946A-008306F0632B}" type="sibTrans" cxnId="{68BE975B-F5B7-4321-8D6A-CE05F6A02464}">
      <dgm:prSet/>
      <dgm:spPr/>
      <dgm:t>
        <a:bodyPr/>
        <a:lstStyle/>
        <a:p>
          <a:endParaRPr lang="pt-BR"/>
        </a:p>
      </dgm:t>
    </dgm:pt>
    <dgm:pt modelId="{8C1F0E95-18FA-45F3-A06F-A0E911268F2C}">
      <dgm:prSet phldrT="[Texto]"/>
      <dgm:spPr/>
      <dgm:t>
        <a:bodyPr/>
        <a:lstStyle/>
        <a:p>
          <a:r>
            <a:rPr lang="pt-BR" dirty="0" smtClean="0"/>
            <a:t>Fuga por medo = falta de virilidade</a:t>
          </a:r>
          <a:endParaRPr lang="pt-BR" dirty="0"/>
        </a:p>
      </dgm:t>
    </dgm:pt>
    <dgm:pt modelId="{BA68FCD7-EF35-40FE-947B-5B992178B1C8}" type="parTrans" cxnId="{1A6453C6-1172-4E2B-9380-F46CC9B8CD7C}">
      <dgm:prSet/>
      <dgm:spPr/>
      <dgm:t>
        <a:bodyPr/>
        <a:lstStyle/>
        <a:p>
          <a:endParaRPr lang="pt-BR"/>
        </a:p>
      </dgm:t>
    </dgm:pt>
    <dgm:pt modelId="{18FDE736-1F71-4139-BF45-35F10556790F}" type="sibTrans" cxnId="{1A6453C6-1172-4E2B-9380-F46CC9B8CD7C}">
      <dgm:prSet/>
      <dgm:spPr/>
      <dgm:t>
        <a:bodyPr/>
        <a:lstStyle/>
        <a:p>
          <a:endParaRPr lang="pt-BR"/>
        </a:p>
      </dgm:t>
    </dgm:pt>
    <dgm:pt modelId="{0890DC80-BFC5-471D-A509-A3BD8D50DE2D}" type="pres">
      <dgm:prSet presAssocID="{B8849A05-91C1-40FD-A387-176EB79E52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A54BBAA-C9BD-42D8-81CE-D232101D7E61}" type="pres">
      <dgm:prSet presAssocID="{44CDC522-5BB0-4645-B21F-1DFB71B6D3E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05715CC-57B2-4634-A93F-DD7CC2375785}" type="pres">
      <dgm:prSet presAssocID="{A6625642-B38A-404B-854A-CFADAD390C41}" presName="sibTrans" presStyleCnt="0"/>
      <dgm:spPr/>
    </dgm:pt>
    <dgm:pt modelId="{BC450490-2FAC-43B5-A98F-9B03C0EA4768}" type="pres">
      <dgm:prSet presAssocID="{DA44B7B0-F511-4262-9614-2EE90F0214E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81690A-370E-420D-A031-B5AA54E9672A}" type="pres">
      <dgm:prSet presAssocID="{4C403284-30C7-4C40-946A-008306F0632B}" presName="sibTrans" presStyleCnt="0"/>
      <dgm:spPr/>
    </dgm:pt>
    <dgm:pt modelId="{E72E8D2E-717E-4812-9330-24AFFC459D6D}" type="pres">
      <dgm:prSet presAssocID="{8C1F0E95-18FA-45F3-A06F-A0E911268F2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FF8ED6A-965D-4781-A6F7-E40C8229018B}" type="presOf" srcId="{8C1F0E95-18FA-45F3-A06F-A0E911268F2C}" destId="{E72E8D2E-717E-4812-9330-24AFFC459D6D}" srcOrd="0" destOrd="0" presId="urn:microsoft.com/office/officeart/2005/8/layout/default#3"/>
    <dgm:cxn modelId="{CDCDBFAD-A39C-4786-8CFD-82A6CF902ED5}" type="presOf" srcId="{DA44B7B0-F511-4262-9614-2EE90F0214E8}" destId="{BC450490-2FAC-43B5-A98F-9B03C0EA4768}" srcOrd="0" destOrd="0" presId="urn:microsoft.com/office/officeart/2005/8/layout/default#3"/>
    <dgm:cxn modelId="{43D8B0B8-0310-4529-8F4C-41B3E00823A2}" type="presOf" srcId="{44CDC522-5BB0-4645-B21F-1DFB71B6D3EE}" destId="{FA54BBAA-C9BD-42D8-81CE-D232101D7E61}" srcOrd="0" destOrd="0" presId="urn:microsoft.com/office/officeart/2005/8/layout/default#3"/>
    <dgm:cxn modelId="{68BE975B-F5B7-4321-8D6A-CE05F6A02464}" srcId="{B8849A05-91C1-40FD-A387-176EB79E526B}" destId="{DA44B7B0-F511-4262-9614-2EE90F0214E8}" srcOrd="1" destOrd="0" parTransId="{8017D6F7-9A1A-4333-87C6-2D5157A2A4F5}" sibTransId="{4C403284-30C7-4C40-946A-008306F0632B}"/>
    <dgm:cxn modelId="{1A6453C6-1172-4E2B-9380-F46CC9B8CD7C}" srcId="{B8849A05-91C1-40FD-A387-176EB79E526B}" destId="{8C1F0E95-18FA-45F3-A06F-A0E911268F2C}" srcOrd="2" destOrd="0" parTransId="{BA68FCD7-EF35-40FE-947B-5B992178B1C8}" sibTransId="{18FDE736-1F71-4139-BF45-35F10556790F}"/>
    <dgm:cxn modelId="{75C9DD54-0552-4775-BADF-94C0F78469E2}" type="presOf" srcId="{B8849A05-91C1-40FD-A387-176EB79E526B}" destId="{0890DC80-BFC5-471D-A509-A3BD8D50DE2D}" srcOrd="0" destOrd="0" presId="urn:microsoft.com/office/officeart/2005/8/layout/default#3"/>
    <dgm:cxn modelId="{CFA54949-8884-4CB9-B9A0-CC537DD22AF8}" srcId="{B8849A05-91C1-40FD-A387-176EB79E526B}" destId="{44CDC522-5BB0-4645-B21F-1DFB71B6D3EE}" srcOrd="0" destOrd="0" parTransId="{F93AE081-2F69-470A-B3C2-2F7FEFEAC634}" sibTransId="{A6625642-B38A-404B-854A-CFADAD390C41}"/>
    <dgm:cxn modelId="{DBA8A9E8-EE43-47EB-9DB2-AE47302CE263}" type="presParOf" srcId="{0890DC80-BFC5-471D-A509-A3BD8D50DE2D}" destId="{FA54BBAA-C9BD-42D8-81CE-D232101D7E61}" srcOrd="0" destOrd="0" presId="urn:microsoft.com/office/officeart/2005/8/layout/default#3"/>
    <dgm:cxn modelId="{D2F80DAA-DABE-4192-99BE-EA344D497BC5}" type="presParOf" srcId="{0890DC80-BFC5-471D-A509-A3BD8D50DE2D}" destId="{A05715CC-57B2-4634-A93F-DD7CC2375785}" srcOrd="1" destOrd="0" presId="urn:microsoft.com/office/officeart/2005/8/layout/default#3"/>
    <dgm:cxn modelId="{D2D5CA6A-C037-4F8F-843E-99415850C4F9}" type="presParOf" srcId="{0890DC80-BFC5-471D-A509-A3BD8D50DE2D}" destId="{BC450490-2FAC-43B5-A98F-9B03C0EA4768}" srcOrd="2" destOrd="0" presId="urn:microsoft.com/office/officeart/2005/8/layout/default#3"/>
    <dgm:cxn modelId="{6452F8C2-CA0C-41E1-B2ED-5C3185894BDD}" type="presParOf" srcId="{0890DC80-BFC5-471D-A509-A3BD8D50DE2D}" destId="{3581690A-370E-420D-A031-B5AA54E9672A}" srcOrd="3" destOrd="0" presId="urn:microsoft.com/office/officeart/2005/8/layout/default#3"/>
    <dgm:cxn modelId="{717EE418-C3B5-4D74-9F39-9206F4D45CB2}" type="presParOf" srcId="{0890DC80-BFC5-471D-A509-A3BD8D50DE2D}" destId="{E72E8D2E-717E-4812-9330-24AFFC459D6D}" srcOrd="4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21D551C-9163-480E-93B0-FB4FAC7C720E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t-BR"/>
        </a:p>
      </dgm:t>
    </dgm:pt>
    <dgm:pt modelId="{55BF7FF4-D4C8-4D45-B45A-191B1E7CA880}">
      <dgm:prSet phldrT="[Texto]"/>
      <dgm:spPr/>
      <dgm:t>
        <a:bodyPr/>
        <a:lstStyle/>
        <a:p>
          <a:r>
            <a:rPr lang="pt-BR" dirty="0" smtClean="0"/>
            <a:t>Capítulo 5</a:t>
          </a:r>
          <a:endParaRPr lang="pt-BR" dirty="0"/>
        </a:p>
      </dgm:t>
    </dgm:pt>
    <dgm:pt modelId="{9F4CCF05-8F0D-4F69-A39A-C97609ECD925}" type="parTrans" cxnId="{065D1439-670F-44A0-A946-4F34164DD2F1}">
      <dgm:prSet/>
      <dgm:spPr/>
      <dgm:t>
        <a:bodyPr/>
        <a:lstStyle/>
        <a:p>
          <a:endParaRPr lang="pt-BR"/>
        </a:p>
      </dgm:t>
    </dgm:pt>
    <dgm:pt modelId="{40A85C07-C574-4B7A-9348-84C5CD8DED2D}" type="sibTrans" cxnId="{065D1439-670F-44A0-A946-4F34164DD2F1}">
      <dgm:prSet/>
      <dgm:spPr/>
      <dgm:t>
        <a:bodyPr/>
        <a:lstStyle/>
        <a:p>
          <a:endParaRPr lang="pt-BR"/>
        </a:p>
      </dgm:t>
    </dgm:pt>
    <dgm:pt modelId="{D9B44285-9E5D-4956-B10A-FB69C42DF385}">
      <dgm:prSet phldrT="[Texto]"/>
      <dgm:spPr/>
      <dgm:t>
        <a:bodyPr/>
        <a:lstStyle/>
        <a:p>
          <a:r>
            <a:rPr lang="pt-BR" dirty="0" smtClean="0"/>
            <a:t>Capítulo 6</a:t>
          </a:r>
          <a:endParaRPr lang="pt-BR" dirty="0"/>
        </a:p>
      </dgm:t>
    </dgm:pt>
    <dgm:pt modelId="{A08775BD-D319-4140-854F-A9BBA703D4F8}" type="parTrans" cxnId="{35A5E26A-F366-4BD3-9D68-44E4F2BAF8DC}">
      <dgm:prSet/>
      <dgm:spPr/>
      <dgm:t>
        <a:bodyPr/>
        <a:lstStyle/>
        <a:p>
          <a:endParaRPr lang="pt-BR"/>
        </a:p>
      </dgm:t>
    </dgm:pt>
    <dgm:pt modelId="{596983AC-D1EE-47AF-9B28-5370E1464BBB}" type="sibTrans" cxnId="{35A5E26A-F366-4BD3-9D68-44E4F2BAF8DC}">
      <dgm:prSet/>
      <dgm:spPr/>
      <dgm:t>
        <a:bodyPr/>
        <a:lstStyle/>
        <a:p>
          <a:endParaRPr lang="pt-BR"/>
        </a:p>
      </dgm:t>
    </dgm:pt>
    <dgm:pt modelId="{E325CC58-91FD-43C8-953D-05A7F19A3078}">
      <dgm:prSet phldrT="[Texto]"/>
      <dgm:spPr/>
      <dgm:t>
        <a:bodyPr/>
        <a:lstStyle/>
        <a:p>
          <a:r>
            <a:rPr lang="pt-BR" dirty="0" smtClean="0"/>
            <a:t>A aceitação do “trabalho sujo”</a:t>
          </a:r>
          <a:endParaRPr lang="pt-BR" dirty="0"/>
        </a:p>
      </dgm:t>
    </dgm:pt>
    <dgm:pt modelId="{7D9FF8FB-357F-48B4-9343-CC135766277C}" type="parTrans" cxnId="{41BBA624-42A1-4E2A-9F38-04BAD385D111}">
      <dgm:prSet/>
      <dgm:spPr/>
      <dgm:t>
        <a:bodyPr/>
        <a:lstStyle/>
        <a:p>
          <a:endParaRPr lang="pt-BR"/>
        </a:p>
      </dgm:t>
    </dgm:pt>
    <dgm:pt modelId="{375935C1-5073-4155-A251-959FECBAD31E}" type="sibTrans" cxnId="{41BBA624-42A1-4E2A-9F38-04BAD385D111}">
      <dgm:prSet/>
      <dgm:spPr/>
      <dgm:t>
        <a:bodyPr/>
        <a:lstStyle/>
        <a:p>
          <a:endParaRPr lang="pt-BR"/>
        </a:p>
      </dgm:t>
    </dgm:pt>
    <dgm:pt modelId="{3B698C20-99DC-4413-9597-4E59D7DDD747}">
      <dgm:prSet phldrT="[Texto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t-BR" dirty="0" smtClean="0"/>
            <a:t>A racionalização do mal</a:t>
          </a:r>
          <a:endParaRPr lang="pt-BR" dirty="0"/>
        </a:p>
      </dgm:t>
    </dgm:pt>
    <dgm:pt modelId="{424F1DCD-619B-40B4-B51D-59E530A3139E}" type="parTrans" cxnId="{BB61D1D6-794F-4D53-A109-EA805D393B1C}">
      <dgm:prSet/>
      <dgm:spPr/>
      <dgm:t>
        <a:bodyPr/>
        <a:lstStyle/>
        <a:p>
          <a:endParaRPr lang="pt-BR"/>
        </a:p>
      </dgm:t>
    </dgm:pt>
    <dgm:pt modelId="{3335D14C-97A5-4DFA-926D-70C14B84EE53}" type="sibTrans" cxnId="{BB61D1D6-794F-4D53-A109-EA805D393B1C}">
      <dgm:prSet/>
      <dgm:spPr/>
      <dgm:t>
        <a:bodyPr/>
        <a:lstStyle/>
        <a:p>
          <a:endParaRPr lang="pt-BR"/>
        </a:p>
      </dgm:t>
    </dgm:pt>
    <dgm:pt modelId="{B86A4231-9A77-4802-92B5-A0B32474782F}" type="pres">
      <dgm:prSet presAssocID="{221D551C-9163-480E-93B0-FB4FAC7C720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FD11BC9-A90B-4F45-B02B-D7F351FFD614}" type="pres">
      <dgm:prSet presAssocID="{55BF7FF4-D4C8-4D45-B45A-191B1E7CA880}" presName="parentLin" presStyleCnt="0"/>
      <dgm:spPr/>
    </dgm:pt>
    <dgm:pt modelId="{05885D92-CAE3-4311-8848-2026AD85AAC8}" type="pres">
      <dgm:prSet presAssocID="{55BF7FF4-D4C8-4D45-B45A-191B1E7CA880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F6E28DC3-1D3D-4298-A346-DC65581D9DAF}" type="pres">
      <dgm:prSet presAssocID="{55BF7FF4-D4C8-4D45-B45A-191B1E7CA88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A0CD241-B08A-4FE7-A98A-79A56BB783ED}" type="pres">
      <dgm:prSet presAssocID="{55BF7FF4-D4C8-4D45-B45A-191B1E7CA880}" presName="negativeSpace" presStyleCnt="0"/>
      <dgm:spPr/>
    </dgm:pt>
    <dgm:pt modelId="{DBFDDFFC-A2BD-4749-97D6-3763FE5221EC}" type="pres">
      <dgm:prSet presAssocID="{55BF7FF4-D4C8-4D45-B45A-191B1E7CA880}" presName="childText" presStyleLbl="conFgAcc1" presStyleIdx="0" presStyleCnt="2" custLinFactNeighborX="-884" custLinFactNeighborY="-1594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B16B58C-B209-45A2-B181-677D1030888C}" type="pres">
      <dgm:prSet presAssocID="{40A85C07-C574-4B7A-9348-84C5CD8DED2D}" presName="spaceBetweenRectangles" presStyleCnt="0"/>
      <dgm:spPr/>
    </dgm:pt>
    <dgm:pt modelId="{A7532797-8C9D-4DC3-B1D8-51006C5F3D49}" type="pres">
      <dgm:prSet presAssocID="{D9B44285-9E5D-4956-B10A-FB69C42DF385}" presName="parentLin" presStyleCnt="0"/>
      <dgm:spPr/>
    </dgm:pt>
    <dgm:pt modelId="{4F04558D-12E9-4DF3-90D5-13B93C7E7D25}" type="pres">
      <dgm:prSet presAssocID="{D9B44285-9E5D-4956-B10A-FB69C42DF385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104F5F01-44EC-4EC3-BC40-4A808B7E3BD6}" type="pres">
      <dgm:prSet presAssocID="{D9B44285-9E5D-4956-B10A-FB69C42DF38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3E0F1F3-1345-4A8A-A89A-83E8D2628419}" type="pres">
      <dgm:prSet presAssocID="{D9B44285-9E5D-4956-B10A-FB69C42DF385}" presName="negativeSpace" presStyleCnt="0"/>
      <dgm:spPr/>
    </dgm:pt>
    <dgm:pt modelId="{8E87FB61-48F4-4D34-9CB8-E964AC09FE38}" type="pres">
      <dgm:prSet presAssocID="{D9B44285-9E5D-4956-B10A-FB69C42DF385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17B100D-55D1-46F0-971F-FEE15EFC6670}" type="presOf" srcId="{D9B44285-9E5D-4956-B10A-FB69C42DF385}" destId="{104F5F01-44EC-4EC3-BC40-4A808B7E3BD6}" srcOrd="1" destOrd="0" presId="urn:microsoft.com/office/officeart/2005/8/layout/list1"/>
    <dgm:cxn modelId="{3E7D4714-610E-444E-AFBA-34A1101B9B92}" type="presOf" srcId="{221D551C-9163-480E-93B0-FB4FAC7C720E}" destId="{B86A4231-9A77-4802-92B5-A0B32474782F}" srcOrd="0" destOrd="0" presId="urn:microsoft.com/office/officeart/2005/8/layout/list1"/>
    <dgm:cxn modelId="{BBCA5E9E-11BC-43B8-836D-7C9D4C1C9030}" type="presOf" srcId="{3B698C20-99DC-4413-9597-4E59D7DDD747}" destId="{8E87FB61-48F4-4D34-9CB8-E964AC09FE38}" srcOrd="0" destOrd="0" presId="urn:microsoft.com/office/officeart/2005/8/layout/list1"/>
    <dgm:cxn modelId="{9E01FBE3-2DB6-4AA5-BE45-72B675D729AA}" type="presOf" srcId="{D9B44285-9E5D-4956-B10A-FB69C42DF385}" destId="{4F04558D-12E9-4DF3-90D5-13B93C7E7D25}" srcOrd="0" destOrd="0" presId="urn:microsoft.com/office/officeart/2005/8/layout/list1"/>
    <dgm:cxn modelId="{C543F331-FBFD-44FD-A5F2-D9CE060D7BF6}" type="presOf" srcId="{55BF7FF4-D4C8-4D45-B45A-191B1E7CA880}" destId="{05885D92-CAE3-4311-8848-2026AD85AAC8}" srcOrd="0" destOrd="0" presId="urn:microsoft.com/office/officeart/2005/8/layout/list1"/>
    <dgm:cxn modelId="{41BBA624-42A1-4E2A-9F38-04BAD385D111}" srcId="{55BF7FF4-D4C8-4D45-B45A-191B1E7CA880}" destId="{E325CC58-91FD-43C8-953D-05A7F19A3078}" srcOrd="0" destOrd="0" parTransId="{7D9FF8FB-357F-48B4-9343-CC135766277C}" sibTransId="{375935C1-5073-4155-A251-959FECBAD31E}"/>
    <dgm:cxn modelId="{35A5E26A-F366-4BD3-9D68-44E4F2BAF8DC}" srcId="{221D551C-9163-480E-93B0-FB4FAC7C720E}" destId="{D9B44285-9E5D-4956-B10A-FB69C42DF385}" srcOrd="1" destOrd="0" parTransId="{A08775BD-D319-4140-854F-A9BBA703D4F8}" sibTransId="{596983AC-D1EE-47AF-9B28-5370E1464BBB}"/>
    <dgm:cxn modelId="{BB61D1D6-794F-4D53-A109-EA805D393B1C}" srcId="{D9B44285-9E5D-4956-B10A-FB69C42DF385}" destId="{3B698C20-99DC-4413-9597-4E59D7DDD747}" srcOrd="0" destOrd="0" parTransId="{424F1DCD-619B-40B4-B51D-59E530A3139E}" sibTransId="{3335D14C-97A5-4DFA-926D-70C14B84EE53}"/>
    <dgm:cxn modelId="{D2B95899-42B9-4C4A-BCA0-915316BDC4D9}" type="presOf" srcId="{E325CC58-91FD-43C8-953D-05A7F19A3078}" destId="{DBFDDFFC-A2BD-4749-97D6-3763FE5221EC}" srcOrd="0" destOrd="0" presId="urn:microsoft.com/office/officeart/2005/8/layout/list1"/>
    <dgm:cxn modelId="{065D1439-670F-44A0-A946-4F34164DD2F1}" srcId="{221D551C-9163-480E-93B0-FB4FAC7C720E}" destId="{55BF7FF4-D4C8-4D45-B45A-191B1E7CA880}" srcOrd="0" destOrd="0" parTransId="{9F4CCF05-8F0D-4F69-A39A-C97609ECD925}" sibTransId="{40A85C07-C574-4B7A-9348-84C5CD8DED2D}"/>
    <dgm:cxn modelId="{83EB7F10-9141-4345-ADA4-F1108B3D265D}" type="presOf" srcId="{55BF7FF4-D4C8-4D45-B45A-191B1E7CA880}" destId="{F6E28DC3-1D3D-4298-A346-DC65581D9DAF}" srcOrd="1" destOrd="0" presId="urn:microsoft.com/office/officeart/2005/8/layout/list1"/>
    <dgm:cxn modelId="{75D98CD1-F181-413A-B05F-9D5A5486EFA9}" type="presParOf" srcId="{B86A4231-9A77-4802-92B5-A0B32474782F}" destId="{BFD11BC9-A90B-4F45-B02B-D7F351FFD614}" srcOrd="0" destOrd="0" presId="urn:microsoft.com/office/officeart/2005/8/layout/list1"/>
    <dgm:cxn modelId="{2F9B296B-A59E-4D9F-8388-34E36E7699E7}" type="presParOf" srcId="{BFD11BC9-A90B-4F45-B02B-D7F351FFD614}" destId="{05885D92-CAE3-4311-8848-2026AD85AAC8}" srcOrd="0" destOrd="0" presId="urn:microsoft.com/office/officeart/2005/8/layout/list1"/>
    <dgm:cxn modelId="{023883A4-298E-435F-BD5F-CAFFAA772C76}" type="presParOf" srcId="{BFD11BC9-A90B-4F45-B02B-D7F351FFD614}" destId="{F6E28DC3-1D3D-4298-A346-DC65581D9DAF}" srcOrd="1" destOrd="0" presId="urn:microsoft.com/office/officeart/2005/8/layout/list1"/>
    <dgm:cxn modelId="{8CF36A01-8694-4D20-AF18-74CB3CBBA581}" type="presParOf" srcId="{B86A4231-9A77-4802-92B5-A0B32474782F}" destId="{8A0CD241-B08A-4FE7-A98A-79A56BB783ED}" srcOrd="1" destOrd="0" presId="urn:microsoft.com/office/officeart/2005/8/layout/list1"/>
    <dgm:cxn modelId="{B3A9ACB8-7DFA-498B-93DF-3615BBF31D22}" type="presParOf" srcId="{B86A4231-9A77-4802-92B5-A0B32474782F}" destId="{DBFDDFFC-A2BD-4749-97D6-3763FE5221EC}" srcOrd="2" destOrd="0" presId="urn:microsoft.com/office/officeart/2005/8/layout/list1"/>
    <dgm:cxn modelId="{9D2405B8-1A94-4F46-9F0C-B337413437C4}" type="presParOf" srcId="{B86A4231-9A77-4802-92B5-A0B32474782F}" destId="{BB16B58C-B209-45A2-B181-677D1030888C}" srcOrd="3" destOrd="0" presId="urn:microsoft.com/office/officeart/2005/8/layout/list1"/>
    <dgm:cxn modelId="{4F3CA79D-C598-470A-86E3-7AA94762BF36}" type="presParOf" srcId="{B86A4231-9A77-4802-92B5-A0B32474782F}" destId="{A7532797-8C9D-4DC3-B1D8-51006C5F3D49}" srcOrd="4" destOrd="0" presId="urn:microsoft.com/office/officeart/2005/8/layout/list1"/>
    <dgm:cxn modelId="{B133C00D-9BA2-4F26-970E-32257FF95C9A}" type="presParOf" srcId="{A7532797-8C9D-4DC3-B1D8-51006C5F3D49}" destId="{4F04558D-12E9-4DF3-90D5-13B93C7E7D25}" srcOrd="0" destOrd="0" presId="urn:microsoft.com/office/officeart/2005/8/layout/list1"/>
    <dgm:cxn modelId="{6484B275-5C61-48F8-A1E0-A53EA4574F98}" type="presParOf" srcId="{A7532797-8C9D-4DC3-B1D8-51006C5F3D49}" destId="{104F5F01-44EC-4EC3-BC40-4A808B7E3BD6}" srcOrd="1" destOrd="0" presId="urn:microsoft.com/office/officeart/2005/8/layout/list1"/>
    <dgm:cxn modelId="{094E2CA9-9667-43AA-BFD5-D7220444566E}" type="presParOf" srcId="{B86A4231-9A77-4802-92B5-A0B32474782F}" destId="{A3E0F1F3-1345-4A8A-A89A-83E8D2628419}" srcOrd="5" destOrd="0" presId="urn:microsoft.com/office/officeart/2005/8/layout/list1"/>
    <dgm:cxn modelId="{6DE0D51E-75AB-4870-8071-E1C187E74D49}" type="presParOf" srcId="{B86A4231-9A77-4802-92B5-A0B32474782F}" destId="{8E87FB61-48F4-4D34-9CB8-E964AC09FE3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849A05-91C1-40FD-A387-176EB79E526B}" type="doc">
      <dgm:prSet loTypeId="urn:microsoft.com/office/officeart/2005/8/layout/default#4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44CDC522-5BB0-4645-B21F-1DFB71B6D3EE}">
      <dgm:prSet phldrT="[Texto]"/>
      <dgm:spPr/>
      <dgm:t>
        <a:bodyPr/>
        <a:lstStyle/>
        <a:p>
          <a:r>
            <a:rPr lang="pt-BR" dirty="0" smtClean="0"/>
            <a:t>Aceitação do “trabalho sujo”: manutenção da virilidade</a:t>
          </a:r>
          <a:endParaRPr lang="pt-BR" dirty="0"/>
        </a:p>
      </dgm:t>
    </dgm:pt>
    <dgm:pt modelId="{F93AE081-2F69-470A-B3C2-2F7FEFEAC634}" type="parTrans" cxnId="{CFA54949-8884-4CB9-B9A0-CC537DD22AF8}">
      <dgm:prSet/>
      <dgm:spPr/>
      <dgm:t>
        <a:bodyPr/>
        <a:lstStyle/>
        <a:p>
          <a:endParaRPr lang="pt-BR"/>
        </a:p>
      </dgm:t>
    </dgm:pt>
    <dgm:pt modelId="{A6625642-B38A-404B-854A-CFADAD390C41}" type="sibTrans" cxnId="{CFA54949-8884-4CB9-B9A0-CC537DD22AF8}">
      <dgm:prSet/>
      <dgm:spPr/>
      <dgm:t>
        <a:bodyPr/>
        <a:lstStyle/>
        <a:p>
          <a:endParaRPr lang="pt-BR"/>
        </a:p>
      </dgm:t>
    </dgm:pt>
    <dgm:pt modelId="{DA44B7B0-F511-4262-9614-2EE90F0214E8}">
      <dgm:prSet phldrT="[Texto]"/>
      <dgm:spPr/>
      <dgm:t>
        <a:bodyPr/>
        <a:lstStyle/>
        <a:p>
          <a:r>
            <a:rPr lang="pt-BR" dirty="0" smtClean="0"/>
            <a:t>Criação de </a:t>
          </a:r>
        </a:p>
        <a:p>
          <a:r>
            <a:rPr lang="pt-BR" dirty="0" smtClean="0"/>
            <a:t>“ideologias defensivas”, </a:t>
          </a:r>
          <a:endParaRPr lang="pt-BR" dirty="0"/>
        </a:p>
      </dgm:t>
    </dgm:pt>
    <dgm:pt modelId="{8017D6F7-9A1A-4333-87C6-2D5157A2A4F5}" type="parTrans" cxnId="{68BE975B-F5B7-4321-8D6A-CE05F6A02464}">
      <dgm:prSet/>
      <dgm:spPr/>
      <dgm:t>
        <a:bodyPr/>
        <a:lstStyle/>
        <a:p>
          <a:endParaRPr lang="pt-BR"/>
        </a:p>
      </dgm:t>
    </dgm:pt>
    <dgm:pt modelId="{4C403284-30C7-4C40-946A-008306F0632B}" type="sibTrans" cxnId="{68BE975B-F5B7-4321-8D6A-CE05F6A02464}">
      <dgm:prSet/>
      <dgm:spPr/>
      <dgm:t>
        <a:bodyPr/>
        <a:lstStyle/>
        <a:p>
          <a:endParaRPr lang="pt-BR"/>
        </a:p>
      </dgm:t>
    </dgm:pt>
    <dgm:pt modelId="{8C1F0E95-18FA-45F3-A06F-A0E911268F2C}">
      <dgm:prSet phldrT="[Texto]"/>
      <dgm:spPr/>
      <dgm:t>
        <a:bodyPr/>
        <a:lstStyle/>
        <a:p>
          <a:r>
            <a:rPr lang="pt-BR" dirty="0" smtClean="0"/>
            <a:t>Exemplo: Trote</a:t>
          </a:r>
          <a:endParaRPr lang="pt-BR" dirty="0"/>
        </a:p>
      </dgm:t>
    </dgm:pt>
    <dgm:pt modelId="{BA68FCD7-EF35-40FE-947B-5B992178B1C8}" type="parTrans" cxnId="{1A6453C6-1172-4E2B-9380-F46CC9B8CD7C}">
      <dgm:prSet/>
      <dgm:spPr/>
      <dgm:t>
        <a:bodyPr/>
        <a:lstStyle/>
        <a:p>
          <a:endParaRPr lang="pt-BR"/>
        </a:p>
      </dgm:t>
    </dgm:pt>
    <dgm:pt modelId="{18FDE736-1F71-4139-BF45-35F10556790F}" type="sibTrans" cxnId="{1A6453C6-1172-4E2B-9380-F46CC9B8CD7C}">
      <dgm:prSet/>
      <dgm:spPr/>
      <dgm:t>
        <a:bodyPr/>
        <a:lstStyle/>
        <a:p>
          <a:endParaRPr lang="pt-BR"/>
        </a:p>
      </dgm:t>
    </dgm:pt>
    <dgm:pt modelId="{A4B1825A-D22C-4F50-A29D-69645AB43B8F}">
      <dgm:prSet phldrT="[Texto]"/>
      <dgm:spPr/>
      <dgm:t>
        <a:bodyPr/>
        <a:lstStyle/>
        <a:p>
          <a:r>
            <a:rPr lang="pt-BR" dirty="0" smtClean="0"/>
            <a:t>Estratégias coletivas de defesa: negação, provocação e etc..</a:t>
          </a:r>
          <a:endParaRPr lang="pt-BR" dirty="0"/>
        </a:p>
      </dgm:t>
    </dgm:pt>
    <dgm:pt modelId="{F9910046-7CFE-41AB-BF44-D39BEBE7AFE5}" type="parTrans" cxnId="{F421E402-6178-447A-8705-D7E8D9D93BB3}">
      <dgm:prSet/>
      <dgm:spPr/>
      <dgm:t>
        <a:bodyPr/>
        <a:lstStyle/>
        <a:p>
          <a:endParaRPr lang="pt-BR"/>
        </a:p>
      </dgm:t>
    </dgm:pt>
    <dgm:pt modelId="{B8405E25-E23D-402D-A896-DE76059A8488}" type="sibTrans" cxnId="{F421E402-6178-447A-8705-D7E8D9D93BB3}">
      <dgm:prSet/>
      <dgm:spPr/>
      <dgm:t>
        <a:bodyPr/>
        <a:lstStyle/>
        <a:p>
          <a:endParaRPr lang="pt-BR"/>
        </a:p>
      </dgm:t>
    </dgm:pt>
    <dgm:pt modelId="{0890DC80-BFC5-471D-A509-A3BD8D50DE2D}" type="pres">
      <dgm:prSet presAssocID="{B8849A05-91C1-40FD-A387-176EB79E52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A54BBAA-C9BD-42D8-81CE-D232101D7E61}" type="pres">
      <dgm:prSet presAssocID="{44CDC522-5BB0-4645-B21F-1DFB71B6D3E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05715CC-57B2-4634-A93F-DD7CC2375785}" type="pres">
      <dgm:prSet presAssocID="{A6625642-B38A-404B-854A-CFADAD390C41}" presName="sibTrans" presStyleCnt="0"/>
      <dgm:spPr/>
    </dgm:pt>
    <dgm:pt modelId="{BC450490-2FAC-43B5-A98F-9B03C0EA4768}" type="pres">
      <dgm:prSet presAssocID="{DA44B7B0-F511-4262-9614-2EE90F0214E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81690A-370E-420D-A031-B5AA54E9672A}" type="pres">
      <dgm:prSet presAssocID="{4C403284-30C7-4C40-946A-008306F0632B}" presName="sibTrans" presStyleCnt="0"/>
      <dgm:spPr/>
    </dgm:pt>
    <dgm:pt modelId="{816DEF7E-EDD0-45FC-9744-251F0B82A02B}" type="pres">
      <dgm:prSet presAssocID="{A4B1825A-D22C-4F50-A29D-69645AB43B8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37C4E18-6373-48C8-A6DA-54C0F8ECF187}" type="pres">
      <dgm:prSet presAssocID="{B8405E25-E23D-402D-A896-DE76059A8488}" presName="sibTrans" presStyleCnt="0"/>
      <dgm:spPr/>
    </dgm:pt>
    <dgm:pt modelId="{E72E8D2E-717E-4812-9330-24AFFC459D6D}" type="pres">
      <dgm:prSet presAssocID="{8C1F0E95-18FA-45F3-A06F-A0E911268F2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54F402E-46CD-4426-B349-BDB63AA28C56}" type="presOf" srcId="{DA44B7B0-F511-4262-9614-2EE90F0214E8}" destId="{BC450490-2FAC-43B5-A98F-9B03C0EA4768}" srcOrd="0" destOrd="0" presId="urn:microsoft.com/office/officeart/2005/8/layout/default#4"/>
    <dgm:cxn modelId="{9F5FC5C8-DBFD-4016-B149-5B01C0FD6EB3}" type="presOf" srcId="{44CDC522-5BB0-4645-B21F-1DFB71B6D3EE}" destId="{FA54BBAA-C9BD-42D8-81CE-D232101D7E61}" srcOrd="0" destOrd="0" presId="urn:microsoft.com/office/officeart/2005/8/layout/default#4"/>
    <dgm:cxn modelId="{F421E402-6178-447A-8705-D7E8D9D93BB3}" srcId="{B8849A05-91C1-40FD-A387-176EB79E526B}" destId="{A4B1825A-D22C-4F50-A29D-69645AB43B8F}" srcOrd="2" destOrd="0" parTransId="{F9910046-7CFE-41AB-BF44-D39BEBE7AFE5}" sibTransId="{B8405E25-E23D-402D-A896-DE76059A8488}"/>
    <dgm:cxn modelId="{1F520E39-DDD2-40D1-8C98-F537DACC2A9D}" type="presOf" srcId="{B8849A05-91C1-40FD-A387-176EB79E526B}" destId="{0890DC80-BFC5-471D-A509-A3BD8D50DE2D}" srcOrd="0" destOrd="0" presId="urn:microsoft.com/office/officeart/2005/8/layout/default#4"/>
    <dgm:cxn modelId="{68BE975B-F5B7-4321-8D6A-CE05F6A02464}" srcId="{B8849A05-91C1-40FD-A387-176EB79E526B}" destId="{DA44B7B0-F511-4262-9614-2EE90F0214E8}" srcOrd="1" destOrd="0" parTransId="{8017D6F7-9A1A-4333-87C6-2D5157A2A4F5}" sibTransId="{4C403284-30C7-4C40-946A-008306F0632B}"/>
    <dgm:cxn modelId="{1A6453C6-1172-4E2B-9380-F46CC9B8CD7C}" srcId="{B8849A05-91C1-40FD-A387-176EB79E526B}" destId="{8C1F0E95-18FA-45F3-A06F-A0E911268F2C}" srcOrd="3" destOrd="0" parTransId="{BA68FCD7-EF35-40FE-947B-5B992178B1C8}" sibTransId="{18FDE736-1F71-4139-BF45-35F10556790F}"/>
    <dgm:cxn modelId="{63D39B7C-F4BD-41E2-AC3C-1333CCC39DBE}" type="presOf" srcId="{A4B1825A-D22C-4F50-A29D-69645AB43B8F}" destId="{816DEF7E-EDD0-45FC-9744-251F0B82A02B}" srcOrd="0" destOrd="0" presId="urn:microsoft.com/office/officeart/2005/8/layout/default#4"/>
    <dgm:cxn modelId="{1FB872DC-3A7F-48BD-AB0A-D0F7C24FDE96}" type="presOf" srcId="{8C1F0E95-18FA-45F3-A06F-A0E911268F2C}" destId="{E72E8D2E-717E-4812-9330-24AFFC459D6D}" srcOrd="0" destOrd="0" presId="urn:microsoft.com/office/officeart/2005/8/layout/default#4"/>
    <dgm:cxn modelId="{CFA54949-8884-4CB9-B9A0-CC537DD22AF8}" srcId="{B8849A05-91C1-40FD-A387-176EB79E526B}" destId="{44CDC522-5BB0-4645-B21F-1DFB71B6D3EE}" srcOrd="0" destOrd="0" parTransId="{F93AE081-2F69-470A-B3C2-2F7FEFEAC634}" sibTransId="{A6625642-B38A-404B-854A-CFADAD390C41}"/>
    <dgm:cxn modelId="{6874B6CD-402F-4B16-93A4-A18D5FE43AFF}" type="presParOf" srcId="{0890DC80-BFC5-471D-A509-A3BD8D50DE2D}" destId="{FA54BBAA-C9BD-42D8-81CE-D232101D7E61}" srcOrd="0" destOrd="0" presId="urn:microsoft.com/office/officeart/2005/8/layout/default#4"/>
    <dgm:cxn modelId="{4303C6AE-1F82-4C68-B34E-680D25B77D0C}" type="presParOf" srcId="{0890DC80-BFC5-471D-A509-A3BD8D50DE2D}" destId="{A05715CC-57B2-4634-A93F-DD7CC2375785}" srcOrd="1" destOrd="0" presId="urn:microsoft.com/office/officeart/2005/8/layout/default#4"/>
    <dgm:cxn modelId="{894B8584-26CF-4E2F-9F89-F668A4479277}" type="presParOf" srcId="{0890DC80-BFC5-471D-A509-A3BD8D50DE2D}" destId="{BC450490-2FAC-43B5-A98F-9B03C0EA4768}" srcOrd="2" destOrd="0" presId="urn:microsoft.com/office/officeart/2005/8/layout/default#4"/>
    <dgm:cxn modelId="{898A0068-BB86-439A-9004-7A169F03C662}" type="presParOf" srcId="{0890DC80-BFC5-471D-A509-A3BD8D50DE2D}" destId="{3581690A-370E-420D-A031-B5AA54E9672A}" srcOrd="3" destOrd="0" presId="urn:microsoft.com/office/officeart/2005/8/layout/default#4"/>
    <dgm:cxn modelId="{AA3EA642-2DD5-4205-82D6-6C0D382A3CF9}" type="presParOf" srcId="{0890DC80-BFC5-471D-A509-A3BD8D50DE2D}" destId="{816DEF7E-EDD0-45FC-9744-251F0B82A02B}" srcOrd="4" destOrd="0" presId="urn:microsoft.com/office/officeart/2005/8/layout/default#4"/>
    <dgm:cxn modelId="{19C49833-66B3-4D1E-82BE-25B1C27F1329}" type="presParOf" srcId="{0890DC80-BFC5-471D-A509-A3BD8D50DE2D}" destId="{B37C4E18-6373-48C8-A6DA-54C0F8ECF187}" srcOrd="5" destOrd="0" presId="urn:microsoft.com/office/officeart/2005/8/layout/default#4"/>
    <dgm:cxn modelId="{E793DDB5-D354-47F5-98D5-08A68A953CE5}" type="presParOf" srcId="{0890DC80-BFC5-471D-A509-A3BD8D50DE2D}" destId="{E72E8D2E-717E-4812-9330-24AFFC459D6D}" srcOrd="6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8849A05-91C1-40FD-A387-176EB79E526B}" type="doc">
      <dgm:prSet loTypeId="urn:microsoft.com/office/officeart/2005/8/layout/default#5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44CDC522-5BB0-4645-B21F-1DFB71B6D3EE}">
      <dgm:prSet phldrT="[Texto]"/>
      <dgm:spPr/>
      <dgm:t>
        <a:bodyPr/>
        <a:lstStyle/>
        <a:p>
          <a:r>
            <a:rPr lang="pt-BR" dirty="0" smtClean="0"/>
            <a:t>Racionalização</a:t>
          </a:r>
          <a:endParaRPr lang="pt-BR" dirty="0"/>
        </a:p>
      </dgm:t>
    </dgm:pt>
    <dgm:pt modelId="{F93AE081-2F69-470A-B3C2-2F7FEFEAC634}" type="parTrans" cxnId="{CFA54949-8884-4CB9-B9A0-CC537DD22AF8}">
      <dgm:prSet/>
      <dgm:spPr/>
      <dgm:t>
        <a:bodyPr/>
        <a:lstStyle/>
        <a:p>
          <a:endParaRPr lang="pt-BR"/>
        </a:p>
      </dgm:t>
    </dgm:pt>
    <dgm:pt modelId="{A6625642-B38A-404B-854A-CFADAD390C41}" type="sibTrans" cxnId="{CFA54949-8884-4CB9-B9A0-CC537DD22AF8}">
      <dgm:prSet/>
      <dgm:spPr/>
      <dgm:t>
        <a:bodyPr/>
        <a:lstStyle/>
        <a:p>
          <a:endParaRPr lang="pt-BR"/>
        </a:p>
      </dgm:t>
    </dgm:pt>
    <dgm:pt modelId="{8C1F0E95-18FA-45F3-A06F-A0E911268F2C}">
      <dgm:prSet phldrT="[Texto]"/>
      <dgm:spPr/>
      <dgm:t>
        <a:bodyPr/>
        <a:lstStyle/>
        <a:p>
          <a:r>
            <a:rPr lang="pt-BR" dirty="0" smtClean="0"/>
            <a:t>Estratégias coletivas de defesa</a:t>
          </a:r>
        </a:p>
        <a:p>
          <a:r>
            <a:rPr lang="pt-BR" smtClean="0"/>
            <a:t>Pensamento de Grupo</a:t>
          </a:r>
        </a:p>
      </dgm:t>
    </dgm:pt>
    <dgm:pt modelId="{BA68FCD7-EF35-40FE-947B-5B992178B1C8}" type="parTrans" cxnId="{1A6453C6-1172-4E2B-9380-F46CC9B8CD7C}">
      <dgm:prSet/>
      <dgm:spPr/>
      <dgm:t>
        <a:bodyPr/>
        <a:lstStyle/>
        <a:p>
          <a:endParaRPr lang="pt-BR"/>
        </a:p>
      </dgm:t>
    </dgm:pt>
    <dgm:pt modelId="{18FDE736-1F71-4139-BF45-35F10556790F}" type="sibTrans" cxnId="{1A6453C6-1172-4E2B-9380-F46CC9B8CD7C}">
      <dgm:prSet/>
      <dgm:spPr/>
      <dgm:t>
        <a:bodyPr/>
        <a:lstStyle/>
        <a:p>
          <a:endParaRPr lang="pt-BR"/>
        </a:p>
      </dgm:t>
    </dgm:pt>
    <dgm:pt modelId="{A4B1825A-D22C-4F50-A29D-69645AB43B8F}">
      <dgm:prSet phldrT="[Texto]"/>
      <dgm:spPr/>
      <dgm:t>
        <a:bodyPr/>
        <a:lstStyle/>
        <a:p>
          <a:r>
            <a:rPr lang="pt-BR" dirty="0" smtClean="0"/>
            <a:t>Ideologia de realismo econômico: cinismo de serviço prestado à empresa até de interesses supra-individuais</a:t>
          </a:r>
          <a:endParaRPr lang="pt-BR" dirty="0"/>
        </a:p>
      </dgm:t>
    </dgm:pt>
    <dgm:pt modelId="{F9910046-7CFE-41AB-BF44-D39BEBE7AFE5}" type="parTrans" cxnId="{F421E402-6178-447A-8705-D7E8D9D93BB3}">
      <dgm:prSet/>
      <dgm:spPr/>
      <dgm:t>
        <a:bodyPr/>
        <a:lstStyle/>
        <a:p>
          <a:endParaRPr lang="pt-BR"/>
        </a:p>
      </dgm:t>
    </dgm:pt>
    <dgm:pt modelId="{B8405E25-E23D-402D-A896-DE76059A8488}" type="sibTrans" cxnId="{F421E402-6178-447A-8705-D7E8D9D93BB3}">
      <dgm:prSet/>
      <dgm:spPr/>
      <dgm:t>
        <a:bodyPr/>
        <a:lstStyle/>
        <a:p>
          <a:endParaRPr lang="pt-BR"/>
        </a:p>
      </dgm:t>
    </dgm:pt>
    <dgm:pt modelId="{36210380-8813-41A3-9A6B-3B78FC3D782F}">
      <dgm:prSet phldrT="[Texto]"/>
      <dgm:spPr/>
      <dgm:t>
        <a:bodyPr/>
        <a:lstStyle/>
        <a:p>
          <a:r>
            <a:rPr lang="pt-BR" dirty="0" smtClean="0"/>
            <a:t>Demissões</a:t>
          </a:r>
        </a:p>
        <a:p>
          <a:r>
            <a:rPr lang="pt-BR" dirty="0" smtClean="0"/>
            <a:t>Meritocracia</a:t>
          </a:r>
        </a:p>
        <a:p>
          <a:r>
            <a:rPr lang="pt-BR" dirty="0" smtClean="0"/>
            <a:t>“Rituais”</a:t>
          </a:r>
          <a:endParaRPr lang="pt-BR" dirty="0"/>
        </a:p>
      </dgm:t>
    </dgm:pt>
    <dgm:pt modelId="{7F820117-3ABF-43B1-ABCA-A953BB157340}" type="parTrans" cxnId="{7F35343F-A731-49AB-BB27-8C09152A3944}">
      <dgm:prSet/>
      <dgm:spPr/>
      <dgm:t>
        <a:bodyPr/>
        <a:lstStyle/>
        <a:p>
          <a:endParaRPr lang="pt-BR"/>
        </a:p>
      </dgm:t>
    </dgm:pt>
    <dgm:pt modelId="{B4A67313-C81E-4016-91B9-5AC577A0CC9A}" type="sibTrans" cxnId="{7F35343F-A731-49AB-BB27-8C09152A3944}">
      <dgm:prSet/>
      <dgm:spPr/>
      <dgm:t>
        <a:bodyPr/>
        <a:lstStyle/>
        <a:p>
          <a:endParaRPr lang="pt-BR"/>
        </a:p>
      </dgm:t>
    </dgm:pt>
    <dgm:pt modelId="{0890DC80-BFC5-471D-A509-A3BD8D50DE2D}" type="pres">
      <dgm:prSet presAssocID="{B8849A05-91C1-40FD-A387-176EB79E52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A54BBAA-C9BD-42D8-81CE-D232101D7E61}" type="pres">
      <dgm:prSet presAssocID="{44CDC522-5BB0-4645-B21F-1DFB71B6D3E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05715CC-57B2-4634-A93F-DD7CC2375785}" type="pres">
      <dgm:prSet presAssocID="{A6625642-B38A-404B-854A-CFADAD390C41}" presName="sibTrans" presStyleCnt="0"/>
      <dgm:spPr/>
    </dgm:pt>
    <dgm:pt modelId="{816DEF7E-EDD0-45FC-9744-251F0B82A02B}" type="pres">
      <dgm:prSet presAssocID="{A4B1825A-D22C-4F50-A29D-69645AB43B8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37C4E18-6373-48C8-A6DA-54C0F8ECF187}" type="pres">
      <dgm:prSet presAssocID="{B8405E25-E23D-402D-A896-DE76059A8488}" presName="sibTrans" presStyleCnt="0"/>
      <dgm:spPr/>
    </dgm:pt>
    <dgm:pt modelId="{E72E8D2E-717E-4812-9330-24AFFC459D6D}" type="pres">
      <dgm:prSet presAssocID="{8C1F0E95-18FA-45F3-A06F-A0E911268F2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7DE4E43-9D3E-4B1E-8B0C-E16B21539191}" type="pres">
      <dgm:prSet presAssocID="{18FDE736-1F71-4139-BF45-35F10556790F}" presName="sibTrans" presStyleCnt="0"/>
      <dgm:spPr/>
    </dgm:pt>
    <dgm:pt modelId="{1E58F360-9861-4FDD-9444-F89F7C7D6C23}" type="pres">
      <dgm:prSet presAssocID="{36210380-8813-41A3-9A6B-3B78FC3D782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01E0326-D23D-4058-8401-6E0D17A750A5}" type="presOf" srcId="{B8849A05-91C1-40FD-A387-176EB79E526B}" destId="{0890DC80-BFC5-471D-A509-A3BD8D50DE2D}" srcOrd="0" destOrd="0" presId="urn:microsoft.com/office/officeart/2005/8/layout/default#5"/>
    <dgm:cxn modelId="{7F35343F-A731-49AB-BB27-8C09152A3944}" srcId="{B8849A05-91C1-40FD-A387-176EB79E526B}" destId="{36210380-8813-41A3-9A6B-3B78FC3D782F}" srcOrd="3" destOrd="0" parTransId="{7F820117-3ABF-43B1-ABCA-A953BB157340}" sibTransId="{B4A67313-C81E-4016-91B9-5AC577A0CC9A}"/>
    <dgm:cxn modelId="{F421E402-6178-447A-8705-D7E8D9D93BB3}" srcId="{B8849A05-91C1-40FD-A387-176EB79E526B}" destId="{A4B1825A-D22C-4F50-A29D-69645AB43B8F}" srcOrd="1" destOrd="0" parTransId="{F9910046-7CFE-41AB-BF44-D39BEBE7AFE5}" sibTransId="{B8405E25-E23D-402D-A896-DE76059A8488}"/>
    <dgm:cxn modelId="{95557569-1222-47AB-9B8F-838E5BE49940}" type="presOf" srcId="{36210380-8813-41A3-9A6B-3B78FC3D782F}" destId="{1E58F360-9861-4FDD-9444-F89F7C7D6C23}" srcOrd="0" destOrd="0" presId="urn:microsoft.com/office/officeart/2005/8/layout/default#5"/>
    <dgm:cxn modelId="{9C74F5EC-3D0D-48F2-8669-54BC3AD55A52}" type="presOf" srcId="{A4B1825A-D22C-4F50-A29D-69645AB43B8F}" destId="{816DEF7E-EDD0-45FC-9744-251F0B82A02B}" srcOrd="0" destOrd="0" presId="urn:microsoft.com/office/officeart/2005/8/layout/default#5"/>
    <dgm:cxn modelId="{1A6453C6-1172-4E2B-9380-F46CC9B8CD7C}" srcId="{B8849A05-91C1-40FD-A387-176EB79E526B}" destId="{8C1F0E95-18FA-45F3-A06F-A0E911268F2C}" srcOrd="2" destOrd="0" parTransId="{BA68FCD7-EF35-40FE-947B-5B992178B1C8}" sibTransId="{18FDE736-1F71-4139-BF45-35F10556790F}"/>
    <dgm:cxn modelId="{BF853D1A-D74A-434E-95A5-35B3A0E69EB3}" type="presOf" srcId="{8C1F0E95-18FA-45F3-A06F-A0E911268F2C}" destId="{E72E8D2E-717E-4812-9330-24AFFC459D6D}" srcOrd="0" destOrd="0" presId="urn:microsoft.com/office/officeart/2005/8/layout/default#5"/>
    <dgm:cxn modelId="{F6E0E18C-8DBD-453E-B623-F6C89C1CDAE0}" type="presOf" srcId="{44CDC522-5BB0-4645-B21F-1DFB71B6D3EE}" destId="{FA54BBAA-C9BD-42D8-81CE-D232101D7E61}" srcOrd="0" destOrd="0" presId="urn:microsoft.com/office/officeart/2005/8/layout/default#5"/>
    <dgm:cxn modelId="{CFA54949-8884-4CB9-B9A0-CC537DD22AF8}" srcId="{B8849A05-91C1-40FD-A387-176EB79E526B}" destId="{44CDC522-5BB0-4645-B21F-1DFB71B6D3EE}" srcOrd="0" destOrd="0" parTransId="{F93AE081-2F69-470A-B3C2-2F7FEFEAC634}" sibTransId="{A6625642-B38A-404B-854A-CFADAD390C41}"/>
    <dgm:cxn modelId="{9E051347-5EB3-43FB-9B20-D80984D50423}" type="presParOf" srcId="{0890DC80-BFC5-471D-A509-A3BD8D50DE2D}" destId="{FA54BBAA-C9BD-42D8-81CE-D232101D7E61}" srcOrd="0" destOrd="0" presId="urn:microsoft.com/office/officeart/2005/8/layout/default#5"/>
    <dgm:cxn modelId="{DCEC7308-EFF0-4F60-8DDC-F9A9FB3D0C4A}" type="presParOf" srcId="{0890DC80-BFC5-471D-A509-A3BD8D50DE2D}" destId="{A05715CC-57B2-4634-A93F-DD7CC2375785}" srcOrd="1" destOrd="0" presId="urn:microsoft.com/office/officeart/2005/8/layout/default#5"/>
    <dgm:cxn modelId="{166882DA-13A1-4460-99EA-E4FF7A0A6AAE}" type="presParOf" srcId="{0890DC80-BFC5-471D-A509-A3BD8D50DE2D}" destId="{816DEF7E-EDD0-45FC-9744-251F0B82A02B}" srcOrd="2" destOrd="0" presId="urn:microsoft.com/office/officeart/2005/8/layout/default#5"/>
    <dgm:cxn modelId="{A17C86F9-6BF0-4890-8B52-52AC6245E92B}" type="presParOf" srcId="{0890DC80-BFC5-471D-A509-A3BD8D50DE2D}" destId="{B37C4E18-6373-48C8-A6DA-54C0F8ECF187}" srcOrd="3" destOrd="0" presId="urn:microsoft.com/office/officeart/2005/8/layout/default#5"/>
    <dgm:cxn modelId="{563F4C16-5506-4A9C-BA0E-B75366BFDC62}" type="presParOf" srcId="{0890DC80-BFC5-471D-A509-A3BD8D50DE2D}" destId="{E72E8D2E-717E-4812-9330-24AFFC459D6D}" srcOrd="4" destOrd="0" presId="urn:microsoft.com/office/officeart/2005/8/layout/default#5"/>
    <dgm:cxn modelId="{C5E366A4-2EBB-4BFA-88A1-B3B6FDE4325B}" type="presParOf" srcId="{0890DC80-BFC5-471D-A509-A3BD8D50DE2D}" destId="{D7DE4E43-9D3E-4B1E-8B0C-E16B21539191}" srcOrd="5" destOrd="0" presId="urn:microsoft.com/office/officeart/2005/8/layout/default#5"/>
    <dgm:cxn modelId="{787346EE-1235-4E4F-A18A-ACC0E6246BBA}" type="presParOf" srcId="{0890DC80-BFC5-471D-A509-A3BD8D50DE2D}" destId="{1E58F360-9861-4FDD-9444-F89F7C7D6C23}" srcOrd="6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8849A05-91C1-40FD-A387-176EB79E526B}" type="doc">
      <dgm:prSet loTypeId="urn:microsoft.com/office/officeart/2005/8/layout/default#6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44CDC522-5BB0-4645-B21F-1DFB71B6D3EE}">
      <dgm:prSet phldrT="[Texto]"/>
      <dgm:spPr/>
      <dgm:t>
        <a:bodyPr/>
        <a:lstStyle/>
        <a:p>
          <a:r>
            <a:rPr lang="pt-BR" dirty="0" smtClean="0"/>
            <a:t>Relações de dominação</a:t>
          </a:r>
          <a:endParaRPr lang="pt-BR" dirty="0"/>
        </a:p>
      </dgm:t>
    </dgm:pt>
    <dgm:pt modelId="{F93AE081-2F69-470A-B3C2-2F7FEFEAC634}" type="parTrans" cxnId="{CFA54949-8884-4CB9-B9A0-CC537DD22AF8}">
      <dgm:prSet/>
      <dgm:spPr/>
      <dgm:t>
        <a:bodyPr/>
        <a:lstStyle/>
        <a:p>
          <a:endParaRPr lang="pt-BR"/>
        </a:p>
      </dgm:t>
    </dgm:pt>
    <dgm:pt modelId="{A6625642-B38A-404B-854A-CFADAD390C41}" type="sibTrans" cxnId="{CFA54949-8884-4CB9-B9A0-CC537DD22AF8}">
      <dgm:prSet/>
      <dgm:spPr/>
      <dgm:t>
        <a:bodyPr/>
        <a:lstStyle/>
        <a:p>
          <a:endParaRPr lang="pt-BR"/>
        </a:p>
      </dgm:t>
    </dgm:pt>
    <dgm:pt modelId="{DA44B7B0-F511-4262-9614-2EE90F0214E8}">
      <dgm:prSet phldrT="[Texto]"/>
      <dgm:spPr/>
      <dgm:t>
        <a:bodyPr/>
        <a:lstStyle/>
        <a:p>
          <a:r>
            <a:rPr lang="pt-BR" dirty="0" smtClean="0"/>
            <a:t>Comportamentos submissos e servis </a:t>
          </a:r>
          <a:endParaRPr lang="pt-BR" dirty="0"/>
        </a:p>
      </dgm:t>
    </dgm:pt>
    <dgm:pt modelId="{8017D6F7-9A1A-4333-87C6-2D5157A2A4F5}" type="parTrans" cxnId="{68BE975B-F5B7-4321-8D6A-CE05F6A02464}">
      <dgm:prSet/>
      <dgm:spPr/>
      <dgm:t>
        <a:bodyPr/>
        <a:lstStyle/>
        <a:p>
          <a:endParaRPr lang="pt-BR"/>
        </a:p>
      </dgm:t>
    </dgm:pt>
    <dgm:pt modelId="{4C403284-30C7-4C40-946A-008306F0632B}" type="sibTrans" cxnId="{68BE975B-F5B7-4321-8D6A-CE05F6A02464}">
      <dgm:prSet/>
      <dgm:spPr/>
      <dgm:t>
        <a:bodyPr/>
        <a:lstStyle/>
        <a:p>
          <a:endParaRPr lang="pt-BR"/>
        </a:p>
      </dgm:t>
    </dgm:pt>
    <dgm:pt modelId="{8C1F0E95-18FA-45F3-A06F-A0E911268F2C}">
      <dgm:prSet phldrT="[Texto]"/>
      <dgm:spPr/>
      <dgm:t>
        <a:bodyPr/>
        <a:lstStyle/>
        <a:p>
          <a:r>
            <a:rPr lang="pt-BR" dirty="0" smtClean="0"/>
            <a:t>Condições precárias de vida</a:t>
          </a:r>
        </a:p>
        <a:p>
          <a:r>
            <a:rPr lang="pt-BR" dirty="0" smtClean="0"/>
            <a:t>Remetem os operários do século XIX</a:t>
          </a:r>
          <a:endParaRPr lang="pt-BR" dirty="0"/>
        </a:p>
      </dgm:t>
    </dgm:pt>
    <dgm:pt modelId="{BA68FCD7-EF35-40FE-947B-5B992178B1C8}" type="parTrans" cxnId="{1A6453C6-1172-4E2B-9380-F46CC9B8CD7C}">
      <dgm:prSet/>
      <dgm:spPr/>
      <dgm:t>
        <a:bodyPr/>
        <a:lstStyle/>
        <a:p>
          <a:endParaRPr lang="pt-BR"/>
        </a:p>
      </dgm:t>
    </dgm:pt>
    <dgm:pt modelId="{18FDE736-1F71-4139-BF45-35F10556790F}" type="sibTrans" cxnId="{1A6453C6-1172-4E2B-9380-F46CC9B8CD7C}">
      <dgm:prSet/>
      <dgm:spPr/>
      <dgm:t>
        <a:bodyPr/>
        <a:lstStyle/>
        <a:p>
          <a:endParaRPr lang="pt-BR"/>
        </a:p>
      </dgm:t>
    </dgm:pt>
    <dgm:pt modelId="{A4B1825A-D22C-4F50-A29D-69645AB43B8F}">
      <dgm:prSet phldrT="[Texto]"/>
      <dgm:spPr/>
      <dgm:t>
        <a:bodyPr/>
        <a:lstStyle/>
        <a:p>
          <a:r>
            <a:rPr lang="pt-BR" dirty="0" smtClean="0"/>
            <a:t>Demissões em massa, causadas pelo trabalho sujo, leva a precarização do  emprego</a:t>
          </a:r>
          <a:endParaRPr lang="pt-BR" dirty="0"/>
        </a:p>
      </dgm:t>
    </dgm:pt>
    <dgm:pt modelId="{F9910046-7CFE-41AB-BF44-D39BEBE7AFE5}" type="parTrans" cxnId="{F421E402-6178-447A-8705-D7E8D9D93BB3}">
      <dgm:prSet/>
      <dgm:spPr/>
      <dgm:t>
        <a:bodyPr/>
        <a:lstStyle/>
        <a:p>
          <a:endParaRPr lang="pt-BR"/>
        </a:p>
      </dgm:t>
    </dgm:pt>
    <dgm:pt modelId="{B8405E25-E23D-402D-A896-DE76059A8488}" type="sibTrans" cxnId="{F421E402-6178-447A-8705-D7E8D9D93BB3}">
      <dgm:prSet/>
      <dgm:spPr/>
      <dgm:t>
        <a:bodyPr/>
        <a:lstStyle/>
        <a:p>
          <a:endParaRPr lang="pt-BR"/>
        </a:p>
      </dgm:t>
    </dgm:pt>
    <dgm:pt modelId="{36210380-8813-41A3-9A6B-3B78FC3D782F}">
      <dgm:prSet phldrT="[Texto]"/>
      <dgm:spPr/>
      <dgm:t>
        <a:bodyPr/>
        <a:lstStyle/>
        <a:p>
          <a:r>
            <a:rPr lang="pt-BR" dirty="0" smtClean="0"/>
            <a:t>Reforça discurso elitista, racista e desdenhoso dos líderes do trabalho sujo</a:t>
          </a:r>
          <a:endParaRPr lang="pt-BR" dirty="0"/>
        </a:p>
      </dgm:t>
    </dgm:pt>
    <dgm:pt modelId="{7F820117-3ABF-43B1-ABCA-A953BB157340}" type="parTrans" cxnId="{7F35343F-A731-49AB-BB27-8C09152A3944}">
      <dgm:prSet/>
      <dgm:spPr/>
      <dgm:t>
        <a:bodyPr/>
        <a:lstStyle/>
        <a:p>
          <a:endParaRPr lang="pt-BR"/>
        </a:p>
      </dgm:t>
    </dgm:pt>
    <dgm:pt modelId="{B4A67313-C81E-4016-91B9-5AC577A0CC9A}" type="sibTrans" cxnId="{7F35343F-A731-49AB-BB27-8C09152A3944}">
      <dgm:prSet/>
      <dgm:spPr/>
      <dgm:t>
        <a:bodyPr/>
        <a:lstStyle/>
        <a:p>
          <a:endParaRPr lang="pt-BR"/>
        </a:p>
      </dgm:t>
    </dgm:pt>
    <dgm:pt modelId="{0890DC80-BFC5-471D-A509-A3BD8D50DE2D}" type="pres">
      <dgm:prSet presAssocID="{B8849A05-91C1-40FD-A387-176EB79E52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A54BBAA-C9BD-42D8-81CE-D232101D7E61}" type="pres">
      <dgm:prSet presAssocID="{44CDC522-5BB0-4645-B21F-1DFB71B6D3E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05715CC-57B2-4634-A93F-DD7CC2375785}" type="pres">
      <dgm:prSet presAssocID="{A6625642-B38A-404B-854A-CFADAD390C41}" presName="sibTrans" presStyleCnt="0"/>
      <dgm:spPr/>
    </dgm:pt>
    <dgm:pt modelId="{BC450490-2FAC-43B5-A98F-9B03C0EA4768}" type="pres">
      <dgm:prSet presAssocID="{DA44B7B0-F511-4262-9614-2EE90F0214E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81690A-370E-420D-A031-B5AA54E9672A}" type="pres">
      <dgm:prSet presAssocID="{4C403284-30C7-4C40-946A-008306F0632B}" presName="sibTrans" presStyleCnt="0"/>
      <dgm:spPr/>
    </dgm:pt>
    <dgm:pt modelId="{816DEF7E-EDD0-45FC-9744-251F0B82A02B}" type="pres">
      <dgm:prSet presAssocID="{A4B1825A-D22C-4F50-A29D-69645AB43B8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37C4E18-6373-48C8-A6DA-54C0F8ECF187}" type="pres">
      <dgm:prSet presAssocID="{B8405E25-E23D-402D-A896-DE76059A8488}" presName="sibTrans" presStyleCnt="0"/>
      <dgm:spPr/>
    </dgm:pt>
    <dgm:pt modelId="{E72E8D2E-717E-4812-9330-24AFFC459D6D}" type="pres">
      <dgm:prSet presAssocID="{8C1F0E95-18FA-45F3-A06F-A0E911268F2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7DE4E43-9D3E-4B1E-8B0C-E16B21539191}" type="pres">
      <dgm:prSet presAssocID="{18FDE736-1F71-4139-BF45-35F10556790F}" presName="sibTrans" presStyleCnt="0"/>
      <dgm:spPr/>
    </dgm:pt>
    <dgm:pt modelId="{1E58F360-9861-4FDD-9444-F89F7C7D6C23}" type="pres">
      <dgm:prSet presAssocID="{36210380-8813-41A3-9A6B-3B78FC3D782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B3C3143-22EC-4660-9F17-C742983277FC}" type="presOf" srcId="{B8849A05-91C1-40FD-A387-176EB79E526B}" destId="{0890DC80-BFC5-471D-A509-A3BD8D50DE2D}" srcOrd="0" destOrd="0" presId="urn:microsoft.com/office/officeart/2005/8/layout/default#6"/>
    <dgm:cxn modelId="{639EF2DB-39E4-4A04-B53B-4D23A7229952}" type="presOf" srcId="{36210380-8813-41A3-9A6B-3B78FC3D782F}" destId="{1E58F360-9861-4FDD-9444-F89F7C7D6C23}" srcOrd="0" destOrd="0" presId="urn:microsoft.com/office/officeart/2005/8/layout/default#6"/>
    <dgm:cxn modelId="{F421E402-6178-447A-8705-D7E8D9D93BB3}" srcId="{B8849A05-91C1-40FD-A387-176EB79E526B}" destId="{A4B1825A-D22C-4F50-A29D-69645AB43B8F}" srcOrd="2" destOrd="0" parTransId="{F9910046-7CFE-41AB-BF44-D39BEBE7AFE5}" sibTransId="{B8405E25-E23D-402D-A896-DE76059A8488}"/>
    <dgm:cxn modelId="{CFA54949-8884-4CB9-B9A0-CC537DD22AF8}" srcId="{B8849A05-91C1-40FD-A387-176EB79E526B}" destId="{44CDC522-5BB0-4645-B21F-1DFB71B6D3EE}" srcOrd="0" destOrd="0" parTransId="{F93AE081-2F69-470A-B3C2-2F7FEFEAC634}" sibTransId="{A6625642-B38A-404B-854A-CFADAD390C41}"/>
    <dgm:cxn modelId="{CE2E0514-E4C2-45B1-81F5-05B3435D0C21}" type="presOf" srcId="{A4B1825A-D22C-4F50-A29D-69645AB43B8F}" destId="{816DEF7E-EDD0-45FC-9744-251F0B82A02B}" srcOrd="0" destOrd="0" presId="urn:microsoft.com/office/officeart/2005/8/layout/default#6"/>
    <dgm:cxn modelId="{1A6453C6-1172-4E2B-9380-F46CC9B8CD7C}" srcId="{B8849A05-91C1-40FD-A387-176EB79E526B}" destId="{8C1F0E95-18FA-45F3-A06F-A0E911268F2C}" srcOrd="3" destOrd="0" parTransId="{BA68FCD7-EF35-40FE-947B-5B992178B1C8}" sibTransId="{18FDE736-1F71-4139-BF45-35F10556790F}"/>
    <dgm:cxn modelId="{7F377FCB-D930-49B0-8F6D-B760974D9351}" type="presOf" srcId="{8C1F0E95-18FA-45F3-A06F-A0E911268F2C}" destId="{E72E8D2E-717E-4812-9330-24AFFC459D6D}" srcOrd="0" destOrd="0" presId="urn:microsoft.com/office/officeart/2005/8/layout/default#6"/>
    <dgm:cxn modelId="{7F35343F-A731-49AB-BB27-8C09152A3944}" srcId="{B8849A05-91C1-40FD-A387-176EB79E526B}" destId="{36210380-8813-41A3-9A6B-3B78FC3D782F}" srcOrd="4" destOrd="0" parTransId="{7F820117-3ABF-43B1-ABCA-A953BB157340}" sibTransId="{B4A67313-C81E-4016-91B9-5AC577A0CC9A}"/>
    <dgm:cxn modelId="{68BE975B-F5B7-4321-8D6A-CE05F6A02464}" srcId="{B8849A05-91C1-40FD-A387-176EB79E526B}" destId="{DA44B7B0-F511-4262-9614-2EE90F0214E8}" srcOrd="1" destOrd="0" parTransId="{8017D6F7-9A1A-4333-87C6-2D5157A2A4F5}" sibTransId="{4C403284-30C7-4C40-946A-008306F0632B}"/>
    <dgm:cxn modelId="{D7910C17-CC8D-458B-B8FB-1519FB187E79}" type="presOf" srcId="{DA44B7B0-F511-4262-9614-2EE90F0214E8}" destId="{BC450490-2FAC-43B5-A98F-9B03C0EA4768}" srcOrd="0" destOrd="0" presId="urn:microsoft.com/office/officeart/2005/8/layout/default#6"/>
    <dgm:cxn modelId="{0E0045EB-B622-44CD-A0C6-4AF058639415}" type="presOf" srcId="{44CDC522-5BB0-4645-B21F-1DFB71B6D3EE}" destId="{FA54BBAA-C9BD-42D8-81CE-D232101D7E61}" srcOrd="0" destOrd="0" presId="urn:microsoft.com/office/officeart/2005/8/layout/default#6"/>
    <dgm:cxn modelId="{34060A85-CD25-4D41-9ACA-079CDCC6421B}" type="presParOf" srcId="{0890DC80-BFC5-471D-A509-A3BD8D50DE2D}" destId="{FA54BBAA-C9BD-42D8-81CE-D232101D7E61}" srcOrd="0" destOrd="0" presId="urn:microsoft.com/office/officeart/2005/8/layout/default#6"/>
    <dgm:cxn modelId="{D4C53D3D-C2E7-4E33-BC3C-3B86CDF1AC7A}" type="presParOf" srcId="{0890DC80-BFC5-471D-A509-A3BD8D50DE2D}" destId="{A05715CC-57B2-4634-A93F-DD7CC2375785}" srcOrd="1" destOrd="0" presId="urn:microsoft.com/office/officeart/2005/8/layout/default#6"/>
    <dgm:cxn modelId="{097F6614-B049-4528-85AA-C5A8969077B4}" type="presParOf" srcId="{0890DC80-BFC5-471D-A509-A3BD8D50DE2D}" destId="{BC450490-2FAC-43B5-A98F-9B03C0EA4768}" srcOrd="2" destOrd="0" presId="urn:microsoft.com/office/officeart/2005/8/layout/default#6"/>
    <dgm:cxn modelId="{F2CB0B9D-01E5-4E10-8B0E-73C9ADDBDD11}" type="presParOf" srcId="{0890DC80-BFC5-471D-A509-A3BD8D50DE2D}" destId="{3581690A-370E-420D-A031-B5AA54E9672A}" srcOrd="3" destOrd="0" presId="urn:microsoft.com/office/officeart/2005/8/layout/default#6"/>
    <dgm:cxn modelId="{6BA97A4E-A7D2-41FF-BED2-4EDBB9A9199F}" type="presParOf" srcId="{0890DC80-BFC5-471D-A509-A3BD8D50DE2D}" destId="{816DEF7E-EDD0-45FC-9744-251F0B82A02B}" srcOrd="4" destOrd="0" presId="urn:microsoft.com/office/officeart/2005/8/layout/default#6"/>
    <dgm:cxn modelId="{668ECD34-0E07-4D91-9159-ABD661FD1079}" type="presParOf" srcId="{0890DC80-BFC5-471D-A509-A3BD8D50DE2D}" destId="{B37C4E18-6373-48C8-A6DA-54C0F8ECF187}" srcOrd="5" destOrd="0" presId="urn:microsoft.com/office/officeart/2005/8/layout/default#6"/>
    <dgm:cxn modelId="{212DD8A7-AFD2-4E69-9145-185F1232A5B0}" type="presParOf" srcId="{0890DC80-BFC5-471D-A509-A3BD8D50DE2D}" destId="{E72E8D2E-717E-4812-9330-24AFFC459D6D}" srcOrd="6" destOrd="0" presId="urn:microsoft.com/office/officeart/2005/8/layout/default#6"/>
    <dgm:cxn modelId="{00D26359-7A09-49A1-9847-61F6FF1334ED}" type="presParOf" srcId="{0890DC80-BFC5-471D-A509-A3BD8D50DE2D}" destId="{D7DE4E43-9D3E-4B1E-8B0C-E16B21539191}" srcOrd="7" destOrd="0" presId="urn:microsoft.com/office/officeart/2005/8/layout/default#6"/>
    <dgm:cxn modelId="{6C43EA20-634B-492C-9734-305813FD7097}" type="presParOf" srcId="{0890DC80-BFC5-471D-A509-A3BD8D50DE2D}" destId="{1E58F360-9861-4FDD-9444-F89F7C7D6C23}" srcOrd="8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DDFFC-A2BD-4749-97D6-3763FE5221EC}">
      <dsp:nvSpPr>
        <dsp:cNvPr id="0" name=""/>
        <dsp:cNvSpPr/>
      </dsp:nvSpPr>
      <dsp:spPr>
        <a:xfrm>
          <a:off x="0" y="516571"/>
          <a:ext cx="10515600" cy="15309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749808" rIns="816127" bIns="256032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600" kern="1200" dirty="0" smtClean="0"/>
            <a:t>A aceitação do “trabalho sujo”</a:t>
          </a:r>
          <a:endParaRPr lang="pt-BR" sz="3600" kern="1200" dirty="0"/>
        </a:p>
      </dsp:txBody>
      <dsp:txXfrm>
        <a:off x="0" y="516571"/>
        <a:ext cx="10515600" cy="1530900"/>
      </dsp:txXfrm>
    </dsp:sp>
    <dsp:sp modelId="{F6E28DC3-1D3D-4298-A346-DC65581D9DAF}">
      <dsp:nvSpPr>
        <dsp:cNvPr id="0" name=""/>
        <dsp:cNvSpPr/>
      </dsp:nvSpPr>
      <dsp:spPr>
        <a:xfrm>
          <a:off x="525780" y="16208"/>
          <a:ext cx="7360920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Capítulo 5</a:t>
          </a:r>
          <a:endParaRPr lang="pt-BR" sz="3600" kern="1200" dirty="0"/>
        </a:p>
      </dsp:txBody>
      <dsp:txXfrm>
        <a:off x="577658" y="68086"/>
        <a:ext cx="7257164" cy="958964"/>
      </dsp:txXfrm>
    </dsp:sp>
    <dsp:sp modelId="{8E87FB61-48F4-4D34-9CB8-E964AC09FE38}">
      <dsp:nvSpPr>
        <dsp:cNvPr id="0" name=""/>
        <dsp:cNvSpPr/>
      </dsp:nvSpPr>
      <dsp:spPr>
        <a:xfrm>
          <a:off x="0" y="2804229"/>
          <a:ext cx="10515600" cy="15309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749808" rIns="816127" bIns="256032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600" kern="1200" dirty="0" smtClean="0"/>
            <a:t>A racionalização do mal</a:t>
          </a:r>
          <a:endParaRPr lang="pt-BR" sz="3600" kern="1200" dirty="0"/>
        </a:p>
      </dsp:txBody>
      <dsp:txXfrm>
        <a:off x="0" y="2804229"/>
        <a:ext cx="10515600" cy="1530900"/>
      </dsp:txXfrm>
    </dsp:sp>
    <dsp:sp modelId="{104F5F01-44EC-4EC3-BC40-4A808B7E3BD6}">
      <dsp:nvSpPr>
        <dsp:cNvPr id="0" name=""/>
        <dsp:cNvSpPr/>
      </dsp:nvSpPr>
      <dsp:spPr>
        <a:xfrm>
          <a:off x="525780" y="2272869"/>
          <a:ext cx="7360920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Capítulo 6</a:t>
          </a:r>
          <a:endParaRPr lang="pt-BR" sz="3600" kern="1200" dirty="0"/>
        </a:p>
      </dsp:txBody>
      <dsp:txXfrm>
        <a:off x="577658" y="2324747"/>
        <a:ext cx="7257164" cy="95896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54BBAA-C9BD-42D8-81CE-D232101D7E61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Pessoas do bem passam a colaborar: lógica econômica</a:t>
          </a:r>
          <a:endParaRPr lang="pt-BR" sz="2400" kern="1200" dirty="0"/>
        </a:p>
      </dsp:txBody>
      <dsp:txXfrm>
        <a:off x="1748064" y="2975"/>
        <a:ext cx="3342605" cy="2005563"/>
      </dsp:txXfrm>
    </dsp:sp>
    <dsp:sp modelId="{BC450490-2FAC-43B5-A98F-9B03C0EA4768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“Verdade” vigente: a salvação está no entusiasmo com que se presta contribuição para a luta concorrencial</a:t>
          </a:r>
          <a:endParaRPr lang="pt-BR" sz="2400" kern="1200" dirty="0"/>
        </a:p>
      </dsp:txBody>
      <dsp:txXfrm>
        <a:off x="5424930" y="2975"/>
        <a:ext cx="3342605" cy="2005563"/>
      </dsp:txXfrm>
    </dsp:sp>
    <dsp:sp modelId="{1E58F360-9861-4FDD-9444-F89F7C7D6C23}">
      <dsp:nvSpPr>
        <dsp:cNvPr id="0" name=""/>
        <dsp:cNvSpPr/>
      </dsp:nvSpPr>
      <dsp:spPr>
        <a:xfrm>
          <a:off x="3586497" y="2342799"/>
          <a:ext cx="3342605" cy="20055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O trabalha do mal recruta o argumento economicista como meio de racionalização</a:t>
          </a:r>
          <a:endParaRPr lang="pt-BR" sz="2400" kern="1200" dirty="0"/>
        </a:p>
      </dsp:txBody>
      <dsp:txXfrm>
        <a:off x="3586497" y="2342799"/>
        <a:ext cx="3342605" cy="200556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54BBAA-C9BD-42D8-81CE-D232101D7E61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Contratação de estagiários</a:t>
          </a:r>
          <a:endParaRPr lang="pt-BR" sz="3100" kern="1200" dirty="0"/>
        </a:p>
      </dsp:txBody>
      <dsp:txXfrm>
        <a:off x="1748064" y="2975"/>
        <a:ext cx="3342605" cy="2005563"/>
      </dsp:txXfrm>
    </dsp:sp>
    <dsp:sp modelId="{BC450490-2FAC-43B5-A98F-9B03C0EA4768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Apagamento de vestígios</a:t>
          </a:r>
          <a:endParaRPr lang="pt-BR" sz="3100" kern="1200" dirty="0"/>
        </a:p>
      </dsp:txBody>
      <dsp:txXfrm>
        <a:off x="5424930" y="2975"/>
        <a:ext cx="3342605" cy="2005563"/>
      </dsp:txXfrm>
    </dsp:sp>
    <dsp:sp modelId="{9ABAC74C-46FA-4817-AE6B-08ADF120FD3B}">
      <dsp:nvSpPr>
        <dsp:cNvPr id="0" name=""/>
        <dsp:cNvSpPr/>
      </dsp:nvSpPr>
      <dsp:spPr>
        <a:xfrm>
          <a:off x="3586497" y="2342799"/>
          <a:ext cx="3342605" cy="20055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Impede que os métodos gerencias sejam questionados</a:t>
          </a:r>
          <a:endParaRPr lang="pt-BR" sz="3100" kern="1200" dirty="0"/>
        </a:p>
      </dsp:txBody>
      <dsp:txXfrm>
        <a:off x="3586497" y="2342799"/>
        <a:ext cx="3342605" cy="200556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54BBAA-C9BD-42D8-81CE-D232101D7E61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O texto é muito parcial e direcionado</a:t>
          </a:r>
          <a:endParaRPr lang="pt-BR" sz="3000" kern="1200" dirty="0"/>
        </a:p>
      </dsp:txBody>
      <dsp:txXfrm>
        <a:off x="1748064" y="2975"/>
        <a:ext cx="3342605" cy="2005563"/>
      </dsp:txXfrm>
    </dsp:sp>
    <dsp:sp modelId="{BC450490-2FAC-43B5-A98F-9B03C0EA4768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Demoniza o chefe, criando um barreira entre o chefe e o funcionário</a:t>
          </a:r>
          <a:endParaRPr lang="pt-BR" sz="3000" kern="1200" dirty="0"/>
        </a:p>
      </dsp:txBody>
      <dsp:txXfrm>
        <a:off x="5424930" y="2975"/>
        <a:ext cx="3342605" cy="2005563"/>
      </dsp:txXfrm>
    </dsp:sp>
    <dsp:sp modelId="{EC954E24-AF27-4F68-A62D-B96CEAF9289A}">
      <dsp:nvSpPr>
        <dsp:cNvPr id="0" name=""/>
        <dsp:cNvSpPr/>
      </dsp:nvSpPr>
      <dsp:spPr>
        <a:xfrm>
          <a:off x="3586497" y="2342799"/>
          <a:ext cx="3342605" cy="20055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Apenas crítica e não gera uma abertura para discussão ou solução válida</a:t>
          </a:r>
          <a:endParaRPr lang="pt-BR" sz="3000" kern="1200" dirty="0"/>
        </a:p>
      </dsp:txBody>
      <dsp:txXfrm>
        <a:off x="3586497" y="2342799"/>
        <a:ext cx="3342605" cy="20055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DDFFC-A2BD-4749-97D6-3763FE5221EC}">
      <dsp:nvSpPr>
        <dsp:cNvPr id="0" name=""/>
        <dsp:cNvSpPr/>
      </dsp:nvSpPr>
      <dsp:spPr>
        <a:xfrm>
          <a:off x="0" y="516571"/>
          <a:ext cx="10515600" cy="1530900"/>
        </a:xfrm>
        <a:prstGeom prst="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749808" rIns="816127" bIns="256032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600" kern="1200" dirty="0" smtClean="0"/>
            <a:t>A aceitação do “trabalho sujo”</a:t>
          </a:r>
          <a:endParaRPr lang="pt-BR" sz="3600" kern="1200" dirty="0"/>
        </a:p>
      </dsp:txBody>
      <dsp:txXfrm>
        <a:off x="0" y="516571"/>
        <a:ext cx="10515600" cy="1530900"/>
      </dsp:txXfrm>
    </dsp:sp>
    <dsp:sp modelId="{F6E28DC3-1D3D-4298-A346-DC65581D9DAF}">
      <dsp:nvSpPr>
        <dsp:cNvPr id="0" name=""/>
        <dsp:cNvSpPr/>
      </dsp:nvSpPr>
      <dsp:spPr>
        <a:xfrm>
          <a:off x="525780" y="16208"/>
          <a:ext cx="7360920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Capítulo 5</a:t>
          </a:r>
          <a:endParaRPr lang="pt-BR" sz="3600" kern="1200" dirty="0"/>
        </a:p>
      </dsp:txBody>
      <dsp:txXfrm>
        <a:off x="577658" y="68086"/>
        <a:ext cx="7257164" cy="958964"/>
      </dsp:txXfrm>
    </dsp:sp>
    <dsp:sp modelId="{8E87FB61-48F4-4D34-9CB8-E964AC09FE38}">
      <dsp:nvSpPr>
        <dsp:cNvPr id="0" name=""/>
        <dsp:cNvSpPr/>
      </dsp:nvSpPr>
      <dsp:spPr>
        <a:xfrm>
          <a:off x="0" y="2804229"/>
          <a:ext cx="10515600" cy="15309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749808" rIns="816127" bIns="256032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600" kern="1200" dirty="0" smtClean="0"/>
            <a:t>A racionalização do mal</a:t>
          </a:r>
          <a:endParaRPr lang="pt-BR" sz="3600" kern="1200" dirty="0"/>
        </a:p>
      </dsp:txBody>
      <dsp:txXfrm>
        <a:off x="0" y="2804229"/>
        <a:ext cx="10515600" cy="1530900"/>
      </dsp:txXfrm>
    </dsp:sp>
    <dsp:sp modelId="{104F5F01-44EC-4EC3-BC40-4A808B7E3BD6}">
      <dsp:nvSpPr>
        <dsp:cNvPr id="0" name=""/>
        <dsp:cNvSpPr/>
      </dsp:nvSpPr>
      <dsp:spPr>
        <a:xfrm>
          <a:off x="525780" y="2272869"/>
          <a:ext cx="7360920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Capítulo 6</a:t>
          </a:r>
          <a:endParaRPr lang="pt-BR" sz="3600" kern="1200" dirty="0"/>
        </a:p>
      </dsp:txBody>
      <dsp:txXfrm>
        <a:off x="577658" y="2324747"/>
        <a:ext cx="7257164" cy="9589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163CB-8D51-4AD5-919B-1067FE184BBD}">
      <dsp:nvSpPr>
        <dsp:cNvPr id="0" name=""/>
        <dsp:cNvSpPr/>
      </dsp:nvSpPr>
      <dsp:spPr>
        <a:xfrm>
          <a:off x="1424084" y="766"/>
          <a:ext cx="3887532" cy="23325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700" kern="1200" dirty="0" smtClean="0"/>
            <a:t>Racionalidade Estratégica</a:t>
          </a:r>
          <a:endParaRPr lang="pt-BR" sz="3700" kern="1200" dirty="0"/>
        </a:p>
      </dsp:txBody>
      <dsp:txXfrm>
        <a:off x="1424084" y="766"/>
        <a:ext cx="3887532" cy="2332519"/>
      </dsp:txXfrm>
    </dsp:sp>
    <dsp:sp modelId="{FC768ADA-6DEB-43C8-A0FE-1ED4CBE59DE2}">
      <dsp:nvSpPr>
        <dsp:cNvPr id="0" name=""/>
        <dsp:cNvSpPr/>
      </dsp:nvSpPr>
      <dsp:spPr>
        <a:xfrm>
          <a:off x="5700370" y="766"/>
          <a:ext cx="3887532" cy="23325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700" kern="1200" dirty="0" smtClean="0"/>
            <a:t>Senso moral </a:t>
          </a:r>
          <a:endParaRPr lang="pt-BR" sz="3700" kern="1200" dirty="0"/>
        </a:p>
      </dsp:txBody>
      <dsp:txXfrm>
        <a:off x="5700370" y="766"/>
        <a:ext cx="3887532" cy="2332519"/>
      </dsp:txXfrm>
    </dsp:sp>
    <dsp:sp modelId="{D89C0E12-82F9-4D23-8C3D-1C4940617E13}">
      <dsp:nvSpPr>
        <dsp:cNvPr id="0" name=""/>
        <dsp:cNvSpPr/>
      </dsp:nvSpPr>
      <dsp:spPr>
        <a:xfrm>
          <a:off x="1424084" y="2722039"/>
          <a:ext cx="3887532" cy="23325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700" kern="1200" dirty="0" smtClean="0"/>
            <a:t>Perversos e paranoicos: líderes da injustiça</a:t>
          </a:r>
          <a:endParaRPr lang="pt-BR" sz="3700" kern="1200" dirty="0"/>
        </a:p>
      </dsp:txBody>
      <dsp:txXfrm>
        <a:off x="1424084" y="2722039"/>
        <a:ext cx="3887532" cy="2332519"/>
      </dsp:txXfrm>
    </dsp:sp>
    <dsp:sp modelId="{4F07D17C-B1E4-40D4-BAF9-EFFEF0550546}">
      <dsp:nvSpPr>
        <dsp:cNvPr id="0" name=""/>
        <dsp:cNvSpPr/>
      </dsp:nvSpPr>
      <dsp:spPr>
        <a:xfrm>
          <a:off x="5700370" y="2722039"/>
          <a:ext cx="3887532" cy="23325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700" kern="1200" dirty="0" smtClean="0"/>
            <a:t>“Banalidade do mal”</a:t>
          </a:r>
          <a:endParaRPr lang="pt-BR" sz="3700" kern="1200" dirty="0"/>
        </a:p>
      </dsp:txBody>
      <dsp:txXfrm>
        <a:off x="5700370" y="2722039"/>
        <a:ext cx="3887532" cy="23325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80561-3AC9-4514-92CB-CC42D26FD534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Conceito do Mal e sua manifestação no ambiente empresarial</a:t>
          </a:r>
          <a:endParaRPr lang="pt-BR" sz="3000" b="1" i="1" kern="1200" dirty="0"/>
        </a:p>
      </dsp:txBody>
      <dsp:txXfrm>
        <a:off x="1748064" y="2975"/>
        <a:ext cx="3342605" cy="2005563"/>
      </dsp:txXfrm>
    </dsp:sp>
    <dsp:sp modelId="{95C81750-E6C0-4F18-9F65-604742834B7B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“pessoas de bem” e sua transformação para “colaboradores”</a:t>
          </a:r>
          <a:endParaRPr lang="pt-BR" sz="3000" kern="1200" dirty="0"/>
        </a:p>
      </dsp:txBody>
      <dsp:txXfrm>
        <a:off x="5424930" y="2975"/>
        <a:ext cx="3342605" cy="2005563"/>
      </dsp:txXfrm>
    </dsp:sp>
    <dsp:sp modelId="{C36D6C75-7B78-4E9B-BB0E-D069A0B3EED3}">
      <dsp:nvSpPr>
        <dsp:cNvPr id="0" name=""/>
        <dsp:cNvSpPr/>
      </dsp:nvSpPr>
      <dsp:spPr>
        <a:xfrm>
          <a:off x="3586497" y="2342799"/>
          <a:ext cx="3342605" cy="20055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“trabalho sujo” e a “coragem” necessária de executá-lo</a:t>
          </a:r>
          <a:endParaRPr lang="pt-BR" sz="3000" kern="1200" dirty="0"/>
        </a:p>
      </dsp:txBody>
      <dsp:txXfrm>
        <a:off x="3586497" y="2342799"/>
        <a:ext cx="3342605" cy="20055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54BBAA-C9BD-42D8-81CE-D232101D7E61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Para os líderes do trabalho do mal: “trabalho sujo” está associado à “virilidade”</a:t>
          </a:r>
          <a:endParaRPr lang="pt-BR" sz="2600" kern="1200" dirty="0"/>
        </a:p>
      </dsp:txBody>
      <dsp:txXfrm>
        <a:off x="1748064" y="2975"/>
        <a:ext cx="3342605" cy="2005563"/>
      </dsp:txXfrm>
    </dsp:sp>
    <dsp:sp modelId="{BC450490-2FAC-43B5-A98F-9B03C0EA4768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Conceito de virilidade também é cultural: relacionado à sociedade masculina</a:t>
          </a:r>
          <a:endParaRPr lang="pt-BR" sz="2600" kern="1200" dirty="0"/>
        </a:p>
      </dsp:txBody>
      <dsp:txXfrm>
        <a:off x="5424930" y="2975"/>
        <a:ext cx="3342605" cy="2005563"/>
      </dsp:txXfrm>
    </dsp:sp>
    <dsp:sp modelId="{E72E8D2E-717E-4812-9330-24AFFC459D6D}">
      <dsp:nvSpPr>
        <dsp:cNvPr id="0" name=""/>
        <dsp:cNvSpPr/>
      </dsp:nvSpPr>
      <dsp:spPr>
        <a:xfrm>
          <a:off x="3586497" y="2342799"/>
          <a:ext cx="3342605" cy="20055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Fuga por medo = falta de virilidade</a:t>
          </a:r>
          <a:endParaRPr lang="pt-BR" sz="2600" kern="1200" dirty="0"/>
        </a:p>
      </dsp:txBody>
      <dsp:txXfrm>
        <a:off x="3586497" y="2342799"/>
        <a:ext cx="3342605" cy="20055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DDFFC-A2BD-4749-97D6-3763FE5221EC}">
      <dsp:nvSpPr>
        <dsp:cNvPr id="0" name=""/>
        <dsp:cNvSpPr/>
      </dsp:nvSpPr>
      <dsp:spPr>
        <a:xfrm>
          <a:off x="0" y="516571"/>
          <a:ext cx="10515600" cy="15309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749808" rIns="816127" bIns="256032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600" kern="1200" dirty="0" smtClean="0"/>
            <a:t>A aceitação do “trabalho sujo”</a:t>
          </a:r>
          <a:endParaRPr lang="pt-BR" sz="3600" kern="1200" dirty="0"/>
        </a:p>
      </dsp:txBody>
      <dsp:txXfrm>
        <a:off x="0" y="516571"/>
        <a:ext cx="10515600" cy="1530900"/>
      </dsp:txXfrm>
    </dsp:sp>
    <dsp:sp modelId="{F6E28DC3-1D3D-4298-A346-DC65581D9DAF}">
      <dsp:nvSpPr>
        <dsp:cNvPr id="0" name=""/>
        <dsp:cNvSpPr/>
      </dsp:nvSpPr>
      <dsp:spPr>
        <a:xfrm>
          <a:off x="525780" y="16208"/>
          <a:ext cx="7360920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Capítulo 5</a:t>
          </a:r>
          <a:endParaRPr lang="pt-BR" sz="3600" kern="1200" dirty="0"/>
        </a:p>
      </dsp:txBody>
      <dsp:txXfrm>
        <a:off x="577658" y="68086"/>
        <a:ext cx="7257164" cy="958964"/>
      </dsp:txXfrm>
    </dsp:sp>
    <dsp:sp modelId="{8E87FB61-48F4-4D34-9CB8-E964AC09FE38}">
      <dsp:nvSpPr>
        <dsp:cNvPr id="0" name=""/>
        <dsp:cNvSpPr/>
      </dsp:nvSpPr>
      <dsp:spPr>
        <a:xfrm>
          <a:off x="0" y="2804229"/>
          <a:ext cx="10515600" cy="1530900"/>
        </a:xfrm>
        <a:prstGeom prst="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749808" rIns="816127" bIns="256032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600" kern="1200" dirty="0" smtClean="0"/>
            <a:t>A racionalização do mal</a:t>
          </a:r>
          <a:endParaRPr lang="pt-BR" sz="3600" kern="1200" dirty="0"/>
        </a:p>
      </dsp:txBody>
      <dsp:txXfrm>
        <a:off x="0" y="2804229"/>
        <a:ext cx="10515600" cy="1530900"/>
      </dsp:txXfrm>
    </dsp:sp>
    <dsp:sp modelId="{104F5F01-44EC-4EC3-BC40-4A808B7E3BD6}">
      <dsp:nvSpPr>
        <dsp:cNvPr id="0" name=""/>
        <dsp:cNvSpPr/>
      </dsp:nvSpPr>
      <dsp:spPr>
        <a:xfrm>
          <a:off x="525780" y="2272869"/>
          <a:ext cx="7360920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Capítulo 6</a:t>
          </a:r>
          <a:endParaRPr lang="pt-BR" sz="3600" kern="1200" dirty="0"/>
        </a:p>
      </dsp:txBody>
      <dsp:txXfrm>
        <a:off x="577658" y="2324747"/>
        <a:ext cx="7257164" cy="9589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54BBAA-C9BD-42D8-81CE-D232101D7E61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Aceitação do “trabalho sujo”: manutenção da virilidade</a:t>
          </a:r>
          <a:endParaRPr lang="pt-BR" sz="3100" kern="1200" dirty="0"/>
        </a:p>
      </dsp:txBody>
      <dsp:txXfrm>
        <a:off x="1748064" y="2975"/>
        <a:ext cx="3342605" cy="2005563"/>
      </dsp:txXfrm>
    </dsp:sp>
    <dsp:sp modelId="{BC450490-2FAC-43B5-A98F-9B03C0EA4768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Criação de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“ideologias defensivas”, </a:t>
          </a:r>
          <a:endParaRPr lang="pt-BR" sz="3100" kern="1200" dirty="0"/>
        </a:p>
      </dsp:txBody>
      <dsp:txXfrm>
        <a:off x="5424930" y="2975"/>
        <a:ext cx="3342605" cy="2005563"/>
      </dsp:txXfrm>
    </dsp:sp>
    <dsp:sp modelId="{816DEF7E-EDD0-45FC-9744-251F0B82A02B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Estratégias coletivas de defesa: negação, provocação e etc..</a:t>
          </a:r>
          <a:endParaRPr lang="pt-BR" sz="3100" kern="1200" dirty="0"/>
        </a:p>
      </dsp:txBody>
      <dsp:txXfrm>
        <a:off x="1748064" y="2342799"/>
        <a:ext cx="3342605" cy="2005563"/>
      </dsp:txXfrm>
    </dsp:sp>
    <dsp:sp modelId="{E72E8D2E-717E-4812-9330-24AFFC459D6D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Exemplo: Trote</a:t>
          </a:r>
          <a:endParaRPr lang="pt-BR" sz="3100" kern="1200" dirty="0"/>
        </a:p>
      </dsp:txBody>
      <dsp:txXfrm>
        <a:off x="5424930" y="2342799"/>
        <a:ext cx="3342605" cy="200556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54BBAA-C9BD-42D8-81CE-D232101D7E61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Racionalização</a:t>
          </a:r>
          <a:endParaRPr lang="pt-BR" sz="2300" kern="1200" dirty="0"/>
        </a:p>
      </dsp:txBody>
      <dsp:txXfrm>
        <a:off x="1748064" y="2975"/>
        <a:ext cx="3342605" cy="2005563"/>
      </dsp:txXfrm>
    </dsp:sp>
    <dsp:sp modelId="{816DEF7E-EDD0-45FC-9744-251F0B82A02B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Ideologia de realismo econômico: cinismo de serviço prestado à empresa até de interesses supra-individuais</a:t>
          </a:r>
          <a:endParaRPr lang="pt-BR" sz="2300" kern="1200" dirty="0"/>
        </a:p>
      </dsp:txBody>
      <dsp:txXfrm>
        <a:off x="5424930" y="2975"/>
        <a:ext cx="3342605" cy="2005563"/>
      </dsp:txXfrm>
    </dsp:sp>
    <dsp:sp modelId="{E72E8D2E-717E-4812-9330-24AFFC459D6D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Estratégias coletivas de defesa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smtClean="0"/>
            <a:t>Pensamento de Grupo</a:t>
          </a:r>
        </a:p>
      </dsp:txBody>
      <dsp:txXfrm>
        <a:off x="1748064" y="2342799"/>
        <a:ext cx="3342605" cy="2005563"/>
      </dsp:txXfrm>
    </dsp:sp>
    <dsp:sp modelId="{1E58F360-9861-4FDD-9444-F89F7C7D6C23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Demissões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Meritocracia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“Rituais”</a:t>
          </a:r>
          <a:endParaRPr lang="pt-BR" sz="2300" kern="1200" dirty="0"/>
        </a:p>
      </dsp:txBody>
      <dsp:txXfrm>
        <a:off x="5424930" y="2342799"/>
        <a:ext cx="3342605" cy="200556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54BBAA-C9BD-42D8-81CE-D232101D7E61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Relações de dominação</a:t>
          </a:r>
          <a:endParaRPr lang="pt-BR" sz="2500" kern="1200" dirty="0"/>
        </a:p>
      </dsp:txBody>
      <dsp:txXfrm>
        <a:off x="0" y="39687"/>
        <a:ext cx="3286125" cy="1971675"/>
      </dsp:txXfrm>
    </dsp:sp>
    <dsp:sp modelId="{BC450490-2FAC-43B5-A98F-9B03C0EA4768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Comportamentos submissos e servis </a:t>
          </a:r>
          <a:endParaRPr lang="pt-BR" sz="2500" kern="1200" dirty="0"/>
        </a:p>
      </dsp:txBody>
      <dsp:txXfrm>
        <a:off x="3614737" y="39687"/>
        <a:ext cx="3286125" cy="1971675"/>
      </dsp:txXfrm>
    </dsp:sp>
    <dsp:sp modelId="{816DEF7E-EDD0-45FC-9744-251F0B82A02B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Demissões em massa, causadas pelo trabalho sujo, leva a precarização do  emprego</a:t>
          </a:r>
          <a:endParaRPr lang="pt-BR" sz="2500" kern="1200" dirty="0"/>
        </a:p>
      </dsp:txBody>
      <dsp:txXfrm>
        <a:off x="7229475" y="39687"/>
        <a:ext cx="3286125" cy="1971675"/>
      </dsp:txXfrm>
    </dsp:sp>
    <dsp:sp modelId="{E72E8D2E-717E-4812-9330-24AFFC459D6D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Condições precárias de vida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Remetem os operários do século XIX</a:t>
          </a:r>
          <a:endParaRPr lang="pt-BR" sz="2500" kern="1200" dirty="0"/>
        </a:p>
      </dsp:txBody>
      <dsp:txXfrm>
        <a:off x="1807368" y="2339975"/>
        <a:ext cx="3286125" cy="1971675"/>
      </dsp:txXfrm>
    </dsp:sp>
    <dsp:sp modelId="{1E58F360-9861-4FDD-9444-F89F7C7D6C23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Reforça discurso elitista, racista e desdenhoso dos líderes do trabalho sujo</a:t>
          </a:r>
          <a:endParaRPr lang="pt-BR" sz="2500" kern="1200" dirty="0"/>
        </a:p>
      </dsp:txBody>
      <dsp:txXfrm>
        <a:off x="5422106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#8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#8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6D920-2030-48BE-BB02-C7E3462E5841}" type="datetimeFigureOut">
              <a:rPr lang="pt-BR" smtClean="0"/>
              <a:pPr/>
              <a:t>6/9/15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BA7C6-8058-4B13-95E9-CA34315A2187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411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F031F-EBC6-4435-9185-99F5E251B43A}" type="datetimeFigureOut">
              <a:rPr lang="pt-BR" smtClean="0"/>
              <a:pPr/>
              <a:t>6/9/15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1BDB-CC47-43E0-87A4-198F0220810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27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F031F-EBC6-4435-9185-99F5E251B43A}" type="datetimeFigureOut">
              <a:rPr lang="pt-BR" smtClean="0"/>
              <a:pPr/>
              <a:t>6/9/15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1BDB-CC47-43E0-87A4-198F0220810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403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F031F-EBC6-4435-9185-99F5E251B43A}" type="datetimeFigureOut">
              <a:rPr lang="pt-BR" smtClean="0"/>
              <a:pPr/>
              <a:t>6/9/15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1BDB-CC47-43E0-87A4-198F0220810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9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800" y="114300"/>
            <a:ext cx="9525000" cy="529493"/>
          </a:xfrm>
        </p:spPr>
        <p:txBody>
          <a:bodyPr>
            <a:no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F031F-EBC6-4435-9185-99F5E251B43A}" type="datetimeFigureOut">
              <a:rPr lang="pt-BR" smtClean="0"/>
              <a:pPr/>
              <a:t>6/9/15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1BDB-CC47-43E0-87A4-198F0220810E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0" y="823180"/>
            <a:ext cx="11113200" cy="25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88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F031F-EBC6-4435-9185-99F5E251B43A}" type="datetimeFigureOut">
              <a:rPr lang="pt-BR" smtClean="0"/>
              <a:pPr/>
              <a:t>6/9/15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1BDB-CC47-43E0-87A4-198F0220810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7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F031F-EBC6-4435-9185-99F5E251B43A}" type="datetimeFigureOut">
              <a:rPr lang="pt-BR" smtClean="0"/>
              <a:pPr/>
              <a:t>6/9/15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1BDB-CC47-43E0-87A4-198F0220810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56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F031F-EBC6-4435-9185-99F5E251B43A}" type="datetimeFigureOut">
              <a:rPr lang="pt-BR" smtClean="0"/>
              <a:pPr/>
              <a:t>6/9/15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1BDB-CC47-43E0-87A4-198F0220810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36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F031F-EBC6-4435-9185-99F5E251B43A}" type="datetimeFigureOut">
              <a:rPr lang="pt-BR" smtClean="0"/>
              <a:pPr/>
              <a:t>6/9/15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1BDB-CC47-43E0-87A4-198F0220810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423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F031F-EBC6-4435-9185-99F5E251B43A}" type="datetimeFigureOut">
              <a:rPr lang="pt-BR" smtClean="0"/>
              <a:pPr/>
              <a:t>6/9/15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1BDB-CC47-43E0-87A4-198F0220810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22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F031F-EBC6-4435-9185-99F5E251B43A}" type="datetimeFigureOut">
              <a:rPr lang="pt-BR" smtClean="0"/>
              <a:pPr/>
              <a:t>6/9/15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1BDB-CC47-43E0-87A4-198F0220810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595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F031F-EBC6-4435-9185-99F5E251B43A}" type="datetimeFigureOut">
              <a:rPr lang="pt-BR" smtClean="0"/>
              <a:pPr/>
              <a:t>6/9/15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1BDB-CC47-43E0-87A4-198F0220810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97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F031F-EBC6-4435-9185-99F5E251B43A}" type="datetimeFigureOut">
              <a:rPr lang="pt-BR" smtClean="0"/>
              <a:pPr/>
              <a:t>6/9/15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21BDB-CC47-43E0-87A4-198F0220810E}" type="slidenum">
              <a:rPr lang="pt-BR" smtClean="0"/>
              <a:pPr/>
              <a:t>‹#›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7812" y="6125679"/>
            <a:ext cx="466375" cy="65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22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7" Type="http://schemas.openxmlformats.org/officeDocument/2006/relationships/diagramData" Target="../diagrams/data12.xml"/><Relationship Id="rId8" Type="http://schemas.openxmlformats.org/officeDocument/2006/relationships/diagramLayout" Target="../diagrams/layout12.xml"/><Relationship Id="rId9" Type="http://schemas.openxmlformats.org/officeDocument/2006/relationships/diagramQuickStyle" Target="../diagrams/quickStyle12.xml"/><Relationship Id="rId10" Type="http://schemas.openxmlformats.org/officeDocument/2006/relationships/diagramColors" Target="../diagrams/colors12.xml"/><Relationship Id="rId11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7" Type="http://schemas.openxmlformats.org/officeDocument/2006/relationships/diagramData" Target="../diagrams/data14.xml"/><Relationship Id="rId8" Type="http://schemas.openxmlformats.org/officeDocument/2006/relationships/diagramLayout" Target="../diagrams/layout14.xml"/><Relationship Id="rId9" Type="http://schemas.openxmlformats.org/officeDocument/2006/relationships/diagramQuickStyle" Target="../diagrams/quickStyle14.xml"/><Relationship Id="rId10" Type="http://schemas.openxmlformats.org/officeDocument/2006/relationships/diagramColors" Target="../diagrams/colors14.xml"/><Relationship Id="rId11" Type="http://schemas.microsoft.com/office/2007/relationships/diagramDrawing" Target="../diagrams/drawing1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1925" y="913357"/>
            <a:ext cx="11251770" cy="277523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Seminário IV – Demitir, mudar, transformar – ações banais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 banalização da injustiça social</a:t>
            </a:r>
            <a:br>
              <a:rPr lang="pt-BR" dirty="0" smtClean="0"/>
            </a:br>
            <a:r>
              <a:rPr lang="pt-BR" dirty="0" smtClean="0"/>
              <a:t>(</a:t>
            </a:r>
            <a:r>
              <a:rPr lang="pt-BR" dirty="0" err="1" smtClean="0"/>
              <a:t>Dejours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93003" y="3912003"/>
            <a:ext cx="9435737" cy="2759573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Engenharia e Sociedade – Prof</a:t>
            </a:r>
            <a:r>
              <a:rPr lang="pt-BR" dirty="0"/>
              <a:t>. Dr. Laerte </a:t>
            </a:r>
            <a:r>
              <a:rPr lang="pt-BR" dirty="0" err="1"/>
              <a:t>Idal</a:t>
            </a:r>
            <a:r>
              <a:rPr lang="pt-BR" dirty="0"/>
              <a:t> </a:t>
            </a:r>
            <a:r>
              <a:rPr lang="pt-BR" dirty="0" err="1" smtClean="0"/>
              <a:t>Sznelwar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Grupo C</a:t>
            </a:r>
          </a:p>
          <a:p>
            <a:endParaRPr lang="pt-BR" dirty="0"/>
          </a:p>
          <a:p>
            <a:r>
              <a:rPr lang="pt-BR" dirty="0" smtClean="0"/>
              <a:t>Renato Lee </a:t>
            </a:r>
          </a:p>
          <a:p>
            <a:r>
              <a:rPr lang="pt-BR" dirty="0" err="1" smtClean="0"/>
              <a:t>Ruthiery</a:t>
            </a:r>
            <a:r>
              <a:rPr lang="pt-BR" dirty="0" smtClean="0"/>
              <a:t> Carvalho</a:t>
            </a:r>
          </a:p>
          <a:p>
            <a:r>
              <a:rPr lang="pt-BR" dirty="0" smtClean="0"/>
              <a:t>Rafael Carvalho </a:t>
            </a:r>
          </a:p>
          <a:p>
            <a:r>
              <a:rPr lang="pt-BR" dirty="0" smtClean="0"/>
              <a:t>Maurício </a:t>
            </a:r>
            <a:r>
              <a:rPr lang="pt-BR" dirty="0" err="1" smtClean="0"/>
              <a:t>Menossi</a:t>
            </a:r>
            <a:r>
              <a:rPr lang="pt-BR" dirty="0" smtClean="0"/>
              <a:t> Neto </a:t>
            </a:r>
          </a:p>
          <a:p>
            <a:r>
              <a:rPr lang="pt-BR" dirty="0" smtClean="0"/>
              <a:t>Rafael Amaral 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3751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94" b="94"/>
          <a:stretch>
            <a:fillRect/>
          </a:stretch>
        </p:blipFill>
        <p:spPr>
          <a:xfrm>
            <a:off x="312420" y="1083763"/>
            <a:ext cx="11567160" cy="4786472"/>
          </a:xfr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6908"/>
          </a:xfrm>
        </p:spPr>
        <p:txBody>
          <a:bodyPr/>
          <a:lstStyle/>
          <a:p>
            <a:pPr lvl="0"/>
            <a:r>
              <a:rPr lang="pt-BR" dirty="0" smtClean="0"/>
              <a:t>A racionalização do mal – Ideologia do realismo econômico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8332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6908"/>
          </a:xfrm>
        </p:spPr>
        <p:txBody>
          <a:bodyPr/>
          <a:lstStyle/>
          <a:p>
            <a:pPr lvl="0"/>
            <a:r>
              <a:rPr lang="pt-BR" dirty="0" smtClean="0"/>
              <a:t>A racionalização do mal – O comportamento das vítimas a serviço da racionalização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6908"/>
          </a:xfrm>
        </p:spPr>
        <p:txBody>
          <a:bodyPr/>
          <a:lstStyle/>
          <a:p>
            <a:pPr lvl="0"/>
            <a:r>
              <a:rPr lang="pt-BR" dirty="0" smtClean="0"/>
              <a:t>A racionalização do mal – A ciência e a economia na racionalização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6908"/>
          </a:xfrm>
        </p:spPr>
        <p:txBody>
          <a:bodyPr/>
          <a:lstStyle/>
          <a:p>
            <a:pPr lvl="0"/>
            <a:r>
              <a:rPr lang="pt-BR" dirty="0" smtClean="0"/>
              <a:t>A racionalização do mal – Trabalho sujo, banalidade do mal e apagamento de vestígios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2318747"/>
              </p:ext>
            </p:extLst>
          </p:nvPr>
        </p:nvGraphicFramePr>
        <p:xfrm>
          <a:off x="816428" y="183288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6908"/>
          </a:xfrm>
        </p:spPr>
        <p:txBody>
          <a:bodyPr/>
          <a:lstStyle/>
          <a:p>
            <a:pPr lvl="0"/>
            <a:r>
              <a:rPr lang="pt-BR" dirty="0" smtClean="0"/>
              <a:t>Reflexão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276199"/>
              </p:ext>
            </p:extLst>
          </p:nvPr>
        </p:nvGraphicFramePr>
        <p:xfrm>
          <a:off x="816428" y="183288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88798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3786" y="250666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 smtClean="0">
                <a:solidFill>
                  <a:schemeClr val="accent6">
                    <a:lumMod val="75000"/>
                  </a:schemeClr>
                </a:solidFill>
              </a:rPr>
              <a:t>Obrigado!</a:t>
            </a:r>
            <a:endParaRPr lang="pt-BR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4811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4275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799" y="114300"/>
            <a:ext cx="11817889" cy="529493"/>
          </a:xfrm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A aceitação do “trabalho sujo” - Explicações Convencionais </a:t>
            </a: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206771"/>
              </p:ext>
            </p:extLst>
          </p:nvPr>
        </p:nvGraphicFramePr>
        <p:xfrm>
          <a:off x="496389" y="1201783"/>
          <a:ext cx="11011988" cy="5055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082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800" y="114300"/>
            <a:ext cx="11383936" cy="529493"/>
          </a:xfrm>
        </p:spPr>
        <p:txBody>
          <a:bodyPr/>
          <a:lstStyle/>
          <a:p>
            <a:r>
              <a:rPr lang="pt-BR" dirty="0" smtClean="0"/>
              <a:t> A aceitação do “trabalho sujo” - A valorização do Mal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800" y="114300"/>
            <a:ext cx="11306444" cy="529493"/>
          </a:xfrm>
        </p:spPr>
        <p:txBody>
          <a:bodyPr/>
          <a:lstStyle/>
          <a:p>
            <a:r>
              <a:rPr lang="pt-BR" dirty="0" smtClean="0"/>
              <a:t> A aceitação do “trabalho sujo” - O recurso à virilidade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8553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362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6908"/>
          </a:xfrm>
        </p:spPr>
        <p:txBody>
          <a:bodyPr/>
          <a:lstStyle/>
          <a:p>
            <a:pPr lvl="0"/>
            <a:r>
              <a:rPr lang="pt-BR" dirty="0" smtClean="0"/>
              <a:t>A racionalização do mal – Estratégia Coletiva de Defesa do “Cinismo Viril”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6087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6908"/>
          </a:xfrm>
        </p:spPr>
        <p:txBody>
          <a:bodyPr/>
          <a:lstStyle/>
          <a:p>
            <a:pPr lvl="0"/>
            <a:r>
              <a:rPr lang="pt-BR" dirty="0" smtClean="0"/>
              <a:t>A racionalização do mal – Ideologia do realismo econômico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0636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462</Words>
  <Application>Microsoft Macintosh PowerPoint</Application>
  <PresentationFormat>Custom</PresentationFormat>
  <Paragraphs>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Tema do Office</vt:lpstr>
      <vt:lpstr>Seminário IV – Demitir, mudar, transformar – ações banais   A banalização da injustiça social (Dejours)</vt:lpstr>
      <vt:lpstr>Agenda</vt:lpstr>
      <vt:lpstr>Agenda</vt:lpstr>
      <vt:lpstr>  A aceitação do “trabalho sujo” - Explicações Convencionais   </vt:lpstr>
      <vt:lpstr> A aceitação do “trabalho sujo” - A valorização do Mal</vt:lpstr>
      <vt:lpstr> A aceitação do “trabalho sujo” - O recurso à virilidade</vt:lpstr>
      <vt:lpstr>Agenda</vt:lpstr>
      <vt:lpstr>A racionalização do mal – Estratégia Coletiva de Defesa do “Cinismo Viril” </vt:lpstr>
      <vt:lpstr>A racionalização do mal – Ideologia do realismo econômico</vt:lpstr>
      <vt:lpstr>A racionalização do mal – Ideologia do realismo econômico</vt:lpstr>
      <vt:lpstr>A racionalização do mal – O comportamento das vítimas a serviço da racionalização</vt:lpstr>
      <vt:lpstr>A racionalização do mal – A ciência e a economia na racionalização</vt:lpstr>
      <vt:lpstr>A racionalização do mal – Trabalho sujo, banalidade do mal e apagamento de vestígios</vt:lpstr>
      <vt:lpstr>Reflexão</vt:lpstr>
      <vt:lpstr>fontes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renato lee</dc:creator>
  <cp:lastModifiedBy>Rawr</cp:lastModifiedBy>
  <cp:revision>59</cp:revision>
  <dcterms:created xsi:type="dcterms:W3CDTF">2015-04-28T13:26:28Z</dcterms:created>
  <dcterms:modified xsi:type="dcterms:W3CDTF">2015-06-09T19:20:52Z</dcterms:modified>
</cp:coreProperties>
</file>