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mp4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812" r:id="rId2"/>
    <p:sldMasterId id="2147483851" r:id="rId3"/>
  </p:sldMasterIdLst>
  <p:notesMasterIdLst>
    <p:notesMasterId r:id="rId13"/>
  </p:notesMasterIdLst>
  <p:handoutMasterIdLst>
    <p:handoutMasterId r:id="rId14"/>
  </p:handoutMasterIdLst>
  <p:sldIdLst>
    <p:sldId id="451" r:id="rId4"/>
    <p:sldId id="454" r:id="rId5"/>
    <p:sldId id="456" r:id="rId6"/>
    <p:sldId id="573" r:id="rId7"/>
    <p:sldId id="574" r:id="rId8"/>
    <p:sldId id="602" r:id="rId9"/>
    <p:sldId id="577" r:id="rId10"/>
    <p:sldId id="578" r:id="rId11"/>
    <p:sldId id="457" r:id="rId12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17CDC873-F555-419D-863E-E7763F48CEA9}">
          <p14:sldIdLst/>
        </p14:section>
        <p14:section name="Seção sem Título" id="{D0E30D74-86DE-4A69-8679-679FE9EF7CFF}">
          <p14:sldIdLst>
            <p14:sldId id="451"/>
            <p14:sldId id="454"/>
            <p14:sldId id="456"/>
            <p14:sldId id="573"/>
            <p14:sldId id="574"/>
            <p14:sldId id="602"/>
            <p14:sldId id="577"/>
            <p14:sldId id="578"/>
            <p14:sldId id="4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00"/>
    <a:srgbClr val="660033"/>
    <a:srgbClr val="0000FF"/>
    <a:srgbClr val="00FFFF"/>
    <a:srgbClr val="66FF33"/>
    <a:srgbClr val="DDDDDD"/>
    <a:srgbClr val="B2B2B2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 autoAdjust="0"/>
    <p:restoredTop sz="92966" autoAdjust="0"/>
  </p:normalViewPr>
  <p:slideViewPr>
    <p:cSldViewPr>
      <p:cViewPr varScale="1">
        <p:scale>
          <a:sx n="105" d="100"/>
          <a:sy n="105" d="100"/>
        </p:scale>
        <p:origin x="18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734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07159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601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253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6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183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apres Power Poin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20775" y="213042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BE00-39E3-4A36-9B90-0DDFFBC54DA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60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7D142-18A3-471D-83D0-B55D21B986C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05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2F6B6-5836-46EA-9D35-219E6C87C24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55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58888" y="1600200"/>
            <a:ext cx="36369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8250" y="1600200"/>
            <a:ext cx="3638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E06AD-FD1D-4632-89F6-FB15BE77361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88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1DB8B-E24E-430F-B8A1-A05BEED2C3B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94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B1486-3D37-45ED-A832-82FCD9A4927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46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F1D1D-9C03-42AE-AD20-E0803BC4D64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7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21011-313E-47FB-8CE7-326EFB9BC5B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8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F7DB6-81D5-47D4-8809-8670608D229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07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7787-939E-4E65-AE44-964E09141A2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38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DB54-E7B5-475D-9072-95222EEDD66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21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570787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58888" y="1600200"/>
            <a:ext cx="3636962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048250" y="1600200"/>
            <a:ext cx="363855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5048250" y="3938588"/>
            <a:ext cx="363855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6B1C2-67B0-4AE4-A3CB-646ED380887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20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1116013" y="274638"/>
            <a:ext cx="7570787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239AE-E5FF-4696-9FB3-8B9FFE6B6E9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60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3" cy="640"/>
              <a:chOff x="-3" y="1562"/>
              <a:chExt cx="5763" cy="640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8" y="-993"/>
                <a:ext cx="624" cy="57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2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8" y="1754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4" y="1728"/>
                <a:ext cx="632" cy="315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10" y="1665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28" y="1749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28" y="1695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6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82" y="1749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82" y="1695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pt-BR">
                <a:solidFill>
                  <a:srgbClr val="000000"/>
                </a:solidFill>
              </a:endParaRPr>
            </a:p>
          </p:txBody>
        </p:sp>
      </p:grpSp>
      <p:sp>
        <p:nvSpPr>
          <p:cNvPr id="105497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052513"/>
            <a:ext cx="7772400" cy="1431925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05498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pt-BR" smtClean="0"/>
              <a:t>06/03/2009</a:t>
            </a:r>
            <a:endParaRPr lang="pt-BR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pt-BR" smtClean="0"/>
              <a:t>pjchrist@usp.br</a:t>
            </a:r>
            <a:endParaRPr lang="pt-BR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59CA35F-3AEF-4DB3-A76F-C77723EC25C2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797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06/03/2009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10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pjchrist@usp.br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10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FEFA2-CD3C-4152-9CF2-3040AF733BD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049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0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06/03/2009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10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pjchrist@usp.br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10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0EBA5-1B41-4F9B-852C-FD56BD1B9E3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0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06/03/2009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10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pjchrist@usp.br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10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AC65A-F3FD-43C7-AAB4-2EB40776E1F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0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06/03/2009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10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pjchrist@usp.br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10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C7753-D802-4451-828B-84CF5E1D334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28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0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06/03/2009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10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pjchrist@usp.br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10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BFD41-2BB0-4B22-8DAE-B2C4D12FF8A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14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06/03/2009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10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pjchrist@usp.br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10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5CE19-B6BC-42B0-850B-78DBB04E830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90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06/03/2009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10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pjchrist@usp.br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10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E7859-05F1-479E-94DC-22C5C8791FD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00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06/03/2009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10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pjchrist@usp.br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10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D6861-C09E-4D7B-A378-5B874032ECB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63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06/03/2009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10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pjchrist@usp.br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10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77AE0-E887-4881-B489-59B86249FA5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20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5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06/03/2009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10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srgbClr val="000000"/>
                </a:solidFill>
              </a:rPr>
              <a:t>pjchrist@usp.br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105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035D4-74EE-4094-A2B1-B39D3BEFCF0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53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980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rgbClr val="FF3300">
                  <a:gamma/>
                  <a:shade val="49804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9804"/>
                  <a:invGamma/>
                </a:srgbClr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66CC">
                  <a:gamma/>
                  <a:shade val="20000"/>
                  <a:invGamma/>
                </a:srgbClr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9000"/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ckground apres Power Point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74638"/>
            <a:ext cx="75707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600200"/>
            <a:ext cx="74279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eaLnBrk="1" hangingPunct="1">
              <a:defRPr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1D474173-B1E4-4CF5-848D-28EBA4F36C7B}" type="slidenum">
              <a:rPr lang="pt-BR">
                <a:solidFill>
                  <a:srgbClr val="000000"/>
                </a:solidFill>
                <a:latin typeface="Arial" charset="0"/>
              </a:rPr>
              <a:pPr eaLnBrk="1" hangingPunct="1">
                <a:defRPr/>
              </a:pPr>
              <a:t>‹n.º›</a:t>
            </a:fld>
            <a:endParaRPr lang="pt-BR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0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17915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026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8200" name="Group 1027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4452" name="Freeform 1028"/>
              <p:cNvSpPr>
                <a:spLocks/>
              </p:cNvSpPr>
              <p:nvPr/>
            </p:nvSpPr>
            <p:spPr bwMode="ltGray">
              <a:xfrm rot="-5400000">
                <a:off x="2554" y="-990"/>
                <a:ext cx="624" cy="57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53" name="Freeform 1029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54" name="Freeform 1030"/>
              <p:cNvSpPr>
                <a:spLocks/>
              </p:cNvSpPr>
              <p:nvPr/>
            </p:nvSpPr>
            <p:spPr bwMode="ltGray">
              <a:xfrm rot="-5400000">
                <a:off x="976" y="1671"/>
                <a:ext cx="624" cy="4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55" name="Freeform 1031"/>
              <p:cNvSpPr>
                <a:spLocks/>
              </p:cNvSpPr>
              <p:nvPr/>
            </p:nvSpPr>
            <p:spPr bwMode="ltGray">
              <a:xfrm rot="-5400000">
                <a:off x="-63" y="1755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56" name="Freeform 1032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57" name="Freeform 1033"/>
              <p:cNvSpPr>
                <a:spLocks/>
              </p:cNvSpPr>
              <p:nvPr/>
            </p:nvSpPr>
            <p:spPr bwMode="ltGray">
              <a:xfrm rot="-5400000">
                <a:off x="439" y="1699"/>
                <a:ext cx="624" cy="3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58" name="Freeform 1034"/>
              <p:cNvSpPr>
                <a:spLocks/>
              </p:cNvSpPr>
              <p:nvPr/>
            </p:nvSpPr>
            <p:spPr bwMode="ltGray">
              <a:xfrm rot="-5400000">
                <a:off x="152" y="1728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59" name="Freeform 1035"/>
              <p:cNvSpPr>
                <a:spLocks/>
              </p:cNvSpPr>
              <p:nvPr/>
            </p:nvSpPr>
            <p:spPr bwMode="ltGray">
              <a:xfrm rot="-5400000">
                <a:off x="3203" y="1662"/>
                <a:ext cx="624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60" name="Freeform 1036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61" name="Freeform 1037"/>
              <p:cNvSpPr>
                <a:spLocks/>
              </p:cNvSpPr>
              <p:nvPr/>
            </p:nvSpPr>
            <p:spPr bwMode="ltGray">
              <a:xfrm rot="-5400000">
                <a:off x="1829" y="1747"/>
                <a:ext cx="624" cy="256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62" name="Freeform 1038"/>
              <p:cNvSpPr>
                <a:spLocks/>
              </p:cNvSpPr>
              <p:nvPr/>
            </p:nvSpPr>
            <p:spPr bwMode="ltGray">
              <a:xfrm rot="-5400000">
                <a:off x="2548" y="1729"/>
                <a:ext cx="624" cy="2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63" name="Freeform 1039"/>
              <p:cNvSpPr>
                <a:spLocks/>
              </p:cNvSpPr>
              <p:nvPr/>
            </p:nvSpPr>
            <p:spPr bwMode="ltGray">
              <a:xfrm rot="-5400000">
                <a:off x="2330" y="1695"/>
                <a:ext cx="624" cy="3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64" name="Freeform 1040"/>
              <p:cNvSpPr>
                <a:spLocks/>
              </p:cNvSpPr>
              <p:nvPr/>
            </p:nvSpPr>
            <p:spPr bwMode="ltGray">
              <a:xfrm rot="-5400000">
                <a:off x="2039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65" name="Freeform 1041"/>
              <p:cNvSpPr>
                <a:spLocks/>
              </p:cNvSpPr>
              <p:nvPr/>
            </p:nvSpPr>
            <p:spPr bwMode="ltGray">
              <a:xfrm rot="-5400000">
                <a:off x="4071" y="1664"/>
                <a:ext cx="624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66" name="Freeform 1042"/>
              <p:cNvSpPr>
                <a:spLocks/>
              </p:cNvSpPr>
              <p:nvPr/>
            </p:nvSpPr>
            <p:spPr bwMode="ltGray">
              <a:xfrm rot="-5400000">
                <a:off x="3725" y="1665"/>
                <a:ext cx="624" cy="4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67" name="Freeform 1043"/>
              <p:cNvSpPr>
                <a:spLocks/>
              </p:cNvSpPr>
              <p:nvPr/>
            </p:nvSpPr>
            <p:spPr bwMode="ltGray">
              <a:xfrm rot="-5400000">
                <a:off x="4572" y="1744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68" name="Freeform 1044"/>
              <p:cNvSpPr>
                <a:spLocks/>
              </p:cNvSpPr>
              <p:nvPr/>
            </p:nvSpPr>
            <p:spPr bwMode="ltGray">
              <a:xfrm>
                <a:off x="5469" y="1559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69" name="Freeform 1045"/>
              <p:cNvSpPr>
                <a:spLocks/>
              </p:cNvSpPr>
              <p:nvPr/>
            </p:nvSpPr>
            <p:spPr bwMode="ltGray">
              <a:xfrm rot="-5400000">
                <a:off x="5075" y="1688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70" name="Freeform 1046"/>
              <p:cNvSpPr>
                <a:spLocks/>
              </p:cNvSpPr>
              <p:nvPr/>
            </p:nvSpPr>
            <p:spPr bwMode="ltGray">
              <a:xfrm rot="-5400000">
                <a:off x="4788" y="1715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pt-BR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4471" name="Freeform 1047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104472" name="Freeform 1048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pt-BR">
                <a:solidFill>
                  <a:srgbClr val="000000"/>
                </a:solidFill>
              </a:endParaRPr>
            </a:p>
          </p:txBody>
        </p:sp>
      </p:grpSp>
      <p:sp>
        <p:nvSpPr>
          <p:cNvPr id="8195" name="Rectangle 1049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8196" name="Rectangle 10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4475" name="Rectangle 10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1" hangingPunct="1">
              <a:defRPr/>
            </a:pPr>
            <a:r>
              <a:rPr lang="pt-BR" smtClean="0">
                <a:solidFill>
                  <a:srgbClr val="000000"/>
                </a:solidFill>
              </a:rPr>
              <a:t>06/03/2009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104476" name="Rectangle 10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1" hangingPunct="1">
              <a:defRPr/>
            </a:pPr>
            <a:r>
              <a:rPr lang="pt-BR" smtClean="0">
                <a:solidFill>
                  <a:srgbClr val="000000"/>
                </a:solidFill>
              </a:rPr>
              <a:t>pjchrist@usp.br</a:t>
            </a:r>
            <a:endParaRPr lang="pt-BR">
              <a:solidFill>
                <a:srgbClr val="000000"/>
              </a:solidFill>
            </a:endParaRPr>
          </a:p>
        </p:txBody>
      </p:sp>
      <p:sp>
        <p:nvSpPr>
          <p:cNvPr id="104477" name="Rectangle 10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1" hangingPunct="1">
              <a:defRPr/>
            </a:pPr>
            <a:fld id="{F3CEF1F9-2D16-4D29-B520-D323513A4059}" type="slidenum">
              <a:rPr lang="pt-BR">
                <a:solidFill>
                  <a:srgbClr val="000000"/>
                </a:solidFill>
              </a:rPr>
              <a:pPr eaLnBrk="1" hangingPunct="1">
                <a:defRPr/>
              </a:pPr>
              <a:t>‹n.º›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7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image" Target="../media/image15.png"/><Relationship Id="rId5" Type="http://schemas.openxmlformats.org/officeDocument/2006/relationships/hyperlink" Target="https://www.youtube.com/watch?v=-onDh0Be-sY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VC-569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58863"/>
            <a:ext cx="7315200" cy="54943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2638" y="596900"/>
            <a:ext cx="2976562" cy="2070100"/>
          </a:xfrm>
          <a:prstGeom prst="rect">
            <a:avLst/>
          </a:prstGeom>
          <a:noFill/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27584" y="260648"/>
            <a:ext cx="5257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000" dirty="0">
                <a:solidFill>
                  <a:schemeClr val="bg2"/>
                </a:solidFill>
                <a:latin typeface="Arial" charset="0"/>
              </a:rPr>
              <a:t>Mapeamento por contorno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72000" y="1447800"/>
          <a:ext cx="4572000" cy="329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Imagem de bitmap" r:id="rId4" imgW="5420482" imgH="3514286" progId="PBrush">
                  <p:embed/>
                </p:oleObj>
              </mc:Choice>
              <mc:Fallback>
                <p:oleObj name="Imagem de bitmap" r:id="rId4" imgW="5420482" imgH="3514286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447800"/>
                        <a:ext cx="4572000" cy="3292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2133600" y="228600"/>
            <a:ext cx="5181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pt-BR" sz="3000">
                <a:solidFill>
                  <a:schemeClr val="bg2"/>
                </a:solidFill>
                <a:latin typeface="Arial" charset="0"/>
              </a:rPr>
              <a:t>Sensoriamento remoto</a:t>
            </a:r>
          </a:p>
        </p:txBody>
      </p:sp>
      <p:pic>
        <p:nvPicPr>
          <p:cNvPr id="1029" name="Picture 4" descr="gridimaginari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47800"/>
            <a:ext cx="4572000" cy="3276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533400" y="134938"/>
            <a:ext cx="7924800" cy="520655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bg2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0488" tIns="44450" rIns="90488" bIns="44450">
            <a:spAutoFit/>
          </a:bodyPr>
          <a:lstStyle/>
          <a:p>
            <a:pPr marL="1228725" indent="-1228725">
              <a:tabLst>
                <a:tab pos="1514475" algn="l"/>
              </a:tabLst>
            </a:pPr>
            <a:r>
              <a:rPr lang="pt-BR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Localização geográfica da reboleiras: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271463" y="838200"/>
            <a:ext cx="8470900" cy="505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2286000" indent="-2286000" algn="l">
              <a:tabLst>
                <a:tab pos="1914525" algn="l"/>
              </a:tabLst>
            </a:pPr>
            <a:r>
              <a:rPr lang="pt-BR" sz="2700" b="1" dirty="0">
                <a:latin typeface="Arial" pitchFamily="34" charset="0"/>
                <a:cs typeface="Arial" pitchFamily="34" charset="0"/>
              </a:rPr>
              <a:t>- “tempo real”ou conceito “on-line”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419640"/>
              </p:ext>
            </p:extLst>
          </p:nvPr>
        </p:nvGraphicFramePr>
        <p:xfrm>
          <a:off x="0" y="1412776"/>
          <a:ext cx="9144000" cy="528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Foto do Photo Editor" r:id="rId4" imgW="6268325" imgH="3457143" progId="">
                  <p:embed/>
                </p:oleObj>
              </mc:Choice>
              <mc:Fallback>
                <p:oleObj name="Foto do Photo Editor" r:id="rId4" imgW="6268325" imgH="3457143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776"/>
                        <a:ext cx="9144000" cy="528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60538" y="1590576"/>
            <a:ext cx="5419725" cy="6858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/>
              <a:t>V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779838" y="2946301"/>
            <a:ext cx="1368425" cy="3968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000" b="1">
                <a:solidFill>
                  <a:srgbClr val="0000FF"/>
                </a:solidFill>
              </a:rPr>
              <a:t>Controlador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71463" y="4181376"/>
            <a:ext cx="3562350" cy="7016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0000FF"/>
                </a:solidFill>
              </a:rPr>
              <a:t>Detector da presença da planta daninha (Reflecção)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709863" y="5400576"/>
            <a:ext cx="1636712" cy="3968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000" b="1">
                <a:solidFill>
                  <a:srgbClr val="0000FF"/>
                </a:solidFill>
              </a:rPr>
              <a:t>Planta daninha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146550" y="5095776"/>
            <a:ext cx="927100" cy="3968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000" b="1">
                <a:solidFill>
                  <a:srgbClr val="0000FF"/>
                </a:solidFill>
              </a:rPr>
              <a:t>Cultura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6299200" y="4028976"/>
            <a:ext cx="2506663" cy="7620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7008813" y="4638576"/>
            <a:ext cx="915987" cy="3968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000" b="1">
                <a:solidFill>
                  <a:srgbClr val="0000FF"/>
                </a:solidFill>
              </a:rPr>
              <a:t>Válvula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7043738" y="5019576"/>
            <a:ext cx="1698625" cy="7016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0000FF"/>
                </a:solidFill>
              </a:rPr>
              <a:t>Bico de pulverização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4965700" y="1590576"/>
            <a:ext cx="42100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>
                <a:solidFill>
                  <a:srgbClr val="0000FF"/>
                </a:solidFill>
              </a:rPr>
              <a:t>(Vrindts &amp; Baerdemaeker, 1997)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0" y="0"/>
            <a:ext cx="37719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7667" name="Picture 3" descr="DSC011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64050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76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0100" y="3857625"/>
            <a:ext cx="45339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68313" y="3130550"/>
            <a:ext cx="3173412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pt-BR" sz="2300" b="1">
                <a:solidFill>
                  <a:srgbClr val="000000"/>
                </a:solidFill>
                <a:latin typeface="Arial" charset="0"/>
              </a:rPr>
              <a:t>Sensor de “Verde”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0825" y="3860800"/>
            <a:ext cx="1809750" cy="2959100"/>
            <a:chOff x="158" y="2432"/>
            <a:chExt cx="1140" cy="1864"/>
          </a:xfrm>
        </p:grpSpPr>
        <p:pic>
          <p:nvPicPr>
            <p:cNvPr id="25610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8" y="2432"/>
              <a:ext cx="1140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1" name="Text Box 8"/>
            <p:cNvSpPr txBox="1">
              <a:spLocks noChangeArrowheads="1"/>
            </p:cNvSpPr>
            <p:nvPr/>
          </p:nvSpPr>
          <p:spPr bwMode="auto">
            <a:xfrm>
              <a:off x="385" y="4065"/>
              <a:ext cx="9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pt-BR" sz="1800">
                  <a:solidFill>
                    <a:srgbClr val="000000"/>
                  </a:solidFill>
                  <a:latin typeface="Arial" charset="0"/>
                </a:rPr>
                <a:t>Localiza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339975" y="3860800"/>
            <a:ext cx="1828800" cy="2959100"/>
            <a:chOff x="1474" y="2432"/>
            <a:chExt cx="1152" cy="1864"/>
          </a:xfrm>
        </p:grpSpPr>
        <p:pic>
          <p:nvPicPr>
            <p:cNvPr id="25608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" y="2432"/>
              <a:ext cx="1152" cy="1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9" name="Text Box 11"/>
            <p:cNvSpPr txBox="1">
              <a:spLocks noChangeArrowheads="1"/>
            </p:cNvSpPr>
            <p:nvPr/>
          </p:nvSpPr>
          <p:spPr bwMode="auto">
            <a:xfrm>
              <a:off x="1655" y="4065"/>
              <a:ext cx="9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pt-BR" sz="1800">
                  <a:solidFill>
                    <a:srgbClr val="000000"/>
                  </a:solidFill>
                  <a:latin typeface="Arial" charset="0"/>
                </a:rPr>
                <a:t>Aplica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866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509838" y="2128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endParaRPr lang="pt-B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6627" name="Picture 3" descr="sadjadi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381000"/>
            <a:ext cx="5105400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756525" y="6397625"/>
            <a:ext cx="11588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 b="1">
                <a:solidFill>
                  <a:srgbClr val="000000"/>
                </a:solidFill>
                <a:latin typeface="Arial" charset="0"/>
                <a:cs typeface="Arial" charset="0"/>
              </a:rPr>
              <a:t>JADJADI</a:t>
            </a:r>
            <a:r>
              <a:rPr lang="pt-BR" sz="1000" b="1">
                <a:solidFill>
                  <a:srgbClr val="000000"/>
                </a:solidFill>
                <a:latin typeface="Arial" charset="0"/>
                <a:cs typeface="Arial" charset="0"/>
              </a:rPr>
              <a:t> (</a:t>
            </a:r>
            <a:r>
              <a:rPr lang="en-US" sz="1000" b="1">
                <a:solidFill>
                  <a:srgbClr val="000000"/>
                </a:solidFill>
                <a:latin typeface="Arial" charset="0"/>
                <a:cs typeface="Arial" charset="0"/>
              </a:rPr>
              <a:t>1995</a:t>
            </a:r>
            <a:r>
              <a:rPr lang="pt-BR" sz="1000" b="1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pt-BR" sz="1000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2019300" y="2528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endParaRPr lang="pt-BR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6630" name="Picture 6" descr="sadjadi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581400"/>
            <a:ext cx="60198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79388" y="765175"/>
            <a:ext cx="15128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2800">
                <a:solidFill>
                  <a:srgbClr val="000000"/>
                </a:solidFill>
                <a:latin typeface="Arial" charset="0"/>
              </a:rPr>
              <a:t>Visão artificial</a:t>
            </a:r>
          </a:p>
        </p:txBody>
      </p:sp>
    </p:spTree>
    <p:extLst>
      <p:ext uri="{BB962C8B-B14F-4D97-AF65-F5344CB8AC3E}">
        <p14:creationId xmlns:p14="http://schemas.microsoft.com/office/powerpoint/2010/main" val="10651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EDit Ag - weed detection technolog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566682"/>
            <a:ext cx="8388424" cy="6291318"/>
          </a:xfrm>
          <a:prstGeom prst="rect">
            <a:avLst/>
          </a:prstGeom>
        </p:spPr>
      </p:pic>
      <p:sp>
        <p:nvSpPr>
          <p:cNvPr id="3" name="Retângulo 2">
            <a:hlinkClick r:id="rId5"/>
          </p:cNvPr>
          <p:cNvSpPr/>
          <p:nvPr/>
        </p:nvSpPr>
        <p:spPr>
          <a:xfrm>
            <a:off x="1259632" y="20568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https://www.youtube.com/watch?v=-onDh0Be-sY</a:t>
            </a:r>
          </a:p>
        </p:txBody>
      </p:sp>
    </p:spTree>
    <p:extLst>
      <p:ext uri="{BB962C8B-B14F-4D97-AF65-F5344CB8AC3E}">
        <p14:creationId xmlns:p14="http://schemas.microsoft.com/office/powerpoint/2010/main" val="226049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31913" y="404813"/>
            <a:ext cx="64801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pt-BR" sz="3500" b="1">
                <a:solidFill>
                  <a:srgbClr val="000000"/>
                </a:solidFill>
                <a:latin typeface="Arial" charset="0"/>
              </a:rPr>
              <a:t>Variação na vazão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092950" y="6610350"/>
            <a:ext cx="1873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1200">
                <a:solidFill>
                  <a:srgbClr val="000000"/>
                </a:solidFill>
                <a:latin typeface="Arial" charset="0"/>
              </a:rPr>
              <a:t>Purdue University, 2001</a:t>
            </a:r>
          </a:p>
        </p:txBody>
      </p:sp>
      <p:pic>
        <p:nvPicPr>
          <p:cNvPr id="2867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244600" y="1557338"/>
            <a:ext cx="6654800" cy="4840287"/>
          </a:xfrm>
          <a:noFill/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4925" y="1125538"/>
            <a:ext cx="7488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2000">
                <a:solidFill>
                  <a:srgbClr val="000000"/>
                </a:solidFill>
                <a:latin typeface="Arial" charset="0"/>
              </a:rPr>
              <a:t>Bico com válvula solenoide para controle modulado da vazão</a:t>
            </a:r>
          </a:p>
        </p:txBody>
      </p:sp>
    </p:spTree>
    <p:extLst>
      <p:ext uri="{BB962C8B-B14F-4D97-AF65-F5344CB8AC3E}">
        <p14:creationId xmlns:p14="http://schemas.microsoft.com/office/powerpoint/2010/main" val="2701160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31913" y="404813"/>
            <a:ext cx="64801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pt-BR" sz="3500" b="1" dirty="0">
                <a:solidFill>
                  <a:srgbClr val="000000"/>
                </a:solidFill>
                <a:latin typeface="Arial" charset="0"/>
              </a:rPr>
              <a:t>Variação na vazão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7092950" y="6610350"/>
            <a:ext cx="1873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1200">
                <a:solidFill>
                  <a:srgbClr val="000000"/>
                </a:solidFill>
                <a:latin typeface="Arial" charset="0"/>
              </a:rPr>
              <a:t>Purdue University, 2001</a:t>
            </a: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665" t="2435"/>
          <a:stretch>
            <a:fillRect/>
          </a:stretch>
        </p:blipFill>
        <p:spPr>
          <a:xfrm>
            <a:off x="395288" y="1268413"/>
            <a:ext cx="8280400" cy="5181600"/>
          </a:xfrm>
          <a:noFill/>
        </p:spPr>
      </p:pic>
    </p:spTree>
    <p:extLst>
      <p:ext uri="{BB962C8B-B14F-4D97-AF65-F5344CB8AC3E}">
        <p14:creationId xmlns:p14="http://schemas.microsoft.com/office/powerpoint/2010/main" val="201532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Foto do Photo Editor" r:id="rId4" imgW="10638095" imgH="5191850" progId="">
                  <p:embed/>
                </p:oleObj>
              </mc:Choice>
              <mc:Fallback>
                <p:oleObj name="Foto do Photo Editor" r:id="rId4" imgW="10638095" imgH="519185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ijãoirrigado">
  <a:themeElements>
    <a:clrScheme name="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feijãoirrigado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eijãoirrig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ijãoirrig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jãoirrig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ijãoirrig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ijãoirrig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ijãoirrig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ijãoirrig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elo ppt">
  <a:themeElements>
    <a:clrScheme name="Modelo pp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ppt">
      <a:majorFont>
        <a:latin typeface="FranklinGotTDemCo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o 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ravata do papai">
  <a:themeElements>
    <a:clrScheme name="Gravata do papai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Gravata do papai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ravata do papai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vata do papai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do papai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do papai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do papai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do papai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3095</TotalTime>
  <Words>84</Words>
  <Application>Microsoft Macintosh PowerPoint</Application>
  <PresentationFormat>Apresentação na tela (4:3)</PresentationFormat>
  <Paragraphs>23</Paragraphs>
  <Slides>9</Slides>
  <Notes>4</Notes>
  <HiddenSlides>0</HiddenSlides>
  <MMClips>1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9</vt:i4>
      </vt:variant>
    </vt:vector>
  </HeadingPairs>
  <TitlesOfParts>
    <vt:vector size="18" baseType="lpstr">
      <vt:lpstr>FranklinGotTDemCon</vt:lpstr>
      <vt:lpstr>Times New Roman</vt:lpstr>
      <vt:lpstr>Wingdings</vt:lpstr>
      <vt:lpstr>Arial</vt:lpstr>
      <vt:lpstr>feijãoirrigado</vt:lpstr>
      <vt:lpstr>Modelo ppt</vt:lpstr>
      <vt:lpstr>1_Gravata do papai</vt:lpstr>
      <vt:lpstr>Imagem de bitmap</vt:lpstr>
      <vt:lpstr>Foto do Photo Editor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TILLAGE SYSTEMS AND WEED MANAGEMENT PRACTICE EFFECTS ON WEED SOIL-SEED BANK DYNAMICS.</dc:title>
  <dc:creator>Pedro Christoffoleti</dc:creator>
  <cp:lastModifiedBy>Usuário do Microsoft Office</cp:lastModifiedBy>
  <cp:revision>142</cp:revision>
  <dcterms:created xsi:type="dcterms:W3CDTF">1999-01-08T22:13:14Z</dcterms:created>
  <dcterms:modified xsi:type="dcterms:W3CDTF">2016-03-21T00:28:26Z</dcterms:modified>
</cp:coreProperties>
</file>