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3" autoAdjust="0"/>
    <p:restoredTop sz="94799" autoAdjust="0"/>
  </p:normalViewPr>
  <p:slideViewPr>
    <p:cSldViewPr snapToGrid="0">
      <p:cViewPr varScale="1">
        <p:scale>
          <a:sx n="119" d="100"/>
          <a:sy n="119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FB3B6-63A6-4276-951F-3598721EA93D}" type="datetimeFigureOut">
              <a:rPr lang="en-US" smtClean="0"/>
              <a:t>29-Oct-18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5D414-307F-482D-AF0D-EDAEE211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51342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A1F7C0-5681-4705-B3BE-CBE4179F2D6D}" type="datetimeFigureOut">
              <a:rPr lang="en-US" smtClean="0"/>
              <a:t>29-Oct-18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5BB5F22-1CC8-48CC-9EB5-3CE2FE37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5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395628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3C88A8-CFFB-4B2E-9D54-47FA83185C8C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PSI3482 – Antenas, </a:t>
            </a:r>
            <a:r>
              <a:rPr lang="pt-BR" dirty="0" err="1" smtClean="0"/>
              <a:t>Microondas</a:t>
            </a:r>
            <a:r>
              <a:rPr lang="pt-BR" dirty="0" smtClean="0"/>
              <a:t> e Óptica Moderna       –––     Profa.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64645" y="744472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09608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8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E038-2B79-48A1-899D-71C0B5F4F0D2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2" y="624156"/>
            <a:ext cx="1174325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1" y="624156"/>
            <a:ext cx="613473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B90F-556F-42B0-9846-5BAD2559B157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35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72976"/>
            <a:ext cx="7200900" cy="66174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43000"/>
            <a:ext cx="7200900" cy="523286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 i="0">
                <a:latin typeface="Century Gothic" panose="020B0502020202020204" pitchFamily="34" charset="0"/>
              </a:defRPr>
            </a:lvl2pPr>
            <a:lvl3pPr marL="1028700" indent="-288036">
              <a:buFont typeface="Wingdings" panose="05000000000000000000" pitchFamily="2" charset="2"/>
              <a:buChar char="§"/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 marL="1714500" indent="-288036">
              <a:buFont typeface="Wingdings" panose="05000000000000000000" pitchFamily="2" charset="2"/>
              <a:buChar char="§"/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B3F5A49-84FE-4CB1-9413-992A611CAF00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PSI3482 – </a:t>
            </a:r>
            <a:r>
              <a:rPr lang="en-US" dirty="0" err="1" smtClean="0"/>
              <a:t>Antenas</a:t>
            </a:r>
            <a:r>
              <a:rPr lang="en-US" dirty="0" smtClean="0"/>
              <a:t>, </a:t>
            </a:r>
            <a:r>
              <a:rPr lang="en-US" dirty="0" err="1" smtClean="0"/>
              <a:t>Microondas</a:t>
            </a:r>
            <a:r>
              <a:rPr lang="en-US" dirty="0" smtClean="0"/>
              <a:t> e </a:t>
            </a:r>
            <a:r>
              <a:rPr lang="en-US" dirty="0" err="1" smtClean="0"/>
              <a:t>Óptica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r>
              <a:rPr lang="en-US" dirty="0" smtClean="0"/>
              <a:t>       –––     </a:t>
            </a:r>
            <a:r>
              <a:rPr lang="en-US" dirty="0" err="1" smtClean="0"/>
              <a:t>Profa</a:t>
            </a:r>
            <a:r>
              <a:rPr lang="en-US" dirty="0" smtClean="0"/>
              <a:t>.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49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48FDB-87A1-43C1-BFA9-1588EADEFB19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0734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2319-ED9F-4D37-A186-8BDC743409BE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5121-542C-4106-8EA7-C3FB5049ACF0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9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1212-0982-4FB1-BD7A-98092FA4C06D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8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358C-633E-4E72-84DD-84FD588D9AE5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0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6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8F1BD-2AFF-455C-B34A-36BAA9E3E9C6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046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3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6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39B2D-A47A-498A-BF30-7BAC87D22D20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566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90CA3003-84A7-44E9-A173-A70C65E34BB4}" type="datetime1">
              <a:rPr lang="en-US" smtClean="0"/>
              <a:t>29-Oct-18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068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Simulação</a:t>
            </a:r>
            <a:r>
              <a:rPr lang="en-US" dirty="0" smtClean="0"/>
              <a:t> de </a:t>
            </a:r>
            <a:r>
              <a:rPr lang="en-US" dirty="0" err="1" smtClean="0"/>
              <a:t>Antena</a:t>
            </a:r>
            <a:r>
              <a:rPr lang="en-US" dirty="0" smtClean="0"/>
              <a:t> </a:t>
            </a:r>
            <a:r>
              <a:rPr lang="en-US" i="1" dirty="0" smtClean="0"/>
              <a:t>patch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143000"/>
            <a:ext cx="8011026" cy="5232862"/>
          </a:xfrm>
        </p:spPr>
        <p:txBody>
          <a:bodyPr/>
          <a:lstStyle/>
          <a:p>
            <a:r>
              <a:rPr lang="en-US" sz="1800" dirty="0" err="1" smtClean="0"/>
              <a:t>Escolha</a:t>
            </a:r>
            <a:r>
              <a:rPr lang="en-US" sz="1800" dirty="0" smtClean="0"/>
              <a:t> um </a:t>
            </a:r>
            <a:r>
              <a:rPr lang="en-US" sz="1800" dirty="0" err="1" smtClean="0"/>
              <a:t>substrato</a:t>
            </a:r>
            <a:r>
              <a:rPr lang="en-US" sz="1800" dirty="0" smtClean="0"/>
              <a:t> </a:t>
            </a:r>
            <a:r>
              <a:rPr lang="en-US" sz="1800" dirty="0" err="1" smtClean="0"/>
              <a:t>adequado</a:t>
            </a:r>
            <a:r>
              <a:rPr lang="en-US" sz="1800" dirty="0" smtClean="0"/>
              <a:t> para </a:t>
            </a:r>
            <a:r>
              <a:rPr lang="en-US" sz="1800" dirty="0" err="1" smtClean="0"/>
              <a:t>antenas</a:t>
            </a:r>
            <a:r>
              <a:rPr lang="en-US" sz="1800" dirty="0" smtClean="0"/>
              <a:t> (</a:t>
            </a:r>
            <a:r>
              <a:rPr lang="en-US" sz="1800" dirty="0" err="1" smtClean="0"/>
              <a:t>explicando</a:t>
            </a:r>
            <a:r>
              <a:rPr lang="en-US" sz="1800" dirty="0" smtClean="0"/>
              <a:t> o </a:t>
            </a:r>
            <a:r>
              <a:rPr lang="en-US" sz="1800" dirty="0" err="1" smtClean="0"/>
              <a:t>porquê</a:t>
            </a:r>
            <a:r>
              <a:rPr lang="en-US" sz="1800" dirty="0" smtClean="0"/>
              <a:t> com </a:t>
            </a:r>
            <a:r>
              <a:rPr lang="en-US" sz="1800" dirty="0" err="1" smtClean="0"/>
              <a:t>relação</a:t>
            </a:r>
            <a:r>
              <a:rPr lang="en-US" sz="1800" dirty="0" smtClean="0"/>
              <a:t> 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Ɛ</a:t>
            </a:r>
            <a:r>
              <a:rPr 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/>
              <a:t>e </a:t>
            </a:r>
            <a:r>
              <a:rPr lang="en-US" sz="1800" dirty="0" err="1"/>
              <a:t>espessura</a:t>
            </a:r>
            <a:r>
              <a:rPr lang="en-US" sz="1800" dirty="0"/>
              <a:t> do </a:t>
            </a:r>
            <a:r>
              <a:rPr lang="en-US" sz="1800" dirty="0" err="1" smtClean="0"/>
              <a:t>substrato</a:t>
            </a:r>
            <a:r>
              <a:rPr lang="en-US" sz="1800" dirty="0" smtClean="0"/>
              <a:t>).</a:t>
            </a:r>
          </a:p>
          <a:p>
            <a:r>
              <a:rPr lang="en-US" sz="1800" dirty="0" err="1" smtClean="0"/>
              <a:t>Projete</a:t>
            </a:r>
            <a:r>
              <a:rPr lang="en-US" sz="1800" dirty="0" smtClean="0"/>
              <a:t> no Momentum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antena</a:t>
            </a:r>
            <a:r>
              <a:rPr lang="en-US" sz="1800" dirty="0" smtClean="0"/>
              <a:t> </a:t>
            </a:r>
            <a:r>
              <a:rPr lang="en-US" sz="1800" i="1" dirty="0" smtClean="0"/>
              <a:t>patch</a:t>
            </a:r>
            <a:r>
              <a:rPr lang="en-US" sz="1800" dirty="0" smtClean="0"/>
              <a:t> </a:t>
            </a:r>
            <a:r>
              <a:rPr lang="en-US" sz="1800" dirty="0" err="1" smtClean="0"/>
              <a:t>alimentada</a:t>
            </a:r>
            <a:r>
              <a:rPr lang="en-US" sz="1800" dirty="0" smtClean="0"/>
              <a:t> pela </a:t>
            </a:r>
            <a:r>
              <a:rPr lang="en-US" sz="1800" dirty="0" err="1" smtClean="0"/>
              <a:t>borda</a:t>
            </a:r>
            <a:r>
              <a:rPr lang="en-US" sz="1800" dirty="0" smtClean="0"/>
              <a:t> com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linha</a:t>
            </a:r>
            <a:r>
              <a:rPr lang="en-US" sz="1800" dirty="0" smtClean="0"/>
              <a:t> de </a:t>
            </a:r>
            <a:r>
              <a:rPr lang="en-US" sz="1800" dirty="0" err="1" smtClean="0"/>
              <a:t>alimentação</a:t>
            </a:r>
            <a:r>
              <a:rPr lang="en-US" sz="1800" dirty="0" smtClean="0"/>
              <a:t> de 50 </a:t>
            </a:r>
            <a:r>
              <a:rPr lang="el-GR" sz="1800" dirty="0" smtClean="0"/>
              <a:t>Ω</a:t>
            </a:r>
            <a:r>
              <a:rPr lang="en-US" sz="1800" dirty="0" smtClean="0"/>
              <a:t>. (</a:t>
            </a:r>
            <a:r>
              <a:rPr lang="en-US" sz="1800" dirty="0" err="1" smtClean="0"/>
              <a:t>antena</a:t>
            </a:r>
            <a:r>
              <a:rPr lang="en-US" sz="1800" dirty="0" smtClean="0"/>
              <a:t> </a:t>
            </a:r>
            <a:r>
              <a:rPr lang="en-US" sz="1800" dirty="0" err="1" smtClean="0"/>
              <a:t>descasada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/>
              <a:t>Apresente</a:t>
            </a:r>
            <a:r>
              <a:rPr lang="en-US" sz="1800" dirty="0"/>
              <a:t> </a:t>
            </a:r>
            <a:r>
              <a:rPr lang="en-US" sz="1800" dirty="0" err="1"/>
              <a:t>seus</a:t>
            </a:r>
            <a:r>
              <a:rPr lang="en-US" sz="1800" dirty="0"/>
              <a:t> </a:t>
            </a:r>
            <a:r>
              <a:rPr lang="en-US" sz="1800" dirty="0" err="1"/>
              <a:t>parâmetros</a:t>
            </a:r>
            <a:r>
              <a:rPr lang="en-US" sz="1800" dirty="0"/>
              <a:t> S, </a:t>
            </a:r>
            <a:r>
              <a:rPr lang="en-US" sz="1800" dirty="0" err="1"/>
              <a:t>Ganho</a:t>
            </a:r>
            <a:r>
              <a:rPr lang="en-US" sz="1800" dirty="0"/>
              <a:t> e </a:t>
            </a:r>
            <a:r>
              <a:rPr lang="en-US" sz="1800" dirty="0" err="1"/>
              <a:t>Diretividade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Projete</a:t>
            </a:r>
            <a:r>
              <a:rPr lang="en-US" sz="1800" dirty="0" smtClean="0"/>
              <a:t> no Momentum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/>
              <a:t>antena</a:t>
            </a:r>
            <a:r>
              <a:rPr lang="en-US" sz="1800" dirty="0"/>
              <a:t> </a:t>
            </a:r>
            <a:r>
              <a:rPr lang="en-US" sz="1800" i="1" dirty="0"/>
              <a:t>patch</a:t>
            </a:r>
            <a:r>
              <a:rPr lang="en-US" sz="1800" dirty="0"/>
              <a:t> </a:t>
            </a:r>
            <a:r>
              <a:rPr lang="en-US" sz="1800" dirty="0" err="1"/>
              <a:t>alimentada</a:t>
            </a:r>
            <a:r>
              <a:rPr lang="en-US" sz="1800" dirty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/>
              <a:t>linha</a:t>
            </a:r>
            <a:r>
              <a:rPr lang="en-US" sz="1800" dirty="0"/>
              <a:t> de </a:t>
            </a:r>
            <a:r>
              <a:rPr lang="en-US" sz="1800" dirty="0" err="1"/>
              <a:t>alimentação</a:t>
            </a:r>
            <a:r>
              <a:rPr lang="en-US" sz="1800" dirty="0"/>
              <a:t> de 50 </a:t>
            </a:r>
            <a:r>
              <a:rPr lang="el-GR" sz="1800" dirty="0" smtClean="0"/>
              <a:t>Ω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utilizando</a:t>
            </a:r>
            <a:r>
              <a:rPr lang="en-US" sz="1800" dirty="0" smtClean="0"/>
              <a:t> </a:t>
            </a:r>
            <a:r>
              <a:rPr lang="en-US" sz="1800" dirty="0" err="1" smtClean="0"/>
              <a:t>reentrências</a:t>
            </a:r>
            <a:r>
              <a:rPr lang="en-US" sz="1800" dirty="0" smtClean="0"/>
              <a:t> para </a:t>
            </a:r>
            <a:r>
              <a:rPr lang="en-US" sz="1800" dirty="0" err="1" smtClean="0"/>
              <a:t>achar</a:t>
            </a:r>
            <a:r>
              <a:rPr lang="en-US" sz="1800" dirty="0" smtClean="0"/>
              <a:t> o </a:t>
            </a:r>
            <a:r>
              <a:rPr lang="en-US" sz="1800" dirty="0" err="1" smtClean="0"/>
              <a:t>ponto</a:t>
            </a:r>
            <a:r>
              <a:rPr lang="en-US" sz="1800" dirty="0" smtClean="0"/>
              <a:t> </a:t>
            </a:r>
            <a:r>
              <a:rPr lang="en-US" sz="1800" dirty="0" err="1" smtClean="0"/>
              <a:t>onde</a:t>
            </a:r>
            <a:r>
              <a:rPr lang="en-US" sz="1800" dirty="0" smtClean="0"/>
              <a:t> a antenna </a:t>
            </a:r>
            <a:r>
              <a:rPr lang="en-US" sz="1800" dirty="0" err="1" smtClean="0"/>
              <a:t>apresenta</a:t>
            </a:r>
            <a:r>
              <a:rPr lang="en-US" sz="1800" dirty="0" smtClean="0"/>
              <a:t> </a:t>
            </a:r>
            <a:r>
              <a:rPr lang="en-US" sz="1800" dirty="0" err="1" smtClean="0"/>
              <a:t>impedância</a:t>
            </a:r>
            <a:r>
              <a:rPr lang="en-US" sz="1800" dirty="0" smtClean="0"/>
              <a:t> de 50 </a:t>
            </a:r>
            <a:r>
              <a:rPr lang="el-GR" sz="1800" dirty="0" smtClean="0"/>
              <a:t>Ω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Apresente</a:t>
            </a:r>
            <a:r>
              <a:rPr lang="en-US" sz="1800" dirty="0" smtClean="0"/>
              <a:t> </a:t>
            </a:r>
            <a:r>
              <a:rPr lang="en-US" sz="1800" dirty="0" err="1" smtClean="0"/>
              <a:t>seus</a:t>
            </a:r>
            <a:r>
              <a:rPr lang="en-US" sz="1800" dirty="0" smtClean="0"/>
              <a:t> </a:t>
            </a:r>
            <a:r>
              <a:rPr lang="en-US" sz="1800" dirty="0" err="1" smtClean="0"/>
              <a:t>parâmetros</a:t>
            </a:r>
            <a:r>
              <a:rPr lang="en-US" sz="1800" dirty="0" smtClean="0"/>
              <a:t> S, </a:t>
            </a:r>
            <a:r>
              <a:rPr lang="en-US" sz="1800" dirty="0" err="1" smtClean="0"/>
              <a:t>Ganho</a:t>
            </a:r>
            <a:r>
              <a:rPr lang="en-US" sz="1800" dirty="0" smtClean="0"/>
              <a:t> e </a:t>
            </a:r>
            <a:r>
              <a:rPr lang="en-US" sz="1800" dirty="0" err="1" smtClean="0"/>
              <a:t>Diretividade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PSI3482 – Antenas, Microondas e Óptica Moderna       –––     Profa Ariana Serrano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10278</TotalTime>
  <Words>106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Franklin Gothic Book</vt:lpstr>
      <vt:lpstr>Wingdings</vt:lpstr>
      <vt:lpstr>Crop</vt:lpstr>
      <vt:lpstr>Simulação de Antena patch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PSIXXXX - Microondas</dc:title>
  <dc:creator>Ariana Serrano</dc:creator>
  <cp:lastModifiedBy>Gustavo Rehder</cp:lastModifiedBy>
  <cp:revision>214</cp:revision>
  <cp:lastPrinted>2017-10-06T01:21:07Z</cp:lastPrinted>
  <dcterms:created xsi:type="dcterms:W3CDTF">2017-09-16T13:12:58Z</dcterms:created>
  <dcterms:modified xsi:type="dcterms:W3CDTF">2018-10-29T13:02:06Z</dcterms:modified>
</cp:coreProperties>
</file>