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4401" r:id="rId6"/>
  </p:sldMasterIdLst>
  <p:notesMasterIdLst>
    <p:notesMasterId r:id="rId29"/>
  </p:notesMasterIdLst>
  <p:sldIdLst>
    <p:sldId id="290" r:id="rId7"/>
    <p:sldId id="262" r:id="rId8"/>
    <p:sldId id="263" r:id="rId9"/>
    <p:sldId id="288" r:id="rId10"/>
    <p:sldId id="264" r:id="rId11"/>
    <p:sldId id="268" r:id="rId12"/>
    <p:sldId id="284" r:id="rId13"/>
    <p:sldId id="277" r:id="rId14"/>
    <p:sldId id="271" r:id="rId15"/>
    <p:sldId id="272" r:id="rId16"/>
    <p:sldId id="273" r:id="rId17"/>
    <p:sldId id="266" r:id="rId18"/>
    <p:sldId id="285" r:id="rId19"/>
    <p:sldId id="274" r:id="rId20"/>
    <p:sldId id="275" r:id="rId21"/>
    <p:sldId id="269" r:id="rId22"/>
    <p:sldId id="283" r:id="rId23"/>
    <p:sldId id="286" r:id="rId24"/>
    <p:sldId id="281" r:id="rId25"/>
    <p:sldId id="279" r:id="rId26"/>
    <p:sldId id="280" r:id="rId27"/>
    <p:sldId id="278" r:id="rId28"/>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70"/>
    <p:restoredTop sz="94604"/>
  </p:normalViewPr>
  <p:slideViewPr>
    <p:cSldViewPr>
      <p:cViewPr>
        <p:scale>
          <a:sx n="80" d="100"/>
          <a:sy n="80" d="100"/>
        </p:scale>
        <p:origin x="-624" y="-5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315FA1DA-16F6-1A42-A51E-2CD5EC087433}"/>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3" name="Espaço Reservado para Data 2">
            <a:extLst>
              <a:ext uri="{FF2B5EF4-FFF2-40B4-BE49-F238E27FC236}">
                <a16:creationId xmlns:a16="http://schemas.microsoft.com/office/drawing/2014/main" xmlns="" id="{6E9FA3E7-75FB-D147-88CC-B5860F6CFEE7}"/>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5C774CB-3D86-4FD4-8CA0-4C3849F87AE1}" type="datetimeFigureOut">
              <a:rPr lang="pt-BR"/>
              <a:pPr/>
              <a:t>08/04/2020</a:t>
            </a:fld>
            <a:endParaRPr lang="pt-BR"/>
          </a:p>
        </p:txBody>
      </p:sp>
      <p:sp>
        <p:nvSpPr>
          <p:cNvPr id="4" name="Espaço Reservado para Imagem de Slide 3">
            <a:extLst>
              <a:ext uri="{FF2B5EF4-FFF2-40B4-BE49-F238E27FC236}">
                <a16:creationId xmlns:a16="http://schemas.microsoft.com/office/drawing/2014/main" xmlns="" id="{52FDE113-C95A-A045-95C6-1492F2D84E5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xmlns="" id="{193E8D2E-D801-BC45-81AF-AA66021604E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a:t>Clique para editar 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xmlns="" id="{E2CDEB71-DDB8-5C4A-967A-42DCE654AAD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7" name="Espaço Reservado para Número de Slide 6">
            <a:extLst>
              <a:ext uri="{FF2B5EF4-FFF2-40B4-BE49-F238E27FC236}">
                <a16:creationId xmlns:a16="http://schemas.microsoft.com/office/drawing/2014/main" xmlns="" id="{E6DEBCEC-4815-5440-B930-B578D207E66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924958E-3059-4A95-85AF-C357538ADA98}" type="slidenum">
              <a:rPr lang="pt-BR" altLang="pt-BR"/>
              <a:pPr/>
              <a:t>‹nº›</a:t>
            </a:fld>
            <a:endParaRPr lang="pt-BR" altLang="pt-BR"/>
          </a:p>
        </p:txBody>
      </p:sp>
    </p:spTree>
    <p:extLst>
      <p:ext uri="{BB962C8B-B14F-4D97-AF65-F5344CB8AC3E}">
        <p14:creationId xmlns:p14="http://schemas.microsoft.com/office/powerpoint/2010/main" val="1923266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ncbi.nlm.nih.gov/pubmed/?term=McCann%20SM%5bAuthor%5d&amp;cauthor=true&amp;cauthor_uid=14715914" TargetMode="External"/><Relationship Id="rId3" Type="http://schemas.openxmlformats.org/officeDocument/2006/relationships/hyperlink" Target="https://www.ncbi.nlm.nih.gov/pubmed/?term=Antunes-Rodrigues+J+2004+Physiol.+Rev.,+2004." TargetMode="External"/><Relationship Id="rId7" Type="http://schemas.openxmlformats.org/officeDocument/2006/relationships/hyperlink" Target="https://www.ncbi.nlm.nih.gov/pubmed/?term=Valen%C3%A7a%20MM%5bAuthor%5d&amp;cauthor=true&amp;cauthor_uid=14715914"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ncbi.nlm.nih.gov/pubmed/?term=Elias%20LL%5bAuthor%5d&amp;cauthor=true&amp;cauthor_uid=14715914" TargetMode="External"/><Relationship Id="rId5" Type="http://schemas.openxmlformats.org/officeDocument/2006/relationships/hyperlink" Target="https://www.ncbi.nlm.nih.gov/pubmed/?term=de%20Castro%20M%5bAuthor%5d&amp;cauthor=true&amp;cauthor_uid=14715914" TargetMode="External"/><Relationship Id="rId4" Type="http://schemas.openxmlformats.org/officeDocument/2006/relationships/hyperlink" Target="https://www.ncbi.nlm.nih.gov/pubmed/?term=Antunes-Rodrigues%20J%5bAuthor%5d&amp;cauthor=true&amp;cauthor_uid=1471591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Espaço Reservado para Imagem de Slide 1"/>
          <p:cNvSpPr>
            <a:spLocks noGrp="1" noRot="1" noChangeAspect="1" noTextEdit="1"/>
          </p:cNvSpPr>
          <p:nvPr>
            <p:ph type="sldImg"/>
          </p:nvPr>
        </p:nvSpPr>
        <p:spPr>
          <a:ln/>
        </p:spPr>
      </p:sp>
      <p:sp>
        <p:nvSpPr>
          <p:cNvPr id="3" name="Espaço Reservado para Anotações 2"/>
          <p:cNvSpPr>
            <a:spLocks noGrp="1"/>
          </p:cNvSpPr>
          <p:nvPr>
            <p:ph type="body" idx="1"/>
          </p:nvPr>
        </p:nvSpPr>
        <p:spPr/>
        <p:txBody>
          <a:bodyPr/>
          <a:lstStyle/>
          <a:p>
            <a:pPr>
              <a:defRPr/>
            </a:pPr>
            <a:r>
              <a:rPr lang="en-US" u="sng" dirty="0" err="1" smtClean="0">
                <a:latin typeface="+mn-lt"/>
                <a:hlinkClick r:id="rId3" tooltip="Physiological reviews."/>
              </a:rPr>
              <a:t>Physiol</a:t>
            </a:r>
            <a:r>
              <a:rPr lang="en-US" u="sng" dirty="0" smtClean="0">
                <a:latin typeface="+mn-lt"/>
                <a:hlinkClick r:id="rId3" tooltip="Physiological reviews."/>
              </a:rPr>
              <a:t> Rev.</a:t>
            </a:r>
            <a:r>
              <a:rPr lang="en-US" dirty="0" smtClean="0">
                <a:latin typeface="+mn-lt"/>
              </a:rPr>
              <a:t> 2004 Jan;84(1):169-208.</a:t>
            </a:r>
          </a:p>
          <a:p>
            <a:pPr>
              <a:defRPr/>
            </a:pPr>
            <a:r>
              <a:rPr lang="en-US" b="1" dirty="0" smtClean="0">
                <a:latin typeface="+mn-lt"/>
              </a:rPr>
              <a:t>Neuroendocrine control of body fluid metabolism.</a:t>
            </a:r>
          </a:p>
          <a:p>
            <a:pPr>
              <a:defRPr/>
            </a:pPr>
            <a:r>
              <a:rPr lang="en-US" u="sng" dirty="0" err="1" smtClean="0">
                <a:latin typeface="+mn-lt"/>
                <a:hlinkClick r:id="rId4"/>
              </a:rPr>
              <a:t>Antunes</a:t>
            </a:r>
            <a:r>
              <a:rPr lang="en-US" u="sng" dirty="0" smtClean="0">
                <a:latin typeface="+mn-lt"/>
                <a:hlinkClick r:id="rId4"/>
              </a:rPr>
              <a:t>-Rodrigues J</a:t>
            </a:r>
            <a:r>
              <a:rPr lang="en-US" baseline="30000" dirty="0" smtClean="0">
                <a:latin typeface="+mn-lt"/>
              </a:rPr>
              <a:t>1</a:t>
            </a:r>
            <a:r>
              <a:rPr lang="en-US" dirty="0" smtClean="0">
                <a:latin typeface="+mn-lt"/>
              </a:rPr>
              <a:t>, </a:t>
            </a:r>
            <a:r>
              <a:rPr lang="en-US" u="sng" dirty="0" smtClean="0">
                <a:latin typeface="+mn-lt"/>
                <a:hlinkClick r:id="rId5"/>
              </a:rPr>
              <a:t>de Castro M</a:t>
            </a:r>
            <a:r>
              <a:rPr lang="en-US" dirty="0" smtClean="0">
                <a:latin typeface="+mn-lt"/>
              </a:rPr>
              <a:t>, </a:t>
            </a:r>
            <a:r>
              <a:rPr lang="en-US" u="sng" dirty="0" smtClean="0">
                <a:latin typeface="+mn-lt"/>
                <a:hlinkClick r:id="rId6"/>
              </a:rPr>
              <a:t>Elias LL</a:t>
            </a:r>
            <a:r>
              <a:rPr lang="en-US" dirty="0" smtClean="0">
                <a:latin typeface="+mn-lt"/>
              </a:rPr>
              <a:t>, </a:t>
            </a:r>
            <a:r>
              <a:rPr lang="en-US" u="sng" dirty="0" err="1" smtClean="0">
                <a:latin typeface="+mn-lt"/>
                <a:hlinkClick r:id="rId7"/>
              </a:rPr>
              <a:t>Valença</a:t>
            </a:r>
            <a:r>
              <a:rPr lang="en-US" u="sng" dirty="0" smtClean="0">
                <a:latin typeface="+mn-lt"/>
                <a:hlinkClick r:id="rId7"/>
              </a:rPr>
              <a:t> MM</a:t>
            </a:r>
            <a:r>
              <a:rPr lang="en-US" dirty="0" smtClean="0">
                <a:latin typeface="+mn-lt"/>
              </a:rPr>
              <a:t>, </a:t>
            </a:r>
            <a:r>
              <a:rPr lang="en-US" u="sng" dirty="0" smtClean="0">
                <a:latin typeface="+mn-lt"/>
                <a:hlinkClick r:id="rId8"/>
              </a:rPr>
              <a:t>McCann SM</a:t>
            </a:r>
            <a:r>
              <a:rPr lang="en-US" dirty="0" smtClean="0">
                <a:latin typeface="+mn-lt"/>
              </a:rPr>
              <a:t>.</a:t>
            </a:r>
          </a:p>
          <a:p>
            <a:pPr>
              <a:defRPr/>
            </a:pPr>
            <a:r>
              <a:rPr lang="en-US" b="1" dirty="0" smtClean="0">
                <a:latin typeface="+mn-lt"/>
              </a:rPr>
              <a:t>Abstract</a:t>
            </a:r>
          </a:p>
          <a:p>
            <a:pPr>
              <a:defRPr/>
            </a:pPr>
            <a:r>
              <a:rPr lang="en-US" dirty="0" smtClean="0">
                <a:latin typeface="+mn-lt"/>
              </a:rPr>
              <a:t>Mammals control the volume and osmolality of their body fluids from stimuli that arise from both the intracellular and extracellular fluid compartments. These stimuli are sensed by two kinds of receptors: </a:t>
            </a:r>
            <a:r>
              <a:rPr lang="en-US" dirty="0" err="1" smtClean="0">
                <a:latin typeface="+mn-lt"/>
              </a:rPr>
              <a:t>osmoreceptor</a:t>
            </a:r>
            <a:r>
              <a:rPr lang="en-US" dirty="0" smtClean="0">
                <a:latin typeface="+mn-lt"/>
              </a:rPr>
              <a:t>-Na+ receptors and volume or pressure receptors. This information is conveyed to specific areas of the central nervous system responsible for an integrated response, which depends on the integrity of the </a:t>
            </a:r>
            <a:r>
              <a:rPr lang="en-US" dirty="0" err="1" smtClean="0">
                <a:latin typeface="+mn-lt"/>
              </a:rPr>
              <a:t>anteroventral</a:t>
            </a:r>
            <a:r>
              <a:rPr lang="en-US" dirty="0" smtClean="0">
                <a:latin typeface="+mn-lt"/>
              </a:rPr>
              <a:t> region of the third ventricle, e.g., organum </a:t>
            </a:r>
            <a:r>
              <a:rPr lang="en-US" dirty="0" err="1" smtClean="0">
                <a:latin typeface="+mn-lt"/>
              </a:rPr>
              <a:t>vasculosum</a:t>
            </a:r>
            <a:r>
              <a:rPr lang="en-US" dirty="0" smtClean="0">
                <a:latin typeface="+mn-lt"/>
              </a:rPr>
              <a:t> of the lamina terminalis, median preoptic nucleus, and subfornical organ. The </a:t>
            </a:r>
            <a:r>
              <a:rPr lang="en-US" dirty="0" err="1" smtClean="0">
                <a:latin typeface="+mn-lt"/>
              </a:rPr>
              <a:t>hypothalamo-neurohypophysial</a:t>
            </a:r>
            <a:r>
              <a:rPr lang="en-US" dirty="0" smtClean="0">
                <a:latin typeface="+mn-lt"/>
              </a:rPr>
              <a:t> system plays a fundamental role in the maintenance of body fluid homeostasis by secreting vasopressin and oxytocin in response to osmotic and </a:t>
            </a:r>
            <a:r>
              <a:rPr lang="en-US" dirty="0" err="1" smtClean="0">
                <a:latin typeface="+mn-lt"/>
              </a:rPr>
              <a:t>nonosmotic</a:t>
            </a:r>
            <a:r>
              <a:rPr lang="en-US" dirty="0" smtClean="0">
                <a:latin typeface="+mn-lt"/>
              </a:rPr>
              <a:t> stimuli. Since the discovery of the atrial natriuretic peptide (ANP), a large number of publications have demonstrated that this peptide provides a potent defense mechanism against volume overload in mammals, including humans. ANP is mostly localized in the heart, but ANP and its receptor are also found in hypothalamic and brain stem areas involved in body fluid volume and blood pressure regulation. Blood volume expansion acts not only directly on the heart, by stretch of atrial myocytes to increase the release of ANP, but also on the brain </a:t>
            </a:r>
            <a:r>
              <a:rPr lang="en-US" dirty="0" err="1" smtClean="0">
                <a:latin typeface="+mn-lt"/>
              </a:rPr>
              <a:t>ANPergic</a:t>
            </a:r>
            <a:r>
              <a:rPr lang="en-US" dirty="0" smtClean="0">
                <a:latin typeface="+mn-lt"/>
              </a:rPr>
              <a:t> neurons through afferent inputs from baroreceptors. Angiotensin II also plays an important role in the regulation of body fluids, being a potent inducer of thirst and, in general, antagonizes the actions of ANP. This review emphasizes the role played by brain ANP and its interaction with </a:t>
            </a:r>
            <a:r>
              <a:rPr lang="en-US" dirty="0" err="1" smtClean="0">
                <a:latin typeface="+mn-lt"/>
              </a:rPr>
              <a:t>neurohypophysial</a:t>
            </a:r>
            <a:r>
              <a:rPr lang="en-US" dirty="0" smtClean="0">
                <a:latin typeface="+mn-lt"/>
              </a:rPr>
              <a:t> hormones in the control of body fluid homeostasis.</a:t>
            </a:r>
          </a:p>
          <a:p>
            <a:pPr>
              <a:defRPr/>
            </a:pPr>
            <a:endParaRPr lang="pt-BR" dirty="0"/>
          </a:p>
        </p:txBody>
      </p:sp>
      <p:sp>
        <p:nvSpPr>
          <p:cNvPr id="1884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FFFF00"/>
                </a:solidFill>
                <a:latin typeface="Times New Roman" pitchFamily="18" charset="0"/>
              </a:defRPr>
            </a:lvl1pPr>
            <a:lvl2pPr marL="742950" indent="-285750" eaLnBrk="0" hangingPunct="0">
              <a:defRPr sz="2400" b="1">
                <a:solidFill>
                  <a:srgbClr val="FFFF00"/>
                </a:solidFill>
                <a:latin typeface="Times New Roman" pitchFamily="18" charset="0"/>
              </a:defRPr>
            </a:lvl2pPr>
            <a:lvl3pPr marL="1143000" indent="-228600" eaLnBrk="0" hangingPunct="0">
              <a:defRPr sz="2400" b="1">
                <a:solidFill>
                  <a:srgbClr val="FFFF00"/>
                </a:solidFill>
                <a:latin typeface="Times New Roman" pitchFamily="18" charset="0"/>
              </a:defRPr>
            </a:lvl3pPr>
            <a:lvl4pPr marL="1600200" indent="-228600" eaLnBrk="0" hangingPunct="0">
              <a:defRPr sz="2400" b="1">
                <a:solidFill>
                  <a:srgbClr val="FFFF00"/>
                </a:solidFill>
                <a:latin typeface="Times New Roman" pitchFamily="18" charset="0"/>
              </a:defRPr>
            </a:lvl4pPr>
            <a:lvl5pPr marL="2057400" indent="-228600" eaLnBrk="0" hangingPunct="0">
              <a:defRPr sz="2400" b="1">
                <a:solidFill>
                  <a:srgbClr val="FFFF00"/>
                </a:solidFill>
                <a:latin typeface="Times New Roman" pitchFamily="18" charset="0"/>
              </a:defRPr>
            </a:lvl5pPr>
            <a:lvl6pPr marL="2514600" indent="-228600" eaLnBrk="0" fontAlgn="base" hangingPunct="0">
              <a:spcBef>
                <a:spcPct val="0"/>
              </a:spcBef>
              <a:spcAft>
                <a:spcPct val="0"/>
              </a:spcAft>
              <a:defRPr sz="2400" b="1">
                <a:solidFill>
                  <a:srgbClr val="FFFF00"/>
                </a:solidFill>
                <a:latin typeface="Times New Roman" pitchFamily="18" charset="0"/>
              </a:defRPr>
            </a:lvl6pPr>
            <a:lvl7pPr marL="2971800" indent="-228600" eaLnBrk="0" fontAlgn="base" hangingPunct="0">
              <a:spcBef>
                <a:spcPct val="0"/>
              </a:spcBef>
              <a:spcAft>
                <a:spcPct val="0"/>
              </a:spcAft>
              <a:defRPr sz="2400" b="1">
                <a:solidFill>
                  <a:srgbClr val="FFFF00"/>
                </a:solidFill>
                <a:latin typeface="Times New Roman" pitchFamily="18" charset="0"/>
              </a:defRPr>
            </a:lvl7pPr>
            <a:lvl8pPr marL="3429000" indent="-228600" eaLnBrk="0" fontAlgn="base" hangingPunct="0">
              <a:spcBef>
                <a:spcPct val="0"/>
              </a:spcBef>
              <a:spcAft>
                <a:spcPct val="0"/>
              </a:spcAft>
              <a:defRPr sz="2400" b="1">
                <a:solidFill>
                  <a:srgbClr val="FFFF00"/>
                </a:solidFill>
                <a:latin typeface="Times New Roman" pitchFamily="18" charset="0"/>
              </a:defRPr>
            </a:lvl8pPr>
            <a:lvl9pPr marL="3886200" indent="-228600" eaLnBrk="0" fontAlgn="base" hangingPunct="0">
              <a:spcBef>
                <a:spcPct val="0"/>
              </a:spcBef>
              <a:spcAft>
                <a:spcPct val="0"/>
              </a:spcAft>
              <a:defRPr sz="2400" b="1">
                <a:solidFill>
                  <a:srgbClr val="FFFF00"/>
                </a:solidFill>
                <a:latin typeface="Times New Roman" pitchFamily="18" charset="0"/>
              </a:defRPr>
            </a:lvl9pPr>
          </a:lstStyle>
          <a:p>
            <a:pPr eaLnBrk="1" hangingPunct="1"/>
            <a:fld id="{F4E96070-F884-4E4D-A0EF-459BE958C6F9}" type="slidenum">
              <a:rPr lang="pt-BR" sz="1200" b="0" smtClean="0">
                <a:solidFill>
                  <a:srgbClr val="000000"/>
                </a:solidFill>
              </a:rPr>
              <a:pPr eaLnBrk="1" hangingPunct="1"/>
              <a:t>1</a:t>
            </a:fld>
            <a:endParaRPr lang="pt-BR" sz="1200" b="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924958E-3059-4A95-85AF-C357538ADA98}" type="slidenum">
              <a:rPr lang="pt-BR" altLang="pt-BR" smtClean="0"/>
              <a:pPr/>
              <a:t>2</a:t>
            </a:fld>
            <a:endParaRPr lang="pt-BR" altLang="pt-BR"/>
          </a:p>
        </p:txBody>
      </p:sp>
    </p:spTree>
    <p:extLst>
      <p:ext uri="{BB962C8B-B14F-4D97-AF65-F5344CB8AC3E}">
        <p14:creationId xmlns:p14="http://schemas.microsoft.com/office/powerpoint/2010/main" val="280665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76803"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EB951B6-3677-4AE1-9D47-CC8411C83FC3}" type="slidenum">
              <a:rPr lang="pt-BR" altLang="pt-BR"/>
              <a:pPr/>
              <a:t>8</a:t>
            </a:fld>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0B5948D6-D25C-4CBF-82BB-5C4CDFFE1462}"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6"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AED3F6D2-BCEB-4F0D-9D30-7010C8A150B4}" type="slidenum">
              <a:rPr lang="pt-BR" altLang="pt-BR"/>
              <a:pPr/>
              <a:t>‹nº›</a:t>
            </a:fld>
            <a:endParaRPr lang="pt-BR" altLang="pt-BR"/>
          </a:p>
        </p:txBody>
      </p:sp>
    </p:spTree>
    <p:extLst>
      <p:ext uri="{BB962C8B-B14F-4D97-AF65-F5344CB8AC3E}">
        <p14:creationId xmlns:p14="http://schemas.microsoft.com/office/powerpoint/2010/main" val="691105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505C18EE-B65C-4204-B029-D2403F8F5DFD}"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6"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1D468C77-3D55-4A91-AFB4-370B19EB0569}" type="slidenum">
              <a:rPr lang="pt-BR" altLang="pt-BR"/>
              <a:pPr/>
              <a:t>‹nº›</a:t>
            </a:fld>
            <a:endParaRPr lang="pt-BR" altLang="pt-BR"/>
          </a:p>
        </p:txBody>
      </p:sp>
    </p:spTree>
    <p:extLst>
      <p:ext uri="{BB962C8B-B14F-4D97-AF65-F5344CB8AC3E}">
        <p14:creationId xmlns:p14="http://schemas.microsoft.com/office/powerpoint/2010/main" val="169616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8B635ADF-6229-4694-A3EC-EF2F85DA00E1}"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6"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B515D88C-371A-4850-833D-C3C4CC623B57}" type="slidenum">
              <a:rPr lang="pt-BR" altLang="pt-BR"/>
              <a:pPr/>
              <a:t>‹nº›</a:t>
            </a:fld>
            <a:endParaRPr lang="pt-BR" altLang="pt-BR"/>
          </a:p>
        </p:txBody>
      </p:sp>
    </p:spTree>
    <p:extLst>
      <p:ext uri="{BB962C8B-B14F-4D97-AF65-F5344CB8AC3E}">
        <p14:creationId xmlns:p14="http://schemas.microsoft.com/office/powerpoint/2010/main" val="237588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EA5FA911-B983-EF44-838C-256392E95F31}"/>
              </a:ext>
            </a:extLst>
          </p:cNvPr>
          <p:cNvSpPr>
            <a:spLocks noGrp="1"/>
          </p:cNvSpPr>
          <p:nvPr>
            <p:ph type="dt" sz="half" idx="10"/>
          </p:nvPr>
        </p:nvSpPr>
        <p:spPr/>
        <p:txBody>
          <a:bodyPr/>
          <a:lstStyle>
            <a:lvl1pPr eaLnBrk="0" hangingPunct="0">
              <a:defRPr/>
            </a:lvl1pPr>
          </a:lstStyle>
          <a:p>
            <a:fld id="{637CAE3F-4F9F-49CB-BFEB-C4AB05C2677E}"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40621741-DB4E-734F-91AA-F0582FBD0ABF}"/>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DFD07186-73DA-7D42-82A6-C84907F2F85D}"/>
              </a:ext>
            </a:extLst>
          </p:cNvPr>
          <p:cNvSpPr>
            <a:spLocks noGrp="1"/>
          </p:cNvSpPr>
          <p:nvPr>
            <p:ph type="sldNum" sz="quarter" idx="12"/>
          </p:nvPr>
        </p:nvSpPr>
        <p:spPr/>
        <p:txBody>
          <a:bodyPr/>
          <a:lstStyle>
            <a:lvl1pPr eaLnBrk="0" hangingPunct="0">
              <a:defRPr/>
            </a:lvl1pPr>
          </a:lstStyle>
          <a:p>
            <a:fld id="{5044B319-4815-400C-94F8-AEA9397788C4}" type="slidenum">
              <a:rPr lang="pt-BR" altLang="pt-BR"/>
              <a:pPr/>
              <a:t>‹nº›</a:t>
            </a:fld>
            <a:endParaRPr lang="pt-BR" altLang="pt-BR"/>
          </a:p>
        </p:txBody>
      </p:sp>
    </p:spTree>
    <p:extLst>
      <p:ext uri="{BB962C8B-B14F-4D97-AF65-F5344CB8AC3E}">
        <p14:creationId xmlns:p14="http://schemas.microsoft.com/office/powerpoint/2010/main" val="217174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4AD0933E-33D3-BA4B-9FA9-091BB74596A2}"/>
              </a:ext>
            </a:extLst>
          </p:cNvPr>
          <p:cNvSpPr>
            <a:spLocks noGrp="1"/>
          </p:cNvSpPr>
          <p:nvPr>
            <p:ph type="dt" sz="half" idx="10"/>
          </p:nvPr>
        </p:nvSpPr>
        <p:spPr/>
        <p:txBody>
          <a:bodyPr/>
          <a:lstStyle>
            <a:lvl1pPr eaLnBrk="0" hangingPunct="0">
              <a:defRPr/>
            </a:lvl1pPr>
          </a:lstStyle>
          <a:p>
            <a:fld id="{98990575-3C7E-4C4A-9913-0D45694A1CC0}"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4A4D4A5B-4483-584C-B9A4-FEEC63B383BD}"/>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F8034D97-888D-3848-9666-609F0D73EE1C}"/>
              </a:ext>
            </a:extLst>
          </p:cNvPr>
          <p:cNvSpPr>
            <a:spLocks noGrp="1"/>
          </p:cNvSpPr>
          <p:nvPr>
            <p:ph type="sldNum" sz="quarter" idx="12"/>
          </p:nvPr>
        </p:nvSpPr>
        <p:spPr/>
        <p:txBody>
          <a:bodyPr/>
          <a:lstStyle>
            <a:lvl1pPr eaLnBrk="0" hangingPunct="0">
              <a:defRPr/>
            </a:lvl1pPr>
          </a:lstStyle>
          <a:p>
            <a:fld id="{33425EFC-C44E-4ABD-A88F-0EBD0BFEBEBD}" type="slidenum">
              <a:rPr lang="pt-BR" altLang="pt-BR"/>
              <a:pPr/>
              <a:t>‹nº›</a:t>
            </a:fld>
            <a:endParaRPr lang="pt-BR" altLang="pt-BR"/>
          </a:p>
        </p:txBody>
      </p:sp>
    </p:spTree>
    <p:extLst>
      <p:ext uri="{BB962C8B-B14F-4D97-AF65-F5344CB8AC3E}">
        <p14:creationId xmlns:p14="http://schemas.microsoft.com/office/powerpoint/2010/main" val="146847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xmlns="" id="{8D19CEA6-8B25-2341-9F99-F96A7BAEBA3E}"/>
              </a:ext>
            </a:extLst>
          </p:cNvPr>
          <p:cNvSpPr>
            <a:spLocks noGrp="1"/>
          </p:cNvSpPr>
          <p:nvPr>
            <p:ph type="dt" sz="half" idx="10"/>
          </p:nvPr>
        </p:nvSpPr>
        <p:spPr/>
        <p:txBody>
          <a:bodyPr/>
          <a:lstStyle>
            <a:lvl1pPr eaLnBrk="0" hangingPunct="0">
              <a:defRPr/>
            </a:lvl1pPr>
          </a:lstStyle>
          <a:p>
            <a:fld id="{4FB12F27-B448-407F-9F0F-022CC40AC12C}"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D6DFE71B-3A6E-9F47-8B66-4D9944B6DB27}"/>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A786AFF9-AA2F-3B43-8552-9442235C744B}"/>
              </a:ext>
            </a:extLst>
          </p:cNvPr>
          <p:cNvSpPr>
            <a:spLocks noGrp="1"/>
          </p:cNvSpPr>
          <p:nvPr>
            <p:ph type="sldNum" sz="quarter" idx="12"/>
          </p:nvPr>
        </p:nvSpPr>
        <p:spPr/>
        <p:txBody>
          <a:bodyPr/>
          <a:lstStyle>
            <a:lvl1pPr eaLnBrk="0" hangingPunct="0">
              <a:defRPr/>
            </a:lvl1pPr>
          </a:lstStyle>
          <a:p>
            <a:fld id="{EBFA53AA-BFBA-4974-AA0F-CADAE3168F9B}" type="slidenum">
              <a:rPr lang="pt-BR" altLang="pt-BR"/>
              <a:pPr/>
              <a:t>‹nº›</a:t>
            </a:fld>
            <a:endParaRPr lang="pt-BR" altLang="pt-BR"/>
          </a:p>
        </p:txBody>
      </p:sp>
    </p:spTree>
    <p:extLst>
      <p:ext uri="{BB962C8B-B14F-4D97-AF65-F5344CB8AC3E}">
        <p14:creationId xmlns:p14="http://schemas.microsoft.com/office/powerpoint/2010/main" val="368647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xmlns="" id="{4C3DC15F-3056-CB45-9014-39F7D19983B7}"/>
              </a:ext>
            </a:extLst>
          </p:cNvPr>
          <p:cNvSpPr>
            <a:spLocks noGrp="1"/>
          </p:cNvSpPr>
          <p:nvPr>
            <p:ph type="dt" sz="half" idx="10"/>
          </p:nvPr>
        </p:nvSpPr>
        <p:spPr/>
        <p:txBody>
          <a:bodyPr/>
          <a:lstStyle>
            <a:lvl1pPr eaLnBrk="0" hangingPunct="0">
              <a:defRPr/>
            </a:lvl1pPr>
          </a:lstStyle>
          <a:p>
            <a:fld id="{974CF84E-28E6-400C-836D-B3F72DAF0973}"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15CE6261-DC3A-1E4B-BF24-5D015343C249}"/>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D509F8DE-4658-F74A-970C-B8E4863F3379}"/>
              </a:ext>
            </a:extLst>
          </p:cNvPr>
          <p:cNvSpPr>
            <a:spLocks noGrp="1"/>
          </p:cNvSpPr>
          <p:nvPr>
            <p:ph type="sldNum" sz="quarter" idx="12"/>
          </p:nvPr>
        </p:nvSpPr>
        <p:spPr/>
        <p:txBody>
          <a:bodyPr/>
          <a:lstStyle>
            <a:lvl1pPr eaLnBrk="0" hangingPunct="0">
              <a:defRPr/>
            </a:lvl1pPr>
          </a:lstStyle>
          <a:p>
            <a:fld id="{2DD5FA51-0F5C-441A-BBD1-06C1C82D3606}" type="slidenum">
              <a:rPr lang="pt-BR" altLang="pt-BR"/>
              <a:pPr/>
              <a:t>‹nº›</a:t>
            </a:fld>
            <a:endParaRPr lang="pt-BR" altLang="pt-BR"/>
          </a:p>
        </p:txBody>
      </p:sp>
    </p:spTree>
    <p:extLst>
      <p:ext uri="{BB962C8B-B14F-4D97-AF65-F5344CB8AC3E}">
        <p14:creationId xmlns:p14="http://schemas.microsoft.com/office/powerpoint/2010/main" val="3511833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xmlns="" id="{757C8FEF-9F66-F94B-A14D-B5ABE6F5A986}"/>
              </a:ext>
            </a:extLst>
          </p:cNvPr>
          <p:cNvSpPr>
            <a:spLocks noGrp="1"/>
          </p:cNvSpPr>
          <p:nvPr>
            <p:ph type="dt" sz="half" idx="10"/>
          </p:nvPr>
        </p:nvSpPr>
        <p:spPr/>
        <p:txBody>
          <a:bodyPr/>
          <a:lstStyle>
            <a:lvl1pPr eaLnBrk="0" hangingPunct="0">
              <a:defRPr/>
            </a:lvl1pPr>
          </a:lstStyle>
          <a:p>
            <a:fld id="{A242ED4B-CDD5-4EB9-AF50-4F5916AEAC56}" type="datetimeFigureOut">
              <a:rPr lang="pt-BR"/>
              <a:pPr/>
              <a:t>08/04/2020</a:t>
            </a:fld>
            <a:endParaRPr lang="pt-BR"/>
          </a:p>
        </p:txBody>
      </p:sp>
      <p:sp>
        <p:nvSpPr>
          <p:cNvPr id="8" name="Espaço Reservado para Rodapé 4">
            <a:extLst>
              <a:ext uri="{FF2B5EF4-FFF2-40B4-BE49-F238E27FC236}">
                <a16:creationId xmlns:a16="http://schemas.microsoft.com/office/drawing/2014/main" xmlns="" id="{47A61253-A6FA-E749-84D9-C3E532652025}"/>
              </a:ext>
            </a:extLst>
          </p:cNvPr>
          <p:cNvSpPr>
            <a:spLocks noGrp="1"/>
          </p:cNvSpPr>
          <p:nvPr>
            <p:ph type="ftr" sz="quarter" idx="11"/>
          </p:nvPr>
        </p:nvSpPr>
        <p:spPr/>
        <p:txBody>
          <a:bodyPr/>
          <a:lstStyle>
            <a:lvl1pPr eaLnBrk="0" hangingPunct="0">
              <a:defRPr/>
            </a:lvl1pPr>
          </a:lstStyle>
          <a:p>
            <a:endParaRPr lang="pt-BR"/>
          </a:p>
        </p:txBody>
      </p:sp>
      <p:sp>
        <p:nvSpPr>
          <p:cNvPr id="9" name="Espaço Reservado para Número de Slide 5">
            <a:extLst>
              <a:ext uri="{FF2B5EF4-FFF2-40B4-BE49-F238E27FC236}">
                <a16:creationId xmlns:a16="http://schemas.microsoft.com/office/drawing/2014/main" xmlns="" id="{DA2B4356-96FD-B546-B107-868DE575751F}"/>
              </a:ext>
            </a:extLst>
          </p:cNvPr>
          <p:cNvSpPr>
            <a:spLocks noGrp="1"/>
          </p:cNvSpPr>
          <p:nvPr>
            <p:ph type="sldNum" sz="quarter" idx="12"/>
          </p:nvPr>
        </p:nvSpPr>
        <p:spPr/>
        <p:txBody>
          <a:bodyPr/>
          <a:lstStyle>
            <a:lvl1pPr eaLnBrk="0" hangingPunct="0">
              <a:defRPr/>
            </a:lvl1pPr>
          </a:lstStyle>
          <a:p>
            <a:fld id="{2146E8A6-3372-4EB2-BD5D-2E5912F8773A}" type="slidenum">
              <a:rPr lang="pt-BR" altLang="pt-BR"/>
              <a:pPr/>
              <a:t>‹nº›</a:t>
            </a:fld>
            <a:endParaRPr lang="pt-BR" altLang="pt-BR"/>
          </a:p>
        </p:txBody>
      </p:sp>
    </p:spTree>
    <p:extLst>
      <p:ext uri="{BB962C8B-B14F-4D97-AF65-F5344CB8AC3E}">
        <p14:creationId xmlns:p14="http://schemas.microsoft.com/office/powerpoint/2010/main" val="2011407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xmlns="" id="{F344501F-1323-4147-A834-DD185F8802F1}"/>
              </a:ext>
            </a:extLst>
          </p:cNvPr>
          <p:cNvSpPr>
            <a:spLocks noGrp="1"/>
          </p:cNvSpPr>
          <p:nvPr>
            <p:ph type="dt" sz="half" idx="10"/>
          </p:nvPr>
        </p:nvSpPr>
        <p:spPr/>
        <p:txBody>
          <a:bodyPr/>
          <a:lstStyle>
            <a:lvl1pPr eaLnBrk="0" hangingPunct="0">
              <a:defRPr/>
            </a:lvl1pPr>
          </a:lstStyle>
          <a:p>
            <a:fld id="{A1720152-72CC-4242-A84C-D93177C93232}" type="datetimeFigureOut">
              <a:rPr lang="pt-BR"/>
              <a:pPr/>
              <a:t>08/04/2020</a:t>
            </a:fld>
            <a:endParaRPr lang="pt-BR"/>
          </a:p>
        </p:txBody>
      </p:sp>
      <p:sp>
        <p:nvSpPr>
          <p:cNvPr id="4" name="Espaço Reservado para Rodapé 4">
            <a:extLst>
              <a:ext uri="{FF2B5EF4-FFF2-40B4-BE49-F238E27FC236}">
                <a16:creationId xmlns:a16="http://schemas.microsoft.com/office/drawing/2014/main" xmlns="" id="{F537BBF0-4079-9747-902E-BB090144B012}"/>
              </a:ext>
            </a:extLst>
          </p:cNvPr>
          <p:cNvSpPr>
            <a:spLocks noGrp="1"/>
          </p:cNvSpPr>
          <p:nvPr>
            <p:ph type="ftr" sz="quarter" idx="11"/>
          </p:nvPr>
        </p:nvSpPr>
        <p:spPr/>
        <p:txBody>
          <a:bodyPr/>
          <a:lstStyle>
            <a:lvl1pPr eaLnBrk="0" hangingPunct="0">
              <a:defRPr/>
            </a:lvl1pPr>
          </a:lstStyle>
          <a:p>
            <a:endParaRPr lang="pt-BR"/>
          </a:p>
        </p:txBody>
      </p:sp>
      <p:sp>
        <p:nvSpPr>
          <p:cNvPr id="5" name="Espaço Reservado para Número de Slide 5">
            <a:extLst>
              <a:ext uri="{FF2B5EF4-FFF2-40B4-BE49-F238E27FC236}">
                <a16:creationId xmlns:a16="http://schemas.microsoft.com/office/drawing/2014/main" xmlns="" id="{B629FF03-2A2C-4041-B3C2-C13FFCBC7938}"/>
              </a:ext>
            </a:extLst>
          </p:cNvPr>
          <p:cNvSpPr>
            <a:spLocks noGrp="1"/>
          </p:cNvSpPr>
          <p:nvPr>
            <p:ph type="sldNum" sz="quarter" idx="12"/>
          </p:nvPr>
        </p:nvSpPr>
        <p:spPr/>
        <p:txBody>
          <a:bodyPr/>
          <a:lstStyle>
            <a:lvl1pPr eaLnBrk="0" hangingPunct="0">
              <a:defRPr/>
            </a:lvl1pPr>
          </a:lstStyle>
          <a:p>
            <a:fld id="{5785200B-C239-4AF7-9564-A024D70DD41C}" type="slidenum">
              <a:rPr lang="pt-BR" altLang="pt-BR"/>
              <a:pPr/>
              <a:t>‹nº›</a:t>
            </a:fld>
            <a:endParaRPr lang="pt-BR" altLang="pt-BR"/>
          </a:p>
        </p:txBody>
      </p:sp>
    </p:spTree>
    <p:extLst>
      <p:ext uri="{BB962C8B-B14F-4D97-AF65-F5344CB8AC3E}">
        <p14:creationId xmlns:p14="http://schemas.microsoft.com/office/powerpoint/2010/main" val="2129708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xmlns="" id="{148319DC-2C44-D848-91BF-47D63D7D0AEB}"/>
              </a:ext>
            </a:extLst>
          </p:cNvPr>
          <p:cNvSpPr>
            <a:spLocks noGrp="1"/>
          </p:cNvSpPr>
          <p:nvPr>
            <p:ph type="dt" sz="half" idx="10"/>
          </p:nvPr>
        </p:nvSpPr>
        <p:spPr/>
        <p:txBody>
          <a:bodyPr/>
          <a:lstStyle>
            <a:lvl1pPr eaLnBrk="0" hangingPunct="0">
              <a:defRPr/>
            </a:lvl1pPr>
          </a:lstStyle>
          <a:p>
            <a:fld id="{4279BC8C-47AF-494D-9145-C89A1399254D}" type="datetimeFigureOut">
              <a:rPr lang="pt-BR"/>
              <a:pPr/>
              <a:t>08/04/2020</a:t>
            </a:fld>
            <a:endParaRPr lang="pt-BR"/>
          </a:p>
        </p:txBody>
      </p:sp>
      <p:sp>
        <p:nvSpPr>
          <p:cNvPr id="3" name="Espaço Reservado para Rodapé 4">
            <a:extLst>
              <a:ext uri="{FF2B5EF4-FFF2-40B4-BE49-F238E27FC236}">
                <a16:creationId xmlns:a16="http://schemas.microsoft.com/office/drawing/2014/main" xmlns="" id="{E38DABB6-E0F9-8E49-90CB-B0B27ECD937A}"/>
              </a:ext>
            </a:extLst>
          </p:cNvPr>
          <p:cNvSpPr>
            <a:spLocks noGrp="1"/>
          </p:cNvSpPr>
          <p:nvPr>
            <p:ph type="ftr" sz="quarter" idx="11"/>
          </p:nvPr>
        </p:nvSpPr>
        <p:spPr/>
        <p:txBody>
          <a:bodyPr/>
          <a:lstStyle>
            <a:lvl1pPr eaLnBrk="0" hangingPunct="0">
              <a:defRPr/>
            </a:lvl1pPr>
          </a:lstStyle>
          <a:p>
            <a:endParaRPr lang="pt-BR"/>
          </a:p>
        </p:txBody>
      </p:sp>
      <p:sp>
        <p:nvSpPr>
          <p:cNvPr id="4" name="Espaço Reservado para Número de Slide 5">
            <a:extLst>
              <a:ext uri="{FF2B5EF4-FFF2-40B4-BE49-F238E27FC236}">
                <a16:creationId xmlns:a16="http://schemas.microsoft.com/office/drawing/2014/main" xmlns="" id="{C31B7685-263A-FA42-8902-7ADD7590A810}"/>
              </a:ext>
            </a:extLst>
          </p:cNvPr>
          <p:cNvSpPr>
            <a:spLocks noGrp="1"/>
          </p:cNvSpPr>
          <p:nvPr>
            <p:ph type="sldNum" sz="quarter" idx="12"/>
          </p:nvPr>
        </p:nvSpPr>
        <p:spPr/>
        <p:txBody>
          <a:bodyPr/>
          <a:lstStyle>
            <a:lvl1pPr eaLnBrk="0" hangingPunct="0">
              <a:defRPr/>
            </a:lvl1pPr>
          </a:lstStyle>
          <a:p>
            <a:fld id="{8E6F5CDD-64E6-46A7-9752-E27C71BE6D16}" type="slidenum">
              <a:rPr lang="pt-BR" altLang="pt-BR"/>
              <a:pPr/>
              <a:t>‹nº›</a:t>
            </a:fld>
            <a:endParaRPr lang="pt-BR" altLang="pt-BR"/>
          </a:p>
        </p:txBody>
      </p:sp>
    </p:spTree>
    <p:extLst>
      <p:ext uri="{BB962C8B-B14F-4D97-AF65-F5344CB8AC3E}">
        <p14:creationId xmlns:p14="http://schemas.microsoft.com/office/powerpoint/2010/main" val="84699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xmlns="" id="{AE681F1F-BF79-D54F-B2D7-FCB04ECCAF51}"/>
              </a:ext>
            </a:extLst>
          </p:cNvPr>
          <p:cNvSpPr>
            <a:spLocks noGrp="1"/>
          </p:cNvSpPr>
          <p:nvPr>
            <p:ph type="dt" sz="half" idx="10"/>
          </p:nvPr>
        </p:nvSpPr>
        <p:spPr/>
        <p:txBody>
          <a:bodyPr/>
          <a:lstStyle>
            <a:lvl1pPr eaLnBrk="0" hangingPunct="0">
              <a:defRPr/>
            </a:lvl1pPr>
          </a:lstStyle>
          <a:p>
            <a:fld id="{2D1EB7CA-9D54-4428-B6D8-A35CC50DAE2D}"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8CCE1070-5D1B-BD40-A648-EB965E91B96A}"/>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0AA815CA-99F5-4746-88D6-7293F50605E8}"/>
              </a:ext>
            </a:extLst>
          </p:cNvPr>
          <p:cNvSpPr>
            <a:spLocks noGrp="1"/>
          </p:cNvSpPr>
          <p:nvPr>
            <p:ph type="sldNum" sz="quarter" idx="12"/>
          </p:nvPr>
        </p:nvSpPr>
        <p:spPr/>
        <p:txBody>
          <a:bodyPr/>
          <a:lstStyle>
            <a:lvl1pPr eaLnBrk="0" hangingPunct="0">
              <a:defRPr/>
            </a:lvl1pPr>
          </a:lstStyle>
          <a:p>
            <a:fld id="{B6239766-6ACD-400B-A068-EF46AD56EF37}" type="slidenum">
              <a:rPr lang="pt-BR" altLang="pt-BR"/>
              <a:pPr/>
              <a:t>‹nº›</a:t>
            </a:fld>
            <a:endParaRPr lang="pt-BR" altLang="pt-BR"/>
          </a:p>
        </p:txBody>
      </p:sp>
    </p:spTree>
    <p:extLst>
      <p:ext uri="{BB962C8B-B14F-4D97-AF65-F5344CB8AC3E}">
        <p14:creationId xmlns:p14="http://schemas.microsoft.com/office/powerpoint/2010/main" val="317754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5FA5758A-5937-4FA8-91B2-456BD480E0A8}"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6"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E169AD18-2E11-460B-A9F4-766C0AF33694}" type="slidenum">
              <a:rPr lang="pt-BR" altLang="pt-BR"/>
              <a:pPr/>
              <a:t>‹nº›</a:t>
            </a:fld>
            <a:endParaRPr lang="pt-BR" altLang="pt-BR"/>
          </a:p>
        </p:txBody>
      </p:sp>
    </p:spTree>
    <p:extLst>
      <p:ext uri="{BB962C8B-B14F-4D97-AF65-F5344CB8AC3E}">
        <p14:creationId xmlns:p14="http://schemas.microsoft.com/office/powerpoint/2010/main" val="3677716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xmlns="" id="{AB85D0B8-9789-5F4B-BD3F-D07FCC216F1B}"/>
              </a:ext>
            </a:extLst>
          </p:cNvPr>
          <p:cNvSpPr>
            <a:spLocks noGrp="1"/>
          </p:cNvSpPr>
          <p:nvPr>
            <p:ph type="dt" sz="half" idx="10"/>
          </p:nvPr>
        </p:nvSpPr>
        <p:spPr/>
        <p:txBody>
          <a:bodyPr/>
          <a:lstStyle>
            <a:lvl1pPr eaLnBrk="0" hangingPunct="0">
              <a:defRPr/>
            </a:lvl1pPr>
          </a:lstStyle>
          <a:p>
            <a:fld id="{610E2324-3505-4DAD-AA8A-63D367D4037F}"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FC5DBB4C-6AB9-354F-8D99-4A642FF98F07}"/>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84A6249F-190D-4E44-ADDB-6208662A71C6}"/>
              </a:ext>
            </a:extLst>
          </p:cNvPr>
          <p:cNvSpPr>
            <a:spLocks noGrp="1"/>
          </p:cNvSpPr>
          <p:nvPr>
            <p:ph type="sldNum" sz="quarter" idx="12"/>
          </p:nvPr>
        </p:nvSpPr>
        <p:spPr/>
        <p:txBody>
          <a:bodyPr/>
          <a:lstStyle>
            <a:lvl1pPr eaLnBrk="0" hangingPunct="0">
              <a:defRPr/>
            </a:lvl1pPr>
          </a:lstStyle>
          <a:p>
            <a:fld id="{498CDC7C-348A-4763-837E-E3C70444897A}" type="slidenum">
              <a:rPr lang="pt-BR" altLang="pt-BR"/>
              <a:pPr/>
              <a:t>‹nº›</a:t>
            </a:fld>
            <a:endParaRPr lang="pt-BR" altLang="pt-BR"/>
          </a:p>
        </p:txBody>
      </p:sp>
    </p:spTree>
    <p:extLst>
      <p:ext uri="{BB962C8B-B14F-4D97-AF65-F5344CB8AC3E}">
        <p14:creationId xmlns:p14="http://schemas.microsoft.com/office/powerpoint/2010/main" val="997269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25416094-E8D7-E842-ACA2-DACF49385076}"/>
              </a:ext>
            </a:extLst>
          </p:cNvPr>
          <p:cNvSpPr>
            <a:spLocks noGrp="1"/>
          </p:cNvSpPr>
          <p:nvPr>
            <p:ph type="dt" sz="half" idx="10"/>
          </p:nvPr>
        </p:nvSpPr>
        <p:spPr/>
        <p:txBody>
          <a:bodyPr/>
          <a:lstStyle>
            <a:lvl1pPr eaLnBrk="0" hangingPunct="0">
              <a:defRPr/>
            </a:lvl1pPr>
          </a:lstStyle>
          <a:p>
            <a:fld id="{B34FCDF3-5062-4EE6-903B-843A96659BBF}"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87AFA665-B873-3F40-89D5-3DADE8DDCB3C}"/>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4C7327B2-52B2-0D4E-9BE0-B3A895DA69F7}"/>
              </a:ext>
            </a:extLst>
          </p:cNvPr>
          <p:cNvSpPr>
            <a:spLocks noGrp="1"/>
          </p:cNvSpPr>
          <p:nvPr>
            <p:ph type="sldNum" sz="quarter" idx="12"/>
          </p:nvPr>
        </p:nvSpPr>
        <p:spPr/>
        <p:txBody>
          <a:bodyPr/>
          <a:lstStyle>
            <a:lvl1pPr eaLnBrk="0" hangingPunct="0">
              <a:defRPr/>
            </a:lvl1pPr>
          </a:lstStyle>
          <a:p>
            <a:fld id="{B91A3279-94E2-44FB-BFF1-0CA2A8D707A6}" type="slidenum">
              <a:rPr lang="pt-BR" altLang="pt-BR"/>
              <a:pPr/>
              <a:t>‹nº›</a:t>
            </a:fld>
            <a:endParaRPr lang="pt-BR" altLang="pt-BR"/>
          </a:p>
        </p:txBody>
      </p:sp>
    </p:spTree>
    <p:extLst>
      <p:ext uri="{BB962C8B-B14F-4D97-AF65-F5344CB8AC3E}">
        <p14:creationId xmlns:p14="http://schemas.microsoft.com/office/powerpoint/2010/main" val="3853982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502746FF-E111-E34C-AA54-5DC10917D566}"/>
              </a:ext>
            </a:extLst>
          </p:cNvPr>
          <p:cNvSpPr>
            <a:spLocks noGrp="1"/>
          </p:cNvSpPr>
          <p:nvPr>
            <p:ph type="dt" sz="half" idx="10"/>
          </p:nvPr>
        </p:nvSpPr>
        <p:spPr/>
        <p:txBody>
          <a:bodyPr/>
          <a:lstStyle>
            <a:lvl1pPr eaLnBrk="0" hangingPunct="0">
              <a:defRPr/>
            </a:lvl1pPr>
          </a:lstStyle>
          <a:p>
            <a:fld id="{BB0D72E5-2A26-45D5-9C49-51237009499E}"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A7E5409C-5F8D-0F4C-A8F1-F2EC01B83DB2}"/>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13053545-5173-EC4E-A6A0-912C9EC04FEF}"/>
              </a:ext>
            </a:extLst>
          </p:cNvPr>
          <p:cNvSpPr>
            <a:spLocks noGrp="1"/>
          </p:cNvSpPr>
          <p:nvPr>
            <p:ph type="sldNum" sz="quarter" idx="12"/>
          </p:nvPr>
        </p:nvSpPr>
        <p:spPr/>
        <p:txBody>
          <a:bodyPr/>
          <a:lstStyle>
            <a:lvl1pPr eaLnBrk="0" hangingPunct="0">
              <a:defRPr/>
            </a:lvl1pPr>
          </a:lstStyle>
          <a:p>
            <a:fld id="{3AA70D99-040D-4F0E-98A3-780E17957613}" type="slidenum">
              <a:rPr lang="pt-BR" altLang="pt-BR"/>
              <a:pPr/>
              <a:t>‹nº›</a:t>
            </a:fld>
            <a:endParaRPr lang="pt-BR" altLang="pt-BR"/>
          </a:p>
        </p:txBody>
      </p:sp>
    </p:spTree>
    <p:extLst>
      <p:ext uri="{BB962C8B-B14F-4D97-AF65-F5344CB8AC3E}">
        <p14:creationId xmlns:p14="http://schemas.microsoft.com/office/powerpoint/2010/main" val="1957297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4FA5EC91-6B10-FF40-89B7-2D7688C9022A}"/>
              </a:ext>
            </a:extLst>
          </p:cNvPr>
          <p:cNvSpPr>
            <a:spLocks noGrp="1"/>
          </p:cNvSpPr>
          <p:nvPr>
            <p:ph type="dt" sz="half" idx="10"/>
          </p:nvPr>
        </p:nvSpPr>
        <p:spPr/>
        <p:txBody>
          <a:bodyPr/>
          <a:lstStyle>
            <a:lvl1pPr eaLnBrk="0" hangingPunct="0">
              <a:defRPr/>
            </a:lvl1pPr>
          </a:lstStyle>
          <a:p>
            <a:fld id="{1BD8F896-0783-4CB0-AC06-9787D4C20BC8}"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D31681B0-104A-2643-A70A-41F3F0F12098}"/>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50A1CA55-4410-AB4A-8830-331C9CA4A6D2}"/>
              </a:ext>
            </a:extLst>
          </p:cNvPr>
          <p:cNvSpPr>
            <a:spLocks noGrp="1"/>
          </p:cNvSpPr>
          <p:nvPr>
            <p:ph type="sldNum" sz="quarter" idx="12"/>
          </p:nvPr>
        </p:nvSpPr>
        <p:spPr/>
        <p:txBody>
          <a:bodyPr/>
          <a:lstStyle>
            <a:lvl1pPr eaLnBrk="0" hangingPunct="0">
              <a:defRPr/>
            </a:lvl1pPr>
          </a:lstStyle>
          <a:p>
            <a:fld id="{AD4FD55B-CE94-40E7-B581-9B3767ADD2FB}" type="slidenum">
              <a:rPr lang="pt-BR" altLang="pt-BR"/>
              <a:pPr/>
              <a:t>‹nº›</a:t>
            </a:fld>
            <a:endParaRPr lang="pt-BR" altLang="pt-BR"/>
          </a:p>
        </p:txBody>
      </p:sp>
    </p:spTree>
    <p:extLst>
      <p:ext uri="{BB962C8B-B14F-4D97-AF65-F5344CB8AC3E}">
        <p14:creationId xmlns:p14="http://schemas.microsoft.com/office/powerpoint/2010/main" val="1785929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3394B823-F334-1848-85AD-2F399E8ADE12}"/>
              </a:ext>
            </a:extLst>
          </p:cNvPr>
          <p:cNvSpPr>
            <a:spLocks noGrp="1"/>
          </p:cNvSpPr>
          <p:nvPr>
            <p:ph type="dt" sz="half" idx="10"/>
          </p:nvPr>
        </p:nvSpPr>
        <p:spPr/>
        <p:txBody>
          <a:bodyPr/>
          <a:lstStyle>
            <a:lvl1pPr eaLnBrk="0" hangingPunct="0">
              <a:defRPr/>
            </a:lvl1pPr>
          </a:lstStyle>
          <a:p>
            <a:fld id="{F051CBDC-9E9D-4E30-9CDC-F7772DA9EB86}"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23878317-38E9-034D-BE11-6EC84125AD82}"/>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40B4CA1E-439D-8143-AE8F-09FC32FDED33}"/>
              </a:ext>
            </a:extLst>
          </p:cNvPr>
          <p:cNvSpPr>
            <a:spLocks noGrp="1"/>
          </p:cNvSpPr>
          <p:nvPr>
            <p:ph type="sldNum" sz="quarter" idx="12"/>
          </p:nvPr>
        </p:nvSpPr>
        <p:spPr/>
        <p:txBody>
          <a:bodyPr/>
          <a:lstStyle>
            <a:lvl1pPr eaLnBrk="0" hangingPunct="0">
              <a:defRPr/>
            </a:lvl1pPr>
          </a:lstStyle>
          <a:p>
            <a:fld id="{C8693BFE-E0F4-4852-BAA7-807F3665E110}" type="slidenum">
              <a:rPr lang="pt-BR" altLang="pt-BR"/>
              <a:pPr/>
              <a:t>‹nº›</a:t>
            </a:fld>
            <a:endParaRPr lang="pt-BR" altLang="pt-BR"/>
          </a:p>
        </p:txBody>
      </p:sp>
    </p:spTree>
    <p:extLst>
      <p:ext uri="{BB962C8B-B14F-4D97-AF65-F5344CB8AC3E}">
        <p14:creationId xmlns:p14="http://schemas.microsoft.com/office/powerpoint/2010/main" val="4099738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xmlns="" id="{9CB54A52-0EEF-D745-A495-B8B427869FF5}"/>
              </a:ext>
            </a:extLst>
          </p:cNvPr>
          <p:cNvSpPr>
            <a:spLocks noGrp="1"/>
          </p:cNvSpPr>
          <p:nvPr>
            <p:ph type="dt" sz="half" idx="10"/>
          </p:nvPr>
        </p:nvSpPr>
        <p:spPr/>
        <p:txBody>
          <a:bodyPr/>
          <a:lstStyle>
            <a:lvl1pPr eaLnBrk="0" hangingPunct="0">
              <a:defRPr/>
            </a:lvl1pPr>
          </a:lstStyle>
          <a:p>
            <a:fld id="{465ABE96-3AEA-4F2A-BCA6-009A29D18472}"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B2D634CA-7F25-8840-A0E2-589F84797E09}"/>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C19B8152-E039-9847-9B86-CD6584611C2E}"/>
              </a:ext>
            </a:extLst>
          </p:cNvPr>
          <p:cNvSpPr>
            <a:spLocks noGrp="1"/>
          </p:cNvSpPr>
          <p:nvPr>
            <p:ph type="sldNum" sz="quarter" idx="12"/>
          </p:nvPr>
        </p:nvSpPr>
        <p:spPr/>
        <p:txBody>
          <a:bodyPr/>
          <a:lstStyle>
            <a:lvl1pPr eaLnBrk="0" hangingPunct="0">
              <a:defRPr/>
            </a:lvl1pPr>
          </a:lstStyle>
          <a:p>
            <a:fld id="{793FD094-91E7-4EF1-BFCB-DD220D3BC9D2}" type="slidenum">
              <a:rPr lang="pt-BR" altLang="pt-BR"/>
              <a:pPr/>
              <a:t>‹nº›</a:t>
            </a:fld>
            <a:endParaRPr lang="pt-BR" altLang="pt-BR"/>
          </a:p>
        </p:txBody>
      </p:sp>
    </p:spTree>
    <p:extLst>
      <p:ext uri="{BB962C8B-B14F-4D97-AF65-F5344CB8AC3E}">
        <p14:creationId xmlns:p14="http://schemas.microsoft.com/office/powerpoint/2010/main" val="2655953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xmlns="" id="{4190C340-F0C7-184F-AA39-B012E4B61151}"/>
              </a:ext>
            </a:extLst>
          </p:cNvPr>
          <p:cNvSpPr>
            <a:spLocks noGrp="1"/>
          </p:cNvSpPr>
          <p:nvPr>
            <p:ph type="dt" sz="half" idx="10"/>
          </p:nvPr>
        </p:nvSpPr>
        <p:spPr/>
        <p:txBody>
          <a:bodyPr/>
          <a:lstStyle>
            <a:lvl1pPr eaLnBrk="0" hangingPunct="0">
              <a:defRPr/>
            </a:lvl1pPr>
          </a:lstStyle>
          <a:p>
            <a:fld id="{1D381698-46C7-4FD4-88F2-7F089BE89AA2}"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7BD29E89-2AC9-D440-84AD-9C5C7B48B8F9}"/>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395177AB-2ACA-3043-A2D3-0F4B911DF6B4}"/>
              </a:ext>
            </a:extLst>
          </p:cNvPr>
          <p:cNvSpPr>
            <a:spLocks noGrp="1"/>
          </p:cNvSpPr>
          <p:nvPr>
            <p:ph type="sldNum" sz="quarter" idx="12"/>
          </p:nvPr>
        </p:nvSpPr>
        <p:spPr/>
        <p:txBody>
          <a:bodyPr/>
          <a:lstStyle>
            <a:lvl1pPr eaLnBrk="0" hangingPunct="0">
              <a:defRPr/>
            </a:lvl1pPr>
          </a:lstStyle>
          <a:p>
            <a:fld id="{B8E7C2FD-E89B-47ED-A42C-5234424C78EA}" type="slidenum">
              <a:rPr lang="pt-BR" altLang="pt-BR"/>
              <a:pPr/>
              <a:t>‹nº›</a:t>
            </a:fld>
            <a:endParaRPr lang="pt-BR" altLang="pt-BR"/>
          </a:p>
        </p:txBody>
      </p:sp>
    </p:spTree>
    <p:extLst>
      <p:ext uri="{BB962C8B-B14F-4D97-AF65-F5344CB8AC3E}">
        <p14:creationId xmlns:p14="http://schemas.microsoft.com/office/powerpoint/2010/main" val="122784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xmlns="" id="{5CC9B291-D2DC-EB49-BB44-CDB4B2238F02}"/>
              </a:ext>
            </a:extLst>
          </p:cNvPr>
          <p:cNvSpPr>
            <a:spLocks noGrp="1"/>
          </p:cNvSpPr>
          <p:nvPr>
            <p:ph type="dt" sz="half" idx="10"/>
          </p:nvPr>
        </p:nvSpPr>
        <p:spPr/>
        <p:txBody>
          <a:bodyPr/>
          <a:lstStyle>
            <a:lvl1pPr eaLnBrk="0" hangingPunct="0">
              <a:defRPr/>
            </a:lvl1pPr>
          </a:lstStyle>
          <a:p>
            <a:fld id="{80F864B5-2AEB-4E30-BFF4-B6E5034EA395}" type="datetimeFigureOut">
              <a:rPr lang="pt-BR"/>
              <a:pPr/>
              <a:t>08/04/2020</a:t>
            </a:fld>
            <a:endParaRPr lang="pt-BR"/>
          </a:p>
        </p:txBody>
      </p:sp>
      <p:sp>
        <p:nvSpPr>
          <p:cNvPr id="8" name="Espaço Reservado para Rodapé 4">
            <a:extLst>
              <a:ext uri="{FF2B5EF4-FFF2-40B4-BE49-F238E27FC236}">
                <a16:creationId xmlns:a16="http://schemas.microsoft.com/office/drawing/2014/main" xmlns="" id="{015A42F8-7F07-BB45-90BE-99CA9FF9C4E9}"/>
              </a:ext>
            </a:extLst>
          </p:cNvPr>
          <p:cNvSpPr>
            <a:spLocks noGrp="1"/>
          </p:cNvSpPr>
          <p:nvPr>
            <p:ph type="ftr" sz="quarter" idx="11"/>
          </p:nvPr>
        </p:nvSpPr>
        <p:spPr/>
        <p:txBody>
          <a:bodyPr/>
          <a:lstStyle>
            <a:lvl1pPr eaLnBrk="0" hangingPunct="0">
              <a:defRPr/>
            </a:lvl1pPr>
          </a:lstStyle>
          <a:p>
            <a:endParaRPr lang="pt-BR"/>
          </a:p>
        </p:txBody>
      </p:sp>
      <p:sp>
        <p:nvSpPr>
          <p:cNvPr id="9" name="Espaço Reservado para Número de Slide 5">
            <a:extLst>
              <a:ext uri="{FF2B5EF4-FFF2-40B4-BE49-F238E27FC236}">
                <a16:creationId xmlns:a16="http://schemas.microsoft.com/office/drawing/2014/main" xmlns="" id="{C123FCF2-C14F-5E4D-918B-F3B58EFBA8CE}"/>
              </a:ext>
            </a:extLst>
          </p:cNvPr>
          <p:cNvSpPr>
            <a:spLocks noGrp="1"/>
          </p:cNvSpPr>
          <p:nvPr>
            <p:ph type="sldNum" sz="quarter" idx="12"/>
          </p:nvPr>
        </p:nvSpPr>
        <p:spPr/>
        <p:txBody>
          <a:bodyPr/>
          <a:lstStyle>
            <a:lvl1pPr eaLnBrk="0" hangingPunct="0">
              <a:defRPr/>
            </a:lvl1pPr>
          </a:lstStyle>
          <a:p>
            <a:fld id="{F1E2B62D-0CEB-426B-B063-7E251FCB9652}" type="slidenum">
              <a:rPr lang="pt-BR" altLang="pt-BR"/>
              <a:pPr/>
              <a:t>‹nº›</a:t>
            </a:fld>
            <a:endParaRPr lang="pt-BR" altLang="pt-BR"/>
          </a:p>
        </p:txBody>
      </p:sp>
    </p:spTree>
    <p:extLst>
      <p:ext uri="{BB962C8B-B14F-4D97-AF65-F5344CB8AC3E}">
        <p14:creationId xmlns:p14="http://schemas.microsoft.com/office/powerpoint/2010/main" val="3363358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xmlns="" id="{BFF07771-1307-D447-A6A4-C528A82E5486}"/>
              </a:ext>
            </a:extLst>
          </p:cNvPr>
          <p:cNvSpPr>
            <a:spLocks noGrp="1"/>
          </p:cNvSpPr>
          <p:nvPr>
            <p:ph type="dt" sz="half" idx="10"/>
          </p:nvPr>
        </p:nvSpPr>
        <p:spPr/>
        <p:txBody>
          <a:bodyPr/>
          <a:lstStyle>
            <a:lvl1pPr eaLnBrk="0" hangingPunct="0">
              <a:defRPr/>
            </a:lvl1pPr>
          </a:lstStyle>
          <a:p>
            <a:fld id="{EB3986C4-ED05-47AE-934D-E2D1FD22BEA7}" type="datetimeFigureOut">
              <a:rPr lang="pt-BR"/>
              <a:pPr/>
              <a:t>08/04/2020</a:t>
            </a:fld>
            <a:endParaRPr lang="pt-BR"/>
          </a:p>
        </p:txBody>
      </p:sp>
      <p:sp>
        <p:nvSpPr>
          <p:cNvPr id="4" name="Espaço Reservado para Rodapé 4">
            <a:extLst>
              <a:ext uri="{FF2B5EF4-FFF2-40B4-BE49-F238E27FC236}">
                <a16:creationId xmlns:a16="http://schemas.microsoft.com/office/drawing/2014/main" xmlns="" id="{4C4077B5-4AE5-C74E-87A2-FC368C41211E}"/>
              </a:ext>
            </a:extLst>
          </p:cNvPr>
          <p:cNvSpPr>
            <a:spLocks noGrp="1"/>
          </p:cNvSpPr>
          <p:nvPr>
            <p:ph type="ftr" sz="quarter" idx="11"/>
          </p:nvPr>
        </p:nvSpPr>
        <p:spPr/>
        <p:txBody>
          <a:bodyPr/>
          <a:lstStyle>
            <a:lvl1pPr eaLnBrk="0" hangingPunct="0">
              <a:defRPr/>
            </a:lvl1pPr>
          </a:lstStyle>
          <a:p>
            <a:endParaRPr lang="pt-BR"/>
          </a:p>
        </p:txBody>
      </p:sp>
      <p:sp>
        <p:nvSpPr>
          <p:cNvPr id="5" name="Espaço Reservado para Número de Slide 5">
            <a:extLst>
              <a:ext uri="{FF2B5EF4-FFF2-40B4-BE49-F238E27FC236}">
                <a16:creationId xmlns:a16="http://schemas.microsoft.com/office/drawing/2014/main" xmlns="" id="{FEC6DB2A-7620-B649-80B3-6D83A58A1132}"/>
              </a:ext>
            </a:extLst>
          </p:cNvPr>
          <p:cNvSpPr>
            <a:spLocks noGrp="1"/>
          </p:cNvSpPr>
          <p:nvPr>
            <p:ph type="sldNum" sz="quarter" idx="12"/>
          </p:nvPr>
        </p:nvSpPr>
        <p:spPr/>
        <p:txBody>
          <a:bodyPr/>
          <a:lstStyle>
            <a:lvl1pPr eaLnBrk="0" hangingPunct="0">
              <a:defRPr/>
            </a:lvl1pPr>
          </a:lstStyle>
          <a:p>
            <a:fld id="{6DE10790-5E5E-435E-8607-ABB163974832}" type="slidenum">
              <a:rPr lang="pt-BR" altLang="pt-BR"/>
              <a:pPr/>
              <a:t>‹nº›</a:t>
            </a:fld>
            <a:endParaRPr lang="pt-BR" altLang="pt-BR"/>
          </a:p>
        </p:txBody>
      </p:sp>
    </p:spTree>
    <p:extLst>
      <p:ext uri="{BB962C8B-B14F-4D97-AF65-F5344CB8AC3E}">
        <p14:creationId xmlns:p14="http://schemas.microsoft.com/office/powerpoint/2010/main" val="3338232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xmlns="" id="{A40C16F2-02AB-724E-ABD6-64B59CA94B87}"/>
              </a:ext>
            </a:extLst>
          </p:cNvPr>
          <p:cNvSpPr>
            <a:spLocks noGrp="1"/>
          </p:cNvSpPr>
          <p:nvPr>
            <p:ph type="dt" sz="half" idx="10"/>
          </p:nvPr>
        </p:nvSpPr>
        <p:spPr/>
        <p:txBody>
          <a:bodyPr/>
          <a:lstStyle>
            <a:lvl1pPr eaLnBrk="0" hangingPunct="0">
              <a:defRPr/>
            </a:lvl1pPr>
          </a:lstStyle>
          <a:p>
            <a:fld id="{E8F675AB-54B4-4CD6-9C38-359E2A13C160}" type="datetimeFigureOut">
              <a:rPr lang="pt-BR"/>
              <a:pPr/>
              <a:t>08/04/2020</a:t>
            </a:fld>
            <a:endParaRPr lang="pt-BR"/>
          </a:p>
        </p:txBody>
      </p:sp>
      <p:sp>
        <p:nvSpPr>
          <p:cNvPr id="3" name="Espaço Reservado para Rodapé 4">
            <a:extLst>
              <a:ext uri="{FF2B5EF4-FFF2-40B4-BE49-F238E27FC236}">
                <a16:creationId xmlns:a16="http://schemas.microsoft.com/office/drawing/2014/main" xmlns="" id="{EABCF698-56B1-BA48-9BA8-A7A8D70081A3}"/>
              </a:ext>
            </a:extLst>
          </p:cNvPr>
          <p:cNvSpPr>
            <a:spLocks noGrp="1"/>
          </p:cNvSpPr>
          <p:nvPr>
            <p:ph type="ftr" sz="quarter" idx="11"/>
          </p:nvPr>
        </p:nvSpPr>
        <p:spPr/>
        <p:txBody>
          <a:bodyPr/>
          <a:lstStyle>
            <a:lvl1pPr eaLnBrk="0" hangingPunct="0">
              <a:defRPr/>
            </a:lvl1pPr>
          </a:lstStyle>
          <a:p>
            <a:endParaRPr lang="pt-BR"/>
          </a:p>
        </p:txBody>
      </p:sp>
      <p:sp>
        <p:nvSpPr>
          <p:cNvPr id="4" name="Espaço Reservado para Número de Slide 5">
            <a:extLst>
              <a:ext uri="{FF2B5EF4-FFF2-40B4-BE49-F238E27FC236}">
                <a16:creationId xmlns:a16="http://schemas.microsoft.com/office/drawing/2014/main" xmlns="" id="{EADA0462-E76C-1948-98A8-D8C546FCC9DD}"/>
              </a:ext>
            </a:extLst>
          </p:cNvPr>
          <p:cNvSpPr>
            <a:spLocks noGrp="1"/>
          </p:cNvSpPr>
          <p:nvPr>
            <p:ph type="sldNum" sz="quarter" idx="12"/>
          </p:nvPr>
        </p:nvSpPr>
        <p:spPr/>
        <p:txBody>
          <a:bodyPr/>
          <a:lstStyle>
            <a:lvl1pPr eaLnBrk="0" hangingPunct="0">
              <a:defRPr/>
            </a:lvl1pPr>
          </a:lstStyle>
          <a:p>
            <a:fld id="{42225926-D3BB-467C-8739-1166718716E5}" type="slidenum">
              <a:rPr lang="pt-BR" altLang="pt-BR"/>
              <a:pPr/>
              <a:t>‹nº›</a:t>
            </a:fld>
            <a:endParaRPr lang="pt-BR" altLang="pt-BR"/>
          </a:p>
        </p:txBody>
      </p:sp>
    </p:spTree>
    <p:extLst>
      <p:ext uri="{BB962C8B-B14F-4D97-AF65-F5344CB8AC3E}">
        <p14:creationId xmlns:p14="http://schemas.microsoft.com/office/powerpoint/2010/main" val="133943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A9576236-2AAC-4646-9E05-8A4E3EC3C3D3}"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6"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A1D02E0D-0E6C-44CB-A191-A76311052B6B}" type="slidenum">
              <a:rPr lang="pt-BR" altLang="pt-BR"/>
              <a:pPr/>
              <a:t>‹nº›</a:t>
            </a:fld>
            <a:endParaRPr lang="pt-BR" altLang="pt-BR"/>
          </a:p>
        </p:txBody>
      </p:sp>
    </p:spTree>
    <p:extLst>
      <p:ext uri="{BB962C8B-B14F-4D97-AF65-F5344CB8AC3E}">
        <p14:creationId xmlns:p14="http://schemas.microsoft.com/office/powerpoint/2010/main" val="30956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xmlns="" id="{57FD51D6-807C-8B47-803F-EC3CD2C45F43}"/>
              </a:ext>
            </a:extLst>
          </p:cNvPr>
          <p:cNvSpPr>
            <a:spLocks noGrp="1"/>
          </p:cNvSpPr>
          <p:nvPr>
            <p:ph type="dt" sz="half" idx="10"/>
          </p:nvPr>
        </p:nvSpPr>
        <p:spPr/>
        <p:txBody>
          <a:bodyPr/>
          <a:lstStyle>
            <a:lvl1pPr eaLnBrk="0" hangingPunct="0">
              <a:defRPr/>
            </a:lvl1pPr>
          </a:lstStyle>
          <a:p>
            <a:fld id="{7B66EB83-3E16-48F1-9DD9-F87F47BDC870}"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0965AF1B-A11F-904F-8F42-086A6AB9AC61}"/>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BA8C66E2-D2A0-8042-81E1-9BEEB3BBABA9}"/>
              </a:ext>
            </a:extLst>
          </p:cNvPr>
          <p:cNvSpPr>
            <a:spLocks noGrp="1"/>
          </p:cNvSpPr>
          <p:nvPr>
            <p:ph type="sldNum" sz="quarter" idx="12"/>
          </p:nvPr>
        </p:nvSpPr>
        <p:spPr/>
        <p:txBody>
          <a:bodyPr/>
          <a:lstStyle>
            <a:lvl1pPr eaLnBrk="0" hangingPunct="0">
              <a:defRPr/>
            </a:lvl1pPr>
          </a:lstStyle>
          <a:p>
            <a:fld id="{8147A2B7-A4EA-4241-A01D-82358306FBE4}" type="slidenum">
              <a:rPr lang="pt-BR" altLang="pt-BR"/>
              <a:pPr/>
              <a:t>‹nº›</a:t>
            </a:fld>
            <a:endParaRPr lang="pt-BR" altLang="pt-BR"/>
          </a:p>
        </p:txBody>
      </p:sp>
    </p:spTree>
    <p:extLst>
      <p:ext uri="{BB962C8B-B14F-4D97-AF65-F5344CB8AC3E}">
        <p14:creationId xmlns:p14="http://schemas.microsoft.com/office/powerpoint/2010/main" val="1435490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xmlns="" id="{4132A6BF-5CD4-334E-84AC-51938A9DF08D}"/>
              </a:ext>
            </a:extLst>
          </p:cNvPr>
          <p:cNvSpPr>
            <a:spLocks noGrp="1"/>
          </p:cNvSpPr>
          <p:nvPr>
            <p:ph type="dt" sz="half" idx="10"/>
          </p:nvPr>
        </p:nvSpPr>
        <p:spPr/>
        <p:txBody>
          <a:bodyPr/>
          <a:lstStyle>
            <a:lvl1pPr eaLnBrk="0" hangingPunct="0">
              <a:defRPr/>
            </a:lvl1pPr>
          </a:lstStyle>
          <a:p>
            <a:fld id="{52AA4118-B86D-4984-A91C-52AC8F65F509}"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0D5D7806-B085-6E4E-8DD4-97E19325CA81}"/>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8BC5F2D0-2F7A-F543-9C84-766D2B0AC5E9}"/>
              </a:ext>
            </a:extLst>
          </p:cNvPr>
          <p:cNvSpPr>
            <a:spLocks noGrp="1"/>
          </p:cNvSpPr>
          <p:nvPr>
            <p:ph type="sldNum" sz="quarter" idx="12"/>
          </p:nvPr>
        </p:nvSpPr>
        <p:spPr/>
        <p:txBody>
          <a:bodyPr/>
          <a:lstStyle>
            <a:lvl1pPr eaLnBrk="0" hangingPunct="0">
              <a:defRPr/>
            </a:lvl1pPr>
          </a:lstStyle>
          <a:p>
            <a:fld id="{493A1568-6B7E-4196-8280-849DA313BF7C}" type="slidenum">
              <a:rPr lang="pt-BR" altLang="pt-BR"/>
              <a:pPr/>
              <a:t>‹nº›</a:t>
            </a:fld>
            <a:endParaRPr lang="pt-BR" altLang="pt-BR"/>
          </a:p>
        </p:txBody>
      </p:sp>
    </p:spTree>
    <p:extLst>
      <p:ext uri="{BB962C8B-B14F-4D97-AF65-F5344CB8AC3E}">
        <p14:creationId xmlns:p14="http://schemas.microsoft.com/office/powerpoint/2010/main" val="1833999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B33A8D34-0C13-0345-B8AA-554487E793CC}"/>
              </a:ext>
            </a:extLst>
          </p:cNvPr>
          <p:cNvSpPr>
            <a:spLocks noGrp="1"/>
          </p:cNvSpPr>
          <p:nvPr>
            <p:ph type="dt" sz="half" idx="10"/>
          </p:nvPr>
        </p:nvSpPr>
        <p:spPr/>
        <p:txBody>
          <a:bodyPr/>
          <a:lstStyle>
            <a:lvl1pPr eaLnBrk="0" hangingPunct="0">
              <a:defRPr/>
            </a:lvl1pPr>
          </a:lstStyle>
          <a:p>
            <a:fld id="{24F3B417-B215-4B9F-A030-A7479DD5ABAC}"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5A99A6F7-7CB2-8343-9866-FE84C0E3DB71}"/>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D0820543-240C-6545-B57C-DFE9B1C9A027}"/>
              </a:ext>
            </a:extLst>
          </p:cNvPr>
          <p:cNvSpPr>
            <a:spLocks noGrp="1"/>
          </p:cNvSpPr>
          <p:nvPr>
            <p:ph type="sldNum" sz="quarter" idx="12"/>
          </p:nvPr>
        </p:nvSpPr>
        <p:spPr/>
        <p:txBody>
          <a:bodyPr/>
          <a:lstStyle>
            <a:lvl1pPr eaLnBrk="0" hangingPunct="0">
              <a:defRPr/>
            </a:lvl1pPr>
          </a:lstStyle>
          <a:p>
            <a:fld id="{7F0EABC9-559C-4FF8-AFCC-DEC6D4929D71}" type="slidenum">
              <a:rPr lang="pt-BR" altLang="pt-BR"/>
              <a:pPr/>
              <a:t>‹nº›</a:t>
            </a:fld>
            <a:endParaRPr lang="pt-BR" altLang="pt-BR"/>
          </a:p>
        </p:txBody>
      </p:sp>
    </p:spTree>
    <p:extLst>
      <p:ext uri="{BB962C8B-B14F-4D97-AF65-F5344CB8AC3E}">
        <p14:creationId xmlns:p14="http://schemas.microsoft.com/office/powerpoint/2010/main" val="3991769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12137C52-C1FE-FA4E-954C-8F0D23830665}"/>
              </a:ext>
            </a:extLst>
          </p:cNvPr>
          <p:cNvSpPr>
            <a:spLocks noGrp="1"/>
          </p:cNvSpPr>
          <p:nvPr>
            <p:ph type="dt" sz="half" idx="10"/>
          </p:nvPr>
        </p:nvSpPr>
        <p:spPr/>
        <p:txBody>
          <a:bodyPr/>
          <a:lstStyle>
            <a:lvl1pPr eaLnBrk="0" hangingPunct="0">
              <a:defRPr/>
            </a:lvl1pPr>
          </a:lstStyle>
          <a:p>
            <a:fld id="{07409019-8AF1-4712-938D-407506FD6BE2}"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E1CE1890-627D-5F4F-9A06-31CA473D504E}"/>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8C6D6664-243F-1842-AE1D-F034C3673667}"/>
              </a:ext>
            </a:extLst>
          </p:cNvPr>
          <p:cNvSpPr>
            <a:spLocks noGrp="1"/>
          </p:cNvSpPr>
          <p:nvPr>
            <p:ph type="sldNum" sz="quarter" idx="12"/>
          </p:nvPr>
        </p:nvSpPr>
        <p:spPr/>
        <p:txBody>
          <a:bodyPr/>
          <a:lstStyle>
            <a:lvl1pPr eaLnBrk="0" hangingPunct="0">
              <a:defRPr/>
            </a:lvl1pPr>
          </a:lstStyle>
          <a:p>
            <a:fld id="{511F8F64-6E5B-46AB-BF99-7EA84BEABA03}" type="slidenum">
              <a:rPr lang="pt-BR" altLang="pt-BR"/>
              <a:pPr/>
              <a:t>‹nº›</a:t>
            </a:fld>
            <a:endParaRPr lang="pt-BR" altLang="pt-BR"/>
          </a:p>
        </p:txBody>
      </p:sp>
    </p:spTree>
    <p:extLst>
      <p:ext uri="{BB962C8B-B14F-4D97-AF65-F5344CB8AC3E}">
        <p14:creationId xmlns:p14="http://schemas.microsoft.com/office/powerpoint/2010/main" val="2633565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C9B21488-CAA3-8449-BC23-2AC69BEDA8B4}"/>
              </a:ext>
            </a:extLst>
          </p:cNvPr>
          <p:cNvSpPr>
            <a:spLocks noGrp="1"/>
          </p:cNvSpPr>
          <p:nvPr>
            <p:ph type="dt" sz="half" idx="10"/>
          </p:nvPr>
        </p:nvSpPr>
        <p:spPr/>
        <p:txBody>
          <a:bodyPr/>
          <a:lstStyle>
            <a:lvl1pPr eaLnBrk="0" hangingPunct="0">
              <a:defRPr/>
            </a:lvl1pPr>
          </a:lstStyle>
          <a:p>
            <a:fld id="{FD9BB122-BD30-4AC3-8348-D3740EFDE340}"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925857C7-73D9-4142-8949-DE7C1ED5F5B5}"/>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F9E77369-D76F-544F-9828-87F645690F65}"/>
              </a:ext>
            </a:extLst>
          </p:cNvPr>
          <p:cNvSpPr>
            <a:spLocks noGrp="1"/>
          </p:cNvSpPr>
          <p:nvPr>
            <p:ph type="sldNum" sz="quarter" idx="12"/>
          </p:nvPr>
        </p:nvSpPr>
        <p:spPr/>
        <p:txBody>
          <a:bodyPr/>
          <a:lstStyle>
            <a:lvl1pPr eaLnBrk="0" hangingPunct="0">
              <a:defRPr/>
            </a:lvl1pPr>
          </a:lstStyle>
          <a:p>
            <a:fld id="{5BAC009E-975B-45AA-9BB8-3FD7135E4757}" type="slidenum">
              <a:rPr lang="pt-BR" altLang="pt-BR"/>
              <a:pPr/>
              <a:t>‹nº›</a:t>
            </a:fld>
            <a:endParaRPr lang="pt-BR" altLang="pt-BR"/>
          </a:p>
        </p:txBody>
      </p:sp>
    </p:spTree>
    <p:extLst>
      <p:ext uri="{BB962C8B-B14F-4D97-AF65-F5344CB8AC3E}">
        <p14:creationId xmlns:p14="http://schemas.microsoft.com/office/powerpoint/2010/main" val="124906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BBCB597A-7048-8B4E-B4F9-B34361C7D076}"/>
              </a:ext>
            </a:extLst>
          </p:cNvPr>
          <p:cNvSpPr>
            <a:spLocks noGrp="1"/>
          </p:cNvSpPr>
          <p:nvPr>
            <p:ph type="dt" sz="half" idx="10"/>
          </p:nvPr>
        </p:nvSpPr>
        <p:spPr/>
        <p:txBody>
          <a:bodyPr/>
          <a:lstStyle>
            <a:lvl1pPr eaLnBrk="0" hangingPunct="0">
              <a:defRPr/>
            </a:lvl1pPr>
          </a:lstStyle>
          <a:p>
            <a:fld id="{4AF152F6-42B1-40EE-B784-13D1C94560F5}"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0648BB5A-92D5-BA4C-A67A-3317D98367BE}"/>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6A45E2A0-16AF-3A4C-A79A-A0C379CE41E2}"/>
              </a:ext>
            </a:extLst>
          </p:cNvPr>
          <p:cNvSpPr>
            <a:spLocks noGrp="1"/>
          </p:cNvSpPr>
          <p:nvPr>
            <p:ph type="sldNum" sz="quarter" idx="12"/>
          </p:nvPr>
        </p:nvSpPr>
        <p:spPr/>
        <p:txBody>
          <a:bodyPr/>
          <a:lstStyle>
            <a:lvl1pPr eaLnBrk="0" hangingPunct="0">
              <a:defRPr/>
            </a:lvl1pPr>
          </a:lstStyle>
          <a:p>
            <a:fld id="{D8E82767-B17E-4843-AD08-1207C4321988}" type="slidenum">
              <a:rPr lang="pt-BR" altLang="pt-BR"/>
              <a:pPr/>
              <a:t>‹nº›</a:t>
            </a:fld>
            <a:endParaRPr lang="pt-BR" altLang="pt-BR"/>
          </a:p>
        </p:txBody>
      </p:sp>
    </p:spTree>
    <p:extLst>
      <p:ext uri="{BB962C8B-B14F-4D97-AF65-F5344CB8AC3E}">
        <p14:creationId xmlns:p14="http://schemas.microsoft.com/office/powerpoint/2010/main" val="2355026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xmlns="" id="{0F450CA6-6A58-FE4D-8B77-4CD2AEB16E32}"/>
              </a:ext>
            </a:extLst>
          </p:cNvPr>
          <p:cNvSpPr>
            <a:spLocks noGrp="1"/>
          </p:cNvSpPr>
          <p:nvPr>
            <p:ph type="dt" sz="half" idx="10"/>
          </p:nvPr>
        </p:nvSpPr>
        <p:spPr/>
        <p:txBody>
          <a:bodyPr/>
          <a:lstStyle>
            <a:lvl1pPr eaLnBrk="0" hangingPunct="0">
              <a:defRPr/>
            </a:lvl1pPr>
          </a:lstStyle>
          <a:p>
            <a:fld id="{0A0321E4-CF5E-43A3-B8DC-73753FA17235}"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D682EFD3-6AFD-0B46-85E4-11919AD5D826}"/>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8CAFE2C2-8388-AA4C-8336-F3B28763CFC9}"/>
              </a:ext>
            </a:extLst>
          </p:cNvPr>
          <p:cNvSpPr>
            <a:spLocks noGrp="1"/>
          </p:cNvSpPr>
          <p:nvPr>
            <p:ph type="sldNum" sz="quarter" idx="12"/>
          </p:nvPr>
        </p:nvSpPr>
        <p:spPr/>
        <p:txBody>
          <a:bodyPr/>
          <a:lstStyle>
            <a:lvl1pPr eaLnBrk="0" hangingPunct="0">
              <a:defRPr/>
            </a:lvl1pPr>
          </a:lstStyle>
          <a:p>
            <a:fld id="{F8C2F5D6-72DA-44D0-8FFD-70471A7C65D7}" type="slidenum">
              <a:rPr lang="pt-BR" altLang="pt-BR"/>
              <a:pPr/>
              <a:t>‹nº›</a:t>
            </a:fld>
            <a:endParaRPr lang="pt-BR" altLang="pt-BR"/>
          </a:p>
        </p:txBody>
      </p:sp>
    </p:spTree>
    <p:extLst>
      <p:ext uri="{BB962C8B-B14F-4D97-AF65-F5344CB8AC3E}">
        <p14:creationId xmlns:p14="http://schemas.microsoft.com/office/powerpoint/2010/main" val="4081855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xmlns="" id="{2B58E3FC-7B8F-6F4A-B238-F1022C345DF4}"/>
              </a:ext>
            </a:extLst>
          </p:cNvPr>
          <p:cNvSpPr>
            <a:spLocks noGrp="1"/>
          </p:cNvSpPr>
          <p:nvPr>
            <p:ph type="dt" sz="half" idx="10"/>
          </p:nvPr>
        </p:nvSpPr>
        <p:spPr/>
        <p:txBody>
          <a:bodyPr/>
          <a:lstStyle>
            <a:lvl1pPr eaLnBrk="0" hangingPunct="0">
              <a:defRPr/>
            </a:lvl1pPr>
          </a:lstStyle>
          <a:p>
            <a:fld id="{3AEDCE3F-53EE-43C4-8D48-015FE5E230E8}"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BA3DEF61-5565-224D-A9A6-58A4BCF07E80}"/>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5269113C-8B48-5F48-862F-490A4ACFE16B}"/>
              </a:ext>
            </a:extLst>
          </p:cNvPr>
          <p:cNvSpPr>
            <a:spLocks noGrp="1"/>
          </p:cNvSpPr>
          <p:nvPr>
            <p:ph type="sldNum" sz="quarter" idx="12"/>
          </p:nvPr>
        </p:nvSpPr>
        <p:spPr/>
        <p:txBody>
          <a:bodyPr/>
          <a:lstStyle>
            <a:lvl1pPr eaLnBrk="0" hangingPunct="0">
              <a:defRPr/>
            </a:lvl1pPr>
          </a:lstStyle>
          <a:p>
            <a:fld id="{92654934-F6D1-4BF6-899B-9F58F69EE9C6}" type="slidenum">
              <a:rPr lang="pt-BR" altLang="pt-BR"/>
              <a:pPr/>
              <a:t>‹nº›</a:t>
            </a:fld>
            <a:endParaRPr lang="pt-BR" altLang="pt-BR"/>
          </a:p>
        </p:txBody>
      </p:sp>
    </p:spTree>
    <p:extLst>
      <p:ext uri="{BB962C8B-B14F-4D97-AF65-F5344CB8AC3E}">
        <p14:creationId xmlns:p14="http://schemas.microsoft.com/office/powerpoint/2010/main" val="2754760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xmlns="" id="{F543F0BD-E1D5-C848-B68F-DFA323B2FEAB}"/>
              </a:ext>
            </a:extLst>
          </p:cNvPr>
          <p:cNvSpPr>
            <a:spLocks noGrp="1"/>
          </p:cNvSpPr>
          <p:nvPr>
            <p:ph type="dt" sz="half" idx="10"/>
          </p:nvPr>
        </p:nvSpPr>
        <p:spPr/>
        <p:txBody>
          <a:bodyPr/>
          <a:lstStyle>
            <a:lvl1pPr eaLnBrk="0" hangingPunct="0">
              <a:defRPr/>
            </a:lvl1pPr>
          </a:lstStyle>
          <a:p>
            <a:fld id="{5D1A808C-4467-4B7A-B719-9F7760D2BDF4}" type="datetimeFigureOut">
              <a:rPr lang="pt-BR"/>
              <a:pPr/>
              <a:t>08/04/2020</a:t>
            </a:fld>
            <a:endParaRPr lang="pt-BR"/>
          </a:p>
        </p:txBody>
      </p:sp>
      <p:sp>
        <p:nvSpPr>
          <p:cNvPr id="8" name="Espaço Reservado para Rodapé 4">
            <a:extLst>
              <a:ext uri="{FF2B5EF4-FFF2-40B4-BE49-F238E27FC236}">
                <a16:creationId xmlns:a16="http://schemas.microsoft.com/office/drawing/2014/main" xmlns="" id="{00629F80-5E16-AF42-85C6-57120A518666}"/>
              </a:ext>
            </a:extLst>
          </p:cNvPr>
          <p:cNvSpPr>
            <a:spLocks noGrp="1"/>
          </p:cNvSpPr>
          <p:nvPr>
            <p:ph type="ftr" sz="quarter" idx="11"/>
          </p:nvPr>
        </p:nvSpPr>
        <p:spPr/>
        <p:txBody>
          <a:bodyPr/>
          <a:lstStyle>
            <a:lvl1pPr eaLnBrk="0" hangingPunct="0">
              <a:defRPr/>
            </a:lvl1pPr>
          </a:lstStyle>
          <a:p>
            <a:endParaRPr lang="pt-BR"/>
          </a:p>
        </p:txBody>
      </p:sp>
      <p:sp>
        <p:nvSpPr>
          <p:cNvPr id="9" name="Espaço Reservado para Número de Slide 5">
            <a:extLst>
              <a:ext uri="{FF2B5EF4-FFF2-40B4-BE49-F238E27FC236}">
                <a16:creationId xmlns:a16="http://schemas.microsoft.com/office/drawing/2014/main" xmlns="" id="{561C1A0B-248E-3F4A-9154-0486477403F5}"/>
              </a:ext>
            </a:extLst>
          </p:cNvPr>
          <p:cNvSpPr>
            <a:spLocks noGrp="1"/>
          </p:cNvSpPr>
          <p:nvPr>
            <p:ph type="sldNum" sz="quarter" idx="12"/>
          </p:nvPr>
        </p:nvSpPr>
        <p:spPr/>
        <p:txBody>
          <a:bodyPr/>
          <a:lstStyle>
            <a:lvl1pPr eaLnBrk="0" hangingPunct="0">
              <a:defRPr/>
            </a:lvl1pPr>
          </a:lstStyle>
          <a:p>
            <a:fld id="{1C33929E-CCC0-4A9D-82B3-BA2AB2EA2849}" type="slidenum">
              <a:rPr lang="pt-BR" altLang="pt-BR"/>
              <a:pPr/>
              <a:t>‹nº›</a:t>
            </a:fld>
            <a:endParaRPr lang="pt-BR" altLang="pt-BR"/>
          </a:p>
        </p:txBody>
      </p:sp>
    </p:spTree>
    <p:extLst>
      <p:ext uri="{BB962C8B-B14F-4D97-AF65-F5344CB8AC3E}">
        <p14:creationId xmlns:p14="http://schemas.microsoft.com/office/powerpoint/2010/main" val="342994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xmlns="" id="{A3CC615E-0EFD-124C-AB87-EF01DB51FEF3}"/>
              </a:ext>
            </a:extLst>
          </p:cNvPr>
          <p:cNvSpPr>
            <a:spLocks noGrp="1"/>
          </p:cNvSpPr>
          <p:nvPr>
            <p:ph type="dt" sz="half" idx="10"/>
          </p:nvPr>
        </p:nvSpPr>
        <p:spPr/>
        <p:txBody>
          <a:bodyPr/>
          <a:lstStyle>
            <a:lvl1pPr eaLnBrk="0" hangingPunct="0">
              <a:defRPr/>
            </a:lvl1pPr>
          </a:lstStyle>
          <a:p>
            <a:fld id="{E4F1D6A3-DBA2-4CCF-9546-67C98C3A16D5}" type="datetimeFigureOut">
              <a:rPr lang="pt-BR"/>
              <a:pPr/>
              <a:t>08/04/2020</a:t>
            </a:fld>
            <a:endParaRPr lang="pt-BR"/>
          </a:p>
        </p:txBody>
      </p:sp>
      <p:sp>
        <p:nvSpPr>
          <p:cNvPr id="4" name="Espaço Reservado para Rodapé 4">
            <a:extLst>
              <a:ext uri="{FF2B5EF4-FFF2-40B4-BE49-F238E27FC236}">
                <a16:creationId xmlns:a16="http://schemas.microsoft.com/office/drawing/2014/main" xmlns="" id="{9AF1111B-5EB2-524D-9506-BEF2D552ED06}"/>
              </a:ext>
            </a:extLst>
          </p:cNvPr>
          <p:cNvSpPr>
            <a:spLocks noGrp="1"/>
          </p:cNvSpPr>
          <p:nvPr>
            <p:ph type="ftr" sz="quarter" idx="11"/>
          </p:nvPr>
        </p:nvSpPr>
        <p:spPr/>
        <p:txBody>
          <a:bodyPr/>
          <a:lstStyle>
            <a:lvl1pPr eaLnBrk="0" hangingPunct="0">
              <a:defRPr/>
            </a:lvl1pPr>
          </a:lstStyle>
          <a:p>
            <a:endParaRPr lang="pt-BR"/>
          </a:p>
        </p:txBody>
      </p:sp>
      <p:sp>
        <p:nvSpPr>
          <p:cNvPr id="5" name="Espaço Reservado para Número de Slide 5">
            <a:extLst>
              <a:ext uri="{FF2B5EF4-FFF2-40B4-BE49-F238E27FC236}">
                <a16:creationId xmlns:a16="http://schemas.microsoft.com/office/drawing/2014/main" xmlns="" id="{8C61AC30-2C7F-7449-8473-54D914C01A59}"/>
              </a:ext>
            </a:extLst>
          </p:cNvPr>
          <p:cNvSpPr>
            <a:spLocks noGrp="1"/>
          </p:cNvSpPr>
          <p:nvPr>
            <p:ph type="sldNum" sz="quarter" idx="12"/>
          </p:nvPr>
        </p:nvSpPr>
        <p:spPr/>
        <p:txBody>
          <a:bodyPr/>
          <a:lstStyle>
            <a:lvl1pPr eaLnBrk="0" hangingPunct="0">
              <a:defRPr/>
            </a:lvl1pPr>
          </a:lstStyle>
          <a:p>
            <a:fld id="{EA385539-9C95-4D30-95AA-D49A4C7B7ACC}" type="slidenum">
              <a:rPr lang="pt-BR" altLang="pt-BR"/>
              <a:pPr/>
              <a:t>‹nº›</a:t>
            </a:fld>
            <a:endParaRPr lang="pt-BR" altLang="pt-BR"/>
          </a:p>
        </p:txBody>
      </p:sp>
    </p:spTree>
    <p:extLst>
      <p:ext uri="{BB962C8B-B14F-4D97-AF65-F5344CB8AC3E}">
        <p14:creationId xmlns:p14="http://schemas.microsoft.com/office/powerpoint/2010/main" val="1199664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9B9600DB-D639-4E64-ACDD-2B1461FDA84D}"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7"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4B4DB784-157E-4178-8575-55C4C82F46CF}" type="slidenum">
              <a:rPr lang="pt-BR" altLang="pt-BR"/>
              <a:pPr/>
              <a:t>‹nº›</a:t>
            </a:fld>
            <a:endParaRPr lang="pt-BR" altLang="pt-BR"/>
          </a:p>
        </p:txBody>
      </p:sp>
    </p:spTree>
    <p:extLst>
      <p:ext uri="{BB962C8B-B14F-4D97-AF65-F5344CB8AC3E}">
        <p14:creationId xmlns:p14="http://schemas.microsoft.com/office/powerpoint/2010/main" val="2757466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xmlns="" id="{7A66BEDD-6E04-874E-B6E7-9BF46FE8C2EF}"/>
              </a:ext>
            </a:extLst>
          </p:cNvPr>
          <p:cNvSpPr>
            <a:spLocks noGrp="1"/>
          </p:cNvSpPr>
          <p:nvPr>
            <p:ph type="dt" sz="half" idx="10"/>
          </p:nvPr>
        </p:nvSpPr>
        <p:spPr/>
        <p:txBody>
          <a:bodyPr/>
          <a:lstStyle>
            <a:lvl1pPr eaLnBrk="0" hangingPunct="0">
              <a:defRPr/>
            </a:lvl1pPr>
          </a:lstStyle>
          <a:p>
            <a:fld id="{928E7BD7-7A22-401D-A9A6-44B0965F90EF}" type="datetimeFigureOut">
              <a:rPr lang="pt-BR"/>
              <a:pPr/>
              <a:t>08/04/2020</a:t>
            </a:fld>
            <a:endParaRPr lang="pt-BR"/>
          </a:p>
        </p:txBody>
      </p:sp>
      <p:sp>
        <p:nvSpPr>
          <p:cNvPr id="3" name="Espaço Reservado para Rodapé 4">
            <a:extLst>
              <a:ext uri="{FF2B5EF4-FFF2-40B4-BE49-F238E27FC236}">
                <a16:creationId xmlns:a16="http://schemas.microsoft.com/office/drawing/2014/main" xmlns="" id="{B45853AE-EC44-5842-B8E2-DD0C5D668AEA}"/>
              </a:ext>
            </a:extLst>
          </p:cNvPr>
          <p:cNvSpPr>
            <a:spLocks noGrp="1"/>
          </p:cNvSpPr>
          <p:nvPr>
            <p:ph type="ftr" sz="quarter" idx="11"/>
          </p:nvPr>
        </p:nvSpPr>
        <p:spPr/>
        <p:txBody>
          <a:bodyPr/>
          <a:lstStyle>
            <a:lvl1pPr eaLnBrk="0" hangingPunct="0">
              <a:defRPr/>
            </a:lvl1pPr>
          </a:lstStyle>
          <a:p>
            <a:endParaRPr lang="pt-BR"/>
          </a:p>
        </p:txBody>
      </p:sp>
      <p:sp>
        <p:nvSpPr>
          <p:cNvPr id="4" name="Espaço Reservado para Número de Slide 5">
            <a:extLst>
              <a:ext uri="{FF2B5EF4-FFF2-40B4-BE49-F238E27FC236}">
                <a16:creationId xmlns:a16="http://schemas.microsoft.com/office/drawing/2014/main" xmlns="" id="{70CA8114-700D-B745-BFCD-DA59CF47D826}"/>
              </a:ext>
            </a:extLst>
          </p:cNvPr>
          <p:cNvSpPr>
            <a:spLocks noGrp="1"/>
          </p:cNvSpPr>
          <p:nvPr>
            <p:ph type="sldNum" sz="quarter" idx="12"/>
          </p:nvPr>
        </p:nvSpPr>
        <p:spPr/>
        <p:txBody>
          <a:bodyPr/>
          <a:lstStyle>
            <a:lvl1pPr eaLnBrk="0" hangingPunct="0">
              <a:defRPr/>
            </a:lvl1pPr>
          </a:lstStyle>
          <a:p>
            <a:fld id="{208F551A-D83F-47F9-9A69-C3DDA9CC00A3}" type="slidenum">
              <a:rPr lang="pt-BR" altLang="pt-BR"/>
              <a:pPr/>
              <a:t>‹nº›</a:t>
            </a:fld>
            <a:endParaRPr lang="pt-BR" altLang="pt-BR"/>
          </a:p>
        </p:txBody>
      </p:sp>
    </p:spTree>
    <p:extLst>
      <p:ext uri="{BB962C8B-B14F-4D97-AF65-F5344CB8AC3E}">
        <p14:creationId xmlns:p14="http://schemas.microsoft.com/office/powerpoint/2010/main" val="2992162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xmlns="" id="{BBD9CA09-EBB3-9343-BB43-034FFD0A06DC}"/>
              </a:ext>
            </a:extLst>
          </p:cNvPr>
          <p:cNvSpPr>
            <a:spLocks noGrp="1"/>
          </p:cNvSpPr>
          <p:nvPr>
            <p:ph type="dt" sz="half" idx="10"/>
          </p:nvPr>
        </p:nvSpPr>
        <p:spPr/>
        <p:txBody>
          <a:bodyPr/>
          <a:lstStyle>
            <a:lvl1pPr eaLnBrk="0" hangingPunct="0">
              <a:defRPr/>
            </a:lvl1pPr>
          </a:lstStyle>
          <a:p>
            <a:fld id="{20F567BA-E33D-490B-91EF-F517DE44C5DB}"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E67BD8A1-0FE9-A14A-8DF5-DAB48563628F}"/>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37E055AF-7A70-FE41-B3A1-37E803ABCA2D}"/>
              </a:ext>
            </a:extLst>
          </p:cNvPr>
          <p:cNvSpPr>
            <a:spLocks noGrp="1"/>
          </p:cNvSpPr>
          <p:nvPr>
            <p:ph type="sldNum" sz="quarter" idx="12"/>
          </p:nvPr>
        </p:nvSpPr>
        <p:spPr/>
        <p:txBody>
          <a:bodyPr/>
          <a:lstStyle>
            <a:lvl1pPr eaLnBrk="0" hangingPunct="0">
              <a:defRPr/>
            </a:lvl1pPr>
          </a:lstStyle>
          <a:p>
            <a:fld id="{357D75D4-BFDB-4A10-B874-05207E9690B6}" type="slidenum">
              <a:rPr lang="pt-BR" altLang="pt-BR"/>
              <a:pPr/>
              <a:t>‹nº›</a:t>
            </a:fld>
            <a:endParaRPr lang="pt-BR" altLang="pt-BR"/>
          </a:p>
        </p:txBody>
      </p:sp>
    </p:spTree>
    <p:extLst>
      <p:ext uri="{BB962C8B-B14F-4D97-AF65-F5344CB8AC3E}">
        <p14:creationId xmlns:p14="http://schemas.microsoft.com/office/powerpoint/2010/main" val="4293583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xmlns="" id="{4048E55F-5CF3-8047-AE4F-37F53220AA46}"/>
              </a:ext>
            </a:extLst>
          </p:cNvPr>
          <p:cNvSpPr>
            <a:spLocks noGrp="1"/>
          </p:cNvSpPr>
          <p:nvPr>
            <p:ph type="dt" sz="half" idx="10"/>
          </p:nvPr>
        </p:nvSpPr>
        <p:spPr/>
        <p:txBody>
          <a:bodyPr/>
          <a:lstStyle>
            <a:lvl1pPr eaLnBrk="0" hangingPunct="0">
              <a:defRPr/>
            </a:lvl1pPr>
          </a:lstStyle>
          <a:p>
            <a:fld id="{DA6A66EC-50D4-4828-8FD5-6D37C812AB4F}"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0CD6863C-B7FA-D340-AAC7-CD34EBDB64F9}"/>
              </a:ext>
            </a:extLst>
          </p:cNvPr>
          <p:cNvSpPr>
            <a:spLocks noGrp="1"/>
          </p:cNvSpPr>
          <p:nvPr>
            <p:ph type="ftr" sz="quarter" idx="11"/>
          </p:nvPr>
        </p:nvSpPr>
        <p:spPr/>
        <p:txBody>
          <a:bodyPr/>
          <a:lstStyle>
            <a:lvl1pPr eaLnBrk="0" hangingPunct="0">
              <a:defRPr/>
            </a:lvl1pPr>
          </a:lstStyle>
          <a:p>
            <a:endParaRPr lang="pt-BR"/>
          </a:p>
        </p:txBody>
      </p:sp>
      <p:sp>
        <p:nvSpPr>
          <p:cNvPr id="7" name="Espaço Reservado para Número de Slide 5">
            <a:extLst>
              <a:ext uri="{FF2B5EF4-FFF2-40B4-BE49-F238E27FC236}">
                <a16:creationId xmlns:a16="http://schemas.microsoft.com/office/drawing/2014/main" xmlns="" id="{E5938F93-78F1-A440-A9D0-5C90C09DD231}"/>
              </a:ext>
            </a:extLst>
          </p:cNvPr>
          <p:cNvSpPr>
            <a:spLocks noGrp="1"/>
          </p:cNvSpPr>
          <p:nvPr>
            <p:ph type="sldNum" sz="quarter" idx="12"/>
          </p:nvPr>
        </p:nvSpPr>
        <p:spPr/>
        <p:txBody>
          <a:bodyPr/>
          <a:lstStyle>
            <a:lvl1pPr eaLnBrk="0" hangingPunct="0">
              <a:defRPr/>
            </a:lvl1pPr>
          </a:lstStyle>
          <a:p>
            <a:fld id="{EAF791A0-0C55-4478-960F-D382FD76CECD}" type="slidenum">
              <a:rPr lang="pt-BR" altLang="pt-BR"/>
              <a:pPr/>
              <a:t>‹nº›</a:t>
            </a:fld>
            <a:endParaRPr lang="pt-BR" altLang="pt-BR"/>
          </a:p>
        </p:txBody>
      </p:sp>
    </p:spTree>
    <p:extLst>
      <p:ext uri="{BB962C8B-B14F-4D97-AF65-F5344CB8AC3E}">
        <p14:creationId xmlns:p14="http://schemas.microsoft.com/office/powerpoint/2010/main" val="430427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E1DDAA7E-9544-2F47-BD25-4D5DD4099FA0}"/>
              </a:ext>
            </a:extLst>
          </p:cNvPr>
          <p:cNvSpPr>
            <a:spLocks noGrp="1"/>
          </p:cNvSpPr>
          <p:nvPr>
            <p:ph type="dt" sz="half" idx="10"/>
          </p:nvPr>
        </p:nvSpPr>
        <p:spPr/>
        <p:txBody>
          <a:bodyPr/>
          <a:lstStyle>
            <a:lvl1pPr eaLnBrk="0" hangingPunct="0">
              <a:defRPr/>
            </a:lvl1pPr>
          </a:lstStyle>
          <a:p>
            <a:fld id="{7E29B178-95E3-4CFF-87ED-1613A3612ED6}"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8D65EB26-A9FB-8942-9BA9-B85978FEAC7B}"/>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5B51579F-D05C-BE49-9C49-43D2F12419D6}"/>
              </a:ext>
            </a:extLst>
          </p:cNvPr>
          <p:cNvSpPr>
            <a:spLocks noGrp="1"/>
          </p:cNvSpPr>
          <p:nvPr>
            <p:ph type="sldNum" sz="quarter" idx="12"/>
          </p:nvPr>
        </p:nvSpPr>
        <p:spPr/>
        <p:txBody>
          <a:bodyPr/>
          <a:lstStyle>
            <a:lvl1pPr eaLnBrk="0" hangingPunct="0">
              <a:defRPr/>
            </a:lvl1pPr>
          </a:lstStyle>
          <a:p>
            <a:fld id="{F755D86C-341C-4716-B6AD-03B075218D8C}" type="slidenum">
              <a:rPr lang="pt-BR" altLang="pt-BR"/>
              <a:pPr/>
              <a:t>‹nº›</a:t>
            </a:fld>
            <a:endParaRPr lang="pt-BR" altLang="pt-BR"/>
          </a:p>
        </p:txBody>
      </p:sp>
    </p:spTree>
    <p:extLst>
      <p:ext uri="{BB962C8B-B14F-4D97-AF65-F5344CB8AC3E}">
        <p14:creationId xmlns:p14="http://schemas.microsoft.com/office/powerpoint/2010/main" val="329885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E0FFDE28-05AD-CC47-8D29-A456CC886413}"/>
              </a:ext>
            </a:extLst>
          </p:cNvPr>
          <p:cNvSpPr>
            <a:spLocks noGrp="1"/>
          </p:cNvSpPr>
          <p:nvPr>
            <p:ph type="dt" sz="half" idx="10"/>
          </p:nvPr>
        </p:nvSpPr>
        <p:spPr/>
        <p:txBody>
          <a:bodyPr/>
          <a:lstStyle>
            <a:lvl1pPr eaLnBrk="0" hangingPunct="0">
              <a:defRPr/>
            </a:lvl1pPr>
          </a:lstStyle>
          <a:p>
            <a:fld id="{D20741B6-5201-4F63-B148-2C04A30062B1}"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69D057E2-9EA9-1E46-8CF5-907D6A1AAF37}"/>
              </a:ext>
            </a:extLst>
          </p:cNvPr>
          <p:cNvSpPr>
            <a:spLocks noGrp="1"/>
          </p:cNvSpPr>
          <p:nvPr>
            <p:ph type="ftr" sz="quarter" idx="11"/>
          </p:nvPr>
        </p:nvSpPr>
        <p:spPr/>
        <p:txBody>
          <a:bodyPr/>
          <a:lstStyle>
            <a:lvl1pPr eaLnBrk="0" hangingPunct="0">
              <a:defRPr/>
            </a:lvl1pPr>
          </a:lstStyle>
          <a:p>
            <a:endParaRPr lang="pt-BR"/>
          </a:p>
        </p:txBody>
      </p:sp>
      <p:sp>
        <p:nvSpPr>
          <p:cNvPr id="6" name="Espaço Reservado para Número de Slide 5">
            <a:extLst>
              <a:ext uri="{FF2B5EF4-FFF2-40B4-BE49-F238E27FC236}">
                <a16:creationId xmlns:a16="http://schemas.microsoft.com/office/drawing/2014/main" xmlns="" id="{FFDCD809-7921-CE4F-A2AA-58A443B9AE3D}"/>
              </a:ext>
            </a:extLst>
          </p:cNvPr>
          <p:cNvSpPr>
            <a:spLocks noGrp="1"/>
          </p:cNvSpPr>
          <p:nvPr>
            <p:ph type="sldNum" sz="quarter" idx="12"/>
          </p:nvPr>
        </p:nvSpPr>
        <p:spPr/>
        <p:txBody>
          <a:bodyPr/>
          <a:lstStyle>
            <a:lvl1pPr eaLnBrk="0" hangingPunct="0">
              <a:defRPr/>
            </a:lvl1pPr>
          </a:lstStyle>
          <a:p>
            <a:fld id="{2C268CAF-B46E-4FCA-86E7-BA6466018451}" type="slidenum">
              <a:rPr lang="pt-BR" altLang="pt-BR"/>
              <a:pPr/>
              <a:t>‹nº›</a:t>
            </a:fld>
            <a:endParaRPr lang="pt-BR" altLang="pt-BR"/>
          </a:p>
        </p:txBody>
      </p:sp>
    </p:spTree>
    <p:extLst>
      <p:ext uri="{BB962C8B-B14F-4D97-AF65-F5344CB8AC3E}">
        <p14:creationId xmlns:p14="http://schemas.microsoft.com/office/powerpoint/2010/main" val="2477879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6498EE92-8551-484E-8DD6-A7117804D3C6}"/>
              </a:ext>
            </a:extLst>
          </p:cNvPr>
          <p:cNvSpPr>
            <a:spLocks noGrp="1"/>
          </p:cNvSpPr>
          <p:nvPr>
            <p:ph type="dt" sz="half" idx="10"/>
          </p:nvPr>
        </p:nvSpPr>
        <p:spPr/>
        <p:txBody>
          <a:bodyPr/>
          <a:lstStyle>
            <a:lvl1pPr eaLnBrk="0" hangingPunct="0">
              <a:defRPr>
                <a:latin typeface="Arial" pitchFamily="34" charset="0"/>
              </a:defRPr>
            </a:lvl1pPr>
          </a:lstStyle>
          <a:p>
            <a:fld id="{57A8E254-E838-478E-B6D6-6C8842DFC0C8}"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E4581B5F-DFF2-D348-8EEF-DB79D866FB34}"/>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7B706C0C-EE08-8344-9C5F-6D1AD82893DE}"/>
              </a:ext>
            </a:extLst>
          </p:cNvPr>
          <p:cNvSpPr>
            <a:spLocks noGrp="1"/>
          </p:cNvSpPr>
          <p:nvPr>
            <p:ph type="sldNum" sz="quarter" idx="12"/>
          </p:nvPr>
        </p:nvSpPr>
        <p:spPr/>
        <p:txBody>
          <a:bodyPr/>
          <a:lstStyle>
            <a:lvl1pPr eaLnBrk="0" hangingPunct="0">
              <a:defRPr>
                <a:latin typeface="Arial" pitchFamily="34" charset="0"/>
              </a:defRPr>
            </a:lvl1pPr>
          </a:lstStyle>
          <a:p>
            <a:fld id="{B9E83258-DA47-4745-9BB8-21B9D8E6636F}" type="slidenum">
              <a:rPr lang="pt-BR" altLang="pt-BR"/>
              <a:pPr/>
              <a:t>‹nº›</a:t>
            </a:fld>
            <a:endParaRPr lang="pt-BR" altLang="pt-BR"/>
          </a:p>
        </p:txBody>
      </p:sp>
    </p:spTree>
    <p:extLst>
      <p:ext uri="{BB962C8B-B14F-4D97-AF65-F5344CB8AC3E}">
        <p14:creationId xmlns:p14="http://schemas.microsoft.com/office/powerpoint/2010/main" val="2447609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52986E15-9820-AB4B-AFFD-8A810C928C8A}"/>
              </a:ext>
            </a:extLst>
          </p:cNvPr>
          <p:cNvSpPr>
            <a:spLocks noGrp="1"/>
          </p:cNvSpPr>
          <p:nvPr>
            <p:ph type="dt" sz="half" idx="10"/>
          </p:nvPr>
        </p:nvSpPr>
        <p:spPr/>
        <p:txBody>
          <a:bodyPr/>
          <a:lstStyle>
            <a:lvl1pPr eaLnBrk="0" hangingPunct="0">
              <a:defRPr>
                <a:latin typeface="Arial" pitchFamily="34" charset="0"/>
              </a:defRPr>
            </a:lvl1pPr>
          </a:lstStyle>
          <a:p>
            <a:fld id="{2D1D34FB-EECD-4DCC-B7CD-B37528E5ACDA}"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6D624736-A186-CB45-9DA5-F13E79CD7D4D}"/>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1AA72F1E-E31E-1947-A5D7-AEDB31687348}"/>
              </a:ext>
            </a:extLst>
          </p:cNvPr>
          <p:cNvSpPr>
            <a:spLocks noGrp="1"/>
          </p:cNvSpPr>
          <p:nvPr>
            <p:ph type="sldNum" sz="quarter" idx="12"/>
          </p:nvPr>
        </p:nvSpPr>
        <p:spPr/>
        <p:txBody>
          <a:bodyPr/>
          <a:lstStyle>
            <a:lvl1pPr eaLnBrk="0" hangingPunct="0">
              <a:defRPr>
                <a:latin typeface="Arial" pitchFamily="34" charset="0"/>
              </a:defRPr>
            </a:lvl1pPr>
          </a:lstStyle>
          <a:p>
            <a:fld id="{FA2950E1-1F37-4207-934A-FA61B18C2652}" type="slidenum">
              <a:rPr lang="pt-BR" altLang="pt-BR"/>
              <a:pPr/>
              <a:t>‹nº›</a:t>
            </a:fld>
            <a:endParaRPr lang="pt-BR" altLang="pt-BR"/>
          </a:p>
        </p:txBody>
      </p:sp>
    </p:spTree>
    <p:extLst>
      <p:ext uri="{BB962C8B-B14F-4D97-AF65-F5344CB8AC3E}">
        <p14:creationId xmlns:p14="http://schemas.microsoft.com/office/powerpoint/2010/main" val="511403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a:extLst>
              <a:ext uri="{FF2B5EF4-FFF2-40B4-BE49-F238E27FC236}">
                <a16:creationId xmlns:a16="http://schemas.microsoft.com/office/drawing/2014/main" xmlns="" id="{62719D57-2D15-D347-B278-EDF490C0F020}"/>
              </a:ext>
            </a:extLst>
          </p:cNvPr>
          <p:cNvSpPr>
            <a:spLocks noGrp="1"/>
          </p:cNvSpPr>
          <p:nvPr>
            <p:ph type="dt" sz="half" idx="10"/>
          </p:nvPr>
        </p:nvSpPr>
        <p:spPr/>
        <p:txBody>
          <a:bodyPr/>
          <a:lstStyle>
            <a:lvl1pPr eaLnBrk="0" hangingPunct="0">
              <a:defRPr>
                <a:latin typeface="Arial" pitchFamily="34" charset="0"/>
              </a:defRPr>
            </a:lvl1pPr>
          </a:lstStyle>
          <a:p>
            <a:fld id="{EF587B01-A64B-4F29-ACDF-A32E30D1C2ED}"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EF48BDA7-FAC7-3B4B-9DD2-013E68084D14}"/>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57B968C8-38D8-E84E-8064-1C41812FF43E}"/>
              </a:ext>
            </a:extLst>
          </p:cNvPr>
          <p:cNvSpPr>
            <a:spLocks noGrp="1"/>
          </p:cNvSpPr>
          <p:nvPr>
            <p:ph type="sldNum" sz="quarter" idx="12"/>
          </p:nvPr>
        </p:nvSpPr>
        <p:spPr/>
        <p:txBody>
          <a:bodyPr/>
          <a:lstStyle>
            <a:lvl1pPr eaLnBrk="0" hangingPunct="0">
              <a:defRPr>
                <a:latin typeface="Arial" pitchFamily="34" charset="0"/>
              </a:defRPr>
            </a:lvl1pPr>
          </a:lstStyle>
          <a:p>
            <a:fld id="{71DB8EFD-4232-41A0-BD39-06E2CC6703FE}" type="slidenum">
              <a:rPr lang="pt-BR" altLang="pt-BR"/>
              <a:pPr/>
              <a:t>‹nº›</a:t>
            </a:fld>
            <a:endParaRPr lang="pt-BR" altLang="pt-BR"/>
          </a:p>
        </p:txBody>
      </p:sp>
    </p:spTree>
    <p:extLst>
      <p:ext uri="{BB962C8B-B14F-4D97-AF65-F5344CB8AC3E}">
        <p14:creationId xmlns:p14="http://schemas.microsoft.com/office/powerpoint/2010/main" val="3843605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F87887F4-E35B-B84F-AFC2-0AEBAEB7C823}"/>
              </a:ext>
            </a:extLst>
          </p:cNvPr>
          <p:cNvSpPr>
            <a:spLocks noGrp="1"/>
          </p:cNvSpPr>
          <p:nvPr>
            <p:ph type="dt" sz="half" idx="10"/>
          </p:nvPr>
        </p:nvSpPr>
        <p:spPr/>
        <p:txBody>
          <a:bodyPr/>
          <a:lstStyle>
            <a:lvl1pPr eaLnBrk="0" hangingPunct="0">
              <a:defRPr>
                <a:latin typeface="Arial" pitchFamily="34" charset="0"/>
              </a:defRPr>
            </a:lvl1pPr>
          </a:lstStyle>
          <a:p>
            <a:fld id="{0B113A5A-750D-44B0-B6E9-3B9BBECD494F}" type="datetimeFigureOut">
              <a:rPr lang="pt-BR"/>
              <a:pPr/>
              <a:t>08/04/2020</a:t>
            </a:fld>
            <a:endParaRPr lang="pt-BR"/>
          </a:p>
        </p:txBody>
      </p:sp>
      <p:sp>
        <p:nvSpPr>
          <p:cNvPr id="6" name="Espaço Reservado para Rodapé 5">
            <a:extLst>
              <a:ext uri="{FF2B5EF4-FFF2-40B4-BE49-F238E27FC236}">
                <a16:creationId xmlns:a16="http://schemas.microsoft.com/office/drawing/2014/main" xmlns="" id="{67ADFA85-FB77-D64A-A7F3-D14A5B5DD959}"/>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7" name="Espaço Reservado para Número de Slide 6">
            <a:extLst>
              <a:ext uri="{FF2B5EF4-FFF2-40B4-BE49-F238E27FC236}">
                <a16:creationId xmlns:a16="http://schemas.microsoft.com/office/drawing/2014/main" xmlns="" id="{5C449D1D-A8DC-CF47-9A4E-A0E63FF01483}"/>
              </a:ext>
            </a:extLst>
          </p:cNvPr>
          <p:cNvSpPr>
            <a:spLocks noGrp="1"/>
          </p:cNvSpPr>
          <p:nvPr>
            <p:ph type="sldNum" sz="quarter" idx="12"/>
          </p:nvPr>
        </p:nvSpPr>
        <p:spPr/>
        <p:txBody>
          <a:bodyPr/>
          <a:lstStyle>
            <a:lvl1pPr eaLnBrk="0" hangingPunct="0">
              <a:defRPr>
                <a:latin typeface="Arial" pitchFamily="34" charset="0"/>
              </a:defRPr>
            </a:lvl1pPr>
          </a:lstStyle>
          <a:p>
            <a:fld id="{1B76929E-EB30-482C-800E-39FDB97F95E3}" type="slidenum">
              <a:rPr lang="pt-BR" altLang="pt-BR"/>
              <a:pPr/>
              <a:t>‹nº›</a:t>
            </a:fld>
            <a:endParaRPr lang="pt-BR" altLang="pt-BR"/>
          </a:p>
        </p:txBody>
      </p:sp>
    </p:spTree>
    <p:extLst>
      <p:ext uri="{BB962C8B-B14F-4D97-AF65-F5344CB8AC3E}">
        <p14:creationId xmlns:p14="http://schemas.microsoft.com/office/powerpoint/2010/main" val="1405398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E52AAF12-CA64-704B-A382-7BD984E93F77}"/>
              </a:ext>
            </a:extLst>
          </p:cNvPr>
          <p:cNvSpPr>
            <a:spLocks noGrp="1"/>
          </p:cNvSpPr>
          <p:nvPr>
            <p:ph type="dt" sz="half" idx="10"/>
          </p:nvPr>
        </p:nvSpPr>
        <p:spPr/>
        <p:txBody>
          <a:bodyPr/>
          <a:lstStyle>
            <a:lvl1pPr eaLnBrk="0" hangingPunct="0">
              <a:defRPr>
                <a:latin typeface="Arial" pitchFamily="34" charset="0"/>
              </a:defRPr>
            </a:lvl1pPr>
          </a:lstStyle>
          <a:p>
            <a:fld id="{EDE51D43-52C8-4D8A-8724-54B7ECB1852C}" type="datetimeFigureOut">
              <a:rPr lang="pt-BR"/>
              <a:pPr/>
              <a:t>08/04/2020</a:t>
            </a:fld>
            <a:endParaRPr lang="pt-BR"/>
          </a:p>
        </p:txBody>
      </p:sp>
      <p:sp>
        <p:nvSpPr>
          <p:cNvPr id="8" name="Espaço Reservado para Rodapé 7">
            <a:extLst>
              <a:ext uri="{FF2B5EF4-FFF2-40B4-BE49-F238E27FC236}">
                <a16:creationId xmlns:a16="http://schemas.microsoft.com/office/drawing/2014/main" xmlns="" id="{4A4551EB-7BA3-744F-80AD-B5535D49FD22}"/>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9" name="Espaço Reservado para Número de Slide 8">
            <a:extLst>
              <a:ext uri="{FF2B5EF4-FFF2-40B4-BE49-F238E27FC236}">
                <a16:creationId xmlns:a16="http://schemas.microsoft.com/office/drawing/2014/main" xmlns="" id="{0CD62DD3-2BD2-374B-9F73-E83DD23BEB8B}"/>
              </a:ext>
            </a:extLst>
          </p:cNvPr>
          <p:cNvSpPr>
            <a:spLocks noGrp="1"/>
          </p:cNvSpPr>
          <p:nvPr>
            <p:ph type="sldNum" sz="quarter" idx="12"/>
          </p:nvPr>
        </p:nvSpPr>
        <p:spPr/>
        <p:txBody>
          <a:bodyPr/>
          <a:lstStyle>
            <a:lvl1pPr eaLnBrk="0" hangingPunct="0">
              <a:defRPr>
                <a:latin typeface="Arial" pitchFamily="34" charset="0"/>
              </a:defRPr>
            </a:lvl1pPr>
          </a:lstStyle>
          <a:p>
            <a:fld id="{EE983563-175F-483B-B26F-94BAB39933A1}" type="slidenum">
              <a:rPr lang="pt-BR" altLang="pt-BR"/>
              <a:pPr/>
              <a:t>‹nº›</a:t>
            </a:fld>
            <a:endParaRPr lang="pt-BR" altLang="pt-BR"/>
          </a:p>
        </p:txBody>
      </p:sp>
    </p:spTree>
    <p:extLst>
      <p:ext uri="{BB962C8B-B14F-4D97-AF65-F5344CB8AC3E}">
        <p14:creationId xmlns:p14="http://schemas.microsoft.com/office/powerpoint/2010/main" val="145174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335E3251-9B95-4BA7-A7EE-4F1B8F896C5E}" type="datetimeFigureOut">
              <a:rPr lang="pt-BR"/>
              <a:pPr/>
              <a:t>08/04/2020</a:t>
            </a:fld>
            <a:endParaRPr lang="pt-BR"/>
          </a:p>
        </p:txBody>
      </p:sp>
      <p:sp>
        <p:nvSpPr>
          <p:cNvPr id="8"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9"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0A5447CC-4F2C-4675-BECB-86E0A31B8F37}" type="slidenum">
              <a:rPr lang="pt-BR" altLang="pt-BR"/>
              <a:pPr/>
              <a:t>‹nº›</a:t>
            </a:fld>
            <a:endParaRPr lang="pt-BR" altLang="pt-BR"/>
          </a:p>
        </p:txBody>
      </p:sp>
    </p:spTree>
    <p:extLst>
      <p:ext uri="{BB962C8B-B14F-4D97-AF65-F5344CB8AC3E}">
        <p14:creationId xmlns:p14="http://schemas.microsoft.com/office/powerpoint/2010/main" val="1782393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233800D3-34D5-8A40-8B23-1CFC06313ACB}"/>
              </a:ext>
            </a:extLst>
          </p:cNvPr>
          <p:cNvSpPr>
            <a:spLocks noGrp="1"/>
          </p:cNvSpPr>
          <p:nvPr>
            <p:ph type="dt" sz="half" idx="10"/>
          </p:nvPr>
        </p:nvSpPr>
        <p:spPr/>
        <p:txBody>
          <a:bodyPr/>
          <a:lstStyle>
            <a:lvl1pPr eaLnBrk="0" hangingPunct="0">
              <a:defRPr>
                <a:latin typeface="Arial" pitchFamily="34" charset="0"/>
              </a:defRPr>
            </a:lvl1pPr>
          </a:lstStyle>
          <a:p>
            <a:fld id="{09B4FE0A-6D42-4EF3-9CA1-1E2BA19CEF7F}" type="datetimeFigureOut">
              <a:rPr lang="pt-BR"/>
              <a:pPr/>
              <a:t>08/04/2020</a:t>
            </a:fld>
            <a:endParaRPr lang="pt-BR"/>
          </a:p>
        </p:txBody>
      </p:sp>
      <p:sp>
        <p:nvSpPr>
          <p:cNvPr id="4" name="Espaço Reservado para Rodapé 3">
            <a:extLst>
              <a:ext uri="{FF2B5EF4-FFF2-40B4-BE49-F238E27FC236}">
                <a16:creationId xmlns:a16="http://schemas.microsoft.com/office/drawing/2014/main" xmlns="" id="{6BA52C93-C895-A543-8BE9-0EBF6705AACB}"/>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5" name="Espaço Reservado para Número de Slide 4">
            <a:extLst>
              <a:ext uri="{FF2B5EF4-FFF2-40B4-BE49-F238E27FC236}">
                <a16:creationId xmlns:a16="http://schemas.microsoft.com/office/drawing/2014/main" xmlns="" id="{C6E58CC0-1ED4-6941-B057-0C7CF31FEE54}"/>
              </a:ext>
            </a:extLst>
          </p:cNvPr>
          <p:cNvSpPr>
            <a:spLocks noGrp="1"/>
          </p:cNvSpPr>
          <p:nvPr>
            <p:ph type="sldNum" sz="quarter" idx="12"/>
          </p:nvPr>
        </p:nvSpPr>
        <p:spPr/>
        <p:txBody>
          <a:bodyPr/>
          <a:lstStyle>
            <a:lvl1pPr eaLnBrk="0" hangingPunct="0">
              <a:defRPr>
                <a:latin typeface="Arial" pitchFamily="34" charset="0"/>
              </a:defRPr>
            </a:lvl1pPr>
          </a:lstStyle>
          <a:p>
            <a:fld id="{4B459EEF-3A6E-40BD-BD47-3BD583257412}" type="slidenum">
              <a:rPr lang="pt-BR" altLang="pt-BR"/>
              <a:pPr/>
              <a:t>‹nº›</a:t>
            </a:fld>
            <a:endParaRPr lang="pt-BR" altLang="pt-BR"/>
          </a:p>
        </p:txBody>
      </p:sp>
    </p:spTree>
    <p:extLst>
      <p:ext uri="{BB962C8B-B14F-4D97-AF65-F5344CB8AC3E}">
        <p14:creationId xmlns:p14="http://schemas.microsoft.com/office/powerpoint/2010/main" val="2690583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6CA0C235-2612-B246-AD37-71ED3441348F}"/>
              </a:ext>
            </a:extLst>
          </p:cNvPr>
          <p:cNvSpPr>
            <a:spLocks noGrp="1"/>
          </p:cNvSpPr>
          <p:nvPr>
            <p:ph type="dt" sz="half" idx="10"/>
          </p:nvPr>
        </p:nvSpPr>
        <p:spPr/>
        <p:txBody>
          <a:bodyPr/>
          <a:lstStyle>
            <a:lvl1pPr eaLnBrk="0" hangingPunct="0">
              <a:defRPr>
                <a:latin typeface="Arial" pitchFamily="34" charset="0"/>
              </a:defRPr>
            </a:lvl1pPr>
          </a:lstStyle>
          <a:p>
            <a:fld id="{0E0DE142-AF7E-47F9-9A6E-63961411BE84}" type="datetimeFigureOut">
              <a:rPr lang="pt-BR"/>
              <a:pPr/>
              <a:t>08/04/2020</a:t>
            </a:fld>
            <a:endParaRPr lang="pt-BR"/>
          </a:p>
        </p:txBody>
      </p:sp>
      <p:sp>
        <p:nvSpPr>
          <p:cNvPr id="3" name="Espaço Reservado para Rodapé 2">
            <a:extLst>
              <a:ext uri="{FF2B5EF4-FFF2-40B4-BE49-F238E27FC236}">
                <a16:creationId xmlns:a16="http://schemas.microsoft.com/office/drawing/2014/main" xmlns="" id="{DAE2B97F-F087-B84A-A34E-BA698319DF3F}"/>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4" name="Espaço Reservado para Número de Slide 3">
            <a:extLst>
              <a:ext uri="{FF2B5EF4-FFF2-40B4-BE49-F238E27FC236}">
                <a16:creationId xmlns:a16="http://schemas.microsoft.com/office/drawing/2014/main" xmlns="" id="{163C1F49-28DD-A748-9B80-84F35B5D9940}"/>
              </a:ext>
            </a:extLst>
          </p:cNvPr>
          <p:cNvSpPr>
            <a:spLocks noGrp="1"/>
          </p:cNvSpPr>
          <p:nvPr>
            <p:ph type="sldNum" sz="quarter" idx="12"/>
          </p:nvPr>
        </p:nvSpPr>
        <p:spPr/>
        <p:txBody>
          <a:bodyPr/>
          <a:lstStyle>
            <a:lvl1pPr eaLnBrk="0" hangingPunct="0">
              <a:defRPr>
                <a:latin typeface="Arial" pitchFamily="34" charset="0"/>
              </a:defRPr>
            </a:lvl1pPr>
          </a:lstStyle>
          <a:p>
            <a:fld id="{0371F5B4-6B3A-4E87-8134-04E705774C29}" type="slidenum">
              <a:rPr lang="pt-BR" altLang="pt-BR"/>
              <a:pPr/>
              <a:t>‹nº›</a:t>
            </a:fld>
            <a:endParaRPr lang="pt-BR" altLang="pt-BR"/>
          </a:p>
        </p:txBody>
      </p:sp>
    </p:spTree>
    <p:extLst>
      <p:ext uri="{BB962C8B-B14F-4D97-AF65-F5344CB8AC3E}">
        <p14:creationId xmlns:p14="http://schemas.microsoft.com/office/powerpoint/2010/main" val="5305230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a:extLst>
              <a:ext uri="{FF2B5EF4-FFF2-40B4-BE49-F238E27FC236}">
                <a16:creationId xmlns:a16="http://schemas.microsoft.com/office/drawing/2014/main" xmlns="" id="{494739A3-AD57-2648-B88D-A2495529E37A}"/>
              </a:ext>
            </a:extLst>
          </p:cNvPr>
          <p:cNvSpPr>
            <a:spLocks noGrp="1"/>
          </p:cNvSpPr>
          <p:nvPr>
            <p:ph type="dt" sz="half" idx="10"/>
          </p:nvPr>
        </p:nvSpPr>
        <p:spPr/>
        <p:txBody>
          <a:bodyPr/>
          <a:lstStyle>
            <a:lvl1pPr eaLnBrk="0" hangingPunct="0">
              <a:defRPr>
                <a:latin typeface="Arial" pitchFamily="34" charset="0"/>
              </a:defRPr>
            </a:lvl1pPr>
          </a:lstStyle>
          <a:p>
            <a:fld id="{95B9F77C-239A-486F-BC26-397FA3123A66}" type="datetimeFigureOut">
              <a:rPr lang="pt-BR"/>
              <a:pPr/>
              <a:t>08/04/2020</a:t>
            </a:fld>
            <a:endParaRPr lang="pt-BR"/>
          </a:p>
        </p:txBody>
      </p:sp>
      <p:sp>
        <p:nvSpPr>
          <p:cNvPr id="6" name="Espaço Reservado para Rodapé 5">
            <a:extLst>
              <a:ext uri="{FF2B5EF4-FFF2-40B4-BE49-F238E27FC236}">
                <a16:creationId xmlns:a16="http://schemas.microsoft.com/office/drawing/2014/main" xmlns="" id="{5C7DB2F4-CE9A-F940-88F1-ABEFF98EA0B5}"/>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7" name="Espaço Reservado para Número de Slide 6">
            <a:extLst>
              <a:ext uri="{FF2B5EF4-FFF2-40B4-BE49-F238E27FC236}">
                <a16:creationId xmlns:a16="http://schemas.microsoft.com/office/drawing/2014/main" xmlns="" id="{C738FB7A-95EA-414D-B7A3-237EC808A736}"/>
              </a:ext>
            </a:extLst>
          </p:cNvPr>
          <p:cNvSpPr>
            <a:spLocks noGrp="1"/>
          </p:cNvSpPr>
          <p:nvPr>
            <p:ph type="sldNum" sz="quarter" idx="12"/>
          </p:nvPr>
        </p:nvSpPr>
        <p:spPr/>
        <p:txBody>
          <a:bodyPr/>
          <a:lstStyle>
            <a:lvl1pPr eaLnBrk="0" hangingPunct="0">
              <a:defRPr>
                <a:latin typeface="Arial" pitchFamily="34" charset="0"/>
              </a:defRPr>
            </a:lvl1pPr>
          </a:lstStyle>
          <a:p>
            <a:fld id="{2649CF19-E93B-4C47-A227-860DCDC300F5}" type="slidenum">
              <a:rPr lang="pt-BR" altLang="pt-BR"/>
              <a:pPr/>
              <a:t>‹nº›</a:t>
            </a:fld>
            <a:endParaRPr lang="pt-BR" altLang="pt-BR"/>
          </a:p>
        </p:txBody>
      </p:sp>
    </p:spTree>
    <p:extLst>
      <p:ext uri="{BB962C8B-B14F-4D97-AF65-F5344CB8AC3E}">
        <p14:creationId xmlns:p14="http://schemas.microsoft.com/office/powerpoint/2010/main" val="589687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a:extLst>
              <a:ext uri="{FF2B5EF4-FFF2-40B4-BE49-F238E27FC236}">
                <a16:creationId xmlns:a16="http://schemas.microsoft.com/office/drawing/2014/main" xmlns="" id="{17BD11A7-7935-BB45-B2E2-AE506D2C3589}"/>
              </a:ext>
            </a:extLst>
          </p:cNvPr>
          <p:cNvSpPr>
            <a:spLocks noGrp="1"/>
          </p:cNvSpPr>
          <p:nvPr>
            <p:ph type="dt" sz="half" idx="10"/>
          </p:nvPr>
        </p:nvSpPr>
        <p:spPr/>
        <p:txBody>
          <a:bodyPr/>
          <a:lstStyle>
            <a:lvl1pPr eaLnBrk="0" hangingPunct="0">
              <a:defRPr>
                <a:latin typeface="Arial" pitchFamily="34" charset="0"/>
              </a:defRPr>
            </a:lvl1pPr>
          </a:lstStyle>
          <a:p>
            <a:fld id="{D5B85AD4-297E-43C0-800A-8041D0E6F138}" type="datetimeFigureOut">
              <a:rPr lang="pt-BR"/>
              <a:pPr/>
              <a:t>08/04/2020</a:t>
            </a:fld>
            <a:endParaRPr lang="pt-BR"/>
          </a:p>
        </p:txBody>
      </p:sp>
      <p:sp>
        <p:nvSpPr>
          <p:cNvPr id="6" name="Espaço Reservado para Rodapé 5">
            <a:extLst>
              <a:ext uri="{FF2B5EF4-FFF2-40B4-BE49-F238E27FC236}">
                <a16:creationId xmlns:a16="http://schemas.microsoft.com/office/drawing/2014/main" xmlns="" id="{93E209EC-F3D5-7941-9E90-2045D982D7D2}"/>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7" name="Espaço Reservado para Número de Slide 6">
            <a:extLst>
              <a:ext uri="{FF2B5EF4-FFF2-40B4-BE49-F238E27FC236}">
                <a16:creationId xmlns:a16="http://schemas.microsoft.com/office/drawing/2014/main" xmlns="" id="{66826FE3-5EA2-E94B-8BAC-B6E68B74B3CF}"/>
              </a:ext>
            </a:extLst>
          </p:cNvPr>
          <p:cNvSpPr>
            <a:spLocks noGrp="1"/>
          </p:cNvSpPr>
          <p:nvPr>
            <p:ph type="sldNum" sz="quarter" idx="12"/>
          </p:nvPr>
        </p:nvSpPr>
        <p:spPr/>
        <p:txBody>
          <a:bodyPr/>
          <a:lstStyle>
            <a:lvl1pPr eaLnBrk="0" hangingPunct="0">
              <a:defRPr>
                <a:latin typeface="Arial" pitchFamily="34" charset="0"/>
              </a:defRPr>
            </a:lvl1pPr>
          </a:lstStyle>
          <a:p>
            <a:fld id="{000D1355-F956-460D-9613-CFBE6A40B4E7}" type="slidenum">
              <a:rPr lang="pt-BR" altLang="pt-BR"/>
              <a:pPr/>
              <a:t>‹nº›</a:t>
            </a:fld>
            <a:endParaRPr lang="pt-BR" altLang="pt-BR"/>
          </a:p>
        </p:txBody>
      </p:sp>
    </p:spTree>
    <p:extLst>
      <p:ext uri="{BB962C8B-B14F-4D97-AF65-F5344CB8AC3E}">
        <p14:creationId xmlns:p14="http://schemas.microsoft.com/office/powerpoint/2010/main" val="1850722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9D9A1D43-DE65-EF4F-86BD-9D8EA3A8E1D4}"/>
              </a:ext>
            </a:extLst>
          </p:cNvPr>
          <p:cNvSpPr>
            <a:spLocks noGrp="1"/>
          </p:cNvSpPr>
          <p:nvPr>
            <p:ph type="dt" sz="half" idx="10"/>
          </p:nvPr>
        </p:nvSpPr>
        <p:spPr/>
        <p:txBody>
          <a:bodyPr/>
          <a:lstStyle>
            <a:lvl1pPr eaLnBrk="0" hangingPunct="0">
              <a:defRPr>
                <a:latin typeface="Arial" pitchFamily="34" charset="0"/>
              </a:defRPr>
            </a:lvl1pPr>
          </a:lstStyle>
          <a:p>
            <a:fld id="{826393A2-EBE9-4B0E-83CD-7333206B6B58}"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EE4B75C6-1CBD-F749-9AAB-F8B6AB521044}"/>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F1232ECB-A457-6F40-B9BC-297BC9F80AA0}"/>
              </a:ext>
            </a:extLst>
          </p:cNvPr>
          <p:cNvSpPr>
            <a:spLocks noGrp="1"/>
          </p:cNvSpPr>
          <p:nvPr>
            <p:ph type="sldNum" sz="quarter" idx="12"/>
          </p:nvPr>
        </p:nvSpPr>
        <p:spPr/>
        <p:txBody>
          <a:bodyPr/>
          <a:lstStyle>
            <a:lvl1pPr eaLnBrk="0" hangingPunct="0">
              <a:defRPr>
                <a:latin typeface="Arial" pitchFamily="34" charset="0"/>
              </a:defRPr>
            </a:lvl1pPr>
          </a:lstStyle>
          <a:p>
            <a:fld id="{29DA9133-F278-4531-BC05-922ECC8B3244}" type="slidenum">
              <a:rPr lang="pt-BR" altLang="pt-BR"/>
              <a:pPr/>
              <a:t>‹nº›</a:t>
            </a:fld>
            <a:endParaRPr lang="pt-BR" altLang="pt-BR"/>
          </a:p>
        </p:txBody>
      </p:sp>
    </p:spTree>
    <p:extLst>
      <p:ext uri="{BB962C8B-B14F-4D97-AF65-F5344CB8AC3E}">
        <p14:creationId xmlns:p14="http://schemas.microsoft.com/office/powerpoint/2010/main" val="35743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75576432-7CD7-DC43-B199-65A7636AACDF}"/>
              </a:ext>
            </a:extLst>
          </p:cNvPr>
          <p:cNvSpPr>
            <a:spLocks noGrp="1"/>
          </p:cNvSpPr>
          <p:nvPr>
            <p:ph type="dt" sz="half" idx="10"/>
          </p:nvPr>
        </p:nvSpPr>
        <p:spPr/>
        <p:txBody>
          <a:bodyPr/>
          <a:lstStyle>
            <a:lvl1pPr eaLnBrk="0" hangingPunct="0">
              <a:defRPr>
                <a:latin typeface="Arial" pitchFamily="34" charset="0"/>
              </a:defRPr>
            </a:lvl1pPr>
          </a:lstStyle>
          <a:p>
            <a:fld id="{85497702-74C9-4FD0-A482-7F2EA4EE5E87}"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E114B2BD-E84A-404A-AC90-CBAC79B8041F}"/>
              </a:ext>
            </a:extLst>
          </p:cNvPr>
          <p:cNvSpPr>
            <a:spLocks noGrp="1"/>
          </p:cNvSpPr>
          <p:nvPr>
            <p:ph type="ftr" sz="quarter" idx="11"/>
          </p:nvPr>
        </p:nvSpPr>
        <p:spPr/>
        <p:txBody>
          <a:bodyPr/>
          <a:lstStyle>
            <a:lvl1pPr eaLnBrk="0" hangingPunct="0">
              <a:defRPr>
                <a:latin typeface="Arial"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E3A8200D-905A-094B-9B3D-5298CD116773}"/>
              </a:ext>
            </a:extLst>
          </p:cNvPr>
          <p:cNvSpPr>
            <a:spLocks noGrp="1"/>
          </p:cNvSpPr>
          <p:nvPr>
            <p:ph type="sldNum" sz="quarter" idx="12"/>
          </p:nvPr>
        </p:nvSpPr>
        <p:spPr/>
        <p:txBody>
          <a:bodyPr/>
          <a:lstStyle>
            <a:lvl1pPr eaLnBrk="0" hangingPunct="0">
              <a:defRPr>
                <a:latin typeface="Arial" pitchFamily="34" charset="0"/>
              </a:defRPr>
            </a:lvl1pPr>
          </a:lstStyle>
          <a:p>
            <a:fld id="{2E7347F6-4FCF-435A-9144-78560E93C263}" type="slidenum">
              <a:rPr lang="pt-BR" altLang="pt-BR"/>
              <a:pPr/>
              <a:t>‹nº›</a:t>
            </a:fld>
            <a:endParaRPr lang="pt-BR" altLang="pt-BR"/>
          </a:p>
        </p:txBody>
      </p:sp>
    </p:spTree>
    <p:extLst>
      <p:ext uri="{BB962C8B-B14F-4D97-AF65-F5344CB8AC3E}">
        <p14:creationId xmlns:p14="http://schemas.microsoft.com/office/powerpoint/2010/main" val="3066572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5" name="Retângulo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2" name="Título 1"/>
          <p:cNvSpPr>
            <a:spLocks noGrp="1"/>
          </p:cNvSpPr>
          <p:nvPr>
            <p:ph type="ctrTitle"/>
          </p:nvPr>
        </p:nvSpPr>
        <p:spPr>
          <a:xfrm>
            <a:off x="685800" y="3355848"/>
            <a:ext cx="8077200" cy="1673352"/>
          </a:xfrm>
        </p:spPr>
        <p:txBody>
          <a:bodyPr tIns="0" bIns="0" anchor="t"/>
          <a:lstStyle>
            <a:lvl1pPr algn="l">
              <a:defRPr sz="4700" b="1"/>
            </a:lvl1pPr>
            <a:extLst/>
          </a:lstStyle>
          <a:p>
            <a:r>
              <a:rPr lang="pt-BR" smtClean="0"/>
              <a:t>Clique para editar o estilo do título mestre</a:t>
            </a:r>
            <a:endParaRPr lang="en-US"/>
          </a:p>
        </p:txBody>
      </p:sp>
      <p:sp>
        <p:nvSpPr>
          <p:cNvPr id="3" name="Subtítu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pt-BR" smtClean="0"/>
              <a:t>Clique para editar o estilo do subtítulo mestre</a:t>
            </a:r>
            <a:endParaRPr lang="en-US"/>
          </a:p>
        </p:txBody>
      </p:sp>
      <p:sp>
        <p:nvSpPr>
          <p:cNvPr id="6" name="Espaço Reservado para Data 3"/>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7" name="Espaço Reservado para Rodapé 4"/>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8" name="Espaço Reservado para Número de Slide 5"/>
          <p:cNvSpPr>
            <a:spLocks noGrp="1"/>
          </p:cNvSpPr>
          <p:nvPr>
            <p:ph type="sldNum" sz="quarter" idx="12"/>
          </p:nvPr>
        </p:nvSpPr>
        <p:spPr/>
        <p:txBody>
          <a:bodyPr/>
          <a:lstStyle>
            <a:lvl1pPr>
              <a:defRPr b="1">
                <a:solidFill>
                  <a:prstClr val="black">
                    <a:tint val="95000"/>
                  </a:prstClr>
                </a:solidFill>
              </a:defRPr>
            </a:lvl1pPr>
          </a:lstStyle>
          <a:p>
            <a:pPr>
              <a:defRPr/>
            </a:pPr>
            <a:fld id="{26331598-EEEE-4679-9493-03CAF48F90DC}" type="slidenum">
              <a:rPr lang="en-US"/>
              <a:pPr>
                <a:defRPr/>
              </a:pPr>
              <a:t>‹nº›</a:t>
            </a:fld>
            <a:endParaRPr lang="en-US"/>
          </a:p>
        </p:txBody>
      </p:sp>
    </p:spTree>
    <p:extLst>
      <p:ext uri="{BB962C8B-B14F-4D97-AF65-F5344CB8AC3E}">
        <p14:creationId xmlns:p14="http://schemas.microsoft.com/office/powerpoint/2010/main" val="2326502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5448"/>
            <a:ext cx="8229600" cy="1252728"/>
          </a:xfrm>
        </p:spPr>
        <p:txBody>
          <a:bodyPr/>
          <a:lstStyle>
            <a:extLst/>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extLs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5" name="Espaço Reservado para Rodapé 4"/>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6" name="Espaço Reservado para Número de Slide 5"/>
          <p:cNvSpPr>
            <a:spLocks noGrp="1"/>
          </p:cNvSpPr>
          <p:nvPr>
            <p:ph type="sldNum" sz="quarter" idx="12"/>
          </p:nvPr>
        </p:nvSpPr>
        <p:spPr/>
        <p:txBody>
          <a:bodyPr/>
          <a:lstStyle>
            <a:lvl1pPr>
              <a:defRPr b="1">
                <a:solidFill>
                  <a:prstClr val="black">
                    <a:tint val="95000"/>
                  </a:prstClr>
                </a:solidFill>
              </a:defRPr>
            </a:lvl1pPr>
          </a:lstStyle>
          <a:p>
            <a:pPr>
              <a:defRPr/>
            </a:pPr>
            <a:fld id="{B1B2F470-57CA-4492-A933-9774B519E953}" type="slidenum">
              <a:rPr lang="en-US"/>
              <a:pPr>
                <a:defRPr/>
              </a:pPr>
              <a:t>‹nº›</a:t>
            </a:fld>
            <a:endParaRPr lang="en-US"/>
          </a:p>
        </p:txBody>
      </p:sp>
    </p:spTree>
    <p:extLst>
      <p:ext uri="{BB962C8B-B14F-4D97-AF65-F5344CB8AC3E}">
        <p14:creationId xmlns:p14="http://schemas.microsoft.com/office/powerpoint/2010/main" val="110486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4" name="Retângulo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5" name="Retângulo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2" name="Título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pt-BR" smtClean="0"/>
              <a:t>Clique para editar o estilo do título mestre</a:t>
            </a:r>
            <a:endParaRPr lang="en-US"/>
          </a:p>
        </p:txBody>
      </p:sp>
      <p:sp>
        <p:nvSpPr>
          <p:cNvPr id="3" name="Espaço Reservado para Texto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pt-BR" smtClean="0"/>
              <a:t>Clique para editar os estilos do texto mestre</a:t>
            </a:r>
          </a:p>
        </p:txBody>
      </p:sp>
      <p:sp>
        <p:nvSpPr>
          <p:cNvPr id="6" name="Espaço Reservado para Data 3"/>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7" name="Espaço Reservado para Rodapé 4"/>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8" name="Espaço Reservado para Número de Slide 5"/>
          <p:cNvSpPr>
            <a:spLocks noGrp="1"/>
          </p:cNvSpPr>
          <p:nvPr>
            <p:ph type="sldNum" sz="quarter" idx="12"/>
          </p:nvPr>
        </p:nvSpPr>
        <p:spPr/>
        <p:txBody>
          <a:bodyPr/>
          <a:lstStyle>
            <a:lvl1pPr>
              <a:defRPr b="1">
                <a:solidFill>
                  <a:prstClr val="black">
                    <a:tint val="95000"/>
                  </a:prstClr>
                </a:solidFill>
              </a:defRPr>
            </a:lvl1pPr>
          </a:lstStyle>
          <a:p>
            <a:pPr>
              <a:defRPr/>
            </a:pPr>
            <a:fld id="{61684122-28DD-4C5D-BCCE-EFDA9F93D598}" type="slidenum">
              <a:rPr lang="en-US"/>
              <a:pPr>
                <a:defRPr/>
              </a:pPr>
              <a:t>‹nº›</a:t>
            </a:fld>
            <a:endParaRPr lang="en-US"/>
          </a:p>
        </p:txBody>
      </p:sp>
    </p:spTree>
    <p:extLst>
      <p:ext uri="{BB962C8B-B14F-4D97-AF65-F5344CB8AC3E}">
        <p14:creationId xmlns:p14="http://schemas.microsoft.com/office/powerpoint/2010/main" val="3936098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6" name="Espaço Reservado para Rodapé 5"/>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7" name="Espaço Reservado para Número de Slide 6"/>
          <p:cNvSpPr>
            <a:spLocks noGrp="1"/>
          </p:cNvSpPr>
          <p:nvPr>
            <p:ph type="sldNum" sz="quarter" idx="12"/>
          </p:nvPr>
        </p:nvSpPr>
        <p:spPr/>
        <p:txBody>
          <a:bodyPr/>
          <a:lstStyle>
            <a:lvl1pPr>
              <a:defRPr b="1">
                <a:solidFill>
                  <a:prstClr val="black">
                    <a:tint val="95000"/>
                  </a:prstClr>
                </a:solidFill>
              </a:defRPr>
            </a:lvl1pPr>
          </a:lstStyle>
          <a:p>
            <a:pPr>
              <a:defRPr/>
            </a:pPr>
            <a:fld id="{B44811C1-715C-45CD-92D9-403B9EB8FA2A}" type="slidenum">
              <a:rPr lang="en-US"/>
              <a:pPr>
                <a:defRPr/>
              </a:pPr>
              <a:t>‹nº›</a:t>
            </a:fld>
            <a:endParaRPr lang="en-US"/>
          </a:p>
        </p:txBody>
      </p:sp>
    </p:spTree>
    <p:extLst>
      <p:ext uri="{BB962C8B-B14F-4D97-AF65-F5344CB8AC3E}">
        <p14:creationId xmlns:p14="http://schemas.microsoft.com/office/powerpoint/2010/main" val="36682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42E483F8-983E-4EF7-979F-35D97E4759D2}" type="datetimeFigureOut">
              <a:rPr lang="pt-BR"/>
              <a:pPr/>
              <a:t>08/04/2020</a:t>
            </a:fld>
            <a:endParaRPr lang="pt-BR"/>
          </a:p>
        </p:txBody>
      </p:sp>
      <p:sp>
        <p:nvSpPr>
          <p:cNvPr id="4"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5"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8BF38BDA-C794-4DAF-8011-B68C5C14081D}" type="slidenum">
              <a:rPr lang="pt-BR" altLang="pt-BR"/>
              <a:pPr/>
              <a:t>‹nº›</a:t>
            </a:fld>
            <a:endParaRPr lang="pt-BR" altLang="pt-BR"/>
          </a:p>
        </p:txBody>
      </p:sp>
    </p:spTree>
    <p:extLst>
      <p:ext uri="{BB962C8B-B14F-4D97-AF65-F5344CB8AC3E}">
        <p14:creationId xmlns:p14="http://schemas.microsoft.com/office/powerpoint/2010/main" val="2319132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extLst/>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69899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pt-BR" smtClean="0"/>
              <a:t>Clique para editar os estilos do texto mestre</a:t>
            </a:r>
          </a:p>
        </p:txBody>
      </p:sp>
      <p:sp>
        <p:nvSpPr>
          <p:cNvPr id="4" name="Espaço Reservado para Conteúd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8" y="169899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pt-BR" smtClean="0"/>
              <a:t>Clique para editar os estilos do texto mestre</a:t>
            </a:r>
          </a:p>
        </p:txBody>
      </p:sp>
      <p:sp>
        <p:nvSpPr>
          <p:cNvPr id="6" name="Espaço Reservado para Conteúdo 5"/>
          <p:cNvSpPr>
            <a:spLocks noGrp="1"/>
          </p:cNvSpPr>
          <p:nvPr>
            <p:ph sz="quarter" idx="4"/>
          </p:nvPr>
        </p:nvSpPr>
        <p:spPr>
          <a:xfrm>
            <a:off x="4645028"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8" name="Espaço Reservado para Rodapé 7"/>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9" name="Espaço Reservado para Número de Slide 8"/>
          <p:cNvSpPr>
            <a:spLocks noGrp="1"/>
          </p:cNvSpPr>
          <p:nvPr>
            <p:ph type="sldNum" sz="quarter" idx="12"/>
          </p:nvPr>
        </p:nvSpPr>
        <p:spPr/>
        <p:txBody>
          <a:bodyPr/>
          <a:lstStyle>
            <a:lvl1pPr>
              <a:defRPr b="1">
                <a:solidFill>
                  <a:prstClr val="black">
                    <a:tint val="95000"/>
                  </a:prstClr>
                </a:solidFill>
              </a:defRPr>
            </a:lvl1pPr>
          </a:lstStyle>
          <a:p>
            <a:pPr>
              <a:defRPr/>
            </a:pPr>
            <a:fld id="{EBAE082F-8B3E-4EAB-971D-0110A61C229B}" type="slidenum">
              <a:rPr lang="en-US"/>
              <a:pPr>
                <a:defRPr/>
              </a:pPr>
              <a:t>‹nº›</a:t>
            </a:fld>
            <a:endParaRPr lang="en-US"/>
          </a:p>
        </p:txBody>
      </p:sp>
    </p:spTree>
    <p:extLst>
      <p:ext uri="{BB962C8B-B14F-4D97-AF65-F5344CB8AC3E}">
        <p14:creationId xmlns:p14="http://schemas.microsoft.com/office/powerpoint/2010/main" val="2126876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lang="pt-BR" smtClean="0"/>
              <a:t>Clique para editar o estilo do título mestre</a:t>
            </a:r>
            <a:endParaRPr lang="en-US"/>
          </a:p>
        </p:txBody>
      </p:sp>
      <p:sp>
        <p:nvSpPr>
          <p:cNvPr id="3" name="Espaço Reservado para Data 2"/>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4" name="Espaço Reservado para Rodapé 3"/>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5" name="Espaço Reservado para Número de Slide 4"/>
          <p:cNvSpPr>
            <a:spLocks noGrp="1"/>
          </p:cNvSpPr>
          <p:nvPr>
            <p:ph type="sldNum" sz="quarter" idx="12"/>
          </p:nvPr>
        </p:nvSpPr>
        <p:spPr/>
        <p:txBody>
          <a:bodyPr/>
          <a:lstStyle>
            <a:lvl1pPr>
              <a:defRPr b="1">
                <a:solidFill>
                  <a:prstClr val="black">
                    <a:tint val="95000"/>
                  </a:prstClr>
                </a:solidFill>
              </a:defRPr>
            </a:lvl1pPr>
          </a:lstStyle>
          <a:p>
            <a:pPr>
              <a:defRPr/>
            </a:pPr>
            <a:fld id="{90EFD35A-E582-457A-A721-77507188B3DE}" type="slidenum">
              <a:rPr lang="en-US"/>
              <a:pPr>
                <a:defRPr/>
              </a:pPr>
              <a:t>‹nº›</a:t>
            </a:fld>
            <a:endParaRPr lang="en-US"/>
          </a:p>
        </p:txBody>
      </p:sp>
    </p:spTree>
    <p:extLst>
      <p:ext uri="{BB962C8B-B14F-4D97-AF65-F5344CB8AC3E}">
        <p14:creationId xmlns:p14="http://schemas.microsoft.com/office/powerpoint/2010/main" val="1087316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3" name="Espaço Reservado para Rodapé 2"/>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4" name="Espaço Reservado para Número de Slide 3"/>
          <p:cNvSpPr>
            <a:spLocks noGrp="1"/>
          </p:cNvSpPr>
          <p:nvPr>
            <p:ph type="sldNum" sz="quarter" idx="12"/>
          </p:nvPr>
        </p:nvSpPr>
        <p:spPr/>
        <p:txBody>
          <a:bodyPr/>
          <a:lstStyle>
            <a:lvl1pPr>
              <a:defRPr b="1">
                <a:solidFill>
                  <a:prstClr val="black">
                    <a:tint val="95000"/>
                  </a:prstClr>
                </a:solidFill>
              </a:defRPr>
            </a:lvl1pPr>
          </a:lstStyle>
          <a:p>
            <a:pPr>
              <a:defRPr/>
            </a:pPr>
            <a:fld id="{B5945D80-F3A2-4D8D-868B-FF094250D694}" type="slidenum">
              <a:rPr lang="en-US"/>
              <a:pPr>
                <a:defRPr/>
              </a:pPr>
              <a:t>‹nº›</a:t>
            </a:fld>
            <a:endParaRPr lang="en-US"/>
          </a:p>
        </p:txBody>
      </p:sp>
    </p:spTree>
    <p:extLst>
      <p:ext uri="{BB962C8B-B14F-4D97-AF65-F5344CB8AC3E}">
        <p14:creationId xmlns:p14="http://schemas.microsoft.com/office/powerpoint/2010/main" val="3379257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5" name="Retângulo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6" name="Retângulo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2" name="Título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pt-BR" smtClean="0"/>
              <a:t>Clique para editar o estilo do título mestre</a:t>
            </a:r>
            <a:endParaRPr lang="en-US"/>
          </a:p>
        </p:txBody>
      </p:sp>
      <p:sp>
        <p:nvSpPr>
          <p:cNvPr id="3" name="Espaço Reservado para Conteúdo 2"/>
          <p:cNvSpPr>
            <a:spLocks noGrp="1"/>
          </p:cNvSpPr>
          <p:nvPr>
            <p:ph idx="1"/>
          </p:nvPr>
        </p:nvSpPr>
        <p:spPr>
          <a:xfrm>
            <a:off x="3019379"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pt-BR" smtClean="0"/>
              <a:t>Clique para editar os estilos do texto mestre</a:t>
            </a:r>
          </a:p>
        </p:txBody>
      </p:sp>
      <p:sp>
        <p:nvSpPr>
          <p:cNvPr id="7" name="Espaço Reservado para Data 4"/>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8" name="Espaço Reservado para Rodapé 5"/>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9" name="Espaço Reservado para Número de Slide 6"/>
          <p:cNvSpPr>
            <a:spLocks noGrp="1"/>
          </p:cNvSpPr>
          <p:nvPr>
            <p:ph type="sldNum" sz="quarter" idx="12"/>
          </p:nvPr>
        </p:nvSpPr>
        <p:spPr/>
        <p:txBody>
          <a:bodyPr/>
          <a:lstStyle>
            <a:lvl1pPr>
              <a:defRPr b="1">
                <a:solidFill>
                  <a:prstClr val="black">
                    <a:tint val="95000"/>
                  </a:prstClr>
                </a:solidFill>
              </a:defRPr>
            </a:lvl1pPr>
          </a:lstStyle>
          <a:p>
            <a:pPr>
              <a:defRPr/>
            </a:pPr>
            <a:fld id="{F7B71008-04E8-4822-95B2-8CDC131D68A7}" type="slidenum">
              <a:rPr lang="en-US"/>
              <a:pPr>
                <a:defRPr/>
              </a:pPr>
              <a:t>‹nº›</a:t>
            </a:fld>
            <a:endParaRPr lang="en-US"/>
          </a:p>
        </p:txBody>
      </p:sp>
    </p:spTree>
    <p:extLst>
      <p:ext uri="{BB962C8B-B14F-4D97-AF65-F5344CB8AC3E}">
        <p14:creationId xmlns:p14="http://schemas.microsoft.com/office/powerpoint/2010/main" val="2482490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5" name="Retângulo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6" name="Retângulo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2" name="Título 1"/>
          <p:cNvSpPr>
            <a:spLocks noGrp="1"/>
          </p:cNvSpPr>
          <p:nvPr>
            <p:ph type="title"/>
          </p:nvPr>
        </p:nvSpPr>
        <p:spPr>
          <a:xfrm>
            <a:off x="164593" y="155448"/>
            <a:ext cx="2525150" cy="978408"/>
          </a:xfrm>
        </p:spPr>
        <p:txBody>
          <a:bodyPr lIns="73152" bIns="0" anchor="b">
            <a:sp3d prstMaterial="matte"/>
          </a:bodyPr>
          <a:lstStyle>
            <a:lvl1pPr algn="l">
              <a:defRPr sz="2000" b="0"/>
            </a:lvl1pPr>
            <a:extLst/>
          </a:lstStyle>
          <a:p>
            <a:r>
              <a:rPr lang="pt-BR" smtClean="0"/>
              <a:t>Clique para editar o estilo do título mestre</a:t>
            </a:r>
            <a:endParaRPr lang="en-US"/>
          </a:p>
        </p:txBody>
      </p:sp>
      <p:sp>
        <p:nvSpPr>
          <p:cNvPr id="3" name="Espaço Reservado para Imagem 2"/>
          <p:cNvSpPr>
            <a:spLocks noGrp="1"/>
          </p:cNvSpPr>
          <p:nvPr>
            <p:ph type="pic" idx="1"/>
          </p:nvPr>
        </p:nvSpPr>
        <p:spPr>
          <a:xfrm>
            <a:off x="2903808"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pt-BR" smtClean="0"/>
              <a:t>Clique para editar os estilos do texto mestre</a:t>
            </a:r>
          </a:p>
        </p:txBody>
      </p:sp>
      <p:sp>
        <p:nvSpPr>
          <p:cNvPr id="7" name="Espaço Reservado para Data 4"/>
          <p:cNvSpPr>
            <a:spLocks noGrp="1"/>
          </p:cNvSpPr>
          <p:nvPr>
            <p:ph type="dt" sz="half" idx="10"/>
          </p:nvPr>
        </p:nvSpPr>
        <p:spPr>
          <a:xfrm>
            <a:off x="165100" y="1169988"/>
            <a:ext cx="2522538" cy="201612"/>
          </a:xfrm>
        </p:spPr>
        <p:txBody>
          <a:bodyPr/>
          <a:lstStyle>
            <a:lvl1pPr>
              <a:defRPr b="1">
                <a:solidFill>
                  <a:prstClr val="black">
                    <a:tint val="95000"/>
                  </a:prstClr>
                </a:solidFill>
              </a:defRPr>
            </a:lvl1pPr>
          </a:lstStyle>
          <a:p>
            <a:pPr>
              <a:defRPr/>
            </a:pPr>
            <a:endParaRPr lang="en-US"/>
          </a:p>
        </p:txBody>
      </p:sp>
      <p:sp>
        <p:nvSpPr>
          <p:cNvPr id="8" name="Espaço Reservado para Rodapé 5"/>
          <p:cNvSpPr>
            <a:spLocks noGrp="1"/>
          </p:cNvSpPr>
          <p:nvPr>
            <p:ph type="ftr" sz="quarter" idx="11"/>
          </p:nvPr>
        </p:nvSpPr>
        <p:spPr>
          <a:xfrm>
            <a:off x="3035300" y="1169988"/>
            <a:ext cx="5194300" cy="201612"/>
          </a:xfrm>
        </p:spPr>
        <p:txBody>
          <a:bodyPr/>
          <a:lstStyle>
            <a:lvl1pPr>
              <a:defRPr b="1">
                <a:solidFill>
                  <a:prstClr val="white">
                    <a:shade val="50000"/>
                  </a:prstClr>
                </a:solidFill>
              </a:defRPr>
            </a:lvl1pPr>
          </a:lstStyle>
          <a:p>
            <a:pPr>
              <a:defRPr/>
            </a:pPr>
            <a:endParaRPr lang="en-US"/>
          </a:p>
        </p:txBody>
      </p:sp>
      <p:sp>
        <p:nvSpPr>
          <p:cNvPr id="9" name="Espaço Reservado para Número de Slide 6"/>
          <p:cNvSpPr>
            <a:spLocks noGrp="1"/>
          </p:cNvSpPr>
          <p:nvPr>
            <p:ph type="sldNum" sz="quarter" idx="12"/>
          </p:nvPr>
        </p:nvSpPr>
        <p:spPr>
          <a:xfrm>
            <a:off x="8339138" y="1169988"/>
            <a:ext cx="733425" cy="201612"/>
          </a:xfrm>
        </p:spPr>
        <p:txBody>
          <a:bodyPr/>
          <a:lstStyle>
            <a:lvl1pPr>
              <a:defRPr b="1">
                <a:solidFill>
                  <a:prstClr val="black">
                    <a:tint val="95000"/>
                  </a:prstClr>
                </a:solidFill>
              </a:defRPr>
            </a:lvl1pPr>
          </a:lstStyle>
          <a:p>
            <a:pPr>
              <a:defRPr/>
            </a:pPr>
            <a:fld id="{CC05B608-F041-43E3-8B38-2FE855DA7ADE}" type="slidenum">
              <a:rPr lang="en-US"/>
              <a:pPr>
                <a:defRPr/>
              </a:pPr>
              <a:t>‹nº›</a:t>
            </a:fld>
            <a:endParaRPr lang="en-US"/>
          </a:p>
        </p:txBody>
      </p:sp>
    </p:spTree>
    <p:extLst>
      <p:ext uri="{BB962C8B-B14F-4D97-AF65-F5344CB8AC3E}">
        <p14:creationId xmlns:p14="http://schemas.microsoft.com/office/powerpoint/2010/main" val="4110312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extLs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5" name="Espaço Reservado para Rodapé 4"/>
          <p:cNvSpPr>
            <a:spLocks noGrp="1"/>
          </p:cNvSpPr>
          <p:nvPr>
            <p:ph type="ftr" sz="quarter" idx="11"/>
          </p:nvPr>
        </p:nvSpPr>
        <p:spPr/>
        <p:txBody>
          <a:bodyPr/>
          <a:lstStyle>
            <a:lvl1pPr>
              <a:defRPr b="1">
                <a:solidFill>
                  <a:prstClr val="black">
                    <a:tint val="95000"/>
                  </a:prstClr>
                </a:solidFill>
              </a:defRPr>
            </a:lvl1pPr>
          </a:lstStyle>
          <a:p>
            <a:pPr>
              <a:defRPr/>
            </a:pPr>
            <a:endParaRPr lang="en-US"/>
          </a:p>
        </p:txBody>
      </p:sp>
      <p:sp>
        <p:nvSpPr>
          <p:cNvPr id="6" name="Espaço Reservado para Número de Slide 5"/>
          <p:cNvSpPr>
            <a:spLocks noGrp="1"/>
          </p:cNvSpPr>
          <p:nvPr>
            <p:ph type="sldNum" sz="quarter" idx="12"/>
          </p:nvPr>
        </p:nvSpPr>
        <p:spPr/>
        <p:txBody>
          <a:bodyPr/>
          <a:lstStyle>
            <a:lvl1pPr>
              <a:defRPr b="1">
                <a:solidFill>
                  <a:prstClr val="black">
                    <a:tint val="95000"/>
                  </a:prstClr>
                </a:solidFill>
              </a:defRPr>
            </a:lvl1pPr>
          </a:lstStyle>
          <a:p>
            <a:pPr>
              <a:defRPr/>
            </a:pPr>
            <a:fld id="{840302EC-E96C-41A0-8716-ACD67C5240FB}" type="slidenum">
              <a:rPr lang="en-US"/>
              <a:pPr>
                <a:defRPr/>
              </a:pPr>
              <a:t>‹nº›</a:t>
            </a:fld>
            <a:endParaRPr lang="en-US"/>
          </a:p>
        </p:txBody>
      </p:sp>
    </p:spTree>
    <p:extLst>
      <p:ext uri="{BB962C8B-B14F-4D97-AF65-F5344CB8AC3E}">
        <p14:creationId xmlns:p14="http://schemas.microsoft.com/office/powerpoint/2010/main" val="25984373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4" name="Retângulo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5" name="Retângulo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2" name="Título Vertical 1"/>
          <p:cNvSpPr>
            <a:spLocks noGrp="1"/>
          </p:cNvSpPr>
          <p:nvPr>
            <p:ph type="title" orient="vert"/>
          </p:nvPr>
        </p:nvSpPr>
        <p:spPr>
          <a:xfrm>
            <a:off x="6781800" y="274646"/>
            <a:ext cx="1905000" cy="5851525"/>
          </a:xfrm>
        </p:spPr>
        <p:txBody>
          <a:bodyPr vert="eaVert"/>
          <a:lstStyle>
            <a:extLs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304806"/>
            <a:ext cx="6019800" cy="5851525"/>
          </a:xfrm>
        </p:spPr>
        <p:txBody>
          <a:bodyPr vert="eaVert"/>
          <a:lstStyle>
            <a:extLs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Data 3"/>
          <p:cNvSpPr>
            <a:spLocks noGrp="1"/>
          </p:cNvSpPr>
          <p:nvPr>
            <p:ph type="dt" sz="half" idx="10"/>
          </p:nvPr>
        </p:nvSpPr>
        <p:spPr/>
        <p:txBody>
          <a:bodyPr/>
          <a:lstStyle>
            <a:lvl1pPr>
              <a:defRPr b="1">
                <a:solidFill>
                  <a:prstClr val="black">
                    <a:tint val="95000"/>
                  </a:prstClr>
                </a:solidFill>
              </a:defRPr>
            </a:lvl1pPr>
          </a:lstStyle>
          <a:p>
            <a:pPr>
              <a:defRPr/>
            </a:pPr>
            <a:endParaRPr lang="en-US"/>
          </a:p>
        </p:txBody>
      </p:sp>
      <p:sp>
        <p:nvSpPr>
          <p:cNvPr id="7" name="Espaço Reservado para Rodapé 4"/>
          <p:cNvSpPr>
            <a:spLocks noGrp="1"/>
          </p:cNvSpPr>
          <p:nvPr>
            <p:ph type="ftr" sz="quarter" idx="11"/>
          </p:nvPr>
        </p:nvSpPr>
        <p:spPr>
          <a:xfrm>
            <a:off x="2640013" y="6376988"/>
            <a:ext cx="3836987" cy="365125"/>
          </a:xfrm>
        </p:spPr>
        <p:txBody>
          <a:bodyPr/>
          <a:lstStyle>
            <a:lvl1pPr>
              <a:defRPr b="1">
                <a:solidFill>
                  <a:prstClr val="black">
                    <a:tint val="95000"/>
                  </a:prstClr>
                </a:solidFill>
              </a:defRPr>
            </a:lvl1pPr>
          </a:lstStyle>
          <a:p>
            <a:pPr>
              <a:defRPr/>
            </a:pPr>
            <a:endParaRPr lang="en-US"/>
          </a:p>
        </p:txBody>
      </p:sp>
      <p:sp>
        <p:nvSpPr>
          <p:cNvPr id="8" name="Espaço Reservado para Número de Slide 5"/>
          <p:cNvSpPr>
            <a:spLocks noGrp="1"/>
          </p:cNvSpPr>
          <p:nvPr>
            <p:ph type="sldNum" sz="quarter" idx="12"/>
          </p:nvPr>
        </p:nvSpPr>
        <p:spPr/>
        <p:txBody>
          <a:bodyPr/>
          <a:lstStyle>
            <a:lvl1pPr>
              <a:defRPr b="1">
                <a:solidFill>
                  <a:prstClr val="black">
                    <a:tint val="95000"/>
                  </a:prstClr>
                </a:solidFill>
              </a:defRPr>
            </a:lvl1pPr>
          </a:lstStyle>
          <a:p>
            <a:pPr>
              <a:defRPr/>
            </a:pPr>
            <a:fld id="{2D5A126A-89D4-4691-8D85-7769ECC3C655}" type="slidenum">
              <a:rPr lang="en-US"/>
              <a:pPr>
                <a:defRPr/>
              </a:pPr>
              <a:t>‹nº›</a:t>
            </a:fld>
            <a:endParaRPr lang="en-US"/>
          </a:p>
        </p:txBody>
      </p:sp>
    </p:spTree>
    <p:extLst>
      <p:ext uri="{BB962C8B-B14F-4D97-AF65-F5344CB8AC3E}">
        <p14:creationId xmlns:p14="http://schemas.microsoft.com/office/powerpoint/2010/main" val="384571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3A75F260-FD52-4F05-AD83-76153BFB4197}" type="datetimeFigureOut">
              <a:rPr lang="pt-BR"/>
              <a:pPr/>
              <a:t>08/04/2020</a:t>
            </a:fld>
            <a:endParaRPr lang="pt-BR"/>
          </a:p>
        </p:txBody>
      </p:sp>
      <p:sp>
        <p:nvSpPr>
          <p:cNvPr id="3"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4"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1CADFA27-01C1-4265-B6F7-1709A3DFB217}" type="slidenum">
              <a:rPr lang="pt-BR" altLang="pt-BR"/>
              <a:pPr/>
              <a:t>‹nº›</a:t>
            </a:fld>
            <a:endParaRPr lang="pt-BR" altLang="pt-BR"/>
          </a:p>
        </p:txBody>
      </p:sp>
    </p:spTree>
    <p:extLst>
      <p:ext uri="{BB962C8B-B14F-4D97-AF65-F5344CB8AC3E}">
        <p14:creationId xmlns:p14="http://schemas.microsoft.com/office/powerpoint/2010/main" val="72986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22E0D723-D750-46D0-9667-EDC2EE741246}"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7"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9764467C-7034-47E2-BB76-9AEF9C817AF6}" type="slidenum">
              <a:rPr lang="pt-BR" altLang="pt-BR"/>
              <a:pPr/>
              <a:t>‹nº›</a:t>
            </a:fld>
            <a:endParaRPr lang="pt-BR" altLang="pt-BR"/>
          </a:p>
        </p:txBody>
      </p:sp>
    </p:spTree>
    <p:extLst>
      <p:ext uri="{BB962C8B-B14F-4D97-AF65-F5344CB8AC3E}">
        <p14:creationId xmlns:p14="http://schemas.microsoft.com/office/powerpoint/2010/main" val="405531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xmlns="" id="{C6217A5F-FC49-DB48-8344-BEA01D7828DC}"/>
              </a:ext>
            </a:extLst>
          </p:cNvPr>
          <p:cNvSpPr>
            <a:spLocks noGrp="1"/>
          </p:cNvSpPr>
          <p:nvPr>
            <p:ph type="dt" sz="half" idx="10"/>
          </p:nvPr>
        </p:nvSpPr>
        <p:spPr/>
        <p:txBody>
          <a:bodyPr/>
          <a:lstStyle>
            <a:lvl1pPr>
              <a:defRPr/>
            </a:lvl1pPr>
          </a:lstStyle>
          <a:p>
            <a:fld id="{C1EF57C2-05F8-45C5-9435-D34552D13DFB}" type="datetimeFigureOut">
              <a:rPr lang="pt-BR"/>
              <a:pPr/>
              <a:t>08/04/2020</a:t>
            </a:fld>
            <a:endParaRPr lang="pt-BR"/>
          </a:p>
        </p:txBody>
      </p:sp>
      <p:sp>
        <p:nvSpPr>
          <p:cNvPr id="6"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11"/>
          </p:nvPr>
        </p:nvSpPr>
        <p:spPr/>
        <p:txBody>
          <a:bodyPr/>
          <a:lstStyle>
            <a:lvl1pPr>
              <a:defRPr/>
            </a:lvl1pPr>
          </a:lstStyle>
          <a:p>
            <a:endParaRPr lang="pt-BR"/>
          </a:p>
        </p:txBody>
      </p:sp>
      <p:sp>
        <p:nvSpPr>
          <p:cNvPr id="7"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12"/>
          </p:nvPr>
        </p:nvSpPr>
        <p:spPr/>
        <p:txBody>
          <a:bodyPr/>
          <a:lstStyle>
            <a:lvl1pPr>
              <a:defRPr/>
            </a:lvl1pPr>
          </a:lstStyle>
          <a:p>
            <a:fld id="{4173526D-0BA0-4407-AF35-E4E5FDE55B20}" type="slidenum">
              <a:rPr lang="pt-BR" altLang="pt-BR"/>
              <a:pPr/>
              <a:t>‹nº›</a:t>
            </a:fld>
            <a:endParaRPr lang="pt-BR" altLang="pt-BR"/>
          </a:p>
        </p:txBody>
      </p:sp>
    </p:spTree>
    <p:extLst>
      <p:ext uri="{BB962C8B-B14F-4D97-AF65-F5344CB8AC3E}">
        <p14:creationId xmlns:p14="http://schemas.microsoft.com/office/powerpoint/2010/main" val="2265402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a:extLst>
              <a:ext uri="{FF2B5EF4-FFF2-40B4-BE49-F238E27FC236}">
                <a16:creationId xmlns:a16="http://schemas.microsoft.com/office/drawing/2014/main" xmlns="" id="{C6217A5F-FC49-DB48-8344-BEA01D7828D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6C50AEDC-B8AB-4BC9-BE71-B6FDE6681BD9}"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FFCBAA6E-0752-3047-BF6F-C5784884C402}"/>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F8991725-15F3-DF4E-BD5C-AEA7453C0C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B82EF274-0E31-4672-A303-FFE977FFB31C}"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3315"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a:extLst>
              <a:ext uri="{FF2B5EF4-FFF2-40B4-BE49-F238E27FC236}">
                <a16:creationId xmlns:a16="http://schemas.microsoft.com/office/drawing/2014/main" xmlns="" id="{B70DDE77-A47C-CC4F-A8F3-50B0C10FFBC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DD15A4BB-1F7A-42F0-B9B2-4613B6F6072C}"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624CC77E-A8A4-B145-A484-EA6E79D116B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7C2D85B6-4ABE-5E4D-A439-3B1EEAF2E0B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8C4F6C36-1C8D-4284-8577-4C6532168EA4}"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25603"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a:extLst>
              <a:ext uri="{FF2B5EF4-FFF2-40B4-BE49-F238E27FC236}">
                <a16:creationId xmlns:a16="http://schemas.microsoft.com/office/drawing/2014/main" xmlns="" id="{3C20A193-5061-1F44-8546-E29ACC4B95E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F8B7A5EF-B874-489F-965D-594953D50EB6}"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2F05FD91-7EFB-A045-BBDE-846A34BE07DF}"/>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A09D9608-A6CD-E949-84D9-6E54EE67128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12527915-C53C-4E60-A71F-C9FB26503102}"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37891"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a:extLst>
              <a:ext uri="{FF2B5EF4-FFF2-40B4-BE49-F238E27FC236}">
                <a16:creationId xmlns:a16="http://schemas.microsoft.com/office/drawing/2014/main" xmlns="" id="{66B44B78-3E7B-7349-B65B-04043F760F9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0DB5E8F2-253D-406B-9AAB-88666FD49851}"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8D602091-CE30-8B4F-958D-0993DCCB1F5C}"/>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4626E5F9-2C2B-4243-BC4A-96AE42CE24C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0DF992A1-2917-4ECF-9D3C-FA2EA2F06D73}"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título mestre</a:t>
            </a:r>
          </a:p>
        </p:txBody>
      </p:sp>
      <p:sp>
        <p:nvSpPr>
          <p:cNvPr id="50179"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a:extLst>
              <a:ext uri="{FF2B5EF4-FFF2-40B4-BE49-F238E27FC236}">
                <a16:creationId xmlns:a16="http://schemas.microsoft.com/office/drawing/2014/main" xmlns="" id="{79B8312E-25BF-BC4F-B1B8-09D8BE3D97E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40BD74FC-F370-4F01-900E-A279E39C03AA}" type="datetimeFigureOut">
              <a:rPr lang="pt-BR"/>
              <a:pPr/>
              <a:t>08/04/2020</a:t>
            </a:fld>
            <a:endParaRPr lang="pt-BR"/>
          </a:p>
        </p:txBody>
      </p:sp>
      <p:sp>
        <p:nvSpPr>
          <p:cNvPr id="5" name="Espaço Reservado para Rodapé 4">
            <a:extLst>
              <a:ext uri="{FF2B5EF4-FFF2-40B4-BE49-F238E27FC236}">
                <a16:creationId xmlns:a16="http://schemas.microsoft.com/office/drawing/2014/main" xmlns="" id="{4AC729C4-560C-2447-ADC9-736D381D82A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pt-BR"/>
          </a:p>
        </p:txBody>
      </p:sp>
      <p:sp>
        <p:nvSpPr>
          <p:cNvPr id="6" name="Espaço Reservado para Número de Slide 5">
            <a:extLst>
              <a:ext uri="{FF2B5EF4-FFF2-40B4-BE49-F238E27FC236}">
                <a16:creationId xmlns:a16="http://schemas.microsoft.com/office/drawing/2014/main" xmlns="" id="{005C916F-2DDC-F741-A66F-E41F78A2DE7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9F4B2113-1E01-4455-A558-D398F3B0EF5A}"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tângulo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7" name="Retângulo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hangingPunct="1">
              <a:defRPr/>
            </a:pPr>
            <a:endParaRPr lang="en-US">
              <a:solidFill>
                <a:prstClr val="white"/>
              </a:solidFill>
            </a:endParaRPr>
          </a:p>
        </p:txBody>
      </p:sp>
      <p:sp>
        <p:nvSpPr>
          <p:cNvPr id="2" name="Espaço Reservado para Título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pt-BR" smtClean="0"/>
              <a:t>Clique para editar o estilo do título mestre</a:t>
            </a:r>
            <a:endParaRPr lang="en-US"/>
          </a:p>
        </p:txBody>
      </p:sp>
      <p:sp>
        <p:nvSpPr>
          <p:cNvPr id="10245" name="Espaço Reservado para Texto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endParaRPr lang="en-US" altLang="pt-BR" smtClean="0"/>
          </a:p>
        </p:txBody>
      </p:sp>
      <p:sp>
        <p:nvSpPr>
          <p:cNvPr id="4" name="Espaço Reservado para Data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b="0">
                <a:solidFill>
                  <a:srgbClr val="000000"/>
                </a:solidFill>
                <a:latin typeface="Arial" charset="0"/>
                <a:cs typeface="+mn-cs"/>
              </a:defRPr>
            </a:lvl1pPr>
            <a:extLst/>
          </a:lstStyle>
          <a:p>
            <a:pPr>
              <a:defRPr/>
            </a:pPr>
            <a:endParaRPr lang="en-US"/>
          </a:p>
        </p:txBody>
      </p:sp>
      <p:sp>
        <p:nvSpPr>
          <p:cNvPr id="5" name="Espaço Reservado para Rodapé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b="0">
                <a:solidFill>
                  <a:srgbClr val="000000"/>
                </a:solidFill>
                <a:latin typeface="Arial" charset="0"/>
                <a:cs typeface="+mn-cs"/>
              </a:defRPr>
            </a:lvl1pPr>
            <a:extLst/>
          </a:lstStyle>
          <a:p>
            <a:pPr>
              <a:defRPr/>
            </a:pPr>
            <a:endParaRPr lang="en-US"/>
          </a:p>
        </p:txBody>
      </p:sp>
      <p:sp>
        <p:nvSpPr>
          <p:cNvPr id="6" name="Espaço Reservado para Número de Slide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b="0">
                <a:solidFill>
                  <a:srgbClr val="000000"/>
                </a:solidFill>
                <a:latin typeface="Arial" charset="0"/>
                <a:cs typeface="+mn-cs"/>
              </a:defRPr>
            </a:lvl1pPr>
            <a:extLst/>
          </a:lstStyle>
          <a:p>
            <a:pPr>
              <a:defRPr/>
            </a:pPr>
            <a:fld id="{6645DFE2-CC43-4EEB-97CE-34088F54DA5B}" type="slidenum">
              <a:rPr lang="en-US"/>
              <a:pPr>
                <a:defRPr/>
              </a:pPr>
              <a:t>‹nº›</a:t>
            </a:fld>
            <a:endParaRPr lang="en-US"/>
          </a:p>
        </p:txBody>
      </p:sp>
    </p:spTree>
    <p:extLst>
      <p:ext uri="{BB962C8B-B14F-4D97-AF65-F5344CB8AC3E}">
        <p14:creationId xmlns:p14="http://schemas.microsoft.com/office/powerpoint/2010/main" val="1047983536"/>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Arial" pitchFamily="34" charset="0"/>
        </a:defRPr>
      </a:lvl2pPr>
      <a:lvl3pPr algn="l" rtl="0" eaLnBrk="0" fontAlgn="base" hangingPunct="0">
        <a:spcBef>
          <a:spcPct val="0"/>
        </a:spcBef>
        <a:spcAft>
          <a:spcPct val="0"/>
        </a:spcAft>
        <a:defRPr sz="4500" b="1">
          <a:solidFill>
            <a:srgbClr val="FFC800"/>
          </a:solidFill>
          <a:latin typeface="Arial" pitchFamily="34" charset="0"/>
        </a:defRPr>
      </a:lvl3pPr>
      <a:lvl4pPr algn="l" rtl="0" eaLnBrk="0" fontAlgn="base" hangingPunct="0">
        <a:spcBef>
          <a:spcPct val="0"/>
        </a:spcBef>
        <a:spcAft>
          <a:spcPct val="0"/>
        </a:spcAft>
        <a:defRPr sz="4500" b="1">
          <a:solidFill>
            <a:srgbClr val="FFC800"/>
          </a:solidFill>
          <a:latin typeface="Arial" pitchFamily="34" charset="0"/>
        </a:defRPr>
      </a:lvl4pPr>
      <a:lvl5pPr algn="l" rtl="0" eaLnBrk="0" fontAlgn="base" hangingPunct="0">
        <a:spcBef>
          <a:spcPct val="0"/>
        </a:spcBef>
        <a:spcAft>
          <a:spcPct val="0"/>
        </a:spcAft>
        <a:defRPr sz="4500" b="1">
          <a:solidFill>
            <a:srgbClr val="FFC800"/>
          </a:solidFill>
          <a:latin typeface="Aria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9.xml"/><Relationship Id="rId7" Type="http://schemas.openxmlformats.org/officeDocument/2006/relationships/image" Target="../media/image20.emf"/><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7.png"/><Relationship Id="rId2" Type="http://schemas.microsoft.com/office/2007/relationships/media" Target="../media/media13.wav"/><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7.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1.xml"/><Relationship Id="rId7" Type="http://schemas.openxmlformats.org/officeDocument/2006/relationships/image" Target="../media/image28.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1.xml"/><Relationship Id="rId7" Type="http://schemas.openxmlformats.org/officeDocument/2006/relationships/image" Target="../media/image34.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7.png"/><Relationship Id="rId5" Type="http://schemas.openxmlformats.org/officeDocument/2006/relationships/image" Target="../media/image8.emf"/><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2.em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defRPr/>
            </a:pPr>
            <a:r>
              <a:rPr lang="pt-BR" sz="3400" i="1" dirty="0" err="1" smtClean="0"/>
              <a:t>Integrated</a:t>
            </a:r>
            <a:r>
              <a:rPr lang="pt-BR" sz="3400" i="1" dirty="0" smtClean="0"/>
              <a:t> control </a:t>
            </a:r>
            <a:r>
              <a:rPr lang="pt-BR" sz="3400" i="1" dirty="0" err="1" smtClean="0"/>
              <a:t>of</a:t>
            </a:r>
            <a:r>
              <a:rPr lang="pt-BR" sz="3400" i="1" dirty="0" smtClean="0"/>
              <a:t> hydromineral </a:t>
            </a:r>
            <a:r>
              <a:rPr lang="pt-BR" sz="3400" i="1" dirty="0" err="1" smtClean="0"/>
              <a:t>homeostasis</a:t>
            </a:r>
            <a:endParaRPr lang="pt-BR" sz="3400" i="1" dirty="0"/>
          </a:p>
        </p:txBody>
      </p:sp>
      <p:sp>
        <p:nvSpPr>
          <p:cNvPr id="112643" name="Arc 5"/>
          <p:cNvSpPr>
            <a:spLocks/>
          </p:cNvSpPr>
          <p:nvPr/>
        </p:nvSpPr>
        <p:spPr bwMode="auto">
          <a:xfrm rot="-5896185">
            <a:off x="4580732" y="4415631"/>
            <a:ext cx="433388" cy="187325"/>
          </a:xfrm>
          <a:custGeom>
            <a:avLst/>
            <a:gdLst>
              <a:gd name="T0" fmla="*/ 0 w 26217"/>
              <a:gd name="T1" fmla="*/ 0 h 21600"/>
              <a:gd name="T2" fmla="*/ 0 w 26217"/>
              <a:gd name="T3" fmla="*/ 0 h 21600"/>
              <a:gd name="T4" fmla="*/ 0 w 26217"/>
              <a:gd name="T5" fmla="*/ 0 h 21600"/>
              <a:gd name="T6" fmla="*/ 0 60000 65536"/>
              <a:gd name="T7" fmla="*/ 0 60000 65536"/>
              <a:gd name="T8" fmla="*/ 0 60000 65536"/>
              <a:gd name="T9" fmla="*/ 0 w 26217"/>
              <a:gd name="T10" fmla="*/ 0 h 21600"/>
              <a:gd name="T11" fmla="*/ 26217 w 26217"/>
              <a:gd name="T12" fmla="*/ 21600 h 21600"/>
            </a:gdLst>
            <a:ahLst/>
            <a:cxnLst>
              <a:cxn ang="T6">
                <a:pos x="T0" y="T1"/>
              </a:cxn>
              <a:cxn ang="T7">
                <a:pos x="T2" y="T3"/>
              </a:cxn>
              <a:cxn ang="T8">
                <a:pos x="T4" y="T5"/>
              </a:cxn>
            </a:cxnLst>
            <a:rect l="T9" t="T10" r="T11" b="T12"/>
            <a:pathLst>
              <a:path w="26217" h="21600" fill="none" extrusionOk="0">
                <a:moveTo>
                  <a:pt x="-1" y="9184"/>
                </a:moveTo>
                <a:cubicBezTo>
                  <a:pt x="4043" y="3427"/>
                  <a:pt x="10638" y="-1"/>
                  <a:pt x="17675" y="0"/>
                </a:cubicBezTo>
                <a:cubicBezTo>
                  <a:pt x="20612" y="0"/>
                  <a:pt x="23519" y="599"/>
                  <a:pt x="26217" y="1760"/>
                </a:cubicBezTo>
              </a:path>
              <a:path w="26217" h="21600" stroke="0" extrusionOk="0">
                <a:moveTo>
                  <a:pt x="-1" y="9184"/>
                </a:moveTo>
                <a:cubicBezTo>
                  <a:pt x="4043" y="3427"/>
                  <a:pt x="10638" y="-1"/>
                  <a:pt x="17675" y="0"/>
                </a:cubicBezTo>
                <a:cubicBezTo>
                  <a:pt x="20612" y="0"/>
                  <a:pt x="23519" y="599"/>
                  <a:pt x="26217" y="1760"/>
                </a:cubicBezTo>
                <a:lnTo>
                  <a:pt x="17675" y="21600"/>
                </a:lnTo>
                <a:lnTo>
                  <a:pt x="-1" y="9184"/>
                </a:lnTo>
                <a:close/>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112644" name="Line 7"/>
          <p:cNvSpPr>
            <a:spLocks noChangeShapeType="1"/>
          </p:cNvSpPr>
          <p:nvPr/>
        </p:nvSpPr>
        <p:spPr bwMode="auto">
          <a:xfrm flipV="1">
            <a:off x="6672263" y="3140075"/>
            <a:ext cx="487362" cy="11239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pt-BR" sz="2400" b="1">
              <a:solidFill>
                <a:srgbClr val="FFFF00"/>
              </a:solidFill>
              <a:latin typeface="Times New Roman" pitchFamily="18" charset="0"/>
            </a:endParaRPr>
          </a:p>
        </p:txBody>
      </p:sp>
      <p:sp>
        <p:nvSpPr>
          <p:cNvPr id="112645" name="Rectangle 8"/>
          <p:cNvSpPr>
            <a:spLocks noChangeArrowheads="1"/>
          </p:cNvSpPr>
          <p:nvPr/>
        </p:nvSpPr>
        <p:spPr bwMode="auto">
          <a:xfrm>
            <a:off x="2330450" y="4649788"/>
            <a:ext cx="554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altLang="pt-BR" sz="1400" b="1">
                <a:solidFill>
                  <a:srgbClr val="000000"/>
                </a:solidFill>
                <a:latin typeface="Times New Roman" pitchFamily="18" charset="0"/>
                <a:cs typeface="Times New Roman" pitchFamily="18" charset="0"/>
              </a:rPr>
              <a:t>ANP</a:t>
            </a:r>
          </a:p>
        </p:txBody>
      </p:sp>
      <p:sp>
        <p:nvSpPr>
          <p:cNvPr id="112646" name="Line 9"/>
          <p:cNvSpPr>
            <a:spLocks noChangeShapeType="1"/>
          </p:cNvSpPr>
          <p:nvPr/>
        </p:nvSpPr>
        <p:spPr bwMode="auto">
          <a:xfrm>
            <a:off x="5167313" y="5199063"/>
            <a:ext cx="0" cy="2698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9" name="Text Box 10"/>
          <p:cNvSpPr txBox="1">
            <a:spLocks noChangeArrowheads="1"/>
          </p:cNvSpPr>
          <p:nvPr/>
        </p:nvSpPr>
        <p:spPr bwMode="auto">
          <a:xfrm>
            <a:off x="3944938" y="6323013"/>
            <a:ext cx="2278062" cy="338137"/>
          </a:xfrm>
          <a:prstGeom prst="rect">
            <a:avLst/>
          </a:prstGeom>
          <a:solidFill>
            <a:schemeClr val="accent1">
              <a:lumMod val="40000"/>
              <a:lumOff val="60000"/>
            </a:schemeClr>
          </a:solidFill>
          <a:ln w="9525">
            <a:solidFill>
              <a:schemeClr val="tx1"/>
            </a:solidFill>
            <a:miter lim="800000"/>
            <a:headEnd/>
            <a:tailEnd/>
          </a:ln>
          <a:effectLst/>
        </p:spPr>
        <p:txBody>
          <a:bodyPr wrap="none">
            <a:spAutoFit/>
          </a:bodyPr>
          <a:lstStyle/>
          <a:p>
            <a:pPr algn="ctr">
              <a:defRPr/>
            </a:pPr>
            <a:r>
              <a:rPr lang="pt-BR" sz="1600" b="1" dirty="0">
                <a:solidFill>
                  <a:prstClr val="black"/>
                </a:solidFill>
                <a:latin typeface="Times New Roman" pitchFamily="18" charset="0"/>
                <a:cs typeface="Times New Roman" pitchFamily="18" charset="0"/>
              </a:rPr>
              <a:t>Diuresis </a:t>
            </a:r>
            <a:r>
              <a:rPr lang="pt-BR" sz="1600" b="1" dirty="0" err="1">
                <a:solidFill>
                  <a:prstClr val="black"/>
                </a:solidFill>
                <a:latin typeface="Times New Roman" pitchFamily="18" charset="0"/>
                <a:cs typeface="Times New Roman" pitchFamily="18" charset="0"/>
              </a:rPr>
              <a:t>and</a:t>
            </a:r>
            <a:r>
              <a:rPr lang="pt-BR" sz="1600" b="1" dirty="0">
                <a:solidFill>
                  <a:prstClr val="black"/>
                </a:solidFill>
                <a:latin typeface="Times New Roman" pitchFamily="18" charset="0"/>
                <a:cs typeface="Times New Roman" pitchFamily="18" charset="0"/>
              </a:rPr>
              <a:t> natriuresis</a:t>
            </a:r>
          </a:p>
        </p:txBody>
      </p:sp>
      <p:pic>
        <p:nvPicPr>
          <p:cNvPr id="112648" name="Picture 11" descr="HM00246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1388" y="5478463"/>
            <a:ext cx="7096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12" descr="HM00304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3463" y="4432300"/>
            <a:ext cx="6508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Picture 1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1550" y="2828925"/>
            <a:ext cx="12096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1" name="Text Box 14"/>
          <p:cNvSpPr txBox="1">
            <a:spLocks noChangeArrowheads="1"/>
          </p:cNvSpPr>
          <p:nvPr/>
        </p:nvSpPr>
        <p:spPr bwMode="auto">
          <a:xfrm>
            <a:off x="4219575" y="2982913"/>
            <a:ext cx="641350"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b="1">
                <a:solidFill>
                  <a:srgbClr val="FFFF00"/>
                </a:solidFill>
                <a:latin typeface="Times New Roman" pitchFamily="18" charset="0"/>
              </a:defRPr>
            </a:lvl1pPr>
            <a:lvl2pPr marL="742950" indent="-285750" eaLnBrk="0" hangingPunct="0">
              <a:defRPr sz="2400" b="1">
                <a:solidFill>
                  <a:srgbClr val="FFFF00"/>
                </a:solidFill>
                <a:latin typeface="Times New Roman" pitchFamily="18" charset="0"/>
              </a:defRPr>
            </a:lvl2pPr>
            <a:lvl3pPr marL="1143000" indent="-228600" eaLnBrk="0" hangingPunct="0">
              <a:defRPr sz="2400" b="1">
                <a:solidFill>
                  <a:srgbClr val="FFFF00"/>
                </a:solidFill>
                <a:latin typeface="Times New Roman" pitchFamily="18" charset="0"/>
              </a:defRPr>
            </a:lvl3pPr>
            <a:lvl4pPr marL="1600200" indent="-228600" eaLnBrk="0" hangingPunct="0">
              <a:defRPr sz="2400" b="1">
                <a:solidFill>
                  <a:srgbClr val="FFFF00"/>
                </a:solidFill>
                <a:latin typeface="Times New Roman" pitchFamily="18" charset="0"/>
              </a:defRPr>
            </a:lvl4pPr>
            <a:lvl5pPr marL="2057400" indent="-228600" eaLnBrk="0" hangingPunct="0">
              <a:defRPr sz="2400" b="1">
                <a:solidFill>
                  <a:srgbClr val="FFFF00"/>
                </a:solidFill>
                <a:latin typeface="Times New Roman" pitchFamily="18" charset="0"/>
              </a:defRPr>
            </a:lvl5pPr>
            <a:lvl6pPr marL="2514600" indent="-228600" eaLnBrk="0" fontAlgn="base" hangingPunct="0">
              <a:spcBef>
                <a:spcPct val="0"/>
              </a:spcBef>
              <a:spcAft>
                <a:spcPct val="0"/>
              </a:spcAft>
              <a:defRPr sz="2400" b="1">
                <a:solidFill>
                  <a:srgbClr val="FFFF00"/>
                </a:solidFill>
                <a:latin typeface="Times New Roman" pitchFamily="18" charset="0"/>
              </a:defRPr>
            </a:lvl6pPr>
            <a:lvl7pPr marL="2971800" indent="-228600" eaLnBrk="0" fontAlgn="base" hangingPunct="0">
              <a:spcBef>
                <a:spcPct val="0"/>
              </a:spcBef>
              <a:spcAft>
                <a:spcPct val="0"/>
              </a:spcAft>
              <a:defRPr sz="2400" b="1">
                <a:solidFill>
                  <a:srgbClr val="FFFF00"/>
                </a:solidFill>
                <a:latin typeface="Times New Roman" pitchFamily="18" charset="0"/>
              </a:defRPr>
            </a:lvl7pPr>
            <a:lvl8pPr marL="3429000" indent="-228600" eaLnBrk="0" fontAlgn="base" hangingPunct="0">
              <a:spcBef>
                <a:spcPct val="0"/>
              </a:spcBef>
              <a:spcAft>
                <a:spcPct val="0"/>
              </a:spcAft>
              <a:defRPr sz="2400" b="1">
                <a:solidFill>
                  <a:srgbClr val="FFFF00"/>
                </a:solidFill>
                <a:latin typeface="Times New Roman" pitchFamily="18" charset="0"/>
              </a:defRPr>
            </a:lvl8pPr>
            <a:lvl9pPr marL="3886200" indent="-228600" eaLnBrk="0" fontAlgn="base" hangingPunct="0">
              <a:spcBef>
                <a:spcPct val="0"/>
              </a:spcBef>
              <a:spcAft>
                <a:spcPct val="0"/>
              </a:spcAft>
              <a:defRPr sz="2400" b="1">
                <a:solidFill>
                  <a:srgbClr val="FFFF00"/>
                </a:solidFill>
                <a:latin typeface="Times New Roman" pitchFamily="18" charset="0"/>
              </a:defRPr>
            </a:lvl9pPr>
          </a:lstStyle>
          <a:p>
            <a:r>
              <a:rPr lang="pt-BR" altLang="pt-BR" sz="1400">
                <a:solidFill>
                  <a:srgbClr val="000000"/>
                </a:solidFill>
                <a:cs typeface="Times New Roman" pitchFamily="18" charset="0"/>
              </a:rPr>
              <a:t>AV3V</a:t>
            </a:r>
          </a:p>
        </p:txBody>
      </p:sp>
      <p:sp>
        <p:nvSpPr>
          <p:cNvPr id="112652" name="Text Box 15"/>
          <p:cNvSpPr txBox="1">
            <a:spLocks noChangeArrowheads="1"/>
          </p:cNvSpPr>
          <p:nvPr/>
        </p:nvSpPr>
        <p:spPr bwMode="auto">
          <a:xfrm>
            <a:off x="4365625" y="3906838"/>
            <a:ext cx="849313"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b="1">
                <a:solidFill>
                  <a:srgbClr val="FFFF00"/>
                </a:solidFill>
                <a:latin typeface="Times New Roman" pitchFamily="18" charset="0"/>
              </a:defRPr>
            </a:lvl1pPr>
            <a:lvl2pPr marL="742950" indent="-285750" eaLnBrk="0" hangingPunct="0">
              <a:defRPr sz="2400" b="1">
                <a:solidFill>
                  <a:srgbClr val="FFFF00"/>
                </a:solidFill>
                <a:latin typeface="Times New Roman" pitchFamily="18" charset="0"/>
              </a:defRPr>
            </a:lvl2pPr>
            <a:lvl3pPr marL="1143000" indent="-228600" eaLnBrk="0" hangingPunct="0">
              <a:defRPr sz="2400" b="1">
                <a:solidFill>
                  <a:srgbClr val="FFFF00"/>
                </a:solidFill>
                <a:latin typeface="Times New Roman" pitchFamily="18" charset="0"/>
              </a:defRPr>
            </a:lvl3pPr>
            <a:lvl4pPr marL="1600200" indent="-228600" eaLnBrk="0" hangingPunct="0">
              <a:defRPr sz="2400" b="1">
                <a:solidFill>
                  <a:srgbClr val="FFFF00"/>
                </a:solidFill>
                <a:latin typeface="Times New Roman" pitchFamily="18" charset="0"/>
              </a:defRPr>
            </a:lvl4pPr>
            <a:lvl5pPr marL="2057400" indent="-228600" eaLnBrk="0" hangingPunct="0">
              <a:defRPr sz="2400" b="1">
                <a:solidFill>
                  <a:srgbClr val="FFFF00"/>
                </a:solidFill>
                <a:latin typeface="Times New Roman" pitchFamily="18" charset="0"/>
              </a:defRPr>
            </a:lvl5pPr>
            <a:lvl6pPr marL="2514600" indent="-228600" eaLnBrk="0" fontAlgn="base" hangingPunct="0">
              <a:spcBef>
                <a:spcPct val="0"/>
              </a:spcBef>
              <a:spcAft>
                <a:spcPct val="0"/>
              </a:spcAft>
              <a:defRPr sz="2400" b="1">
                <a:solidFill>
                  <a:srgbClr val="FFFF00"/>
                </a:solidFill>
                <a:latin typeface="Times New Roman" pitchFamily="18" charset="0"/>
              </a:defRPr>
            </a:lvl6pPr>
            <a:lvl7pPr marL="2971800" indent="-228600" eaLnBrk="0" fontAlgn="base" hangingPunct="0">
              <a:spcBef>
                <a:spcPct val="0"/>
              </a:spcBef>
              <a:spcAft>
                <a:spcPct val="0"/>
              </a:spcAft>
              <a:defRPr sz="2400" b="1">
                <a:solidFill>
                  <a:srgbClr val="FFFF00"/>
                </a:solidFill>
                <a:latin typeface="Times New Roman" pitchFamily="18" charset="0"/>
              </a:defRPr>
            </a:lvl7pPr>
            <a:lvl8pPr marL="3429000" indent="-228600" eaLnBrk="0" fontAlgn="base" hangingPunct="0">
              <a:spcBef>
                <a:spcPct val="0"/>
              </a:spcBef>
              <a:spcAft>
                <a:spcPct val="0"/>
              </a:spcAft>
              <a:defRPr sz="2400" b="1">
                <a:solidFill>
                  <a:srgbClr val="FFFF00"/>
                </a:solidFill>
                <a:latin typeface="Times New Roman" pitchFamily="18" charset="0"/>
              </a:defRPr>
            </a:lvl8pPr>
            <a:lvl9pPr marL="3886200" indent="-228600" eaLnBrk="0" fontAlgn="base" hangingPunct="0">
              <a:spcBef>
                <a:spcPct val="0"/>
              </a:spcBef>
              <a:spcAft>
                <a:spcPct val="0"/>
              </a:spcAft>
              <a:defRPr sz="2400" b="1">
                <a:solidFill>
                  <a:srgbClr val="FFFF00"/>
                </a:solidFill>
                <a:latin typeface="Times New Roman" pitchFamily="18" charset="0"/>
              </a:defRPr>
            </a:lvl9pPr>
          </a:lstStyle>
          <a:p>
            <a:r>
              <a:rPr lang="pt-BR" altLang="pt-BR" sz="1400">
                <a:solidFill>
                  <a:srgbClr val="000000"/>
                </a:solidFill>
                <a:cs typeface="Times New Roman" pitchFamily="18" charset="0"/>
              </a:rPr>
              <a:t>AVP-OT</a:t>
            </a:r>
          </a:p>
        </p:txBody>
      </p:sp>
      <p:sp>
        <p:nvSpPr>
          <p:cNvPr id="112653" name="Text Box 16"/>
          <p:cNvSpPr txBox="1">
            <a:spLocks noChangeArrowheads="1"/>
          </p:cNvSpPr>
          <p:nvPr/>
        </p:nvSpPr>
        <p:spPr bwMode="auto">
          <a:xfrm>
            <a:off x="6073775" y="4151313"/>
            <a:ext cx="831850"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b="1">
                <a:solidFill>
                  <a:srgbClr val="FFFF00"/>
                </a:solidFill>
                <a:latin typeface="Times New Roman" pitchFamily="18" charset="0"/>
              </a:defRPr>
            </a:lvl1pPr>
            <a:lvl2pPr marL="742950" indent="-285750" eaLnBrk="0" hangingPunct="0">
              <a:defRPr sz="2400" b="1">
                <a:solidFill>
                  <a:srgbClr val="FFFF00"/>
                </a:solidFill>
                <a:latin typeface="Times New Roman" pitchFamily="18" charset="0"/>
              </a:defRPr>
            </a:lvl2pPr>
            <a:lvl3pPr marL="1143000" indent="-228600" eaLnBrk="0" hangingPunct="0">
              <a:defRPr sz="2400" b="1">
                <a:solidFill>
                  <a:srgbClr val="FFFF00"/>
                </a:solidFill>
                <a:latin typeface="Times New Roman" pitchFamily="18" charset="0"/>
              </a:defRPr>
            </a:lvl3pPr>
            <a:lvl4pPr marL="1600200" indent="-228600" eaLnBrk="0" hangingPunct="0">
              <a:defRPr sz="2400" b="1">
                <a:solidFill>
                  <a:srgbClr val="FFFF00"/>
                </a:solidFill>
                <a:latin typeface="Times New Roman" pitchFamily="18" charset="0"/>
              </a:defRPr>
            </a:lvl4pPr>
            <a:lvl5pPr marL="2057400" indent="-228600" eaLnBrk="0" hangingPunct="0">
              <a:defRPr sz="2400" b="1">
                <a:solidFill>
                  <a:srgbClr val="FFFF00"/>
                </a:solidFill>
                <a:latin typeface="Times New Roman" pitchFamily="18" charset="0"/>
              </a:defRPr>
            </a:lvl5pPr>
            <a:lvl6pPr marL="2514600" indent="-228600" eaLnBrk="0" fontAlgn="base" hangingPunct="0">
              <a:spcBef>
                <a:spcPct val="0"/>
              </a:spcBef>
              <a:spcAft>
                <a:spcPct val="0"/>
              </a:spcAft>
              <a:defRPr sz="2400" b="1">
                <a:solidFill>
                  <a:srgbClr val="FFFF00"/>
                </a:solidFill>
                <a:latin typeface="Times New Roman" pitchFamily="18" charset="0"/>
              </a:defRPr>
            </a:lvl6pPr>
            <a:lvl7pPr marL="2971800" indent="-228600" eaLnBrk="0" fontAlgn="base" hangingPunct="0">
              <a:spcBef>
                <a:spcPct val="0"/>
              </a:spcBef>
              <a:spcAft>
                <a:spcPct val="0"/>
              </a:spcAft>
              <a:defRPr sz="2400" b="1">
                <a:solidFill>
                  <a:srgbClr val="FFFF00"/>
                </a:solidFill>
                <a:latin typeface="Times New Roman" pitchFamily="18" charset="0"/>
              </a:defRPr>
            </a:lvl7pPr>
            <a:lvl8pPr marL="3429000" indent="-228600" eaLnBrk="0" fontAlgn="base" hangingPunct="0">
              <a:spcBef>
                <a:spcPct val="0"/>
              </a:spcBef>
              <a:spcAft>
                <a:spcPct val="0"/>
              </a:spcAft>
              <a:defRPr sz="2400" b="1">
                <a:solidFill>
                  <a:srgbClr val="FFFF00"/>
                </a:solidFill>
                <a:latin typeface="Times New Roman" pitchFamily="18" charset="0"/>
              </a:defRPr>
            </a:lvl8pPr>
            <a:lvl9pPr marL="3886200" indent="-228600" eaLnBrk="0" fontAlgn="base" hangingPunct="0">
              <a:spcBef>
                <a:spcPct val="0"/>
              </a:spcBef>
              <a:spcAft>
                <a:spcPct val="0"/>
              </a:spcAft>
              <a:defRPr sz="2400" b="1">
                <a:solidFill>
                  <a:srgbClr val="FFFF00"/>
                </a:solidFill>
                <a:latin typeface="Times New Roman" pitchFamily="18" charset="0"/>
              </a:defRPr>
            </a:lvl9pPr>
          </a:lstStyle>
          <a:p>
            <a:r>
              <a:rPr lang="pt-BR" altLang="pt-BR" sz="1400">
                <a:solidFill>
                  <a:srgbClr val="000000"/>
                </a:solidFill>
                <a:cs typeface="Times New Roman" pitchFamily="18" charset="0"/>
              </a:rPr>
              <a:t>NTS-AP</a:t>
            </a:r>
          </a:p>
        </p:txBody>
      </p:sp>
      <p:sp>
        <p:nvSpPr>
          <p:cNvPr id="112654" name="Arc 17"/>
          <p:cNvSpPr>
            <a:spLocks/>
          </p:cNvSpPr>
          <p:nvPr/>
        </p:nvSpPr>
        <p:spPr bwMode="auto">
          <a:xfrm rot="-1293259">
            <a:off x="5511800" y="2284413"/>
            <a:ext cx="711200" cy="782637"/>
          </a:xfrm>
          <a:custGeom>
            <a:avLst/>
            <a:gdLst>
              <a:gd name="T0" fmla="*/ 0 w 21600"/>
              <a:gd name="T1" fmla="*/ 0 h 29188"/>
              <a:gd name="T2" fmla="*/ 0 w 21600"/>
              <a:gd name="T3" fmla="*/ 0 h 29188"/>
              <a:gd name="T4" fmla="*/ 0 w 21600"/>
              <a:gd name="T5" fmla="*/ 0 h 29188"/>
              <a:gd name="T6" fmla="*/ 0 60000 65536"/>
              <a:gd name="T7" fmla="*/ 0 60000 65536"/>
              <a:gd name="T8" fmla="*/ 0 60000 65536"/>
              <a:gd name="T9" fmla="*/ 0 w 21600"/>
              <a:gd name="T10" fmla="*/ 0 h 29188"/>
              <a:gd name="T11" fmla="*/ 21600 w 21600"/>
              <a:gd name="T12" fmla="*/ 29188 h 29188"/>
            </a:gdLst>
            <a:ahLst/>
            <a:cxnLst>
              <a:cxn ang="T6">
                <a:pos x="T0" y="T1"/>
              </a:cxn>
              <a:cxn ang="T7">
                <a:pos x="T2" y="T3"/>
              </a:cxn>
              <a:cxn ang="T8">
                <a:pos x="T4" y="T5"/>
              </a:cxn>
            </a:cxnLst>
            <a:rect l="T9" t="T10" r="T11" b="T12"/>
            <a:pathLst>
              <a:path w="21600" h="29188" fill="none" extrusionOk="0">
                <a:moveTo>
                  <a:pt x="910" y="0"/>
                </a:moveTo>
                <a:cubicBezTo>
                  <a:pt x="12475" y="488"/>
                  <a:pt x="21600" y="10005"/>
                  <a:pt x="21600" y="21581"/>
                </a:cubicBezTo>
                <a:cubicBezTo>
                  <a:pt x="21600" y="24179"/>
                  <a:pt x="21131" y="26756"/>
                  <a:pt x="20216" y="29188"/>
                </a:cubicBezTo>
              </a:path>
              <a:path w="21600" h="29188" stroke="0" extrusionOk="0">
                <a:moveTo>
                  <a:pt x="910" y="0"/>
                </a:moveTo>
                <a:cubicBezTo>
                  <a:pt x="12475" y="488"/>
                  <a:pt x="21600" y="10005"/>
                  <a:pt x="21600" y="21581"/>
                </a:cubicBezTo>
                <a:cubicBezTo>
                  <a:pt x="21600" y="24179"/>
                  <a:pt x="21131" y="26756"/>
                  <a:pt x="20216" y="29188"/>
                </a:cubicBezTo>
                <a:lnTo>
                  <a:pt x="0" y="21581"/>
                </a:lnTo>
                <a:lnTo>
                  <a:pt x="910" y="0"/>
                </a:lnTo>
                <a:close/>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17" name="Text Box 18"/>
          <p:cNvSpPr txBox="1">
            <a:spLocks noChangeArrowheads="1"/>
          </p:cNvSpPr>
          <p:nvPr/>
        </p:nvSpPr>
        <p:spPr bwMode="auto">
          <a:xfrm>
            <a:off x="6650038" y="4940300"/>
            <a:ext cx="2243137" cy="584200"/>
          </a:xfrm>
          <a:prstGeom prst="rect">
            <a:avLst/>
          </a:prstGeom>
          <a:solidFill>
            <a:schemeClr val="accent1">
              <a:lumMod val="40000"/>
              <a:lumOff val="60000"/>
            </a:schemeClr>
          </a:solidFill>
          <a:ln w="9525">
            <a:solidFill>
              <a:schemeClr val="tx1"/>
            </a:solidFill>
            <a:miter lim="800000"/>
            <a:headEnd/>
            <a:tailEnd/>
          </a:ln>
          <a:effectLst/>
        </p:spPr>
        <p:txBody>
          <a:bodyPr>
            <a:spAutoFit/>
          </a:bodyPr>
          <a:lstStyle/>
          <a:p>
            <a:pPr algn="ctr">
              <a:defRPr/>
            </a:pPr>
            <a:r>
              <a:rPr lang="pt-BR" sz="1600" b="1" dirty="0" err="1">
                <a:solidFill>
                  <a:prstClr val="black"/>
                </a:solidFill>
                <a:latin typeface="Times New Roman" pitchFamily="18" charset="0"/>
                <a:cs typeface="Times New Roman" pitchFamily="18" charset="0"/>
              </a:rPr>
              <a:t>Changes</a:t>
            </a:r>
            <a:r>
              <a:rPr lang="pt-BR" sz="1600" b="1" dirty="0">
                <a:solidFill>
                  <a:prstClr val="black"/>
                </a:solidFill>
                <a:latin typeface="Times New Roman" pitchFamily="18" charset="0"/>
                <a:cs typeface="Times New Roman" pitchFamily="18" charset="0"/>
              </a:rPr>
              <a:t> in </a:t>
            </a:r>
            <a:r>
              <a:rPr lang="pt-BR" sz="1600" b="1" dirty="0" err="1">
                <a:solidFill>
                  <a:prstClr val="black"/>
                </a:solidFill>
                <a:latin typeface="Times New Roman" pitchFamily="18" charset="0"/>
                <a:cs typeface="Times New Roman" pitchFamily="18" charset="0"/>
              </a:rPr>
              <a:t>blood</a:t>
            </a:r>
            <a:r>
              <a:rPr lang="pt-BR" sz="1600" b="1" dirty="0">
                <a:solidFill>
                  <a:prstClr val="black"/>
                </a:solidFill>
                <a:latin typeface="Times New Roman" pitchFamily="18" charset="0"/>
                <a:cs typeface="Times New Roman" pitchFamily="18" charset="0"/>
              </a:rPr>
              <a:t> volume </a:t>
            </a:r>
            <a:r>
              <a:rPr lang="pt-BR" sz="1600" b="1" dirty="0" err="1">
                <a:solidFill>
                  <a:prstClr val="black"/>
                </a:solidFill>
                <a:latin typeface="Times New Roman" pitchFamily="18" charset="0"/>
                <a:cs typeface="Times New Roman" pitchFamily="18" charset="0"/>
              </a:rPr>
              <a:t>or</a:t>
            </a:r>
            <a:r>
              <a:rPr lang="pt-BR" sz="1600" b="1" dirty="0">
                <a:solidFill>
                  <a:prstClr val="black"/>
                </a:solidFill>
                <a:latin typeface="Times New Roman" pitchFamily="18" charset="0"/>
                <a:cs typeface="Times New Roman" pitchFamily="18" charset="0"/>
              </a:rPr>
              <a:t> </a:t>
            </a:r>
            <a:r>
              <a:rPr lang="pt-BR" sz="1600" b="1" dirty="0" err="1">
                <a:solidFill>
                  <a:prstClr val="black"/>
                </a:solidFill>
                <a:latin typeface="Times New Roman" pitchFamily="18" charset="0"/>
                <a:cs typeface="Times New Roman" pitchFamily="18" charset="0"/>
              </a:rPr>
              <a:t>pressure</a:t>
            </a:r>
            <a:endParaRPr lang="pt-BR" sz="1600" b="1" dirty="0">
              <a:solidFill>
                <a:prstClr val="black"/>
              </a:solidFill>
              <a:latin typeface="Times New Roman" pitchFamily="18" charset="0"/>
              <a:cs typeface="Times New Roman" pitchFamily="18" charset="0"/>
            </a:endParaRPr>
          </a:p>
        </p:txBody>
      </p:sp>
      <p:sp>
        <p:nvSpPr>
          <p:cNvPr id="112656" name="Arc 19"/>
          <p:cNvSpPr>
            <a:spLocks/>
          </p:cNvSpPr>
          <p:nvPr/>
        </p:nvSpPr>
        <p:spPr bwMode="auto">
          <a:xfrm rot="-8637407">
            <a:off x="3754438" y="4246563"/>
            <a:ext cx="1365250" cy="1239837"/>
          </a:xfrm>
          <a:custGeom>
            <a:avLst/>
            <a:gdLst>
              <a:gd name="T0" fmla="*/ 0 w 26081"/>
              <a:gd name="T1" fmla="*/ 0 h 27206"/>
              <a:gd name="T2" fmla="*/ 2722 w 26081"/>
              <a:gd name="T3" fmla="*/ 2096 h 27206"/>
              <a:gd name="T4" fmla="*/ 0 w 26081"/>
              <a:gd name="T5" fmla="*/ 2096 h 27206"/>
              <a:gd name="T6" fmla="*/ 0 60000 65536"/>
              <a:gd name="T7" fmla="*/ 0 60000 65536"/>
              <a:gd name="T8" fmla="*/ 0 60000 65536"/>
              <a:gd name="T9" fmla="*/ 0 w 26081"/>
              <a:gd name="T10" fmla="*/ 0 h 27206"/>
              <a:gd name="T11" fmla="*/ 26081 w 26081"/>
              <a:gd name="T12" fmla="*/ 27206 h 27206"/>
            </a:gdLst>
            <a:ahLst/>
            <a:cxnLst>
              <a:cxn ang="T6">
                <a:pos x="T0" y="T1"/>
              </a:cxn>
              <a:cxn ang="T7">
                <a:pos x="T2" y="T3"/>
              </a:cxn>
              <a:cxn ang="T8">
                <a:pos x="T4" y="T5"/>
              </a:cxn>
            </a:cxnLst>
            <a:rect l="T9" t="T10" r="T11" b="T12"/>
            <a:pathLst>
              <a:path w="26081" h="27206" fill="none" extrusionOk="0">
                <a:moveTo>
                  <a:pt x="-1" y="469"/>
                </a:moveTo>
                <a:cubicBezTo>
                  <a:pt x="1473" y="157"/>
                  <a:pt x="2975" y="-1"/>
                  <a:pt x="4481" y="0"/>
                </a:cubicBezTo>
                <a:cubicBezTo>
                  <a:pt x="16410" y="0"/>
                  <a:pt x="26081" y="9670"/>
                  <a:pt x="26081" y="21600"/>
                </a:cubicBezTo>
                <a:cubicBezTo>
                  <a:pt x="26081" y="23493"/>
                  <a:pt x="25832" y="25377"/>
                  <a:pt x="25340" y="27205"/>
                </a:cubicBezTo>
              </a:path>
              <a:path w="26081" h="27206" stroke="0" extrusionOk="0">
                <a:moveTo>
                  <a:pt x="-1" y="469"/>
                </a:moveTo>
                <a:cubicBezTo>
                  <a:pt x="1473" y="157"/>
                  <a:pt x="2975" y="-1"/>
                  <a:pt x="4481" y="0"/>
                </a:cubicBezTo>
                <a:cubicBezTo>
                  <a:pt x="16410" y="0"/>
                  <a:pt x="26081" y="9670"/>
                  <a:pt x="26081" y="21600"/>
                </a:cubicBezTo>
                <a:cubicBezTo>
                  <a:pt x="26081" y="23493"/>
                  <a:pt x="25832" y="25377"/>
                  <a:pt x="25340" y="27205"/>
                </a:cubicBezTo>
                <a:lnTo>
                  <a:pt x="4481" y="21600"/>
                </a:lnTo>
                <a:lnTo>
                  <a:pt x="-1" y="469"/>
                </a:lnTo>
                <a:close/>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112657" name="Rectangle 20"/>
          <p:cNvSpPr>
            <a:spLocks noChangeArrowheads="1"/>
          </p:cNvSpPr>
          <p:nvPr/>
        </p:nvSpPr>
        <p:spPr bwMode="auto">
          <a:xfrm>
            <a:off x="4219575" y="4449763"/>
            <a:ext cx="50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ltLang="pt-BR" sz="1400" b="1">
                <a:solidFill>
                  <a:srgbClr val="000000"/>
                </a:solidFill>
                <a:latin typeface="Times New Roman" pitchFamily="18" charset="0"/>
                <a:cs typeface="Times New Roman" pitchFamily="18" charset="0"/>
              </a:rPr>
              <a:t>OT</a:t>
            </a:r>
          </a:p>
          <a:p>
            <a:pPr algn="ctr"/>
            <a:endParaRPr lang="pt-BR" altLang="pt-BR" sz="1400" b="1">
              <a:solidFill>
                <a:srgbClr val="000000"/>
              </a:solidFill>
              <a:latin typeface="Times New Roman" pitchFamily="18" charset="0"/>
              <a:cs typeface="Times New Roman" pitchFamily="18" charset="0"/>
            </a:endParaRPr>
          </a:p>
        </p:txBody>
      </p:sp>
      <p:sp>
        <p:nvSpPr>
          <p:cNvPr id="112658" name="Rectangle 21"/>
          <p:cNvSpPr>
            <a:spLocks noChangeArrowheads="1"/>
          </p:cNvSpPr>
          <p:nvPr/>
        </p:nvSpPr>
        <p:spPr bwMode="auto">
          <a:xfrm>
            <a:off x="4541838" y="5151438"/>
            <a:ext cx="554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altLang="pt-BR" sz="1400" b="1">
                <a:solidFill>
                  <a:srgbClr val="000000"/>
                </a:solidFill>
                <a:latin typeface="Times New Roman" pitchFamily="18" charset="0"/>
                <a:cs typeface="Times New Roman" pitchFamily="18" charset="0"/>
              </a:rPr>
              <a:t>ANP</a:t>
            </a:r>
          </a:p>
        </p:txBody>
      </p:sp>
      <p:sp>
        <p:nvSpPr>
          <p:cNvPr id="21" name="Text Box 22"/>
          <p:cNvSpPr txBox="1">
            <a:spLocks noChangeArrowheads="1"/>
          </p:cNvSpPr>
          <p:nvPr/>
        </p:nvSpPr>
        <p:spPr bwMode="auto">
          <a:xfrm>
            <a:off x="1557338" y="1963738"/>
            <a:ext cx="2641600" cy="338137"/>
          </a:xfrm>
          <a:prstGeom prst="rect">
            <a:avLst/>
          </a:prstGeom>
          <a:solidFill>
            <a:schemeClr val="accent1">
              <a:lumMod val="40000"/>
              <a:lumOff val="60000"/>
            </a:schemeClr>
          </a:solidFill>
          <a:ln w="9525">
            <a:solidFill>
              <a:schemeClr val="tx1"/>
            </a:solidFill>
            <a:miter lim="800000"/>
            <a:headEnd/>
            <a:tailEnd/>
          </a:ln>
          <a:effectLst/>
        </p:spPr>
        <p:txBody>
          <a:bodyPr wrap="none">
            <a:spAutoFit/>
          </a:bodyPr>
          <a:lstStyle/>
          <a:p>
            <a:pPr algn="ctr">
              <a:defRPr/>
            </a:pPr>
            <a:r>
              <a:rPr lang="pt-BR" sz="1600" b="1" dirty="0" err="1">
                <a:solidFill>
                  <a:prstClr val="black"/>
                </a:solidFill>
                <a:latin typeface="Times New Roman" pitchFamily="18" charset="0"/>
                <a:cs typeface="Times New Roman" pitchFamily="18" charset="0"/>
              </a:rPr>
              <a:t>Water</a:t>
            </a:r>
            <a:r>
              <a:rPr lang="pt-BR" sz="1600" b="1" dirty="0">
                <a:solidFill>
                  <a:prstClr val="black"/>
                </a:solidFill>
                <a:latin typeface="Times New Roman" pitchFamily="18" charset="0"/>
                <a:cs typeface="Times New Roman" pitchFamily="18" charset="0"/>
              </a:rPr>
              <a:t> </a:t>
            </a:r>
            <a:r>
              <a:rPr lang="pt-BR" sz="1600" b="1" dirty="0" err="1">
                <a:solidFill>
                  <a:prstClr val="black"/>
                </a:solidFill>
                <a:latin typeface="Times New Roman" pitchFamily="18" charset="0"/>
                <a:cs typeface="Times New Roman" pitchFamily="18" charset="0"/>
              </a:rPr>
              <a:t>and</a:t>
            </a:r>
            <a:r>
              <a:rPr lang="pt-BR" sz="1600" b="1" dirty="0">
                <a:solidFill>
                  <a:prstClr val="black"/>
                </a:solidFill>
                <a:latin typeface="Times New Roman" pitchFamily="18" charset="0"/>
                <a:cs typeface="Times New Roman" pitchFamily="18" charset="0"/>
              </a:rPr>
              <a:t> </a:t>
            </a:r>
            <a:r>
              <a:rPr lang="pt-BR" sz="1600" b="1" dirty="0" err="1">
                <a:solidFill>
                  <a:prstClr val="black"/>
                </a:solidFill>
                <a:latin typeface="Times New Roman" pitchFamily="18" charset="0"/>
                <a:cs typeface="Times New Roman" pitchFamily="18" charset="0"/>
              </a:rPr>
              <a:t>sodium</a:t>
            </a:r>
            <a:r>
              <a:rPr lang="pt-BR" sz="1600" b="1" dirty="0">
                <a:solidFill>
                  <a:prstClr val="black"/>
                </a:solidFill>
                <a:latin typeface="Times New Roman" pitchFamily="18" charset="0"/>
                <a:cs typeface="Times New Roman" pitchFamily="18" charset="0"/>
              </a:rPr>
              <a:t> </a:t>
            </a:r>
            <a:r>
              <a:rPr lang="pt-BR" sz="1600" b="1" dirty="0" err="1">
                <a:solidFill>
                  <a:prstClr val="black"/>
                </a:solidFill>
                <a:latin typeface="Times New Roman" pitchFamily="18" charset="0"/>
                <a:cs typeface="Times New Roman" pitchFamily="18" charset="0"/>
              </a:rPr>
              <a:t>ingestion</a:t>
            </a:r>
            <a:endParaRPr lang="pt-BR" sz="1600" b="1" dirty="0">
              <a:solidFill>
                <a:prstClr val="black"/>
              </a:solidFill>
              <a:latin typeface="Times New Roman" pitchFamily="18" charset="0"/>
              <a:cs typeface="Times New Roman" pitchFamily="18" charset="0"/>
            </a:endParaRPr>
          </a:p>
        </p:txBody>
      </p:sp>
      <p:sp>
        <p:nvSpPr>
          <p:cNvPr id="112660" name="Arc 23"/>
          <p:cNvSpPr>
            <a:spLocks/>
          </p:cNvSpPr>
          <p:nvPr/>
        </p:nvSpPr>
        <p:spPr bwMode="auto">
          <a:xfrm>
            <a:off x="4205288" y="2217738"/>
            <a:ext cx="765175" cy="588962"/>
          </a:xfrm>
          <a:custGeom>
            <a:avLst/>
            <a:gdLst>
              <a:gd name="T0" fmla="*/ 0 w 21600"/>
              <a:gd name="T1" fmla="*/ 0 h 19431"/>
              <a:gd name="T2" fmla="*/ 0 w 21600"/>
              <a:gd name="T3" fmla="*/ 0 h 19431"/>
              <a:gd name="T4" fmla="*/ 0 w 21600"/>
              <a:gd name="T5" fmla="*/ 0 h 19431"/>
              <a:gd name="T6" fmla="*/ 0 60000 65536"/>
              <a:gd name="T7" fmla="*/ 0 60000 65536"/>
              <a:gd name="T8" fmla="*/ 0 60000 65536"/>
              <a:gd name="T9" fmla="*/ 0 w 21600"/>
              <a:gd name="T10" fmla="*/ 0 h 19431"/>
              <a:gd name="T11" fmla="*/ 21600 w 21600"/>
              <a:gd name="T12" fmla="*/ 19431 h 19431"/>
            </a:gdLst>
            <a:ahLst/>
            <a:cxnLst>
              <a:cxn ang="T6">
                <a:pos x="T0" y="T1"/>
              </a:cxn>
              <a:cxn ang="T7">
                <a:pos x="T2" y="T3"/>
              </a:cxn>
              <a:cxn ang="T8">
                <a:pos x="T4" y="T5"/>
              </a:cxn>
            </a:cxnLst>
            <a:rect l="T9" t="T10" r="T11" b="T12"/>
            <a:pathLst>
              <a:path w="21600" h="19431" fill="none" extrusionOk="0">
                <a:moveTo>
                  <a:pt x="9433" y="0"/>
                </a:moveTo>
                <a:cubicBezTo>
                  <a:pt x="16875" y="3613"/>
                  <a:pt x="21600" y="11158"/>
                  <a:pt x="21600" y="19431"/>
                </a:cubicBezTo>
              </a:path>
              <a:path w="21600" h="19431" stroke="0" extrusionOk="0">
                <a:moveTo>
                  <a:pt x="9433" y="0"/>
                </a:moveTo>
                <a:cubicBezTo>
                  <a:pt x="16875" y="3613"/>
                  <a:pt x="21600" y="11158"/>
                  <a:pt x="21600" y="19431"/>
                </a:cubicBezTo>
                <a:lnTo>
                  <a:pt x="0" y="19431"/>
                </a:lnTo>
                <a:lnTo>
                  <a:pt x="9433" y="0"/>
                </a:lnTo>
                <a:close/>
              </a:path>
            </a:pathLst>
          </a:custGeom>
          <a:noFill/>
          <a:ln w="19050">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112661" name="Line 24"/>
          <p:cNvSpPr>
            <a:spLocks noChangeShapeType="1"/>
          </p:cNvSpPr>
          <p:nvPr/>
        </p:nvSpPr>
        <p:spPr bwMode="auto">
          <a:xfrm flipV="1">
            <a:off x="5459413" y="4376738"/>
            <a:ext cx="560387" cy="4143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112662" name="Rectangle 25"/>
          <p:cNvSpPr>
            <a:spLocks noChangeArrowheads="1"/>
          </p:cNvSpPr>
          <p:nvPr/>
        </p:nvSpPr>
        <p:spPr bwMode="auto">
          <a:xfrm>
            <a:off x="5195888" y="2503488"/>
            <a:ext cx="463550" cy="360362"/>
          </a:xfrm>
          <a:prstGeom prst="rect">
            <a:avLst/>
          </a:prstGeom>
          <a:solidFill>
            <a:schemeClr val="bg1"/>
          </a:solidFill>
          <a:ln w="12700">
            <a:solidFill>
              <a:schemeClr val="tx1"/>
            </a:solidFill>
            <a:miter lim="800000"/>
            <a:headEnd/>
            <a:tailEnd/>
          </a:ln>
        </p:spPr>
        <p:txBody>
          <a:bodyPr wrap="none" anchor="ctr"/>
          <a:lstStyle/>
          <a:p>
            <a:pPr algn="ctr"/>
            <a:r>
              <a:rPr lang="es-ES" altLang="pt-BR" sz="1400" b="1">
                <a:solidFill>
                  <a:srgbClr val="000000"/>
                </a:solidFill>
                <a:latin typeface="Times New Roman" pitchFamily="18" charset="0"/>
                <a:cs typeface="Times New Roman" pitchFamily="18" charset="0"/>
              </a:rPr>
              <a:t>PVN</a:t>
            </a:r>
          </a:p>
        </p:txBody>
      </p:sp>
      <p:sp>
        <p:nvSpPr>
          <p:cNvPr id="112663" name="Rectangle 26"/>
          <p:cNvSpPr>
            <a:spLocks noChangeArrowheads="1"/>
          </p:cNvSpPr>
          <p:nvPr/>
        </p:nvSpPr>
        <p:spPr bwMode="auto">
          <a:xfrm>
            <a:off x="7051675" y="2865438"/>
            <a:ext cx="473075" cy="215900"/>
          </a:xfrm>
          <a:prstGeom prst="rect">
            <a:avLst/>
          </a:prstGeom>
          <a:solidFill>
            <a:schemeClr val="bg1"/>
          </a:solidFill>
          <a:ln w="12700">
            <a:solidFill>
              <a:schemeClr val="tx1"/>
            </a:solidFill>
            <a:miter lim="800000"/>
            <a:headEnd/>
            <a:tailEnd/>
          </a:ln>
        </p:spPr>
        <p:txBody>
          <a:bodyPr wrap="none" anchor="ctr"/>
          <a:lstStyle/>
          <a:p>
            <a:pPr algn="ctr"/>
            <a:r>
              <a:rPr lang="es-ES_tradnl" altLang="pt-BR" sz="1400" b="1">
                <a:solidFill>
                  <a:srgbClr val="000000"/>
                </a:solidFill>
                <a:latin typeface="Times New Roman" pitchFamily="18" charset="0"/>
                <a:cs typeface="Times New Roman" pitchFamily="18" charset="0"/>
              </a:rPr>
              <a:t>LC</a:t>
            </a:r>
            <a:endParaRPr lang="es-ES" altLang="pt-BR" sz="1400" b="1">
              <a:solidFill>
                <a:srgbClr val="000000"/>
              </a:solidFill>
              <a:latin typeface="Times New Roman" pitchFamily="18" charset="0"/>
              <a:cs typeface="Times New Roman" pitchFamily="18" charset="0"/>
            </a:endParaRPr>
          </a:p>
        </p:txBody>
      </p:sp>
      <p:sp>
        <p:nvSpPr>
          <p:cNvPr id="112664" name="Rectangle 27"/>
          <p:cNvSpPr>
            <a:spLocks noChangeArrowheads="1"/>
          </p:cNvSpPr>
          <p:nvPr/>
        </p:nvSpPr>
        <p:spPr bwMode="auto">
          <a:xfrm>
            <a:off x="6275388" y="2970213"/>
            <a:ext cx="479425" cy="276225"/>
          </a:xfrm>
          <a:prstGeom prst="rect">
            <a:avLst/>
          </a:prstGeom>
          <a:solidFill>
            <a:schemeClr val="bg1"/>
          </a:solidFill>
          <a:ln w="12700">
            <a:solidFill>
              <a:schemeClr val="tx1"/>
            </a:solidFill>
            <a:miter lim="800000"/>
            <a:headEnd/>
            <a:tailEnd/>
          </a:ln>
        </p:spPr>
        <p:txBody>
          <a:bodyPr wrap="none" anchor="ctr"/>
          <a:lstStyle/>
          <a:p>
            <a:pPr algn="ctr"/>
            <a:r>
              <a:rPr lang="es-ES_tradnl" altLang="pt-BR" sz="1400" b="1">
                <a:solidFill>
                  <a:srgbClr val="000000"/>
                </a:solidFill>
                <a:latin typeface="Times New Roman" pitchFamily="18" charset="0"/>
                <a:cs typeface="Times New Roman" pitchFamily="18" charset="0"/>
              </a:rPr>
              <a:t>DRN</a:t>
            </a:r>
            <a:endParaRPr lang="es-ES" altLang="pt-BR" sz="1400" b="1">
              <a:solidFill>
                <a:srgbClr val="000000"/>
              </a:solidFill>
              <a:latin typeface="Times New Roman" pitchFamily="18" charset="0"/>
              <a:cs typeface="Times New Roman" pitchFamily="18" charset="0"/>
            </a:endParaRPr>
          </a:p>
        </p:txBody>
      </p:sp>
      <p:sp>
        <p:nvSpPr>
          <p:cNvPr id="112665" name="Rectangle 28"/>
          <p:cNvSpPr>
            <a:spLocks noChangeArrowheads="1"/>
          </p:cNvSpPr>
          <p:nvPr/>
        </p:nvSpPr>
        <p:spPr bwMode="auto">
          <a:xfrm>
            <a:off x="6281738" y="1800225"/>
            <a:ext cx="487362" cy="241300"/>
          </a:xfrm>
          <a:prstGeom prst="rect">
            <a:avLst/>
          </a:prstGeom>
          <a:solidFill>
            <a:schemeClr val="bg1"/>
          </a:solidFill>
          <a:ln w="12700">
            <a:solidFill>
              <a:schemeClr val="tx1"/>
            </a:solidFill>
            <a:miter lim="800000"/>
            <a:headEnd/>
            <a:tailEnd/>
          </a:ln>
        </p:spPr>
        <p:txBody>
          <a:bodyPr wrap="none" anchor="ctr"/>
          <a:lstStyle/>
          <a:p>
            <a:pPr algn="ctr"/>
            <a:r>
              <a:rPr lang="es-ES" altLang="pt-BR" sz="1300" b="1">
                <a:solidFill>
                  <a:srgbClr val="000000"/>
                </a:solidFill>
                <a:latin typeface="Times New Roman" pitchFamily="18" charset="0"/>
                <a:cs typeface="Times New Roman" pitchFamily="18" charset="0"/>
              </a:rPr>
              <a:t>BNST</a:t>
            </a:r>
          </a:p>
        </p:txBody>
      </p:sp>
      <p:sp>
        <p:nvSpPr>
          <p:cNvPr id="112666" name="Rectangle 29"/>
          <p:cNvSpPr>
            <a:spLocks noChangeArrowheads="1"/>
          </p:cNvSpPr>
          <p:nvPr/>
        </p:nvSpPr>
        <p:spPr bwMode="auto">
          <a:xfrm>
            <a:off x="6261100" y="3582988"/>
            <a:ext cx="492125" cy="249237"/>
          </a:xfrm>
          <a:prstGeom prst="rect">
            <a:avLst/>
          </a:prstGeom>
          <a:solidFill>
            <a:schemeClr val="bg1"/>
          </a:solidFill>
          <a:ln w="12700">
            <a:solidFill>
              <a:schemeClr val="tx1"/>
            </a:solidFill>
            <a:miter lim="800000"/>
            <a:headEnd/>
            <a:tailEnd/>
          </a:ln>
        </p:spPr>
        <p:txBody>
          <a:bodyPr wrap="none" anchor="ctr"/>
          <a:lstStyle/>
          <a:p>
            <a:pPr algn="ctr"/>
            <a:r>
              <a:rPr lang="en-US" altLang="pt-BR" sz="1300" b="1">
                <a:solidFill>
                  <a:srgbClr val="000000"/>
                </a:solidFill>
                <a:latin typeface="Times New Roman" pitchFamily="18" charset="0"/>
                <a:cs typeface="Times New Roman" pitchFamily="18" charset="0"/>
              </a:rPr>
              <a:t>NPBL</a:t>
            </a:r>
            <a:endParaRPr lang="es-ES" altLang="pt-BR" sz="1300" b="1">
              <a:solidFill>
                <a:srgbClr val="000000"/>
              </a:solidFill>
              <a:latin typeface="Times New Roman" pitchFamily="18" charset="0"/>
              <a:cs typeface="Times New Roman" pitchFamily="18" charset="0"/>
            </a:endParaRPr>
          </a:p>
        </p:txBody>
      </p:sp>
      <p:sp>
        <p:nvSpPr>
          <p:cNvPr id="112667" name="Rectangle 30"/>
          <p:cNvSpPr>
            <a:spLocks noChangeArrowheads="1"/>
          </p:cNvSpPr>
          <p:nvPr/>
        </p:nvSpPr>
        <p:spPr bwMode="auto">
          <a:xfrm>
            <a:off x="5372100" y="2847975"/>
            <a:ext cx="461963" cy="358775"/>
          </a:xfrm>
          <a:prstGeom prst="rect">
            <a:avLst/>
          </a:prstGeom>
          <a:solidFill>
            <a:schemeClr val="bg1"/>
          </a:solidFill>
          <a:ln w="12700">
            <a:solidFill>
              <a:schemeClr val="tx1"/>
            </a:solidFill>
            <a:miter lim="800000"/>
            <a:headEnd/>
            <a:tailEnd/>
          </a:ln>
        </p:spPr>
        <p:txBody>
          <a:bodyPr wrap="none" anchor="ctr"/>
          <a:lstStyle/>
          <a:p>
            <a:pPr algn="ctr"/>
            <a:r>
              <a:rPr lang="es-ES" altLang="pt-BR" sz="1400" b="1">
                <a:solidFill>
                  <a:srgbClr val="000000"/>
                </a:solidFill>
                <a:latin typeface="Times New Roman" pitchFamily="18" charset="0"/>
                <a:cs typeface="Times New Roman" pitchFamily="18" charset="0"/>
              </a:rPr>
              <a:t>SON</a:t>
            </a:r>
          </a:p>
        </p:txBody>
      </p:sp>
      <p:grpSp>
        <p:nvGrpSpPr>
          <p:cNvPr id="112668" name="Group 31"/>
          <p:cNvGrpSpPr>
            <a:grpSpLocks/>
          </p:cNvGrpSpPr>
          <p:nvPr/>
        </p:nvGrpSpPr>
        <p:grpSpPr bwMode="auto">
          <a:xfrm>
            <a:off x="6245225" y="2368550"/>
            <a:ext cx="766763" cy="304800"/>
            <a:chOff x="3186" y="1162"/>
            <a:chExt cx="483" cy="192"/>
          </a:xfrm>
        </p:grpSpPr>
        <p:sp>
          <p:nvSpPr>
            <p:cNvPr id="112685" name="Rectangle 32"/>
            <p:cNvSpPr>
              <a:spLocks noChangeArrowheads="1"/>
            </p:cNvSpPr>
            <p:nvPr/>
          </p:nvSpPr>
          <p:spPr bwMode="auto">
            <a:xfrm>
              <a:off x="3186" y="1162"/>
              <a:ext cx="329" cy="182"/>
            </a:xfrm>
            <a:prstGeom prst="rect">
              <a:avLst/>
            </a:prstGeom>
            <a:solidFill>
              <a:schemeClr val="bg1"/>
            </a:solidFill>
            <a:ln w="9525">
              <a:solidFill>
                <a:schemeClr val="tx1"/>
              </a:solidFill>
              <a:miter lim="800000"/>
              <a:headEnd/>
              <a:tailEnd/>
            </a:ln>
          </p:spPr>
          <p:txBody>
            <a:bodyPr wrap="none" anchor="ctr"/>
            <a:lstStyle/>
            <a:p>
              <a:pPr algn="ctr"/>
              <a:endParaRPr lang="es-ES" altLang="pt-BR" sz="1400" b="1">
                <a:solidFill>
                  <a:srgbClr val="000000"/>
                </a:solidFill>
                <a:latin typeface="Times New Roman" pitchFamily="18" charset="0"/>
                <a:cs typeface="Times New Roman" pitchFamily="18" charset="0"/>
              </a:endParaRPr>
            </a:p>
          </p:txBody>
        </p:sp>
        <p:sp>
          <p:nvSpPr>
            <p:cNvPr id="112686" name="Text Box 33"/>
            <p:cNvSpPr txBox="1">
              <a:spLocks noChangeArrowheads="1"/>
            </p:cNvSpPr>
            <p:nvPr/>
          </p:nvSpPr>
          <p:spPr bwMode="auto">
            <a:xfrm>
              <a:off x="3188" y="1162"/>
              <a:ext cx="4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FF00"/>
                  </a:solidFill>
                  <a:latin typeface="Times New Roman" pitchFamily="18" charset="0"/>
                </a:defRPr>
              </a:lvl1pPr>
              <a:lvl2pPr marL="742950" indent="-285750" eaLnBrk="0" hangingPunct="0">
                <a:defRPr sz="2400" b="1">
                  <a:solidFill>
                    <a:srgbClr val="FFFF00"/>
                  </a:solidFill>
                  <a:latin typeface="Times New Roman" pitchFamily="18" charset="0"/>
                </a:defRPr>
              </a:lvl2pPr>
              <a:lvl3pPr marL="1143000" indent="-228600" eaLnBrk="0" hangingPunct="0">
                <a:defRPr sz="2400" b="1">
                  <a:solidFill>
                    <a:srgbClr val="FFFF00"/>
                  </a:solidFill>
                  <a:latin typeface="Times New Roman" pitchFamily="18" charset="0"/>
                </a:defRPr>
              </a:lvl3pPr>
              <a:lvl4pPr marL="1600200" indent="-228600" eaLnBrk="0" hangingPunct="0">
                <a:defRPr sz="2400" b="1">
                  <a:solidFill>
                    <a:srgbClr val="FFFF00"/>
                  </a:solidFill>
                  <a:latin typeface="Times New Roman" pitchFamily="18" charset="0"/>
                </a:defRPr>
              </a:lvl4pPr>
              <a:lvl5pPr marL="2057400" indent="-228600" eaLnBrk="0" hangingPunct="0">
                <a:defRPr sz="2400" b="1">
                  <a:solidFill>
                    <a:srgbClr val="FFFF00"/>
                  </a:solidFill>
                  <a:latin typeface="Times New Roman" pitchFamily="18" charset="0"/>
                </a:defRPr>
              </a:lvl5pPr>
              <a:lvl6pPr marL="2514600" indent="-228600" eaLnBrk="0" fontAlgn="base" hangingPunct="0">
                <a:spcBef>
                  <a:spcPct val="0"/>
                </a:spcBef>
                <a:spcAft>
                  <a:spcPct val="0"/>
                </a:spcAft>
                <a:defRPr sz="2400" b="1">
                  <a:solidFill>
                    <a:srgbClr val="FFFF00"/>
                  </a:solidFill>
                  <a:latin typeface="Times New Roman" pitchFamily="18" charset="0"/>
                </a:defRPr>
              </a:lvl6pPr>
              <a:lvl7pPr marL="2971800" indent="-228600" eaLnBrk="0" fontAlgn="base" hangingPunct="0">
                <a:spcBef>
                  <a:spcPct val="0"/>
                </a:spcBef>
                <a:spcAft>
                  <a:spcPct val="0"/>
                </a:spcAft>
                <a:defRPr sz="2400" b="1">
                  <a:solidFill>
                    <a:srgbClr val="FFFF00"/>
                  </a:solidFill>
                  <a:latin typeface="Times New Roman" pitchFamily="18" charset="0"/>
                </a:defRPr>
              </a:lvl7pPr>
              <a:lvl8pPr marL="3429000" indent="-228600" eaLnBrk="0" fontAlgn="base" hangingPunct="0">
                <a:spcBef>
                  <a:spcPct val="0"/>
                </a:spcBef>
                <a:spcAft>
                  <a:spcPct val="0"/>
                </a:spcAft>
                <a:defRPr sz="2400" b="1">
                  <a:solidFill>
                    <a:srgbClr val="FFFF00"/>
                  </a:solidFill>
                  <a:latin typeface="Times New Roman" pitchFamily="18" charset="0"/>
                </a:defRPr>
              </a:lvl8pPr>
              <a:lvl9pPr marL="3886200" indent="-228600" eaLnBrk="0" fontAlgn="base" hangingPunct="0">
                <a:spcBef>
                  <a:spcPct val="0"/>
                </a:spcBef>
                <a:spcAft>
                  <a:spcPct val="0"/>
                </a:spcAft>
                <a:defRPr sz="2400" b="1">
                  <a:solidFill>
                    <a:srgbClr val="FFFF00"/>
                  </a:solidFill>
                  <a:latin typeface="Times New Roman" pitchFamily="18" charset="0"/>
                </a:defRPr>
              </a:lvl9pPr>
            </a:lstStyle>
            <a:p>
              <a:pPr eaLnBrk="1" hangingPunct="1">
                <a:spcBef>
                  <a:spcPct val="50000"/>
                </a:spcBef>
              </a:pPr>
              <a:r>
                <a:rPr lang="pt-BR" altLang="pt-BR" sz="1400">
                  <a:solidFill>
                    <a:srgbClr val="000000"/>
                  </a:solidFill>
                  <a:cs typeface="Times New Roman" pitchFamily="18" charset="0"/>
                </a:rPr>
                <a:t>CeA</a:t>
              </a:r>
            </a:p>
          </p:txBody>
        </p:sp>
      </p:grpSp>
      <p:sp>
        <p:nvSpPr>
          <p:cNvPr id="31" name="AutoShape 34"/>
          <p:cNvSpPr>
            <a:spLocks noChangeArrowheads="1"/>
          </p:cNvSpPr>
          <p:nvPr/>
        </p:nvSpPr>
        <p:spPr bwMode="auto">
          <a:xfrm flipH="1">
            <a:off x="6380163" y="3857625"/>
            <a:ext cx="215900" cy="288925"/>
          </a:xfrm>
          <a:prstGeom prst="upArrow">
            <a:avLst>
              <a:gd name="adj1" fmla="val 50000"/>
              <a:gd name="adj2" fmla="val 33456"/>
            </a:avLst>
          </a:prstGeom>
          <a:solidFill>
            <a:schemeClr val="accent1">
              <a:lumMod val="40000"/>
              <a:lumOff val="60000"/>
            </a:schemeClr>
          </a:solidFill>
          <a:ln w="9525">
            <a:solidFill>
              <a:schemeClr val="tx1"/>
            </a:solidFill>
            <a:miter lim="800000"/>
            <a:headEnd/>
            <a:tailEnd/>
          </a:ln>
        </p:spPr>
        <p:txBody>
          <a:bodyPr wrap="none" anchor="ctr"/>
          <a:lstStyle/>
          <a:p>
            <a:pPr eaLnBrk="1" hangingPunct="1">
              <a:defRPr/>
            </a:pPr>
            <a:endParaRPr lang="pt-BR">
              <a:solidFill>
                <a:prstClr val="black"/>
              </a:solidFill>
              <a:latin typeface="Times New Roman" pitchFamily="18" charset="0"/>
              <a:cs typeface="Times New Roman" pitchFamily="18" charset="0"/>
            </a:endParaRPr>
          </a:p>
        </p:txBody>
      </p:sp>
      <p:sp>
        <p:nvSpPr>
          <p:cNvPr id="32" name="AutoShape 35"/>
          <p:cNvSpPr>
            <a:spLocks noChangeArrowheads="1"/>
          </p:cNvSpPr>
          <p:nvPr/>
        </p:nvSpPr>
        <p:spPr bwMode="auto">
          <a:xfrm flipH="1">
            <a:off x="6381750" y="3259138"/>
            <a:ext cx="215900" cy="288925"/>
          </a:xfrm>
          <a:prstGeom prst="upArrow">
            <a:avLst>
              <a:gd name="adj1" fmla="val 50000"/>
              <a:gd name="adj2" fmla="val 33456"/>
            </a:avLst>
          </a:prstGeom>
          <a:solidFill>
            <a:schemeClr val="accent1">
              <a:lumMod val="40000"/>
              <a:lumOff val="60000"/>
            </a:schemeClr>
          </a:solidFill>
          <a:ln w="9525">
            <a:solidFill>
              <a:schemeClr val="tx1"/>
            </a:solidFill>
            <a:miter lim="800000"/>
            <a:headEnd/>
            <a:tailEnd/>
          </a:ln>
        </p:spPr>
        <p:txBody>
          <a:bodyPr wrap="none" anchor="ctr"/>
          <a:lstStyle/>
          <a:p>
            <a:pPr eaLnBrk="1" hangingPunct="1">
              <a:defRPr/>
            </a:pPr>
            <a:endParaRPr lang="pt-BR">
              <a:solidFill>
                <a:prstClr val="black"/>
              </a:solidFill>
              <a:latin typeface="Times New Roman" pitchFamily="18" charset="0"/>
              <a:cs typeface="Times New Roman" pitchFamily="18" charset="0"/>
            </a:endParaRPr>
          </a:p>
        </p:txBody>
      </p:sp>
      <p:sp>
        <p:nvSpPr>
          <p:cNvPr id="33" name="AutoShape 36"/>
          <p:cNvSpPr>
            <a:spLocks noChangeArrowheads="1"/>
          </p:cNvSpPr>
          <p:nvPr/>
        </p:nvSpPr>
        <p:spPr bwMode="auto">
          <a:xfrm flipH="1">
            <a:off x="6380163" y="2663825"/>
            <a:ext cx="215900" cy="288925"/>
          </a:xfrm>
          <a:prstGeom prst="upArrow">
            <a:avLst>
              <a:gd name="adj1" fmla="val 50000"/>
              <a:gd name="adj2" fmla="val 33456"/>
            </a:avLst>
          </a:prstGeom>
          <a:solidFill>
            <a:schemeClr val="accent1">
              <a:lumMod val="40000"/>
              <a:lumOff val="60000"/>
            </a:schemeClr>
          </a:solidFill>
          <a:ln w="9525">
            <a:solidFill>
              <a:schemeClr val="tx1"/>
            </a:solidFill>
            <a:miter lim="800000"/>
            <a:headEnd/>
            <a:tailEnd/>
          </a:ln>
        </p:spPr>
        <p:txBody>
          <a:bodyPr wrap="none" anchor="ctr"/>
          <a:lstStyle/>
          <a:p>
            <a:pPr eaLnBrk="1" hangingPunct="1">
              <a:defRPr/>
            </a:pPr>
            <a:endParaRPr lang="pt-BR">
              <a:solidFill>
                <a:prstClr val="black"/>
              </a:solidFill>
              <a:latin typeface="Times New Roman" pitchFamily="18" charset="0"/>
              <a:cs typeface="Times New Roman" pitchFamily="18" charset="0"/>
            </a:endParaRPr>
          </a:p>
        </p:txBody>
      </p:sp>
      <p:sp>
        <p:nvSpPr>
          <p:cNvPr id="34" name="AutoShape 37"/>
          <p:cNvSpPr>
            <a:spLocks noChangeArrowheads="1"/>
          </p:cNvSpPr>
          <p:nvPr/>
        </p:nvSpPr>
        <p:spPr bwMode="auto">
          <a:xfrm flipH="1">
            <a:off x="6380163" y="2066925"/>
            <a:ext cx="215900" cy="288925"/>
          </a:xfrm>
          <a:prstGeom prst="upArrow">
            <a:avLst>
              <a:gd name="adj1" fmla="val 50000"/>
              <a:gd name="adj2" fmla="val 33456"/>
            </a:avLst>
          </a:prstGeom>
          <a:solidFill>
            <a:schemeClr val="accent1">
              <a:lumMod val="40000"/>
              <a:lumOff val="60000"/>
            </a:schemeClr>
          </a:solidFill>
          <a:ln w="9525">
            <a:solidFill>
              <a:schemeClr val="tx1"/>
            </a:solidFill>
            <a:miter lim="800000"/>
            <a:headEnd/>
            <a:tailEnd/>
          </a:ln>
        </p:spPr>
        <p:txBody>
          <a:bodyPr wrap="none" anchor="ctr"/>
          <a:lstStyle/>
          <a:p>
            <a:pPr eaLnBrk="1" hangingPunct="1">
              <a:defRPr/>
            </a:pPr>
            <a:endParaRPr lang="pt-BR">
              <a:solidFill>
                <a:prstClr val="black"/>
              </a:solidFill>
              <a:latin typeface="Times New Roman" pitchFamily="18" charset="0"/>
              <a:cs typeface="Times New Roman" pitchFamily="18" charset="0"/>
            </a:endParaRPr>
          </a:p>
        </p:txBody>
      </p:sp>
      <p:sp>
        <p:nvSpPr>
          <p:cNvPr id="112673" name="Line 38"/>
          <p:cNvSpPr>
            <a:spLocks noChangeShapeType="1"/>
          </p:cNvSpPr>
          <p:nvPr/>
        </p:nvSpPr>
        <p:spPr bwMode="auto">
          <a:xfrm flipH="1">
            <a:off x="5299075" y="1916113"/>
            <a:ext cx="923925" cy="517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pt-BR" sz="2400" b="1">
              <a:solidFill>
                <a:srgbClr val="FFFF00"/>
              </a:solidFill>
              <a:latin typeface="Times New Roman" pitchFamily="18" charset="0"/>
            </a:endParaRPr>
          </a:p>
        </p:txBody>
      </p:sp>
      <p:sp>
        <p:nvSpPr>
          <p:cNvPr id="112674" name="Arc 39"/>
          <p:cNvSpPr>
            <a:spLocks/>
          </p:cNvSpPr>
          <p:nvPr/>
        </p:nvSpPr>
        <p:spPr bwMode="auto">
          <a:xfrm rot="-9559778">
            <a:off x="2906713" y="3392488"/>
            <a:ext cx="2009775" cy="2811462"/>
          </a:xfrm>
          <a:custGeom>
            <a:avLst/>
            <a:gdLst>
              <a:gd name="T0" fmla="*/ 0 w 38936"/>
              <a:gd name="T1" fmla="*/ 4230 h 43200"/>
              <a:gd name="T2" fmla="*/ 0 w 38936"/>
              <a:gd name="T3" fmla="*/ 12691 h 43200"/>
              <a:gd name="T4" fmla="*/ 2684 w 38936"/>
              <a:gd name="T5" fmla="*/ 4230 h 43200"/>
              <a:gd name="T6" fmla="*/ 0 60000 65536"/>
              <a:gd name="T7" fmla="*/ 0 60000 65536"/>
              <a:gd name="T8" fmla="*/ 0 60000 65536"/>
              <a:gd name="T9" fmla="*/ 0 w 38936"/>
              <a:gd name="T10" fmla="*/ 0 h 43200"/>
              <a:gd name="T11" fmla="*/ 38936 w 38936"/>
              <a:gd name="T12" fmla="*/ 43200 h 43200"/>
            </a:gdLst>
            <a:ahLst/>
            <a:cxnLst>
              <a:cxn ang="T6">
                <a:pos x="T0" y="T1"/>
              </a:cxn>
              <a:cxn ang="T7">
                <a:pos x="T2" y="T3"/>
              </a:cxn>
              <a:cxn ang="T8">
                <a:pos x="T4" y="T5"/>
              </a:cxn>
            </a:cxnLst>
            <a:rect l="T9" t="T10" r="T11" b="T12"/>
            <a:pathLst>
              <a:path w="38936" h="43200" fill="none" extrusionOk="0">
                <a:moveTo>
                  <a:pt x="0" y="8714"/>
                </a:moveTo>
                <a:cubicBezTo>
                  <a:pt x="4075" y="3231"/>
                  <a:pt x="10504" y="-1"/>
                  <a:pt x="17336" y="0"/>
                </a:cubicBezTo>
                <a:cubicBezTo>
                  <a:pt x="29265" y="0"/>
                  <a:pt x="38936" y="9670"/>
                  <a:pt x="38936" y="21600"/>
                </a:cubicBezTo>
                <a:cubicBezTo>
                  <a:pt x="38936" y="33529"/>
                  <a:pt x="29265" y="43200"/>
                  <a:pt x="17336" y="43200"/>
                </a:cubicBezTo>
                <a:cubicBezTo>
                  <a:pt x="14318" y="43200"/>
                  <a:pt x="11333" y="42567"/>
                  <a:pt x="8575" y="41343"/>
                </a:cubicBezTo>
              </a:path>
              <a:path w="38936" h="43200" stroke="0" extrusionOk="0">
                <a:moveTo>
                  <a:pt x="0" y="8714"/>
                </a:moveTo>
                <a:cubicBezTo>
                  <a:pt x="4075" y="3231"/>
                  <a:pt x="10504" y="-1"/>
                  <a:pt x="17336" y="0"/>
                </a:cubicBezTo>
                <a:cubicBezTo>
                  <a:pt x="29265" y="0"/>
                  <a:pt x="38936" y="9670"/>
                  <a:pt x="38936" y="21600"/>
                </a:cubicBezTo>
                <a:cubicBezTo>
                  <a:pt x="38936" y="33529"/>
                  <a:pt x="29265" y="43200"/>
                  <a:pt x="17336" y="43200"/>
                </a:cubicBezTo>
                <a:cubicBezTo>
                  <a:pt x="14318" y="43200"/>
                  <a:pt x="11333" y="42567"/>
                  <a:pt x="8575" y="41343"/>
                </a:cubicBezTo>
                <a:lnTo>
                  <a:pt x="17336" y="21600"/>
                </a:lnTo>
                <a:lnTo>
                  <a:pt x="0" y="8714"/>
                </a:lnTo>
                <a:close/>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112675" name="Arc 40"/>
          <p:cNvSpPr>
            <a:spLocks/>
          </p:cNvSpPr>
          <p:nvPr/>
        </p:nvSpPr>
        <p:spPr bwMode="auto">
          <a:xfrm rot="-9559778" flipH="1" flipV="1">
            <a:off x="5367338" y="1454150"/>
            <a:ext cx="2109787" cy="1374775"/>
          </a:xfrm>
          <a:custGeom>
            <a:avLst/>
            <a:gdLst>
              <a:gd name="T0" fmla="*/ 0 w 43095"/>
              <a:gd name="T1" fmla="*/ 2618 h 26782"/>
              <a:gd name="T2" fmla="*/ 2399 w 43095"/>
              <a:gd name="T3" fmla="*/ 2618 h 26782"/>
              <a:gd name="T4" fmla="*/ 2399 w 43095"/>
              <a:gd name="T5" fmla="*/ 2618 h 26782"/>
              <a:gd name="T6" fmla="*/ 0 60000 65536"/>
              <a:gd name="T7" fmla="*/ 0 60000 65536"/>
              <a:gd name="T8" fmla="*/ 0 60000 65536"/>
              <a:gd name="T9" fmla="*/ 0 w 43095"/>
              <a:gd name="T10" fmla="*/ 0 h 26782"/>
              <a:gd name="T11" fmla="*/ 43095 w 43095"/>
              <a:gd name="T12" fmla="*/ 26782 h 26782"/>
            </a:gdLst>
            <a:ahLst/>
            <a:cxnLst>
              <a:cxn ang="T6">
                <a:pos x="T0" y="T1"/>
              </a:cxn>
              <a:cxn ang="T7">
                <a:pos x="T2" y="T3"/>
              </a:cxn>
              <a:cxn ang="T8">
                <a:pos x="T4" y="T5"/>
              </a:cxn>
            </a:cxnLst>
            <a:rect l="T9" t="T10" r="T11" b="T12"/>
            <a:pathLst>
              <a:path w="43095" h="26782" fill="none" extrusionOk="0">
                <a:moveTo>
                  <a:pt x="630" y="26782"/>
                </a:moveTo>
                <a:cubicBezTo>
                  <a:pt x="211" y="25086"/>
                  <a:pt x="0" y="23346"/>
                  <a:pt x="0" y="21600"/>
                </a:cubicBezTo>
                <a:cubicBezTo>
                  <a:pt x="0" y="9670"/>
                  <a:pt x="9670" y="0"/>
                  <a:pt x="21600" y="0"/>
                </a:cubicBezTo>
                <a:cubicBezTo>
                  <a:pt x="32705" y="-1"/>
                  <a:pt x="42001" y="8421"/>
                  <a:pt x="43095" y="19473"/>
                </a:cubicBezTo>
              </a:path>
              <a:path w="43095" h="26782" stroke="0" extrusionOk="0">
                <a:moveTo>
                  <a:pt x="630" y="26782"/>
                </a:moveTo>
                <a:cubicBezTo>
                  <a:pt x="211" y="25086"/>
                  <a:pt x="0" y="23346"/>
                  <a:pt x="0" y="21600"/>
                </a:cubicBezTo>
                <a:cubicBezTo>
                  <a:pt x="0" y="9670"/>
                  <a:pt x="9670" y="0"/>
                  <a:pt x="21600" y="0"/>
                </a:cubicBezTo>
                <a:cubicBezTo>
                  <a:pt x="32705" y="-1"/>
                  <a:pt x="42001" y="8421"/>
                  <a:pt x="43095" y="19473"/>
                </a:cubicBezTo>
                <a:lnTo>
                  <a:pt x="21600" y="21600"/>
                </a:lnTo>
                <a:lnTo>
                  <a:pt x="630" y="26782"/>
                </a:lnTo>
                <a:close/>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112676" name="Text Box 41"/>
          <p:cNvSpPr txBox="1">
            <a:spLocks noChangeArrowheads="1"/>
          </p:cNvSpPr>
          <p:nvPr/>
        </p:nvSpPr>
        <p:spPr bwMode="auto">
          <a:xfrm>
            <a:off x="3409950" y="4645025"/>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FF00"/>
                </a:solidFill>
                <a:latin typeface="Times New Roman" pitchFamily="18" charset="0"/>
              </a:defRPr>
            </a:lvl1pPr>
            <a:lvl2pPr marL="742950" indent="-285750" eaLnBrk="0" hangingPunct="0">
              <a:defRPr sz="2400" b="1">
                <a:solidFill>
                  <a:srgbClr val="FFFF00"/>
                </a:solidFill>
                <a:latin typeface="Times New Roman" pitchFamily="18" charset="0"/>
              </a:defRPr>
            </a:lvl2pPr>
            <a:lvl3pPr marL="1143000" indent="-228600" eaLnBrk="0" hangingPunct="0">
              <a:defRPr sz="2400" b="1">
                <a:solidFill>
                  <a:srgbClr val="FFFF00"/>
                </a:solidFill>
                <a:latin typeface="Times New Roman" pitchFamily="18" charset="0"/>
              </a:defRPr>
            </a:lvl3pPr>
            <a:lvl4pPr marL="1600200" indent="-228600" eaLnBrk="0" hangingPunct="0">
              <a:defRPr sz="2400" b="1">
                <a:solidFill>
                  <a:srgbClr val="FFFF00"/>
                </a:solidFill>
                <a:latin typeface="Times New Roman" pitchFamily="18" charset="0"/>
              </a:defRPr>
            </a:lvl4pPr>
            <a:lvl5pPr marL="2057400" indent="-228600" eaLnBrk="0" hangingPunct="0">
              <a:defRPr sz="2400" b="1">
                <a:solidFill>
                  <a:srgbClr val="FFFF00"/>
                </a:solidFill>
                <a:latin typeface="Times New Roman" pitchFamily="18" charset="0"/>
              </a:defRPr>
            </a:lvl5pPr>
            <a:lvl6pPr marL="2514600" indent="-228600" eaLnBrk="0" fontAlgn="base" hangingPunct="0">
              <a:spcBef>
                <a:spcPct val="0"/>
              </a:spcBef>
              <a:spcAft>
                <a:spcPct val="0"/>
              </a:spcAft>
              <a:defRPr sz="2400" b="1">
                <a:solidFill>
                  <a:srgbClr val="FFFF00"/>
                </a:solidFill>
                <a:latin typeface="Times New Roman" pitchFamily="18" charset="0"/>
              </a:defRPr>
            </a:lvl6pPr>
            <a:lvl7pPr marL="2971800" indent="-228600" eaLnBrk="0" fontAlgn="base" hangingPunct="0">
              <a:spcBef>
                <a:spcPct val="0"/>
              </a:spcBef>
              <a:spcAft>
                <a:spcPct val="0"/>
              </a:spcAft>
              <a:defRPr sz="2400" b="1">
                <a:solidFill>
                  <a:srgbClr val="FFFF00"/>
                </a:solidFill>
                <a:latin typeface="Times New Roman" pitchFamily="18" charset="0"/>
              </a:defRPr>
            </a:lvl7pPr>
            <a:lvl8pPr marL="3429000" indent="-228600" eaLnBrk="0" fontAlgn="base" hangingPunct="0">
              <a:spcBef>
                <a:spcPct val="0"/>
              </a:spcBef>
              <a:spcAft>
                <a:spcPct val="0"/>
              </a:spcAft>
              <a:defRPr sz="2400" b="1">
                <a:solidFill>
                  <a:srgbClr val="FFFF00"/>
                </a:solidFill>
                <a:latin typeface="Times New Roman" pitchFamily="18" charset="0"/>
              </a:defRPr>
            </a:lvl8pPr>
            <a:lvl9pPr marL="3886200" indent="-228600" eaLnBrk="0" fontAlgn="base" hangingPunct="0">
              <a:spcBef>
                <a:spcPct val="0"/>
              </a:spcBef>
              <a:spcAft>
                <a:spcPct val="0"/>
              </a:spcAft>
              <a:defRPr sz="2400" b="1">
                <a:solidFill>
                  <a:srgbClr val="FFFF00"/>
                </a:solidFill>
                <a:latin typeface="Times New Roman" pitchFamily="18" charset="0"/>
              </a:defRPr>
            </a:lvl9pPr>
          </a:lstStyle>
          <a:p>
            <a:pPr eaLnBrk="1" hangingPunct="1">
              <a:spcBef>
                <a:spcPct val="50000"/>
              </a:spcBef>
            </a:pPr>
            <a:r>
              <a:rPr lang="pt-BR" altLang="pt-BR" sz="1400">
                <a:solidFill>
                  <a:srgbClr val="000000"/>
                </a:solidFill>
                <a:cs typeface="Times New Roman" pitchFamily="18" charset="0"/>
              </a:rPr>
              <a:t>AVP</a:t>
            </a:r>
          </a:p>
        </p:txBody>
      </p:sp>
      <p:sp>
        <p:nvSpPr>
          <p:cNvPr id="39" name="Text Box 42"/>
          <p:cNvSpPr txBox="1">
            <a:spLocks noChangeArrowheads="1"/>
          </p:cNvSpPr>
          <p:nvPr/>
        </p:nvSpPr>
        <p:spPr bwMode="auto">
          <a:xfrm>
            <a:off x="673100" y="3398838"/>
            <a:ext cx="2243138" cy="584200"/>
          </a:xfrm>
          <a:prstGeom prst="rect">
            <a:avLst/>
          </a:prstGeom>
          <a:solidFill>
            <a:schemeClr val="accent1">
              <a:lumMod val="40000"/>
              <a:lumOff val="60000"/>
            </a:schemeClr>
          </a:solidFill>
          <a:ln w="9525">
            <a:solidFill>
              <a:schemeClr val="tx1"/>
            </a:solidFill>
            <a:miter lim="800000"/>
            <a:headEnd/>
            <a:tailEnd/>
          </a:ln>
          <a:effectLst/>
        </p:spPr>
        <p:txBody>
          <a:bodyPr>
            <a:spAutoFit/>
          </a:bodyPr>
          <a:lstStyle/>
          <a:p>
            <a:pPr algn="ctr">
              <a:defRPr/>
            </a:pPr>
            <a:r>
              <a:rPr lang="pt-BR" sz="1600" b="1" dirty="0" err="1">
                <a:solidFill>
                  <a:prstClr val="black"/>
                </a:solidFill>
                <a:latin typeface="Times New Roman" pitchFamily="18" charset="0"/>
                <a:cs typeface="Times New Roman" pitchFamily="18" charset="0"/>
              </a:rPr>
              <a:t>Changes</a:t>
            </a:r>
            <a:r>
              <a:rPr lang="pt-BR" sz="1600" b="1" dirty="0">
                <a:solidFill>
                  <a:prstClr val="black"/>
                </a:solidFill>
                <a:latin typeface="Times New Roman" pitchFamily="18" charset="0"/>
                <a:cs typeface="Times New Roman" pitchFamily="18" charset="0"/>
              </a:rPr>
              <a:t> in plasma osmolality</a:t>
            </a:r>
          </a:p>
        </p:txBody>
      </p:sp>
      <p:sp>
        <p:nvSpPr>
          <p:cNvPr id="112678" name="Oval 43"/>
          <p:cNvSpPr>
            <a:spLocks noChangeArrowheads="1"/>
          </p:cNvSpPr>
          <p:nvPr/>
        </p:nvSpPr>
        <p:spPr bwMode="auto">
          <a:xfrm>
            <a:off x="6961188" y="4276725"/>
            <a:ext cx="1676400" cy="561975"/>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ES_tradnl" altLang="pt-BR" sz="1600" b="1">
                <a:solidFill>
                  <a:srgbClr val="000000"/>
                </a:solidFill>
                <a:latin typeface="Times New Roman" pitchFamily="18" charset="0"/>
                <a:cs typeface="Times New Roman" pitchFamily="18" charset="0"/>
              </a:rPr>
              <a:t>baroreceptors</a:t>
            </a:r>
            <a:endParaRPr lang="es-ES" altLang="pt-BR" sz="1600" b="1">
              <a:solidFill>
                <a:srgbClr val="000000"/>
              </a:solidFill>
              <a:latin typeface="Times New Roman" pitchFamily="18" charset="0"/>
              <a:cs typeface="Times New Roman" pitchFamily="18" charset="0"/>
            </a:endParaRPr>
          </a:p>
        </p:txBody>
      </p:sp>
      <p:sp>
        <p:nvSpPr>
          <p:cNvPr id="112679" name="Oval 44"/>
          <p:cNvSpPr>
            <a:spLocks noChangeArrowheads="1"/>
          </p:cNvSpPr>
          <p:nvPr/>
        </p:nvSpPr>
        <p:spPr bwMode="auto">
          <a:xfrm>
            <a:off x="931863" y="2808288"/>
            <a:ext cx="1676400" cy="561975"/>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ES_tradnl" altLang="pt-BR" sz="1600" b="1">
                <a:solidFill>
                  <a:srgbClr val="000000"/>
                </a:solidFill>
                <a:latin typeface="Times New Roman" pitchFamily="18" charset="0"/>
                <a:cs typeface="Times New Roman" pitchFamily="18" charset="0"/>
              </a:rPr>
              <a:t>osmorreceptors</a:t>
            </a:r>
            <a:endParaRPr lang="es-ES" altLang="pt-BR" sz="1600" b="1">
              <a:solidFill>
                <a:srgbClr val="000000"/>
              </a:solidFill>
              <a:latin typeface="Times New Roman" pitchFamily="18" charset="0"/>
              <a:cs typeface="Times New Roman" pitchFamily="18" charset="0"/>
            </a:endParaRPr>
          </a:p>
        </p:txBody>
      </p:sp>
      <p:sp>
        <p:nvSpPr>
          <p:cNvPr id="112680" name="Arc 45"/>
          <p:cNvSpPr>
            <a:spLocks/>
          </p:cNvSpPr>
          <p:nvPr/>
        </p:nvSpPr>
        <p:spPr bwMode="auto">
          <a:xfrm rot="18151306" flipH="1">
            <a:off x="2737645" y="2339181"/>
            <a:ext cx="1395412" cy="1349375"/>
          </a:xfrm>
          <a:custGeom>
            <a:avLst/>
            <a:gdLst>
              <a:gd name="T0" fmla="*/ 0 w 35842"/>
              <a:gd name="T1" fmla="*/ 0 h 35838"/>
              <a:gd name="T2" fmla="*/ 1518 w 35842"/>
              <a:gd name="T3" fmla="*/ 0 h 35838"/>
              <a:gd name="T4" fmla="*/ 0 w 35842"/>
              <a:gd name="T5" fmla="*/ 0 h 35838"/>
              <a:gd name="T6" fmla="*/ 0 60000 65536"/>
              <a:gd name="T7" fmla="*/ 0 60000 65536"/>
              <a:gd name="T8" fmla="*/ 0 60000 65536"/>
              <a:gd name="T9" fmla="*/ 0 w 35842"/>
              <a:gd name="T10" fmla="*/ 0 h 35838"/>
              <a:gd name="T11" fmla="*/ 35842 w 35842"/>
              <a:gd name="T12" fmla="*/ 35838 h 35838"/>
            </a:gdLst>
            <a:ahLst/>
            <a:cxnLst>
              <a:cxn ang="T6">
                <a:pos x="T0" y="T1"/>
              </a:cxn>
              <a:cxn ang="T7">
                <a:pos x="T2" y="T3"/>
              </a:cxn>
              <a:cxn ang="T8">
                <a:pos x="T4" y="T5"/>
              </a:cxn>
            </a:cxnLst>
            <a:rect l="T9" t="T10" r="T11" b="T12"/>
            <a:pathLst>
              <a:path w="35842" h="35838" fill="none" extrusionOk="0">
                <a:moveTo>
                  <a:pt x="5356" y="35838"/>
                </a:moveTo>
                <a:cubicBezTo>
                  <a:pt x="1903" y="31898"/>
                  <a:pt x="0" y="26838"/>
                  <a:pt x="0" y="21600"/>
                </a:cubicBezTo>
                <a:cubicBezTo>
                  <a:pt x="0" y="9670"/>
                  <a:pt x="9670" y="0"/>
                  <a:pt x="21600" y="0"/>
                </a:cubicBezTo>
                <a:cubicBezTo>
                  <a:pt x="26840" y="-1"/>
                  <a:pt x="31901" y="1905"/>
                  <a:pt x="35841" y="5360"/>
                </a:cubicBezTo>
              </a:path>
              <a:path w="35842" h="35838" stroke="0" extrusionOk="0">
                <a:moveTo>
                  <a:pt x="5356" y="35838"/>
                </a:moveTo>
                <a:cubicBezTo>
                  <a:pt x="1903" y="31898"/>
                  <a:pt x="0" y="26838"/>
                  <a:pt x="0" y="21600"/>
                </a:cubicBezTo>
                <a:cubicBezTo>
                  <a:pt x="0" y="9670"/>
                  <a:pt x="9670" y="0"/>
                  <a:pt x="21600" y="0"/>
                </a:cubicBezTo>
                <a:cubicBezTo>
                  <a:pt x="26840" y="-1"/>
                  <a:pt x="31901" y="1905"/>
                  <a:pt x="35841" y="5360"/>
                </a:cubicBezTo>
                <a:lnTo>
                  <a:pt x="21600" y="21600"/>
                </a:lnTo>
                <a:lnTo>
                  <a:pt x="5356" y="35838"/>
                </a:lnTo>
                <a:close/>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pt-BR" sz="2400" b="1">
              <a:solidFill>
                <a:srgbClr val="FFFF00"/>
              </a:solidFill>
              <a:latin typeface="Times New Roman" pitchFamily="18" charset="0"/>
            </a:endParaRPr>
          </a:p>
        </p:txBody>
      </p:sp>
      <p:sp>
        <p:nvSpPr>
          <p:cNvPr id="112681" name="Line 46"/>
          <p:cNvSpPr>
            <a:spLocks noChangeShapeType="1"/>
          </p:cNvSpPr>
          <p:nvPr/>
        </p:nvSpPr>
        <p:spPr bwMode="auto">
          <a:xfrm flipH="1" flipV="1">
            <a:off x="5570538" y="4954588"/>
            <a:ext cx="1008062"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pt-BR" sz="2400" b="1">
              <a:solidFill>
                <a:srgbClr val="FFFF00"/>
              </a:solidFill>
              <a:latin typeface="Times New Roman" pitchFamily="18" charset="0"/>
            </a:endParaRPr>
          </a:p>
        </p:txBody>
      </p:sp>
      <p:sp>
        <p:nvSpPr>
          <p:cNvPr id="112682" name="Oval 44"/>
          <p:cNvSpPr>
            <a:spLocks noChangeArrowheads="1"/>
          </p:cNvSpPr>
          <p:nvPr/>
        </p:nvSpPr>
        <p:spPr bwMode="auto">
          <a:xfrm>
            <a:off x="219075" y="2276475"/>
            <a:ext cx="1676400" cy="561975"/>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s-ES_tradnl" altLang="pt-BR" sz="1600" b="1">
                <a:solidFill>
                  <a:srgbClr val="000000"/>
                </a:solidFill>
                <a:latin typeface="Times New Roman" pitchFamily="18" charset="0"/>
                <a:cs typeface="Times New Roman" pitchFamily="18" charset="0"/>
              </a:rPr>
              <a:t>Na</a:t>
            </a:r>
            <a:r>
              <a:rPr lang="es-ES_tradnl" altLang="pt-BR" sz="1600" b="1" baseline="30000">
                <a:solidFill>
                  <a:srgbClr val="000000"/>
                </a:solidFill>
                <a:latin typeface="Times New Roman" pitchFamily="18" charset="0"/>
                <a:cs typeface="Times New Roman" pitchFamily="18" charset="0"/>
              </a:rPr>
              <a:t>+</a:t>
            </a:r>
            <a:r>
              <a:rPr lang="es-ES_tradnl" altLang="pt-BR" sz="1600" b="1">
                <a:solidFill>
                  <a:srgbClr val="000000"/>
                </a:solidFill>
                <a:latin typeface="Times New Roman" pitchFamily="18" charset="0"/>
                <a:cs typeface="Times New Roman" pitchFamily="18" charset="0"/>
              </a:rPr>
              <a:t> receptors</a:t>
            </a:r>
            <a:endParaRPr lang="es-ES" altLang="pt-BR" sz="1600" b="1">
              <a:solidFill>
                <a:srgbClr val="000000"/>
              </a:solidFill>
              <a:latin typeface="Times New Roman" pitchFamily="18" charset="0"/>
              <a:cs typeface="Times New Roman" pitchFamily="18" charset="0"/>
            </a:endParaRPr>
          </a:p>
        </p:txBody>
      </p:sp>
      <p:sp>
        <p:nvSpPr>
          <p:cNvPr id="112683" name="CaixaDeTexto 47"/>
          <p:cNvSpPr txBox="1">
            <a:spLocks noChangeArrowheads="1"/>
          </p:cNvSpPr>
          <p:nvPr/>
        </p:nvSpPr>
        <p:spPr bwMode="auto">
          <a:xfrm>
            <a:off x="-36513" y="6538913"/>
            <a:ext cx="3887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FF00"/>
                </a:solidFill>
                <a:latin typeface="Times New Roman" pitchFamily="18" charset="0"/>
              </a:defRPr>
            </a:lvl1pPr>
            <a:lvl2pPr marL="742950" indent="-285750" eaLnBrk="0" hangingPunct="0">
              <a:defRPr sz="2400" b="1">
                <a:solidFill>
                  <a:srgbClr val="FFFF00"/>
                </a:solidFill>
                <a:latin typeface="Times New Roman" pitchFamily="18" charset="0"/>
              </a:defRPr>
            </a:lvl2pPr>
            <a:lvl3pPr marL="1143000" indent="-228600" eaLnBrk="0" hangingPunct="0">
              <a:defRPr sz="2400" b="1">
                <a:solidFill>
                  <a:srgbClr val="FFFF00"/>
                </a:solidFill>
                <a:latin typeface="Times New Roman" pitchFamily="18" charset="0"/>
              </a:defRPr>
            </a:lvl3pPr>
            <a:lvl4pPr marL="1600200" indent="-228600" eaLnBrk="0" hangingPunct="0">
              <a:defRPr sz="2400" b="1">
                <a:solidFill>
                  <a:srgbClr val="FFFF00"/>
                </a:solidFill>
                <a:latin typeface="Times New Roman" pitchFamily="18" charset="0"/>
              </a:defRPr>
            </a:lvl4pPr>
            <a:lvl5pPr marL="2057400" indent="-228600" eaLnBrk="0" hangingPunct="0">
              <a:defRPr sz="2400" b="1">
                <a:solidFill>
                  <a:srgbClr val="FFFF00"/>
                </a:solidFill>
                <a:latin typeface="Times New Roman" pitchFamily="18" charset="0"/>
              </a:defRPr>
            </a:lvl5pPr>
            <a:lvl6pPr marL="2514600" indent="-228600" eaLnBrk="0" fontAlgn="base" hangingPunct="0">
              <a:spcBef>
                <a:spcPct val="0"/>
              </a:spcBef>
              <a:spcAft>
                <a:spcPct val="0"/>
              </a:spcAft>
              <a:defRPr sz="2400" b="1">
                <a:solidFill>
                  <a:srgbClr val="FFFF00"/>
                </a:solidFill>
                <a:latin typeface="Times New Roman" pitchFamily="18" charset="0"/>
              </a:defRPr>
            </a:lvl6pPr>
            <a:lvl7pPr marL="2971800" indent="-228600" eaLnBrk="0" fontAlgn="base" hangingPunct="0">
              <a:spcBef>
                <a:spcPct val="0"/>
              </a:spcBef>
              <a:spcAft>
                <a:spcPct val="0"/>
              </a:spcAft>
              <a:defRPr sz="2400" b="1">
                <a:solidFill>
                  <a:srgbClr val="FFFF00"/>
                </a:solidFill>
                <a:latin typeface="Times New Roman" pitchFamily="18" charset="0"/>
              </a:defRPr>
            </a:lvl7pPr>
            <a:lvl8pPr marL="3429000" indent="-228600" eaLnBrk="0" fontAlgn="base" hangingPunct="0">
              <a:spcBef>
                <a:spcPct val="0"/>
              </a:spcBef>
              <a:spcAft>
                <a:spcPct val="0"/>
              </a:spcAft>
              <a:defRPr sz="2400" b="1">
                <a:solidFill>
                  <a:srgbClr val="FFFF00"/>
                </a:solidFill>
                <a:latin typeface="Times New Roman" pitchFamily="18" charset="0"/>
              </a:defRPr>
            </a:lvl8pPr>
            <a:lvl9pPr marL="3886200" indent="-228600" eaLnBrk="0" fontAlgn="base" hangingPunct="0">
              <a:spcBef>
                <a:spcPct val="0"/>
              </a:spcBef>
              <a:spcAft>
                <a:spcPct val="0"/>
              </a:spcAft>
              <a:defRPr sz="2400" b="1">
                <a:solidFill>
                  <a:srgbClr val="FFFF00"/>
                </a:solidFill>
                <a:latin typeface="Times New Roman" pitchFamily="18" charset="0"/>
              </a:defRPr>
            </a:lvl9pPr>
          </a:lstStyle>
          <a:p>
            <a:pPr eaLnBrk="1" hangingPunct="1"/>
            <a:r>
              <a:rPr lang="pt-BR" altLang="pt-BR" sz="1400" b="0" i="1">
                <a:solidFill>
                  <a:srgbClr val="000000"/>
                </a:solidFill>
                <a:latin typeface="Arial" pitchFamily="34" charset="0"/>
                <a:cs typeface="Times New Roman" pitchFamily="18" charset="0"/>
              </a:rPr>
              <a:t>Antunes-Rodrigues et al., Physiol. Rev., 2004.</a:t>
            </a:r>
            <a:endParaRPr lang="pt-BR" altLang="pt-BR" sz="1400" b="0" i="1">
              <a:solidFill>
                <a:srgbClr val="000000"/>
              </a:solidFill>
              <a:latin typeface="Arial" pitchFamily="34" charset="0"/>
              <a:cs typeface="Arial" pitchFamily="34" charset="0"/>
            </a:endParaRPr>
          </a:p>
        </p:txBody>
      </p:sp>
      <p:sp>
        <p:nvSpPr>
          <p:cNvPr id="112684" name="CaixaDeTexto 2"/>
          <p:cNvSpPr txBox="1">
            <a:spLocks noChangeArrowheads="1"/>
          </p:cNvSpPr>
          <p:nvPr/>
        </p:nvSpPr>
        <p:spPr bwMode="auto">
          <a:xfrm>
            <a:off x="8388350" y="1628775"/>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FF00"/>
                </a:solidFill>
                <a:latin typeface="Times New Roman" pitchFamily="18" charset="0"/>
              </a:defRPr>
            </a:lvl1pPr>
            <a:lvl2pPr marL="742950" indent="-285750" eaLnBrk="0" hangingPunct="0">
              <a:defRPr sz="2400" b="1">
                <a:solidFill>
                  <a:srgbClr val="FFFF00"/>
                </a:solidFill>
                <a:latin typeface="Times New Roman" pitchFamily="18" charset="0"/>
              </a:defRPr>
            </a:lvl2pPr>
            <a:lvl3pPr marL="1143000" indent="-228600" eaLnBrk="0" hangingPunct="0">
              <a:defRPr sz="2400" b="1">
                <a:solidFill>
                  <a:srgbClr val="FFFF00"/>
                </a:solidFill>
                <a:latin typeface="Times New Roman" pitchFamily="18" charset="0"/>
              </a:defRPr>
            </a:lvl3pPr>
            <a:lvl4pPr marL="1600200" indent="-228600" eaLnBrk="0" hangingPunct="0">
              <a:defRPr sz="2400" b="1">
                <a:solidFill>
                  <a:srgbClr val="FFFF00"/>
                </a:solidFill>
                <a:latin typeface="Times New Roman" pitchFamily="18" charset="0"/>
              </a:defRPr>
            </a:lvl4pPr>
            <a:lvl5pPr marL="2057400" indent="-228600" eaLnBrk="0" hangingPunct="0">
              <a:defRPr sz="2400" b="1">
                <a:solidFill>
                  <a:srgbClr val="FFFF00"/>
                </a:solidFill>
                <a:latin typeface="Times New Roman" pitchFamily="18" charset="0"/>
              </a:defRPr>
            </a:lvl5pPr>
            <a:lvl6pPr marL="2514600" indent="-228600" eaLnBrk="0" fontAlgn="base" hangingPunct="0">
              <a:spcBef>
                <a:spcPct val="0"/>
              </a:spcBef>
              <a:spcAft>
                <a:spcPct val="0"/>
              </a:spcAft>
              <a:defRPr sz="2400" b="1">
                <a:solidFill>
                  <a:srgbClr val="FFFF00"/>
                </a:solidFill>
                <a:latin typeface="Times New Roman" pitchFamily="18" charset="0"/>
              </a:defRPr>
            </a:lvl6pPr>
            <a:lvl7pPr marL="2971800" indent="-228600" eaLnBrk="0" fontAlgn="base" hangingPunct="0">
              <a:spcBef>
                <a:spcPct val="0"/>
              </a:spcBef>
              <a:spcAft>
                <a:spcPct val="0"/>
              </a:spcAft>
              <a:defRPr sz="2400" b="1">
                <a:solidFill>
                  <a:srgbClr val="FFFF00"/>
                </a:solidFill>
                <a:latin typeface="Times New Roman" pitchFamily="18" charset="0"/>
              </a:defRPr>
            </a:lvl7pPr>
            <a:lvl8pPr marL="3429000" indent="-228600" eaLnBrk="0" fontAlgn="base" hangingPunct="0">
              <a:spcBef>
                <a:spcPct val="0"/>
              </a:spcBef>
              <a:spcAft>
                <a:spcPct val="0"/>
              </a:spcAft>
              <a:defRPr sz="2400" b="1">
                <a:solidFill>
                  <a:srgbClr val="FFFF00"/>
                </a:solidFill>
                <a:latin typeface="Times New Roman" pitchFamily="18" charset="0"/>
              </a:defRPr>
            </a:lvl8pPr>
            <a:lvl9pPr marL="3886200" indent="-228600" eaLnBrk="0" fontAlgn="base" hangingPunct="0">
              <a:spcBef>
                <a:spcPct val="0"/>
              </a:spcBef>
              <a:spcAft>
                <a:spcPct val="0"/>
              </a:spcAft>
              <a:defRPr sz="2400" b="1">
                <a:solidFill>
                  <a:srgbClr val="FFFF00"/>
                </a:solidFill>
                <a:latin typeface="Times New Roman" pitchFamily="18" charset="0"/>
              </a:defRPr>
            </a:lvl9pPr>
          </a:lstStyle>
          <a:p>
            <a:pPr eaLnBrk="1" hangingPunct="1"/>
            <a:r>
              <a:rPr lang="pt-BR" sz="1800" b="0">
                <a:solidFill>
                  <a:srgbClr val="000000"/>
                </a:solidFill>
                <a:latin typeface="Arial" pitchFamily="34" charset="0"/>
              </a:rPr>
              <a:t>17</a:t>
            </a: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68245153"/>
      </p:ext>
    </p:extLst>
  </p:cSld>
  <p:clrMapOvr>
    <a:masterClrMapping/>
  </p:clrMapOvr>
  <mc:AlternateContent xmlns:mc="http://schemas.openxmlformats.org/markup-compatibility/2006" xmlns:p14="http://schemas.microsoft.com/office/powerpoint/2010/main">
    <mc:Choice Requires="p14">
      <p:transition spd="slow" p14:dur="2000" advTm="296977"/>
    </mc:Choice>
    <mc:Fallback xmlns="">
      <p:transition spd="slow" advTm="29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1057275"/>
            <a:ext cx="4318000"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700" y="1057275"/>
            <a:ext cx="4476750"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6763" y="3746500"/>
            <a:ext cx="4792662"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CaixaDeTexto 1"/>
          <p:cNvSpPr txBox="1">
            <a:spLocks noChangeArrowheads="1"/>
          </p:cNvSpPr>
          <p:nvPr/>
        </p:nvSpPr>
        <p:spPr bwMode="auto">
          <a:xfrm>
            <a:off x="611188" y="260350"/>
            <a:ext cx="7993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2400" b="1">
                <a:solidFill>
                  <a:srgbClr val="0432FF"/>
                </a:solidFill>
                <a:latin typeface="Times New Roman" pitchFamily="18" charset="0"/>
                <a:cs typeface="Times New Roman" pitchFamily="18" charset="0"/>
              </a:rPr>
              <a:t>Efeitos da restrição  hídrica sobre o balanço hidromineral</a:t>
            </a:r>
            <a:endParaRPr lang="pt-BR" altLang="pt-BR" sz="2400">
              <a:solidFill>
                <a:srgbClr val="0432FF"/>
              </a:solidFill>
              <a:latin typeface="Arial" pitchFamily="34" charset="0"/>
            </a:endParaRPr>
          </a:p>
          <a:p>
            <a:pPr algn="ctr"/>
            <a:endParaRPr lang="pt-BR" altLang="pt-BR" sz="2400">
              <a:solidFill>
                <a:srgbClr val="0432FF"/>
              </a:solidFill>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669"/>
    </mc:Choice>
    <mc:Fallback xmlns="">
      <p:transition spd="slow" advTm="10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938" y="1163638"/>
            <a:ext cx="6078537"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4" name="CaixaDeTexto 1"/>
          <p:cNvSpPr txBox="1">
            <a:spLocks noChangeArrowheads="1"/>
          </p:cNvSpPr>
          <p:nvPr/>
        </p:nvSpPr>
        <p:spPr bwMode="auto">
          <a:xfrm>
            <a:off x="395288" y="188913"/>
            <a:ext cx="8497887"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2400" b="1">
                <a:solidFill>
                  <a:srgbClr val="0432FF"/>
                </a:solidFill>
                <a:latin typeface="Times New Roman" pitchFamily="18" charset="0"/>
                <a:cs typeface="Times New Roman" pitchFamily="18" charset="0"/>
              </a:rPr>
              <a:t>Efeitos da restrição  hídrica sobre o balanço hidromineral</a:t>
            </a:r>
            <a:endParaRPr lang="pt-BR" altLang="pt-BR" sz="2400">
              <a:solidFill>
                <a:srgbClr val="0432FF"/>
              </a:solidFill>
              <a:latin typeface="Arial" pitchFamily="34" charset="0"/>
            </a:endParaRPr>
          </a:p>
          <a:p>
            <a:pPr algn="ctr"/>
            <a:endParaRPr lang="pt-BR" altLang="pt-BR" sz="2400">
              <a:solidFill>
                <a:srgbClr val="0432FF"/>
              </a:solidFill>
              <a:latin typeface="Arial" pitchFamily="34" charset="0"/>
            </a:endParaRPr>
          </a:p>
          <a:p>
            <a:endParaRPr lang="pt-BR" altLang="pt-BR" sz="2800">
              <a:solidFill>
                <a:srgbClr val="0432FF"/>
              </a:solidFill>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111"/>
    </mc:Choice>
    <mc:Fallback xmlns="">
      <p:transition spd="slow" advTm="4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6"/>
          <p:cNvSpPr>
            <a:spLocks noChangeArrowheads="1"/>
          </p:cNvSpPr>
          <p:nvPr/>
        </p:nvSpPr>
        <p:spPr bwMode="auto">
          <a:xfrm>
            <a:off x="1522413" y="3589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pt-BR" altLang="pt-BR"/>
          </a:p>
        </p:txBody>
      </p:sp>
      <p:sp>
        <p:nvSpPr>
          <p:cNvPr id="80898" name="CaixaDeTexto 26"/>
          <p:cNvSpPr txBox="1">
            <a:spLocks noChangeArrowheads="1"/>
          </p:cNvSpPr>
          <p:nvPr/>
        </p:nvSpPr>
        <p:spPr bwMode="auto">
          <a:xfrm>
            <a:off x="666750" y="333375"/>
            <a:ext cx="8353425"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2000" b="1" u="sng" dirty="0">
                <a:latin typeface="Times New Roman" pitchFamily="18" charset="0"/>
                <a:cs typeface="Times New Roman" pitchFamily="18" charset="0"/>
              </a:rPr>
              <a:t>Prática  III B</a:t>
            </a:r>
            <a:r>
              <a:rPr lang="pt-BR" altLang="pt-BR" sz="2000" b="1" dirty="0">
                <a:latin typeface="Times New Roman" pitchFamily="18" charset="0"/>
                <a:cs typeface="Times New Roman" pitchFamily="18" charset="0"/>
              </a:rPr>
              <a:t>  - </a:t>
            </a:r>
            <a:r>
              <a:rPr lang="pt-BR" altLang="pt-BR" sz="2000" b="1" u="sng" dirty="0">
                <a:latin typeface="Times New Roman" pitchFamily="18" charset="0"/>
                <a:cs typeface="Times New Roman" pitchFamily="18" charset="0"/>
              </a:rPr>
              <a:t>Expansão de Volume do líquido extracelular (EVEC).</a:t>
            </a:r>
          </a:p>
          <a:p>
            <a:endParaRPr lang="pt-BR" altLang="pt-BR" sz="2000" b="1" dirty="0">
              <a:latin typeface="Times New Roman" pitchFamily="18" charset="0"/>
              <a:cs typeface="Times New Roman" pitchFamily="18" charset="0"/>
            </a:endParaRPr>
          </a:p>
          <a:p>
            <a:pPr algn="just"/>
            <a:r>
              <a:rPr lang="pt-BR" altLang="pt-BR" sz="2000" b="1" dirty="0">
                <a:latin typeface="Times New Roman" pitchFamily="18" charset="0"/>
                <a:cs typeface="Times New Roman" pitchFamily="18" charset="0"/>
              </a:rPr>
              <a:t>	</a:t>
            </a:r>
            <a:r>
              <a:rPr lang="pt-BR" altLang="pt-BR" sz="2000" b="1" dirty="0">
                <a:latin typeface="Arial" pitchFamily="34" charset="0"/>
              </a:rPr>
              <a:t>- </a:t>
            </a:r>
            <a:r>
              <a:rPr lang="pt-BR" altLang="pt-BR" sz="2000" b="1" dirty="0" err="1">
                <a:latin typeface="Arial" pitchFamily="34" charset="0"/>
              </a:rPr>
              <a:t>Canular</a:t>
            </a:r>
            <a:r>
              <a:rPr lang="pt-BR" altLang="pt-BR" sz="2000" b="1" dirty="0">
                <a:latin typeface="Arial" pitchFamily="34" charset="0"/>
              </a:rPr>
              <a:t> a veia jugular</a:t>
            </a:r>
            <a:r>
              <a:rPr lang="pt-BR" altLang="pt-BR" sz="2000" dirty="0">
                <a:latin typeface="Arial" pitchFamily="34" charset="0"/>
              </a:rPr>
              <a:t> de 15 ratos para realizar o experimento sobre o efeito da expansão do volume </a:t>
            </a:r>
            <a:r>
              <a:rPr lang="pt-BR" altLang="pt-BR" sz="2000" dirty="0" err="1">
                <a:latin typeface="Arial" pitchFamily="34" charset="0"/>
              </a:rPr>
              <a:t>sangüíneo</a:t>
            </a:r>
            <a:r>
              <a:rPr lang="pt-BR" altLang="pt-BR" sz="2000" dirty="0">
                <a:latin typeface="Arial" pitchFamily="34" charset="0"/>
              </a:rPr>
              <a:t> sobre a excreção de água e eletrólitos [Na</a:t>
            </a:r>
            <a:r>
              <a:rPr lang="pt-BR" altLang="pt-BR" sz="2000" baseline="30000" dirty="0">
                <a:latin typeface="Arial" pitchFamily="34" charset="0"/>
              </a:rPr>
              <a:t>+</a:t>
            </a:r>
            <a:r>
              <a:rPr lang="pt-BR" altLang="pt-BR" sz="2000" dirty="0">
                <a:latin typeface="Arial" pitchFamily="34" charset="0"/>
              </a:rPr>
              <a:t> e K</a:t>
            </a:r>
            <a:r>
              <a:rPr lang="pt-BR" altLang="pt-BR" sz="2000" baseline="30000" dirty="0">
                <a:latin typeface="Arial" pitchFamily="34" charset="0"/>
              </a:rPr>
              <a:t>+</a:t>
            </a:r>
            <a:r>
              <a:rPr lang="pt-BR" altLang="pt-BR" sz="2000" dirty="0">
                <a:latin typeface="Arial" pitchFamily="34" charset="0"/>
              </a:rPr>
              <a:t>] urinária. </a:t>
            </a:r>
          </a:p>
          <a:p>
            <a:r>
              <a:rPr lang="pt-BR" altLang="pt-BR" sz="2000" b="1" dirty="0">
                <a:latin typeface="Arial" pitchFamily="34" charset="0"/>
              </a:rPr>
              <a:t>Maria </a:t>
            </a:r>
            <a:r>
              <a:rPr lang="pt-BR" altLang="pt-BR" sz="2000" b="1" dirty="0" err="1">
                <a:latin typeface="Arial" pitchFamily="34" charset="0"/>
              </a:rPr>
              <a:t>Valci</a:t>
            </a:r>
            <a:r>
              <a:rPr lang="pt-BR" altLang="pt-BR" sz="2000" b="1" dirty="0">
                <a:latin typeface="Arial" pitchFamily="34" charset="0"/>
              </a:rPr>
              <a:t> – Gislaine</a:t>
            </a:r>
          </a:p>
          <a:p>
            <a:endParaRPr lang="pt-BR" altLang="pt-BR" sz="2000" b="1" dirty="0">
              <a:latin typeface="Times New Roman" pitchFamily="18" charset="0"/>
              <a:cs typeface="Times New Roman" pitchFamily="18" charset="0"/>
            </a:endParaRPr>
          </a:p>
          <a:p>
            <a:r>
              <a:rPr lang="pt-BR" altLang="pt-BR" sz="2000" b="1" dirty="0">
                <a:latin typeface="Times New Roman" pitchFamily="18" charset="0"/>
                <a:cs typeface="Times New Roman" pitchFamily="18" charset="0"/>
              </a:rPr>
              <a:t>A – </a:t>
            </a:r>
            <a:r>
              <a:rPr lang="pt-BR" altLang="pt-BR" sz="2000" b="1" u="sng" dirty="0">
                <a:latin typeface="Times New Roman" pitchFamily="18" charset="0"/>
                <a:cs typeface="Times New Roman" pitchFamily="18" charset="0"/>
              </a:rPr>
              <a:t>Pesar todos os animais antes de realizar o experimento</a:t>
            </a:r>
          </a:p>
          <a:p>
            <a:r>
              <a:rPr lang="pt-BR" altLang="pt-BR" sz="2000" b="1" dirty="0">
                <a:latin typeface="Times New Roman" pitchFamily="18" charset="0"/>
                <a:cs typeface="Times New Roman" pitchFamily="18" charset="0"/>
              </a:rPr>
              <a:t> </a:t>
            </a:r>
          </a:p>
          <a:p>
            <a:r>
              <a:rPr lang="pt-BR" altLang="pt-BR" sz="1800" dirty="0">
                <a:latin typeface="Arial" pitchFamily="34" charset="0"/>
              </a:rPr>
              <a:t>        1) Controles sem EVEC (2 ratos)</a:t>
            </a:r>
            <a:endParaRPr lang="pt-BR" altLang="pt-BR" sz="2000" dirty="0">
              <a:latin typeface="Arial" pitchFamily="34" charset="0"/>
            </a:endParaRPr>
          </a:p>
          <a:p>
            <a:r>
              <a:rPr lang="pt-BR" altLang="pt-BR" sz="1800" dirty="0">
                <a:latin typeface="Arial" pitchFamily="34" charset="0"/>
              </a:rPr>
              <a:t>        2) EVEC - </a:t>
            </a:r>
            <a:r>
              <a:rPr lang="pt-BR" altLang="pt-BR" sz="1800" dirty="0" err="1">
                <a:latin typeface="Arial" pitchFamily="34" charset="0"/>
              </a:rPr>
              <a:t>NaCl</a:t>
            </a:r>
            <a:r>
              <a:rPr lang="pt-BR" altLang="pt-BR" sz="1800" dirty="0">
                <a:latin typeface="Arial" pitchFamily="34" charset="0"/>
              </a:rPr>
              <a:t> (0,15M</a:t>
            </a:r>
            <a:r>
              <a:rPr lang="pt-BR" altLang="pt-BR" sz="1800" b="1" dirty="0">
                <a:latin typeface="Arial" pitchFamily="34" charset="0"/>
              </a:rPr>
              <a:t>)  2 ml/100g </a:t>
            </a:r>
            <a:r>
              <a:rPr lang="pt-BR" altLang="pt-BR" sz="1800" b="1" dirty="0" err="1">
                <a:latin typeface="Arial" pitchFamily="34" charset="0"/>
              </a:rPr>
              <a:t>pc</a:t>
            </a:r>
            <a:r>
              <a:rPr lang="pt-BR" altLang="pt-BR" sz="1800" b="1" dirty="0">
                <a:latin typeface="Arial" pitchFamily="34" charset="0"/>
              </a:rPr>
              <a:t>/durante 1 min </a:t>
            </a:r>
            <a:r>
              <a:rPr lang="pt-BR" altLang="pt-BR" sz="1800" dirty="0">
                <a:latin typeface="Arial" pitchFamily="34" charset="0"/>
              </a:rPr>
              <a:t>(2 ratos)</a:t>
            </a:r>
            <a:endParaRPr lang="pt-BR" altLang="pt-BR" sz="2000" dirty="0">
              <a:latin typeface="Arial" pitchFamily="34" charset="0"/>
            </a:endParaRPr>
          </a:p>
          <a:p>
            <a:r>
              <a:rPr lang="pt-BR" altLang="pt-BR" sz="1800" dirty="0">
                <a:latin typeface="Arial" pitchFamily="34" charset="0"/>
              </a:rPr>
              <a:t>        3) EVEC - </a:t>
            </a:r>
            <a:r>
              <a:rPr lang="pt-BR" altLang="pt-BR" sz="1800" dirty="0" err="1">
                <a:latin typeface="Arial" pitchFamily="34" charset="0"/>
              </a:rPr>
              <a:t>NaCl</a:t>
            </a:r>
            <a:r>
              <a:rPr lang="pt-BR" altLang="pt-BR" sz="1800" dirty="0">
                <a:latin typeface="Arial" pitchFamily="34" charset="0"/>
              </a:rPr>
              <a:t> (0,3M)  </a:t>
            </a:r>
            <a:r>
              <a:rPr lang="pt-BR" altLang="pt-BR" sz="1800" b="1" dirty="0">
                <a:latin typeface="Arial" pitchFamily="34" charset="0"/>
              </a:rPr>
              <a:t>2 ml/100g </a:t>
            </a:r>
            <a:r>
              <a:rPr lang="pt-BR" altLang="pt-BR" sz="1800" b="1" dirty="0" err="1">
                <a:latin typeface="Arial" pitchFamily="34" charset="0"/>
              </a:rPr>
              <a:t>pc</a:t>
            </a:r>
            <a:r>
              <a:rPr lang="pt-BR" altLang="pt-BR" sz="1800" b="1" dirty="0">
                <a:latin typeface="Arial" pitchFamily="34" charset="0"/>
              </a:rPr>
              <a:t>/durante 1 min </a:t>
            </a:r>
            <a:r>
              <a:rPr lang="pt-BR" altLang="pt-BR" sz="1800" dirty="0">
                <a:latin typeface="Arial" pitchFamily="34" charset="0"/>
              </a:rPr>
              <a:t>(2 ratos)</a:t>
            </a:r>
          </a:p>
          <a:p>
            <a:endParaRPr lang="pt-BR" altLang="pt-BR" sz="2000" dirty="0">
              <a:latin typeface="Arial" pitchFamily="34" charset="0"/>
            </a:endParaRPr>
          </a:p>
          <a:p>
            <a:r>
              <a:rPr lang="pt-BR" altLang="pt-BR" sz="1800" dirty="0">
                <a:latin typeface="Arial" pitchFamily="34" charset="0"/>
              </a:rPr>
              <a:t>         Após a EVEC, esvaziar as bexigas dos ratos e colocá-los em gaiolas metabólicas para coleta de urina.</a:t>
            </a:r>
          </a:p>
          <a:p>
            <a:endParaRPr lang="pt-BR" altLang="pt-BR" sz="1800" dirty="0">
              <a:latin typeface="Arial" pitchFamily="34" charset="0"/>
            </a:endParaRPr>
          </a:p>
          <a:p>
            <a:r>
              <a:rPr lang="pt-BR" altLang="pt-BR" sz="1800" dirty="0">
                <a:latin typeface="Arial" pitchFamily="34" charset="0"/>
              </a:rPr>
              <a:t> 	Coletar e medir o volume urinário (cada 30 min, durante 90 min)</a:t>
            </a:r>
          </a:p>
          <a:p>
            <a:endParaRPr lang="pt-BR" altLang="pt-BR" sz="2000" dirty="0">
              <a:latin typeface="Arial" pitchFamily="34" charset="0"/>
            </a:endParaRPr>
          </a:p>
          <a:p>
            <a:r>
              <a:rPr lang="pt-BR" altLang="pt-BR" sz="1800" dirty="0">
                <a:latin typeface="Arial" pitchFamily="34" charset="0"/>
              </a:rPr>
              <a:t>	Determinar a excreção de sódio, potássio e a </a:t>
            </a:r>
            <a:r>
              <a:rPr lang="pt-BR" altLang="pt-BR" sz="1800" dirty="0" err="1">
                <a:latin typeface="Arial" pitchFamily="34" charset="0"/>
              </a:rPr>
              <a:t>osmolalidade</a:t>
            </a:r>
            <a:r>
              <a:rPr lang="pt-BR" altLang="pt-BR" sz="1800" dirty="0">
                <a:latin typeface="Arial" pitchFamily="34" charset="0"/>
              </a:rPr>
              <a:t> urinária.</a:t>
            </a:r>
            <a:r>
              <a:rPr lang="pt-BR" altLang="pt-BR" sz="2000" dirty="0">
                <a:latin typeface="Arial" pitchFamily="34" charset="0"/>
              </a:rPr>
              <a:t> - </a:t>
            </a:r>
            <a:r>
              <a:rPr lang="pt-BR" altLang="pt-BR" sz="1800" dirty="0">
                <a:latin typeface="Arial" pitchFamily="34" charset="0"/>
              </a:rPr>
              <a:t>Maria </a:t>
            </a:r>
            <a:r>
              <a:rPr lang="pt-BR" altLang="pt-BR" sz="1800" dirty="0" err="1">
                <a:latin typeface="Arial" pitchFamily="34" charset="0"/>
              </a:rPr>
              <a:t>Valci</a:t>
            </a:r>
            <a:r>
              <a:rPr lang="pt-BR" altLang="pt-BR" sz="1800" dirty="0">
                <a:latin typeface="Arial" pitchFamily="34" charset="0"/>
              </a:rPr>
              <a:t> – E ALUNOS</a:t>
            </a:r>
            <a:r>
              <a:rPr lang="pt-BR" altLang="pt-BR" sz="1800" b="1" dirty="0">
                <a:latin typeface="Arial" pitchFamily="34" charset="0"/>
              </a:rPr>
              <a:t>	</a:t>
            </a:r>
          </a:p>
          <a:p>
            <a:r>
              <a:rPr lang="pt-BR" altLang="pt-BR" sz="1800" b="1" dirty="0">
                <a:latin typeface="Arial" pitchFamily="34" charset="0"/>
              </a:rPr>
              <a:t>Fazer os gráficos com os resultados obtidos....</a:t>
            </a:r>
          </a:p>
          <a:p>
            <a:endParaRPr lang="pt-BR" altLang="pt-BR" sz="1800" b="1" dirty="0">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865"/>
    </mc:Choice>
    <mc:Fallback xmlns="">
      <p:transition spd="slow" advTm="18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8232DDC3-3A68-EA42-AE81-1E75B1704BAF}"/>
              </a:ext>
            </a:extLst>
          </p:cNvPr>
          <p:cNvSpPr txBox="1"/>
          <p:nvPr/>
        </p:nvSpPr>
        <p:spPr>
          <a:xfrm>
            <a:off x="293688" y="176213"/>
            <a:ext cx="2178050" cy="1308100"/>
          </a:xfrm>
          <a:prstGeom prst="rect">
            <a:avLst/>
          </a:prstGeom>
          <a:solidFill>
            <a:schemeClr val="bg1">
              <a:lumMod val="95000"/>
            </a:schemeClr>
          </a:solidFill>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sz="1400" b="1">
                <a:solidFill>
                  <a:srgbClr val="0432FF"/>
                </a:solidFill>
                <a:latin typeface="Arial" pitchFamily="34" charset="0"/>
              </a:rPr>
              <a:t>AULA PRÁTICA: </a:t>
            </a:r>
          </a:p>
          <a:p>
            <a:pPr algn="ctr"/>
            <a:endParaRPr lang="pt-BR" sz="900" b="1">
              <a:solidFill>
                <a:srgbClr val="0432FF"/>
              </a:solidFill>
              <a:latin typeface="Arial" pitchFamily="34" charset="0"/>
            </a:endParaRPr>
          </a:p>
          <a:p>
            <a:pPr algn="ctr"/>
            <a:r>
              <a:rPr lang="pt-BR" sz="1400" b="1">
                <a:solidFill>
                  <a:srgbClr val="0432FF"/>
                </a:solidFill>
                <a:latin typeface="Arial" pitchFamily="34" charset="0"/>
              </a:rPr>
              <a:t>EXPANSÃO DE VOLUME DO LÍQUIDO EXTRACELULAR</a:t>
            </a:r>
          </a:p>
          <a:p>
            <a:pPr algn="ctr"/>
            <a:r>
              <a:rPr lang="pt-BR" sz="1400" b="1">
                <a:solidFill>
                  <a:srgbClr val="0432FF"/>
                </a:solidFill>
                <a:latin typeface="Arial" pitchFamily="34" charset="0"/>
              </a:rPr>
              <a:t>(EVEC)</a:t>
            </a:r>
          </a:p>
        </p:txBody>
      </p:sp>
      <p:sp>
        <p:nvSpPr>
          <p:cNvPr id="81922" name="CaixaDeTexto 11"/>
          <p:cNvSpPr txBox="1">
            <a:spLocks noChangeArrowheads="1"/>
          </p:cNvSpPr>
          <p:nvPr/>
        </p:nvSpPr>
        <p:spPr bwMode="auto">
          <a:xfrm>
            <a:off x="2180080" y="269875"/>
            <a:ext cx="48013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dirty="0" err="1">
                <a:latin typeface="Arial" pitchFamily="34" charset="0"/>
              </a:rPr>
              <a:t>Canulação</a:t>
            </a:r>
            <a:r>
              <a:rPr lang="pt-BR" altLang="pt-BR" sz="1600" dirty="0">
                <a:latin typeface="Arial" pitchFamily="34" charset="0"/>
              </a:rPr>
              <a:t> do veia jugular (</a:t>
            </a:r>
            <a:r>
              <a:rPr lang="pt-BR" altLang="pt-BR" sz="1600" dirty="0" smtClean="0">
                <a:latin typeface="Arial" pitchFamily="34" charset="0"/>
              </a:rPr>
              <a:t>ratos </a:t>
            </a:r>
            <a:r>
              <a:rPr lang="pt-BR" altLang="pt-BR" sz="1600" dirty="0" err="1" smtClean="0">
                <a:latin typeface="Arial" pitchFamily="34" charset="0"/>
              </a:rPr>
              <a:t>normohidratados</a:t>
            </a:r>
            <a:r>
              <a:rPr lang="pt-BR" altLang="pt-BR" sz="1600" dirty="0" smtClean="0">
                <a:latin typeface="Arial" pitchFamily="34" charset="0"/>
              </a:rPr>
              <a:t>)</a:t>
            </a:r>
            <a:endParaRPr lang="pt-BR" altLang="pt-BR" sz="1600" dirty="0">
              <a:latin typeface="Arial" pitchFamily="34" charset="0"/>
            </a:endParaRPr>
          </a:p>
        </p:txBody>
      </p:sp>
      <p:cxnSp>
        <p:nvCxnSpPr>
          <p:cNvPr id="14" name="Conector de Seta Reta 13">
            <a:extLst>
              <a:ext uri="{FF2B5EF4-FFF2-40B4-BE49-F238E27FC236}">
                <a16:creationId xmlns:a16="http://schemas.microsoft.com/office/drawing/2014/main" xmlns="" id="{4EE30008-1DFA-1B40-B735-392A5C325318}"/>
              </a:ext>
            </a:extLst>
          </p:cNvPr>
          <p:cNvCxnSpPr>
            <a:cxnSpLocks/>
          </p:cNvCxnSpPr>
          <p:nvPr/>
        </p:nvCxnSpPr>
        <p:spPr>
          <a:xfrm>
            <a:off x="4572000" y="584200"/>
            <a:ext cx="0" cy="5413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1924" name="CaixaDeTexto 16"/>
          <p:cNvSpPr txBox="1">
            <a:spLocks noChangeArrowheads="1"/>
          </p:cNvSpPr>
          <p:nvPr/>
        </p:nvSpPr>
        <p:spPr bwMode="auto">
          <a:xfrm>
            <a:off x="3946525" y="692150"/>
            <a:ext cx="527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600">
                <a:solidFill>
                  <a:srgbClr val="0432FF"/>
                </a:solidFill>
                <a:latin typeface="Arial" pitchFamily="34" charset="0"/>
              </a:rPr>
              <a:t>24h</a:t>
            </a:r>
          </a:p>
        </p:txBody>
      </p:sp>
      <p:sp>
        <p:nvSpPr>
          <p:cNvPr id="18" name="CaixaDeTexto 17">
            <a:extLst>
              <a:ext uri="{FF2B5EF4-FFF2-40B4-BE49-F238E27FC236}">
                <a16:creationId xmlns:a16="http://schemas.microsoft.com/office/drawing/2014/main" xmlns="" id="{580EC6F8-F658-8E4C-A22B-E94984B5D9DC}"/>
              </a:ext>
            </a:extLst>
          </p:cNvPr>
          <p:cNvSpPr txBox="1"/>
          <p:nvPr/>
        </p:nvSpPr>
        <p:spPr>
          <a:xfrm>
            <a:off x="3400425" y="1258888"/>
            <a:ext cx="2327275" cy="369887"/>
          </a:xfrm>
          <a:prstGeom prst="rect">
            <a:avLst/>
          </a:prstGeom>
          <a:solidFill>
            <a:schemeClr val="bg1">
              <a:lumMod val="95000"/>
            </a:schemeClr>
          </a:solidFill>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sz="1800" b="1">
                <a:latin typeface="Arial" pitchFamily="34" charset="0"/>
              </a:rPr>
              <a:t>Dia do experimento</a:t>
            </a:r>
            <a:endParaRPr lang="pt-BR" sz="1800">
              <a:latin typeface="Arial" pitchFamily="34" charset="0"/>
            </a:endParaRPr>
          </a:p>
        </p:txBody>
      </p:sp>
      <p:sp>
        <p:nvSpPr>
          <p:cNvPr id="81926" name="CaixaDeTexto 20"/>
          <p:cNvSpPr txBox="1">
            <a:spLocks noChangeArrowheads="1"/>
          </p:cNvSpPr>
          <p:nvPr/>
        </p:nvSpPr>
        <p:spPr bwMode="auto">
          <a:xfrm>
            <a:off x="2103438" y="1679575"/>
            <a:ext cx="486092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lnSpc>
                <a:spcPct val="150000"/>
              </a:lnSpc>
            </a:pPr>
            <a:r>
              <a:rPr lang="pt-BR" altLang="pt-BR" sz="1600">
                <a:latin typeface="Arial" pitchFamily="34" charset="0"/>
              </a:rPr>
              <a:t>3 grupos:</a:t>
            </a:r>
          </a:p>
          <a:p>
            <a:pPr algn="ctr">
              <a:lnSpc>
                <a:spcPct val="150000"/>
              </a:lnSpc>
            </a:pPr>
            <a:r>
              <a:rPr lang="pt-BR" altLang="pt-BR" sz="1600">
                <a:latin typeface="Arial" pitchFamily="34" charset="0"/>
              </a:rPr>
              <a:t>Grupo controle, sem EVEC</a:t>
            </a:r>
          </a:p>
          <a:p>
            <a:pPr algn="ctr">
              <a:lnSpc>
                <a:spcPct val="150000"/>
              </a:lnSpc>
            </a:pPr>
            <a:r>
              <a:rPr lang="pt-BR" altLang="pt-BR" sz="1600">
                <a:latin typeface="Arial" pitchFamily="34" charset="0"/>
              </a:rPr>
              <a:t>Grupo EVEC </a:t>
            </a:r>
            <a:r>
              <a:rPr lang="pt-BR" altLang="pt-BR" sz="1600">
                <a:solidFill>
                  <a:srgbClr val="0432FF"/>
                </a:solidFill>
                <a:latin typeface="Arial" pitchFamily="34" charset="0"/>
              </a:rPr>
              <a:t>NaCl 0,15M </a:t>
            </a:r>
            <a:r>
              <a:rPr lang="pt-BR" altLang="pt-BR" sz="1600">
                <a:latin typeface="Arial" pitchFamily="34" charset="0"/>
              </a:rPr>
              <a:t>(2ml/100g, durante 1min)</a:t>
            </a:r>
          </a:p>
          <a:p>
            <a:pPr algn="ctr">
              <a:lnSpc>
                <a:spcPct val="150000"/>
              </a:lnSpc>
            </a:pPr>
            <a:r>
              <a:rPr lang="pt-BR" altLang="pt-BR" sz="1600">
                <a:latin typeface="Arial" pitchFamily="34" charset="0"/>
              </a:rPr>
              <a:t>Grupo EVEC </a:t>
            </a:r>
            <a:r>
              <a:rPr lang="pt-BR" altLang="pt-BR" sz="1600">
                <a:solidFill>
                  <a:srgbClr val="0432FF"/>
                </a:solidFill>
                <a:latin typeface="Arial" pitchFamily="34" charset="0"/>
              </a:rPr>
              <a:t>NaCl 0,3M </a:t>
            </a:r>
            <a:r>
              <a:rPr lang="pt-BR" altLang="pt-BR" sz="1600">
                <a:latin typeface="Arial" pitchFamily="34" charset="0"/>
              </a:rPr>
              <a:t>(2ml/100g, durante 1min)</a:t>
            </a:r>
          </a:p>
          <a:p>
            <a:pPr algn="ctr">
              <a:lnSpc>
                <a:spcPct val="150000"/>
              </a:lnSpc>
            </a:pPr>
            <a:r>
              <a:rPr lang="pt-BR" altLang="pt-BR" sz="1600">
                <a:latin typeface="Arial" pitchFamily="34" charset="0"/>
              </a:rPr>
              <a:t> </a:t>
            </a:r>
          </a:p>
        </p:txBody>
      </p:sp>
      <p:cxnSp>
        <p:nvCxnSpPr>
          <p:cNvPr id="9" name="Conector de Seta Reta 8">
            <a:extLst>
              <a:ext uri="{FF2B5EF4-FFF2-40B4-BE49-F238E27FC236}">
                <a16:creationId xmlns:a16="http://schemas.microsoft.com/office/drawing/2014/main" xmlns="" id="{52A66C67-B5A5-7E4F-96AC-CD5DC4177DA5}"/>
              </a:ext>
            </a:extLst>
          </p:cNvPr>
          <p:cNvCxnSpPr>
            <a:cxnSpLocks/>
          </p:cNvCxnSpPr>
          <p:nvPr/>
        </p:nvCxnSpPr>
        <p:spPr>
          <a:xfrm>
            <a:off x="4587875" y="3321050"/>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1928" name="CaixaDeTexto 12"/>
          <p:cNvSpPr txBox="1">
            <a:spLocks noChangeArrowheads="1"/>
          </p:cNvSpPr>
          <p:nvPr/>
        </p:nvSpPr>
        <p:spPr bwMode="auto">
          <a:xfrm>
            <a:off x="1971675" y="3860800"/>
            <a:ext cx="517683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lnSpc>
                <a:spcPct val="150000"/>
              </a:lnSpc>
            </a:pPr>
            <a:r>
              <a:rPr lang="pt-BR" altLang="pt-BR" sz="1600">
                <a:latin typeface="Arial" pitchFamily="34" charset="0"/>
              </a:rPr>
              <a:t>Após a EVEC, esvaziar a bexiga dos ratos e </a:t>
            </a:r>
          </a:p>
          <a:p>
            <a:pPr algn="ctr">
              <a:lnSpc>
                <a:spcPct val="150000"/>
              </a:lnSpc>
            </a:pPr>
            <a:r>
              <a:rPr lang="pt-BR" altLang="pt-BR" sz="1600">
                <a:latin typeface="Arial" pitchFamily="34" charset="0"/>
              </a:rPr>
              <a:t>colocá-los em gaiolas metabólicas para coleta de urina</a:t>
            </a:r>
            <a:endParaRPr lang="pt-BR" altLang="pt-BR" sz="1600">
              <a:solidFill>
                <a:srgbClr val="00B050"/>
              </a:solidFill>
              <a:latin typeface="Arial" pitchFamily="34" charset="0"/>
            </a:endParaRPr>
          </a:p>
        </p:txBody>
      </p:sp>
      <p:cxnSp>
        <p:nvCxnSpPr>
          <p:cNvPr id="15" name="Conector de Seta Reta 14">
            <a:extLst>
              <a:ext uri="{FF2B5EF4-FFF2-40B4-BE49-F238E27FC236}">
                <a16:creationId xmlns:a16="http://schemas.microsoft.com/office/drawing/2014/main" xmlns="" id="{61185DCF-BFC9-054B-8699-EE2308CCE5D1}"/>
              </a:ext>
            </a:extLst>
          </p:cNvPr>
          <p:cNvCxnSpPr>
            <a:cxnSpLocks/>
          </p:cNvCxnSpPr>
          <p:nvPr/>
        </p:nvCxnSpPr>
        <p:spPr>
          <a:xfrm>
            <a:off x="4584700" y="4689475"/>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1930" name="CaixaDeTexto 18"/>
          <p:cNvSpPr txBox="1">
            <a:spLocks noChangeArrowheads="1"/>
          </p:cNvSpPr>
          <p:nvPr/>
        </p:nvSpPr>
        <p:spPr bwMode="auto">
          <a:xfrm>
            <a:off x="2360613" y="5300663"/>
            <a:ext cx="4392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Coletar e medir o volume urinário cada 30 min</a:t>
            </a:r>
          </a:p>
        </p:txBody>
      </p:sp>
      <p:sp>
        <p:nvSpPr>
          <p:cNvPr id="81931" name="CaixaDeTexto 19"/>
          <p:cNvSpPr txBox="1">
            <a:spLocks noChangeArrowheads="1"/>
          </p:cNvSpPr>
          <p:nvPr/>
        </p:nvSpPr>
        <p:spPr bwMode="auto">
          <a:xfrm>
            <a:off x="3706813" y="5724525"/>
            <a:ext cx="742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600">
                <a:solidFill>
                  <a:srgbClr val="0432FF"/>
                </a:solidFill>
                <a:latin typeface="Arial" pitchFamily="34" charset="0"/>
              </a:rPr>
              <a:t>90min</a:t>
            </a:r>
          </a:p>
        </p:txBody>
      </p:sp>
      <p:cxnSp>
        <p:nvCxnSpPr>
          <p:cNvPr id="22" name="Conector de Seta Reta 21">
            <a:extLst>
              <a:ext uri="{FF2B5EF4-FFF2-40B4-BE49-F238E27FC236}">
                <a16:creationId xmlns:a16="http://schemas.microsoft.com/office/drawing/2014/main" xmlns="" id="{CD702AD7-5268-7D41-8716-0984D7FF133A}"/>
              </a:ext>
            </a:extLst>
          </p:cNvPr>
          <p:cNvCxnSpPr>
            <a:cxnSpLocks/>
          </p:cNvCxnSpPr>
          <p:nvPr/>
        </p:nvCxnSpPr>
        <p:spPr>
          <a:xfrm>
            <a:off x="4600575" y="5697538"/>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1933" name="CaixaDeTexto 26"/>
          <p:cNvSpPr txBox="1">
            <a:spLocks noChangeArrowheads="1"/>
          </p:cNvSpPr>
          <p:nvPr/>
        </p:nvSpPr>
        <p:spPr bwMode="auto">
          <a:xfrm>
            <a:off x="1446213" y="6330950"/>
            <a:ext cx="6318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Determinar a excreção de sódio, potássio e a osmolalidade urinária</a:t>
            </a: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207"/>
    </mc:Choice>
    <mc:Fallback xmlns="">
      <p:transition spd="slow" advTm="55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254125"/>
            <a:ext cx="5140325" cy="25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917950"/>
            <a:ext cx="5003800" cy="25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481388"/>
            <a:ext cx="3668713" cy="304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3" y="115888"/>
            <a:ext cx="5205413"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9" name="CaixaDeTexto 1"/>
          <p:cNvSpPr txBox="1">
            <a:spLocks noChangeArrowheads="1"/>
          </p:cNvSpPr>
          <p:nvPr/>
        </p:nvSpPr>
        <p:spPr bwMode="auto">
          <a:xfrm>
            <a:off x="5435600" y="44450"/>
            <a:ext cx="3457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2000" b="1">
                <a:solidFill>
                  <a:srgbClr val="0432FF"/>
                </a:solidFill>
                <a:latin typeface="Times New Roman" pitchFamily="18" charset="0"/>
                <a:cs typeface="Times New Roman" pitchFamily="18" charset="0"/>
              </a:rPr>
              <a:t>Efeitos da Expansão de Volume do líquido extracelular (EVEC).</a:t>
            </a:r>
          </a:p>
        </p:txBody>
      </p:sp>
      <p:sp>
        <p:nvSpPr>
          <p:cNvPr id="82950" name="CaixaDeTexto 2"/>
          <p:cNvSpPr txBox="1">
            <a:spLocks noChangeArrowheads="1"/>
          </p:cNvSpPr>
          <p:nvPr/>
        </p:nvSpPr>
        <p:spPr bwMode="auto">
          <a:xfrm>
            <a:off x="827088" y="260350"/>
            <a:ext cx="216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800">
                <a:latin typeface="Arial" pitchFamily="34" charset="0"/>
              </a:rPr>
              <a:t>Osmolalidade </a:t>
            </a:r>
          </a:p>
          <a:p>
            <a:pPr algn="ctr"/>
            <a:r>
              <a:rPr lang="pt-BR" altLang="pt-BR" sz="1800">
                <a:latin typeface="Arial" pitchFamily="34" charset="0"/>
              </a:rPr>
              <a:t>urinária</a:t>
            </a:r>
          </a:p>
        </p:txBody>
      </p:sp>
      <p:sp>
        <p:nvSpPr>
          <p:cNvPr id="82951" name="CaixaDeTexto 7"/>
          <p:cNvSpPr txBox="1">
            <a:spLocks noChangeArrowheads="1"/>
          </p:cNvSpPr>
          <p:nvPr/>
        </p:nvSpPr>
        <p:spPr bwMode="auto">
          <a:xfrm>
            <a:off x="979488" y="3646488"/>
            <a:ext cx="2160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800">
                <a:latin typeface="Arial" pitchFamily="34" charset="0"/>
              </a:rPr>
              <a:t>Excreção de sódio </a:t>
            </a:r>
          </a:p>
          <a:p>
            <a:pPr algn="ctr"/>
            <a:endParaRPr lang="pt-BR" altLang="pt-BR" sz="1800">
              <a:latin typeface="Arial" pitchFamily="34" charset="0"/>
            </a:endParaRPr>
          </a:p>
        </p:txBody>
      </p:sp>
      <p:sp>
        <p:nvSpPr>
          <p:cNvPr id="82952" name="CaixaDeTexto 8"/>
          <p:cNvSpPr txBox="1">
            <a:spLocks noChangeArrowheads="1"/>
          </p:cNvSpPr>
          <p:nvPr/>
        </p:nvSpPr>
        <p:spPr bwMode="auto">
          <a:xfrm>
            <a:off x="5364163" y="4006850"/>
            <a:ext cx="216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800">
                <a:latin typeface="Arial" pitchFamily="34" charset="0"/>
              </a:rPr>
              <a:t>Volume  </a:t>
            </a:r>
          </a:p>
          <a:p>
            <a:pPr algn="ctr"/>
            <a:r>
              <a:rPr lang="pt-BR" altLang="pt-BR" sz="1800">
                <a:latin typeface="Arial" pitchFamily="34" charset="0"/>
              </a:rPr>
              <a:t>urinário</a:t>
            </a:r>
          </a:p>
        </p:txBody>
      </p:sp>
      <p:sp>
        <p:nvSpPr>
          <p:cNvPr id="82953" name="CaixaDeTexto 10"/>
          <p:cNvSpPr txBox="1">
            <a:spLocks noChangeArrowheads="1"/>
          </p:cNvSpPr>
          <p:nvPr/>
        </p:nvSpPr>
        <p:spPr bwMode="auto">
          <a:xfrm>
            <a:off x="4572000" y="1403350"/>
            <a:ext cx="367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800">
                <a:latin typeface="Arial" pitchFamily="34" charset="0"/>
              </a:rPr>
              <a:t>Sódio excretado</a:t>
            </a: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819"/>
    </mc:Choice>
    <mc:Fallback xmlns="">
      <p:transition spd="slow" advTm="26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209800" y="0"/>
            <a:ext cx="6019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ltLang="pt-BR" sz="4400">
              <a:solidFill>
                <a:srgbClr val="1F497D"/>
              </a:solidFill>
              <a:latin typeface="Calibri" pitchFamily="34" charset="0"/>
              <a:cs typeface="Arial" pitchFamily="34" charset="0"/>
            </a:endParaRPr>
          </a:p>
        </p:txBody>
      </p:sp>
      <p:grpSp>
        <p:nvGrpSpPr>
          <p:cNvPr id="83971" name="Group 3"/>
          <p:cNvGrpSpPr>
            <a:grpSpLocks/>
          </p:cNvGrpSpPr>
          <p:nvPr/>
        </p:nvGrpSpPr>
        <p:grpSpPr bwMode="auto">
          <a:xfrm>
            <a:off x="152400" y="0"/>
            <a:ext cx="8680450" cy="6656388"/>
            <a:chOff x="96" y="96"/>
            <a:chExt cx="5398" cy="4097"/>
          </a:xfrm>
        </p:grpSpPr>
        <p:sp>
          <p:nvSpPr>
            <p:cNvPr id="83972" name="Text Box 4"/>
            <p:cNvSpPr txBox="1">
              <a:spLocks noChangeArrowheads="1"/>
            </p:cNvSpPr>
            <p:nvPr/>
          </p:nvSpPr>
          <p:spPr bwMode="auto">
            <a:xfrm>
              <a:off x="378" y="384"/>
              <a:ext cx="115"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r"/>
              <a:endParaRPr lang="pt-BR" altLang="pt-BR" sz="1800">
                <a:solidFill>
                  <a:srgbClr val="000000"/>
                </a:solidFill>
                <a:cs typeface="Arial" pitchFamily="34" charset="0"/>
              </a:endParaRPr>
            </a:p>
          </p:txBody>
        </p:sp>
        <p:grpSp>
          <p:nvGrpSpPr>
            <p:cNvPr id="83973" name="Group 5"/>
            <p:cNvGrpSpPr>
              <a:grpSpLocks/>
            </p:cNvGrpSpPr>
            <p:nvPr/>
          </p:nvGrpSpPr>
          <p:grpSpPr bwMode="auto">
            <a:xfrm>
              <a:off x="96" y="96"/>
              <a:ext cx="5398" cy="4097"/>
              <a:chOff x="96" y="96"/>
              <a:chExt cx="5398" cy="4097"/>
            </a:xfrm>
          </p:grpSpPr>
          <p:graphicFrame>
            <p:nvGraphicFramePr>
              <p:cNvPr id="83974" name="Object 6"/>
              <p:cNvGraphicFramePr>
                <a:graphicFrameLocks noChangeAspect="1"/>
              </p:cNvGraphicFramePr>
              <p:nvPr/>
            </p:nvGraphicFramePr>
            <p:xfrm>
              <a:off x="262" y="1338"/>
              <a:ext cx="2163" cy="1624"/>
            </p:xfrm>
            <a:graphic>
              <a:graphicData uri="http://schemas.openxmlformats.org/presentationml/2006/ole">
                <mc:AlternateContent xmlns:mc="http://schemas.openxmlformats.org/markup-compatibility/2006">
                  <mc:Choice xmlns:v="urn:schemas-microsoft-com:vml" Requires="v">
                    <p:oleObj spid="_x0000_s84171" name="Prism Project" r:id="rId5" imgW="0" imgH="0" progId="Prism5.Document">
                      <p:embed/>
                    </p:oleObj>
                  </mc:Choice>
                  <mc:Fallback>
                    <p:oleObj name="Prism Project" r:id="rId5" imgW="0" imgH="0" progId="Prism5.Document">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 y="1338"/>
                            <a:ext cx="2163" cy="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75" name="Text Box 7"/>
              <p:cNvSpPr txBox="1">
                <a:spLocks noChangeArrowheads="1"/>
              </p:cNvSpPr>
              <p:nvPr/>
            </p:nvSpPr>
            <p:spPr bwMode="auto">
              <a:xfrm>
                <a:off x="96" y="96"/>
                <a:ext cx="4259"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a:buClr>
                    <a:srgbClr val="FF3300"/>
                  </a:buClr>
                  <a:buFont typeface="Monotype Sorts" pitchFamily="2" charset="2"/>
                  <a:buNone/>
                </a:pPr>
                <a:r>
                  <a:rPr lang="en-US" altLang="pt-BR" sz="2200" b="1">
                    <a:solidFill>
                      <a:srgbClr val="E5E000"/>
                    </a:solidFill>
                    <a:cs typeface="Arial" pitchFamily="34" charset="0"/>
                  </a:rPr>
                  <a:t>Effect of BVE (0.15 or 0.3 M NaCl) on</a:t>
                </a:r>
              </a:p>
              <a:p>
                <a:pPr algn="just">
                  <a:buClr>
                    <a:srgbClr val="FF3300"/>
                  </a:buClr>
                  <a:buFont typeface="Monotype Sorts" pitchFamily="2" charset="2"/>
                  <a:buNone/>
                </a:pPr>
                <a:r>
                  <a:rPr lang="en-US" altLang="pt-BR" sz="2200" b="1">
                    <a:solidFill>
                      <a:srgbClr val="E5E000"/>
                    </a:solidFill>
                    <a:cs typeface="Arial" pitchFamily="34" charset="0"/>
                  </a:rPr>
                  <a:t>ANP, OT and AVP plasma levels.</a:t>
                </a:r>
              </a:p>
              <a:p>
                <a:pPr algn="just">
                  <a:buClr>
                    <a:srgbClr val="FF3300"/>
                  </a:buClr>
                  <a:buFont typeface="Monotype Sorts" pitchFamily="2" charset="2"/>
                  <a:buNone/>
                </a:pPr>
                <a:r>
                  <a:rPr lang="en-US" altLang="pt-BR" sz="2000" b="1">
                    <a:solidFill>
                      <a:srgbClr val="FFFFFF"/>
                    </a:solidFill>
                    <a:cs typeface="Arial" pitchFamily="34" charset="0"/>
                  </a:rPr>
                  <a:t>( </a:t>
                </a:r>
                <a:r>
                  <a:rPr lang="pt-BR" altLang="pt-BR" sz="2000" b="1">
                    <a:solidFill>
                      <a:srgbClr val="FFFFFF"/>
                    </a:solidFill>
                    <a:cs typeface="Arial" pitchFamily="34" charset="0"/>
                  </a:rPr>
                  <a:t>PNAS 92:7902-6, 1995</a:t>
                </a:r>
                <a:r>
                  <a:rPr lang="pt-BR" altLang="pt-BR" sz="2000">
                    <a:solidFill>
                      <a:srgbClr val="FFFFFF"/>
                    </a:solidFill>
                    <a:cs typeface="Arial" pitchFamily="34" charset="0"/>
                  </a:rPr>
                  <a:t>)</a:t>
                </a:r>
                <a:endParaRPr lang="en-US" altLang="pt-BR" sz="2000">
                  <a:solidFill>
                    <a:srgbClr val="FFFFFF"/>
                  </a:solidFill>
                  <a:cs typeface="Arial" pitchFamily="34" charset="0"/>
                </a:endParaRPr>
              </a:p>
            </p:txBody>
          </p:sp>
          <p:grpSp>
            <p:nvGrpSpPr>
              <p:cNvPr id="83976" name="Group 8"/>
              <p:cNvGrpSpPr>
                <a:grpSpLocks/>
              </p:cNvGrpSpPr>
              <p:nvPr/>
            </p:nvGrpSpPr>
            <p:grpSpPr bwMode="auto">
              <a:xfrm>
                <a:off x="3024" y="2507"/>
                <a:ext cx="2424" cy="1450"/>
                <a:chOff x="3091" y="2507"/>
                <a:chExt cx="2424" cy="1450"/>
              </a:xfrm>
            </p:grpSpPr>
            <p:sp>
              <p:nvSpPr>
                <p:cNvPr id="84070" name="Line 9"/>
                <p:cNvSpPr>
                  <a:spLocks noChangeShapeType="1"/>
                </p:cNvSpPr>
                <p:nvPr/>
              </p:nvSpPr>
              <p:spPr bwMode="auto">
                <a:xfrm flipV="1">
                  <a:off x="4829" y="3348"/>
                  <a:ext cx="1" cy="31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1" name="Line 10"/>
                <p:cNvSpPr>
                  <a:spLocks noChangeShapeType="1"/>
                </p:cNvSpPr>
                <p:nvPr/>
              </p:nvSpPr>
              <p:spPr bwMode="auto">
                <a:xfrm>
                  <a:off x="4829" y="3348"/>
                  <a:ext cx="1" cy="31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2" name="Line 11"/>
                <p:cNvSpPr>
                  <a:spLocks noChangeShapeType="1"/>
                </p:cNvSpPr>
                <p:nvPr/>
              </p:nvSpPr>
              <p:spPr bwMode="auto">
                <a:xfrm>
                  <a:off x="4829" y="3348"/>
                  <a:ext cx="203"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3" name="Line 12"/>
                <p:cNvSpPr>
                  <a:spLocks noChangeShapeType="1"/>
                </p:cNvSpPr>
                <p:nvPr/>
              </p:nvSpPr>
              <p:spPr bwMode="auto">
                <a:xfrm flipH="1">
                  <a:off x="4829" y="3348"/>
                  <a:ext cx="203"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4" name="Line 13"/>
                <p:cNvSpPr>
                  <a:spLocks noChangeShapeType="1"/>
                </p:cNvSpPr>
                <p:nvPr/>
              </p:nvSpPr>
              <p:spPr bwMode="auto">
                <a:xfrm flipV="1">
                  <a:off x="5032" y="3348"/>
                  <a:ext cx="1" cy="31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5" name="Line 14"/>
                <p:cNvSpPr>
                  <a:spLocks noChangeShapeType="1"/>
                </p:cNvSpPr>
                <p:nvPr/>
              </p:nvSpPr>
              <p:spPr bwMode="auto">
                <a:xfrm>
                  <a:off x="5032" y="3348"/>
                  <a:ext cx="1" cy="31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6" name="Line 15"/>
                <p:cNvSpPr>
                  <a:spLocks noChangeShapeType="1"/>
                </p:cNvSpPr>
                <p:nvPr/>
              </p:nvSpPr>
              <p:spPr bwMode="auto">
                <a:xfrm>
                  <a:off x="4829" y="3659"/>
                  <a:ext cx="203"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7" name="Line 16"/>
                <p:cNvSpPr>
                  <a:spLocks noChangeShapeType="1"/>
                </p:cNvSpPr>
                <p:nvPr/>
              </p:nvSpPr>
              <p:spPr bwMode="auto">
                <a:xfrm flipH="1">
                  <a:off x="4829" y="3659"/>
                  <a:ext cx="203"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8" name="Line 17"/>
                <p:cNvSpPr>
                  <a:spLocks noChangeShapeType="1"/>
                </p:cNvSpPr>
                <p:nvPr/>
              </p:nvSpPr>
              <p:spPr bwMode="auto">
                <a:xfrm>
                  <a:off x="4880" y="3294"/>
                  <a:ext cx="102"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79" name="Line 18"/>
                <p:cNvSpPr>
                  <a:spLocks noChangeShapeType="1"/>
                </p:cNvSpPr>
                <p:nvPr/>
              </p:nvSpPr>
              <p:spPr bwMode="auto">
                <a:xfrm>
                  <a:off x="4931" y="3294"/>
                  <a:ext cx="1" cy="54"/>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0" name="Line 19"/>
                <p:cNvSpPr>
                  <a:spLocks noChangeShapeType="1"/>
                </p:cNvSpPr>
                <p:nvPr/>
              </p:nvSpPr>
              <p:spPr bwMode="auto">
                <a:xfrm flipV="1">
                  <a:off x="4522" y="3288"/>
                  <a:ext cx="1" cy="37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1" name="Line 20"/>
                <p:cNvSpPr>
                  <a:spLocks noChangeShapeType="1"/>
                </p:cNvSpPr>
                <p:nvPr/>
              </p:nvSpPr>
              <p:spPr bwMode="auto">
                <a:xfrm>
                  <a:off x="4522" y="3288"/>
                  <a:ext cx="1" cy="37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2" name="Line 21"/>
                <p:cNvSpPr>
                  <a:spLocks noChangeShapeType="1"/>
                </p:cNvSpPr>
                <p:nvPr/>
              </p:nvSpPr>
              <p:spPr bwMode="auto">
                <a:xfrm>
                  <a:off x="4522" y="3288"/>
                  <a:ext cx="204"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3" name="Line 22"/>
                <p:cNvSpPr>
                  <a:spLocks noChangeShapeType="1"/>
                </p:cNvSpPr>
                <p:nvPr/>
              </p:nvSpPr>
              <p:spPr bwMode="auto">
                <a:xfrm flipH="1">
                  <a:off x="4522" y="3288"/>
                  <a:ext cx="204"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4" name="Line 23"/>
                <p:cNvSpPr>
                  <a:spLocks noChangeShapeType="1"/>
                </p:cNvSpPr>
                <p:nvPr/>
              </p:nvSpPr>
              <p:spPr bwMode="auto">
                <a:xfrm flipV="1">
                  <a:off x="4726" y="3288"/>
                  <a:ext cx="1" cy="37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5" name="Line 24"/>
                <p:cNvSpPr>
                  <a:spLocks noChangeShapeType="1"/>
                </p:cNvSpPr>
                <p:nvPr/>
              </p:nvSpPr>
              <p:spPr bwMode="auto">
                <a:xfrm>
                  <a:off x="4726" y="3288"/>
                  <a:ext cx="1" cy="37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6" name="Line 25"/>
                <p:cNvSpPr>
                  <a:spLocks noChangeShapeType="1"/>
                </p:cNvSpPr>
                <p:nvPr/>
              </p:nvSpPr>
              <p:spPr bwMode="auto">
                <a:xfrm>
                  <a:off x="4522" y="3659"/>
                  <a:ext cx="204"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7" name="Line 26"/>
                <p:cNvSpPr>
                  <a:spLocks noChangeShapeType="1"/>
                </p:cNvSpPr>
                <p:nvPr/>
              </p:nvSpPr>
              <p:spPr bwMode="auto">
                <a:xfrm flipH="1">
                  <a:off x="4522" y="3659"/>
                  <a:ext cx="204"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8" name="Line 27"/>
                <p:cNvSpPr>
                  <a:spLocks noChangeShapeType="1"/>
                </p:cNvSpPr>
                <p:nvPr/>
              </p:nvSpPr>
              <p:spPr bwMode="auto">
                <a:xfrm>
                  <a:off x="4573" y="3238"/>
                  <a:ext cx="103"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89" name="Line 28"/>
                <p:cNvSpPr>
                  <a:spLocks noChangeShapeType="1"/>
                </p:cNvSpPr>
                <p:nvPr/>
              </p:nvSpPr>
              <p:spPr bwMode="auto">
                <a:xfrm>
                  <a:off x="4624" y="3238"/>
                  <a:ext cx="1" cy="50"/>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0" name="Line 29"/>
                <p:cNvSpPr>
                  <a:spLocks noChangeShapeType="1"/>
                </p:cNvSpPr>
                <p:nvPr/>
              </p:nvSpPr>
              <p:spPr bwMode="auto">
                <a:xfrm flipV="1">
                  <a:off x="4216" y="2816"/>
                  <a:ext cx="1" cy="843"/>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1" name="Line 30"/>
                <p:cNvSpPr>
                  <a:spLocks noChangeShapeType="1"/>
                </p:cNvSpPr>
                <p:nvPr/>
              </p:nvSpPr>
              <p:spPr bwMode="auto">
                <a:xfrm>
                  <a:off x="4216" y="2816"/>
                  <a:ext cx="1" cy="843"/>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2" name="Line 31"/>
                <p:cNvSpPr>
                  <a:spLocks noChangeShapeType="1"/>
                </p:cNvSpPr>
                <p:nvPr/>
              </p:nvSpPr>
              <p:spPr bwMode="auto">
                <a:xfrm>
                  <a:off x="4216" y="2816"/>
                  <a:ext cx="204"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3" name="Line 32"/>
                <p:cNvSpPr>
                  <a:spLocks noChangeShapeType="1"/>
                </p:cNvSpPr>
                <p:nvPr/>
              </p:nvSpPr>
              <p:spPr bwMode="auto">
                <a:xfrm flipH="1">
                  <a:off x="4216" y="2816"/>
                  <a:ext cx="204"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4" name="Line 33"/>
                <p:cNvSpPr>
                  <a:spLocks noChangeShapeType="1"/>
                </p:cNvSpPr>
                <p:nvPr/>
              </p:nvSpPr>
              <p:spPr bwMode="auto">
                <a:xfrm flipV="1">
                  <a:off x="4420" y="2816"/>
                  <a:ext cx="1" cy="843"/>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5" name="Line 34"/>
                <p:cNvSpPr>
                  <a:spLocks noChangeShapeType="1"/>
                </p:cNvSpPr>
                <p:nvPr/>
              </p:nvSpPr>
              <p:spPr bwMode="auto">
                <a:xfrm>
                  <a:off x="4216" y="3659"/>
                  <a:ext cx="204"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6" name="Line 35"/>
                <p:cNvSpPr>
                  <a:spLocks noChangeShapeType="1"/>
                </p:cNvSpPr>
                <p:nvPr/>
              </p:nvSpPr>
              <p:spPr bwMode="auto">
                <a:xfrm flipH="1">
                  <a:off x="4216" y="3659"/>
                  <a:ext cx="204"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7" name="Line 36"/>
                <p:cNvSpPr>
                  <a:spLocks noChangeShapeType="1"/>
                </p:cNvSpPr>
                <p:nvPr/>
              </p:nvSpPr>
              <p:spPr bwMode="auto">
                <a:xfrm>
                  <a:off x="4318" y="2636"/>
                  <a:ext cx="1" cy="18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8" name="Line 37"/>
                <p:cNvSpPr>
                  <a:spLocks noChangeShapeType="1"/>
                </p:cNvSpPr>
                <p:nvPr/>
              </p:nvSpPr>
              <p:spPr bwMode="auto">
                <a:xfrm flipV="1">
                  <a:off x="3909" y="2917"/>
                  <a:ext cx="1" cy="742"/>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99" name="Line 38"/>
                <p:cNvSpPr>
                  <a:spLocks noChangeShapeType="1"/>
                </p:cNvSpPr>
                <p:nvPr/>
              </p:nvSpPr>
              <p:spPr bwMode="auto">
                <a:xfrm>
                  <a:off x="3909" y="2917"/>
                  <a:ext cx="1" cy="742"/>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0" name="Line 39"/>
                <p:cNvSpPr>
                  <a:spLocks noChangeShapeType="1"/>
                </p:cNvSpPr>
                <p:nvPr/>
              </p:nvSpPr>
              <p:spPr bwMode="auto">
                <a:xfrm>
                  <a:off x="3909" y="2917"/>
                  <a:ext cx="204"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1" name="Line 40"/>
                <p:cNvSpPr>
                  <a:spLocks noChangeShapeType="1"/>
                </p:cNvSpPr>
                <p:nvPr/>
              </p:nvSpPr>
              <p:spPr bwMode="auto">
                <a:xfrm flipH="1">
                  <a:off x="3909" y="2917"/>
                  <a:ext cx="204"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2" name="Line 41"/>
                <p:cNvSpPr>
                  <a:spLocks noChangeShapeType="1"/>
                </p:cNvSpPr>
                <p:nvPr/>
              </p:nvSpPr>
              <p:spPr bwMode="auto">
                <a:xfrm flipV="1">
                  <a:off x="4113" y="2917"/>
                  <a:ext cx="1" cy="742"/>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3" name="Line 42"/>
                <p:cNvSpPr>
                  <a:spLocks noChangeShapeType="1"/>
                </p:cNvSpPr>
                <p:nvPr/>
              </p:nvSpPr>
              <p:spPr bwMode="auto">
                <a:xfrm>
                  <a:off x="4113" y="2917"/>
                  <a:ext cx="1" cy="742"/>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4" name="Line 43"/>
                <p:cNvSpPr>
                  <a:spLocks noChangeShapeType="1"/>
                </p:cNvSpPr>
                <p:nvPr/>
              </p:nvSpPr>
              <p:spPr bwMode="auto">
                <a:xfrm>
                  <a:off x="3909" y="3659"/>
                  <a:ext cx="204"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5" name="Line 44"/>
                <p:cNvSpPr>
                  <a:spLocks noChangeShapeType="1"/>
                </p:cNvSpPr>
                <p:nvPr/>
              </p:nvSpPr>
              <p:spPr bwMode="auto">
                <a:xfrm flipH="1">
                  <a:off x="3909" y="3659"/>
                  <a:ext cx="204"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6" name="Line 45"/>
                <p:cNvSpPr>
                  <a:spLocks noChangeShapeType="1"/>
                </p:cNvSpPr>
                <p:nvPr/>
              </p:nvSpPr>
              <p:spPr bwMode="auto">
                <a:xfrm>
                  <a:off x="3960" y="2837"/>
                  <a:ext cx="103" cy="1"/>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7" name="Line 46"/>
                <p:cNvSpPr>
                  <a:spLocks noChangeShapeType="1"/>
                </p:cNvSpPr>
                <p:nvPr/>
              </p:nvSpPr>
              <p:spPr bwMode="auto">
                <a:xfrm>
                  <a:off x="4011" y="2837"/>
                  <a:ext cx="1" cy="80"/>
                </a:xfrm>
                <a:prstGeom prst="line">
                  <a:avLst/>
                </a:prstGeom>
                <a:noFill/>
                <a:ln w="7938">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8" name="Line 47"/>
                <p:cNvSpPr>
                  <a:spLocks noChangeShapeType="1"/>
                </p:cNvSpPr>
                <p:nvPr/>
              </p:nvSpPr>
              <p:spPr bwMode="auto">
                <a:xfrm flipV="1">
                  <a:off x="3603" y="3488"/>
                  <a:ext cx="1" cy="17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09" name="Line 48"/>
                <p:cNvSpPr>
                  <a:spLocks noChangeShapeType="1"/>
                </p:cNvSpPr>
                <p:nvPr/>
              </p:nvSpPr>
              <p:spPr bwMode="auto">
                <a:xfrm>
                  <a:off x="3603" y="3488"/>
                  <a:ext cx="1" cy="17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0" name="Line 49"/>
                <p:cNvSpPr>
                  <a:spLocks noChangeShapeType="1"/>
                </p:cNvSpPr>
                <p:nvPr/>
              </p:nvSpPr>
              <p:spPr bwMode="auto">
                <a:xfrm>
                  <a:off x="3603" y="3488"/>
                  <a:ext cx="204" cy="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1" name="Line 50"/>
                <p:cNvSpPr>
                  <a:spLocks noChangeShapeType="1"/>
                </p:cNvSpPr>
                <p:nvPr/>
              </p:nvSpPr>
              <p:spPr bwMode="auto">
                <a:xfrm flipH="1">
                  <a:off x="3603" y="3488"/>
                  <a:ext cx="204" cy="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2" name="Line 51"/>
                <p:cNvSpPr>
                  <a:spLocks noChangeShapeType="1"/>
                </p:cNvSpPr>
                <p:nvPr/>
              </p:nvSpPr>
              <p:spPr bwMode="auto">
                <a:xfrm flipV="1">
                  <a:off x="3807" y="3488"/>
                  <a:ext cx="1" cy="17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3" name="Line 52"/>
                <p:cNvSpPr>
                  <a:spLocks noChangeShapeType="1"/>
                </p:cNvSpPr>
                <p:nvPr/>
              </p:nvSpPr>
              <p:spPr bwMode="auto">
                <a:xfrm>
                  <a:off x="3807" y="3488"/>
                  <a:ext cx="1" cy="17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4" name="Line 53"/>
                <p:cNvSpPr>
                  <a:spLocks noChangeShapeType="1"/>
                </p:cNvSpPr>
                <p:nvPr/>
              </p:nvSpPr>
              <p:spPr bwMode="auto">
                <a:xfrm>
                  <a:off x="3603" y="3659"/>
                  <a:ext cx="204" cy="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5" name="Line 54"/>
                <p:cNvSpPr>
                  <a:spLocks noChangeShapeType="1"/>
                </p:cNvSpPr>
                <p:nvPr/>
              </p:nvSpPr>
              <p:spPr bwMode="auto">
                <a:xfrm flipH="1">
                  <a:off x="3603" y="3659"/>
                  <a:ext cx="204" cy="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6" name="Line 55"/>
                <p:cNvSpPr>
                  <a:spLocks noChangeShapeType="1"/>
                </p:cNvSpPr>
                <p:nvPr/>
              </p:nvSpPr>
              <p:spPr bwMode="auto">
                <a:xfrm>
                  <a:off x="3654" y="3473"/>
                  <a:ext cx="103" cy="1"/>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7" name="Line 56"/>
                <p:cNvSpPr>
                  <a:spLocks noChangeShapeType="1"/>
                </p:cNvSpPr>
                <p:nvPr/>
              </p:nvSpPr>
              <p:spPr bwMode="auto">
                <a:xfrm>
                  <a:off x="3705" y="3473"/>
                  <a:ext cx="1" cy="15"/>
                </a:xfrm>
                <a:prstGeom prst="line">
                  <a:avLst/>
                </a:prstGeom>
                <a:noFill/>
                <a:ln w="7938">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8" name="Line 57"/>
                <p:cNvSpPr>
                  <a:spLocks noChangeShapeType="1"/>
                </p:cNvSpPr>
                <p:nvPr/>
              </p:nvSpPr>
              <p:spPr bwMode="auto">
                <a:xfrm>
                  <a:off x="3501" y="3659"/>
                  <a:ext cx="1637"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19" name="Rectangle 58"/>
                <p:cNvSpPr>
                  <a:spLocks noChangeArrowheads="1"/>
                </p:cNvSpPr>
                <p:nvPr/>
              </p:nvSpPr>
              <p:spPr bwMode="auto">
                <a:xfrm>
                  <a:off x="4844" y="3693"/>
                  <a:ext cx="17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 15 </a:t>
                  </a:r>
                  <a:endParaRPr lang="pt-BR" altLang="pt-BR" sz="3200" b="1">
                    <a:solidFill>
                      <a:srgbClr val="FFFF99"/>
                    </a:solidFill>
                    <a:latin typeface="Calibri" pitchFamily="34" charset="0"/>
                    <a:cs typeface="Arial" pitchFamily="34" charset="0"/>
                  </a:endParaRPr>
                </a:p>
              </p:txBody>
            </p:sp>
            <p:sp>
              <p:nvSpPr>
                <p:cNvPr id="84120" name="Line 59"/>
                <p:cNvSpPr>
                  <a:spLocks noChangeShapeType="1"/>
                </p:cNvSpPr>
                <p:nvPr/>
              </p:nvSpPr>
              <p:spPr bwMode="auto">
                <a:xfrm flipV="1">
                  <a:off x="3501" y="2568"/>
                  <a:ext cx="1" cy="109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21" name="Line 60"/>
                <p:cNvSpPr>
                  <a:spLocks noChangeShapeType="1"/>
                </p:cNvSpPr>
                <p:nvPr/>
              </p:nvSpPr>
              <p:spPr bwMode="auto">
                <a:xfrm flipH="1">
                  <a:off x="3471" y="3659"/>
                  <a:ext cx="30"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22" name="Rectangle 61"/>
                <p:cNvSpPr>
                  <a:spLocks noChangeArrowheads="1"/>
                </p:cNvSpPr>
                <p:nvPr/>
              </p:nvSpPr>
              <p:spPr bwMode="auto">
                <a:xfrm>
                  <a:off x="3373" y="3599"/>
                  <a:ext cx="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0</a:t>
                  </a:r>
                  <a:endParaRPr lang="pt-BR" altLang="pt-BR" sz="3200" b="1">
                    <a:solidFill>
                      <a:srgbClr val="FFFF99"/>
                    </a:solidFill>
                    <a:latin typeface="Calibri" pitchFamily="34" charset="0"/>
                    <a:cs typeface="Arial" pitchFamily="34" charset="0"/>
                  </a:endParaRPr>
                </a:p>
              </p:txBody>
            </p:sp>
            <p:sp>
              <p:nvSpPr>
                <p:cNvPr id="84123" name="Line 62"/>
                <p:cNvSpPr>
                  <a:spLocks noChangeShapeType="1"/>
                </p:cNvSpPr>
                <p:nvPr/>
              </p:nvSpPr>
              <p:spPr bwMode="auto">
                <a:xfrm flipH="1">
                  <a:off x="3471" y="3441"/>
                  <a:ext cx="30"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24" name="Line 63"/>
                <p:cNvSpPr>
                  <a:spLocks noChangeShapeType="1"/>
                </p:cNvSpPr>
                <p:nvPr/>
              </p:nvSpPr>
              <p:spPr bwMode="auto">
                <a:xfrm flipH="1">
                  <a:off x="3471" y="3223"/>
                  <a:ext cx="30"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25" name="Line 64"/>
                <p:cNvSpPr>
                  <a:spLocks noChangeShapeType="1"/>
                </p:cNvSpPr>
                <p:nvPr/>
              </p:nvSpPr>
              <p:spPr bwMode="auto">
                <a:xfrm flipH="1">
                  <a:off x="3471" y="3005"/>
                  <a:ext cx="30"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26" name="Line 65"/>
                <p:cNvSpPr>
                  <a:spLocks noChangeShapeType="1"/>
                </p:cNvSpPr>
                <p:nvPr/>
              </p:nvSpPr>
              <p:spPr bwMode="auto">
                <a:xfrm flipH="1">
                  <a:off x="3471" y="2786"/>
                  <a:ext cx="30"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27" name="Rectangle 66"/>
                <p:cNvSpPr>
                  <a:spLocks noChangeArrowheads="1"/>
                </p:cNvSpPr>
                <p:nvPr/>
              </p:nvSpPr>
              <p:spPr bwMode="auto">
                <a:xfrm>
                  <a:off x="3254" y="2725"/>
                  <a:ext cx="17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400</a:t>
                  </a:r>
                  <a:endParaRPr lang="pt-BR" altLang="pt-BR" sz="3200" b="1">
                    <a:solidFill>
                      <a:srgbClr val="FFFF99"/>
                    </a:solidFill>
                    <a:latin typeface="Calibri" pitchFamily="34" charset="0"/>
                    <a:cs typeface="Arial" pitchFamily="34" charset="0"/>
                  </a:endParaRPr>
                </a:p>
              </p:txBody>
            </p:sp>
            <p:sp>
              <p:nvSpPr>
                <p:cNvPr id="84128" name="Line 67"/>
                <p:cNvSpPr>
                  <a:spLocks noChangeShapeType="1"/>
                </p:cNvSpPr>
                <p:nvPr/>
              </p:nvSpPr>
              <p:spPr bwMode="auto">
                <a:xfrm flipH="1">
                  <a:off x="3471" y="2568"/>
                  <a:ext cx="30"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29" name="Rectangle 68"/>
                <p:cNvSpPr>
                  <a:spLocks noChangeArrowheads="1"/>
                </p:cNvSpPr>
                <p:nvPr/>
              </p:nvSpPr>
              <p:spPr bwMode="auto">
                <a:xfrm>
                  <a:off x="4705" y="2781"/>
                  <a:ext cx="160" cy="7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30" name="Rectangle 69"/>
                <p:cNvSpPr>
                  <a:spLocks noChangeArrowheads="1"/>
                </p:cNvSpPr>
                <p:nvPr/>
              </p:nvSpPr>
              <p:spPr bwMode="auto">
                <a:xfrm>
                  <a:off x="4705" y="2906"/>
                  <a:ext cx="160" cy="77"/>
                </a:xfrm>
                <a:prstGeom prst="rect">
                  <a:avLst/>
                </a:prstGeom>
                <a:solidFill>
                  <a:srgbClr val="E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31" name="Line 70"/>
                <p:cNvSpPr>
                  <a:spLocks noChangeShapeType="1"/>
                </p:cNvSpPr>
                <p:nvPr/>
              </p:nvSpPr>
              <p:spPr bwMode="auto">
                <a:xfrm flipV="1">
                  <a:off x="3793" y="2803"/>
                  <a:ext cx="1" cy="212"/>
                </a:xfrm>
                <a:prstGeom prst="line">
                  <a:avLst/>
                </a:prstGeom>
                <a:noFill/>
                <a:ln w="17526">
                  <a:solidFill>
                    <a:schemeClr val="bg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32" name="Freeform 71"/>
                <p:cNvSpPr>
                  <a:spLocks/>
                </p:cNvSpPr>
                <p:nvPr/>
              </p:nvSpPr>
              <p:spPr bwMode="auto">
                <a:xfrm>
                  <a:off x="3760" y="2946"/>
                  <a:ext cx="66" cy="80"/>
                </a:xfrm>
                <a:custGeom>
                  <a:avLst/>
                  <a:gdLst>
                    <a:gd name="T0" fmla="*/ 1 w 130"/>
                    <a:gd name="T1" fmla="*/ 1 h 160"/>
                    <a:gd name="T2" fmla="*/ 0 w 130"/>
                    <a:gd name="T3" fmla="*/ 0 h 160"/>
                    <a:gd name="T4" fmla="*/ 1 w 130"/>
                    <a:gd name="T5" fmla="*/ 0 h 160"/>
                    <a:gd name="T6" fmla="*/ 1 w 130"/>
                    <a:gd name="T7" fmla="*/ 1 h 160"/>
                    <a:gd name="T8" fmla="*/ 0 60000 65536"/>
                    <a:gd name="T9" fmla="*/ 0 60000 65536"/>
                    <a:gd name="T10" fmla="*/ 0 60000 65536"/>
                    <a:gd name="T11" fmla="*/ 0 60000 65536"/>
                    <a:gd name="T12" fmla="*/ 0 w 130"/>
                    <a:gd name="T13" fmla="*/ 0 h 160"/>
                    <a:gd name="T14" fmla="*/ 130 w 130"/>
                    <a:gd name="T15" fmla="*/ 160 h 160"/>
                  </a:gdLst>
                  <a:ahLst/>
                  <a:cxnLst>
                    <a:cxn ang="T8">
                      <a:pos x="T0" y="T1"/>
                    </a:cxn>
                    <a:cxn ang="T9">
                      <a:pos x="T2" y="T3"/>
                    </a:cxn>
                    <a:cxn ang="T10">
                      <a:pos x="T4" y="T5"/>
                    </a:cxn>
                    <a:cxn ang="T11">
                      <a:pos x="T6" y="T7"/>
                    </a:cxn>
                  </a:cxnLst>
                  <a:rect l="T12" t="T13" r="T14" b="T15"/>
                  <a:pathLst>
                    <a:path w="130" h="160">
                      <a:moveTo>
                        <a:pt x="65" y="160"/>
                      </a:moveTo>
                      <a:lnTo>
                        <a:pt x="0" y="0"/>
                      </a:lnTo>
                      <a:lnTo>
                        <a:pt x="130" y="0"/>
                      </a:lnTo>
                      <a:lnTo>
                        <a:pt x="65"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4133" name="Rectangle 72"/>
                <p:cNvSpPr>
                  <a:spLocks noChangeArrowheads="1"/>
                </p:cNvSpPr>
                <p:nvPr/>
              </p:nvSpPr>
              <p:spPr bwMode="auto">
                <a:xfrm>
                  <a:off x="4216" y="2816"/>
                  <a:ext cx="204" cy="843"/>
                </a:xfrm>
                <a:prstGeom prst="rect">
                  <a:avLst/>
                </a:prstGeom>
                <a:solidFill>
                  <a:srgbClr val="E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34" name="Rectangle 73"/>
                <p:cNvSpPr>
                  <a:spLocks noChangeArrowheads="1"/>
                </p:cNvSpPr>
                <p:nvPr/>
              </p:nvSpPr>
              <p:spPr bwMode="auto">
                <a:xfrm>
                  <a:off x="4152" y="3826"/>
                  <a:ext cx="416"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Minutes</a:t>
                  </a:r>
                  <a:endParaRPr lang="pt-BR" altLang="pt-BR" sz="1400" b="1">
                    <a:solidFill>
                      <a:srgbClr val="FFFF99"/>
                    </a:solidFill>
                    <a:latin typeface="Calibri" pitchFamily="34" charset="0"/>
                    <a:cs typeface="Arial" pitchFamily="34" charset="0"/>
                  </a:endParaRPr>
                </a:p>
              </p:txBody>
            </p:sp>
            <p:sp>
              <p:nvSpPr>
                <p:cNvPr id="84135" name="Rectangle 74"/>
                <p:cNvSpPr>
                  <a:spLocks noChangeArrowheads="1"/>
                </p:cNvSpPr>
                <p:nvPr/>
              </p:nvSpPr>
              <p:spPr bwMode="auto">
                <a:xfrm>
                  <a:off x="4829" y="3350"/>
                  <a:ext cx="204" cy="311"/>
                </a:xfrm>
                <a:prstGeom prst="rect">
                  <a:avLst/>
                </a:prstGeom>
                <a:solidFill>
                  <a:srgbClr val="E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36" name="Rectangle 75"/>
                <p:cNvSpPr>
                  <a:spLocks noChangeArrowheads="1"/>
                </p:cNvSpPr>
                <p:nvPr/>
              </p:nvSpPr>
              <p:spPr bwMode="auto">
                <a:xfrm>
                  <a:off x="4522" y="3290"/>
                  <a:ext cx="205" cy="37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37" name="Line 76"/>
                <p:cNvSpPr>
                  <a:spLocks noChangeShapeType="1"/>
                </p:cNvSpPr>
                <p:nvPr/>
              </p:nvSpPr>
              <p:spPr bwMode="auto">
                <a:xfrm>
                  <a:off x="4420" y="2818"/>
                  <a:ext cx="1" cy="843"/>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38" name="Line 77"/>
                <p:cNvSpPr>
                  <a:spLocks noChangeShapeType="1"/>
                </p:cNvSpPr>
                <p:nvPr/>
              </p:nvSpPr>
              <p:spPr bwMode="auto">
                <a:xfrm>
                  <a:off x="4267" y="2638"/>
                  <a:ext cx="103"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139" name="Rectangle 78"/>
                <p:cNvSpPr>
                  <a:spLocks noChangeArrowheads="1"/>
                </p:cNvSpPr>
                <p:nvPr/>
              </p:nvSpPr>
              <p:spPr bwMode="auto">
                <a:xfrm>
                  <a:off x="3909" y="2919"/>
                  <a:ext cx="205" cy="74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40" name="Rectangle 79"/>
                <p:cNvSpPr>
                  <a:spLocks noChangeArrowheads="1"/>
                </p:cNvSpPr>
                <p:nvPr/>
              </p:nvSpPr>
              <p:spPr bwMode="auto">
                <a:xfrm>
                  <a:off x="3603" y="3490"/>
                  <a:ext cx="205" cy="171"/>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41" name="Rectangle 80"/>
                <p:cNvSpPr>
                  <a:spLocks noChangeArrowheads="1"/>
                </p:cNvSpPr>
                <p:nvPr/>
              </p:nvSpPr>
              <p:spPr bwMode="auto">
                <a:xfrm>
                  <a:off x="3568" y="3696"/>
                  <a:ext cx="27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Basal</a:t>
                  </a:r>
                  <a:endParaRPr lang="pt-BR" altLang="pt-BR" sz="3200" b="1">
                    <a:solidFill>
                      <a:srgbClr val="FFFF99"/>
                    </a:solidFill>
                    <a:latin typeface="Calibri" pitchFamily="34" charset="0"/>
                    <a:cs typeface="Arial" pitchFamily="34" charset="0"/>
                  </a:endParaRPr>
                </a:p>
              </p:txBody>
            </p:sp>
            <p:sp>
              <p:nvSpPr>
                <p:cNvPr id="84142" name="Rectangle 81"/>
                <p:cNvSpPr>
                  <a:spLocks noChangeArrowheads="1"/>
                </p:cNvSpPr>
                <p:nvPr/>
              </p:nvSpPr>
              <p:spPr bwMode="auto">
                <a:xfrm>
                  <a:off x="3954" y="3696"/>
                  <a:ext cx="11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 5 </a:t>
                  </a:r>
                  <a:endParaRPr lang="pt-BR" altLang="pt-BR" sz="3200" b="1">
                    <a:solidFill>
                      <a:srgbClr val="FFFF99"/>
                    </a:solidFill>
                    <a:latin typeface="Calibri" pitchFamily="34" charset="0"/>
                    <a:cs typeface="Arial" pitchFamily="34" charset="0"/>
                  </a:endParaRPr>
                </a:p>
              </p:txBody>
            </p:sp>
            <p:sp>
              <p:nvSpPr>
                <p:cNvPr id="84143" name="Rectangle 82"/>
                <p:cNvSpPr>
                  <a:spLocks noChangeArrowheads="1"/>
                </p:cNvSpPr>
                <p:nvPr/>
              </p:nvSpPr>
              <p:spPr bwMode="auto">
                <a:xfrm>
                  <a:off x="4246" y="3696"/>
                  <a:ext cx="14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  5 </a:t>
                  </a:r>
                  <a:endParaRPr lang="pt-BR" altLang="pt-BR" sz="3200" b="1">
                    <a:solidFill>
                      <a:srgbClr val="FFFF99"/>
                    </a:solidFill>
                    <a:latin typeface="Calibri" pitchFamily="34" charset="0"/>
                    <a:cs typeface="Arial" pitchFamily="34" charset="0"/>
                  </a:endParaRPr>
                </a:p>
              </p:txBody>
            </p:sp>
            <p:sp>
              <p:nvSpPr>
                <p:cNvPr id="84144" name="Rectangle 83"/>
                <p:cNvSpPr>
                  <a:spLocks noChangeArrowheads="1"/>
                </p:cNvSpPr>
                <p:nvPr/>
              </p:nvSpPr>
              <p:spPr bwMode="auto">
                <a:xfrm>
                  <a:off x="4522" y="3696"/>
                  <a:ext cx="20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  15 </a:t>
                  </a:r>
                  <a:endParaRPr lang="pt-BR" altLang="pt-BR" sz="3200" b="1">
                    <a:solidFill>
                      <a:srgbClr val="FFFF99"/>
                    </a:solidFill>
                    <a:latin typeface="Calibri" pitchFamily="34" charset="0"/>
                    <a:cs typeface="Arial" pitchFamily="34" charset="0"/>
                  </a:endParaRPr>
                </a:p>
              </p:txBody>
            </p:sp>
            <p:sp>
              <p:nvSpPr>
                <p:cNvPr id="84145" name="Rectangle 84"/>
                <p:cNvSpPr>
                  <a:spLocks noChangeArrowheads="1"/>
                </p:cNvSpPr>
                <p:nvPr/>
              </p:nvSpPr>
              <p:spPr bwMode="auto">
                <a:xfrm>
                  <a:off x="3254" y="3383"/>
                  <a:ext cx="17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100</a:t>
                  </a:r>
                  <a:endParaRPr lang="pt-BR" altLang="pt-BR" sz="3200" b="1">
                    <a:solidFill>
                      <a:srgbClr val="FFFF99"/>
                    </a:solidFill>
                    <a:latin typeface="Calibri" pitchFamily="34" charset="0"/>
                    <a:cs typeface="Arial" pitchFamily="34" charset="0"/>
                  </a:endParaRPr>
                </a:p>
              </p:txBody>
            </p:sp>
            <p:sp>
              <p:nvSpPr>
                <p:cNvPr id="84146" name="Rectangle 85"/>
                <p:cNvSpPr>
                  <a:spLocks noChangeArrowheads="1"/>
                </p:cNvSpPr>
                <p:nvPr/>
              </p:nvSpPr>
              <p:spPr bwMode="auto">
                <a:xfrm>
                  <a:off x="3254" y="3165"/>
                  <a:ext cx="17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200</a:t>
                  </a:r>
                  <a:endParaRPr lang="pt-BR" altLang="pt-BR" sz="3200" b="1">
                    <a:solidFill>
                      <a:srgbClr val="FFFF99"/>
                    </a:solidFill>
                    <a:latin typeface="Calibri" pitchFamily="34" charset="0"/>
                    <a:cs typeface="Arial" pitchFamily="34" charset="0"/>
                  </a:endParaRPr>
                </a:p>
              </p:txBody>
            </p:sp>
            <p:sp>
              <p:nvSpPr>
                <p:cNvPr id="84147" name="Rectangle 86"/>
                <p:cNvSpPr>
                  <a:spLocks noChangeArrowheads="1"/>
                </p:cNvSpPr>
                <p:nvPr/>
              </p:nvSpPr>
              <p:spPr bwMode="auto">
                <a:xfrm>
                  <a:off x="3254" y="2947"/>
                  <a:ext cx="17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300</a:t>
                  </a:r>
                  <a:endParaRPr lang="pt-BR" altLang="pt-BR" sz="3200" b="1">
                    <a:solidFill>
                      <a:srgbClr val="FFFF99"/>
                    </a:solidFill>
                    <a:latin typeface="Calibri" pitchFamily="34" charset="0"/>
                    <a:cs typeface="Arial" pitchFamily="34" charset="0"/>
                  </a:endParaRPr>
                </a:p>
              </p:txBody>
            </p:sp>
            <p:sp>
              <p:nvSpPr>
                <p:cNvPr id="84148" name="Rectangle 87"/>
                <p:cNvSpPr>
                  <a:spLocks noChangeArrowheads="1"/>
                </p:cNvSpPr>
                <p:nvPr/>
              </p:nvSpPr>
              <p:spPr bwMode="auto">
                <a:xfrm>
                  <a:off x="3254" y="2509"/>
                  <a:ext cx="17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500</a:t>
                  </a:r>
                  <a:endParaRPr lang="pt-BR" altLang="pt-BR" sz="3200" b="1">
                    <a:solidFill>
                      <a:srgbClr val="FFFF99"/>
                    </a:solidFill>
                    <a:latin typeface="Calibri" pitchFamily="34" charset="0"/>
                    <a:cs typeface="Arial" pitchFamily="34" charset="0"/>
                  </a:endParaRPr>
                </a:p>
              </p:txBody>
            </p:sp>
            <p:sp>
              <p:nvSpPr>
                <p:cNvPr id="84149" name="Rectangle 88"/>
                <p:cNvSpPr>
                  <a:spLocks noChangeArrowheads="1"/>
                </p:cNvSpPr>
                <p:nvPr/>
              </p:nvSpPr>
              <p:spPr bwMode="auto">
                <a:xfrm>
                  <a:off x="4937" y="2761"/>
                  <a:ext cx="57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 NaCl 0.15M</a:t>
                  </a:r>
                  <a:endParaRPr lang="pt-BR" altLang="pt-BR" sz="3200" b="1">
                    <a:solidFill>
                      <a:srgbClr val="FFFF99"/>
                    </a:solidFill>
                    <a:latin typeface="Calibri" pitchFamily="34" charset="0"/>
                    <a:cs typeface="Arial" pitchFamily="34" charset="0"/>
                  </a:endParaRPr>
                </a:p>
              </p:txBody>
            </p:sp>
            <p:sp>
              <p:nvSpPr>
                <p:cNvPr id="84150" name="Rectangle 89"/>
                <p:cNvSpPr>
                  <a:spLocks noChangeArrowheads="1"/>
                </p:cNvSpPr>
                <p:nvPr/>
              </p:nvSpPr>
              <p:spPr bwMode="auto">
                <a:xfrm>
                  <a:off x="4707" y="2785"/>
                  <a:ext cx="156" cy="72"/>
                </a:xfrm>
                <a:prstGeom prst="rect">
                  <a:avLst/>
                </a:prstGeom>
                <a:noFill/>
                <a:ln w="7938">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51" name="Rectangle 90"/>
                <p:cNvSpPr>
                  <a:spLocks noChangeArrowheads="1"/>
                </p:cNvSpPr>
                <p:nvPr/>
              </p:nvSpPr>
              <p:spPr bwMode="auto">
                <a:xfrm>
                  <a:off x="4937" y="2887"/>
                  <a:ext cx="57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 NaCl 0.30M</a:t>
                  </a:r>
                  <a:endParaRPr lang="pt-BR" altLang="pt-BR" sz="3200" b="1">
                    <a:solidFill>
                      <a:srgbClr val="FFFF99"/>
                    </a:solidFill>
                    <a:latin typeface="Calibri" pitchFamily="34" charset="0"/>
                    <a:cs typeface="Arial" pitchFamily="34" charset="0"/>
                  </a:endParaRPr>
                </a:p>
              </p:txBody>
            </p:sp>
            <p:sp>
              <p:nvSpPr>
                <p:cNvPr id="84152" name="Rectangle 91"/>
                <p:cNvSpPr>
                  <a:spLocks noChangeArrowheads="1"/>
                </p:cNvSpPr>
                <p:nvPr/>
              </p:nvSpPr>
              <p:spPr bwMode="auto">
                <a:xfrm>
                  <a:off x="4707" y="2910"/>
                  <a:ext cx="156" cy="73"/>
                </a:xfrm>
                <a:prstGeom prst="rect">
                  <a:avLst/>
                </a:pr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153" name="Rectangle 92"/>
                <p:cNvSpPr>
                  <a:spLocks noChangeArrowheads="1"/>
                </p:cNvSpPr>
                <p:nvPr/>
              </p:nvSpPr>
              <p:spPr bwMode="auto">
                <a:xfrm>
                  <a:off x="3764" y="2666"/>
                  <a:ext cx="21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BVE</a:t>
                  </a:r>
                  <a:endParaRPr lang="pt-BR" altLang="pt-BR" sz="3200" b="1">
                    <a:solidFill>
                      <a:srgbClr val="FFFF99"/>
                    </a:solidFill>
                    <a:latin typeface="Calibri" pitchFamily="34" charset="0"/>
                    <a:cs typeface="Arial" pitchFamily="34" charset="0"/>
                  </a:endParaRPr>
                </a:p>
              </p:txBody>
            </p:sp>
            <p:sp>
              <p:nvSpPr>
                <p:cNvPr id="84154" name="Rectangle 93"/>
                <p:cNvSpPr>
                  <a:spLocks noChangeArrowheads="1"/>
                </p:cNvSpPr>
                <p:nvPr/>
              </p:nvSpPr>
              <p:spPr bwMode="auto">
                <a:xfrm rot="-5400000">
                  <a:off x="2670" y="2928"/>
                  <a:ext cx="96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300" b="1">
                      <a:solidFill>
                        <a:srgbClr val="FFFFFF"/>
                      </a:solidFill>
                      <a:latin typeface="Calibri" pitchFamily="34" charset="0"/>
                      <a:cs typeface="Arial" pitchFamily="34" charset="0"/>
                    </a:rPr>
                    <a:t>Plasma ANP (pg/ml)</a:t>
                  </a:r>
                  <a:endParaRPr lang="pt-BR" altLang="pt-BR" sz="3200" b="1">
                    <a:solidFill>
                      <a:srgbClr val="FFFF99"/>
                    </a:solidFill>
                    <a:latin typeface="Calibri" pitchFamily="34" charset="0"/>
                    <a:cs typeface="Arial" pitchFamily="34" charset="0"/>
                  </a:endParaRPr>
                </a:p>
              </p:txBody>
            </p:sp>
          </p:grpSp>
          <p:grpSp>
            <p:nvGrpSpPr>
              <p:cNvPr id="83977" name="Group 94"/>
              <p:cNvGrpSpPr>
                <a:grpSpLocks/>
              </p:cNvGrpSpPr>
              <p:nvPr/>
            </p:nvGrpSpPr>
            <p:grpSpPr bwMode="auto">
              <a:xfrm>
                <a:off x="155" y="3024"/>
                <a:ext cx="2511" cy="1169"/>
                <a:chOff x="539" y="3024"/>
                <a:chExt cx="2511" cy="1169"/>
              </a:xfrm>
            </p:grpSpPr>
            <p:sp>
              <p:nvSpPr>
                <p:cNvPr id="84062" name="Line 95"/>
                <p:cNvSpPr>
                  <a:spLocks noChangeShapeType="1"/>
                </p:cNvSpPr>
                <p:nvPr/>
              </p:nvSpPr>
              <p:spPr bwMode="auto">
                <a:xfrm>
                  <a:off x="2448" y="3041"/>
                  <a:ext cx="0" cy="266"/>
                </a:xfrm>
                <a:prstGeom prst="line">
                  <a:avLst/>
                </a:prstGeom>
                <a:noFill/>
                <a:ln w="38100">
                  <a:solidFill>
                    <a:srgbClr val="FFFF99"/>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t-BR"/>
                </a:p>
              </p:txBody>
            </p:sp>
            <p:sp>
              <p:nvSpPr>
                <p:cNvPr id="84063" name="AutoShape 96"/>
                <p:cNvSpPr>
                  <a:spLocks/>
                </p:cNvSpPr>
                <p:nvPr/>
              </p:nvSpPr>
              <p:spPr bwMode="auto">
                <a:xfrm>
                  <a:off x="2278" y="3041"/>
                  <a:ext cx="110" cy="1152"/>
                </a:xfrm>
                <a:prstGeom prst="leftBrace">
                  <a:avLst>
                    <a:gd name="adj1" fmla="val 87273"/>
                    <a:gd name="adj2" fmla="val 50000"/>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pt-BR" altLang="pt-BR">
                    <a:solidFill>
                      <a:srgbClr val="000000"/>
                    </a:solidFill>
                    <a:latin typeface="Calibri" pitchFamily="34" charset="0"/>
                    <a:cs typeface="Arial" pitchFamily="34" charset="0"/>
                  </a:endParaRPr>
                </a:p>
              </p:txBody>
            </p:sp>
            <p:sp>
              <p:nvSpPr>
                <p:cNvPr id="84064" name="Text Box 97"/>
                <p:cNvSpPr txBox="1">
                  <a:spLocks noChangeArrowheads="1"/>
                </p:cNvSpPr>
                <p:nvPr/>
              </p:nvSpPr>
              <p:spPr bwMode="auto">
                <a:xfrm>
                  <a:off x="539" y="3367"/>
                  <a:ext cx="1787"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2800" b="1">
                      <a:solidFill>
                        <a:srgbClr val="E5E000"/>
                      </a:solidFill>
                      <a:cs typeface="Arial" pitchFamily="34" charset="0"/>
                    </a:rPr>
                    <a:t>Hypertonic BVE</a:t>
                  </a:r>
                </a:p>
              </p:txBody>
            </p:sp>
            <p:sp>
              <p:nvSpPr>
                <p:cNvPr id="84065" name="Text Box 98"/>
                <p:cNvSpPr txBox="1">
                  <a:spLocks noChangeArrowheads="1"/>
                </p:cNvSpPr>
                <p:nvPr/>
              </p:nvSpPr>
              <p:spPr bwMode="auto">
                <a:xfrm>
                  <a:off x="2496" y="3870"/>
                  <a:ext cx="515"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800" b="1">
                      <a:solidFill>
                        <a:srgbClr val="FFFF99"/>
                      </a:solidFill>
                      <a:cs typeface="Arial" pitchFamily="34" charset="0"/>
                    </a:rPr>
                    <a:t>ANP</a:t>
                  </a:r>
                  <a:endParaRPr lang="pt-BR" altLang="pt-BR" sz="1800" b="1">
                    <a:solidFill>
                      <a:srgbClr val="000000"/>
                    </a:solidFill>
                    <a:cs typeface="Arial" pitchFamily="34" charset="0"/>
                  </a:endParaRPr>
                </a:p>
              </p:txBody>
            </p:sp>
            <p:sp>
              <p:nvSpPr>
                <p:cNvPr id="84066" name="Rectangle 99"/>
                <p:cNvSpPr>
                  <a:spLocks noChangeArrowheads="1"/>
                </p:cNvSpPr>
                <p:nvPr/>
              </p:nvSpPr>
              <p:spPr bwMode="auto">
                <a:xfrm>
                  <a:off x="2512" y="3467"/>
                  <a:ext cx="421"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altLang="pt-BR" sz="2800" b="1">
                      <a:solidFill>
                        <a:srgbClr val="FFFF99"/>
                      </a:solidFill>
                      <a:latin typeface="Calibri" pitchFamily="34" charset="0"/>
                      <a:cs typeface="Arial" pitchFamily="34" charset="0"/>
                    </a:rPr>
                    <a:t>OT</a:t>
                  </a:r>
                </a:p>
              </p:txBody>
            </p:sp>
            <p:sp>
              <p:nvSpPr>
                <p:cNvPr id="84067" name="Text Box 100"/>
                <p:cNvSpPr txBox="1">
                  <a:spLocks noChangeArrowheads="1"/>
                </p:cNvSpPr>
                <p:nvPr/>
              </p:nvSpPr>
              <p:spPr bwMode="auto">
                <a:xfrm>
                  <a:off x="2481" y="3024"/>
                  <a:ext cx="569"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2800" b="1">
                      <a:solidFill>
                        <a:srgbClr val="FFFF99"/>
                      </a:solidFill>
                      <a:cs typeface="Arial" pitchFamily="34" charset="0"/>
                    </a:rPr>
                    <a:t>AVP</a:t>
                  </a:r>
                </a:p>
              </p:txBody>
            </p:sp>
            <p:sp>
              <p:nvSpPr>
                <p:cNvPr id="84068" name="Line 101"/>
                <p:cNvSpPr>
                  <a:spLocks noChangeShapeType="1"/>
                </p:cNvSpPr>
                <p:nvPr/>
              </p:nvSpPr>
              <p:spPr bwMode="auto">
                <a:xfrm>
                  <a:off x="2463" y="3883"/>
                  <a:ext cx="0" cy="266"/>
                </a:xfrm>
                <a:prstGeom prst="line">
                  <a:avLst/>
                </a:prstGeom>
                <a:noFill/>
                <a:ln w="38100">
                  <a:solidFill>
                    <a:srgbClr val="FFFF99"/>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t-BR"/>
                </a:p>
              </p:txBody>
            </p:sp>
            <p:sp>
              <p:nvSpPr>
                <p:cNvPr id="84069" name="Line 102"/>
                <p:cNvSpPr>
                  <a:spLocks noChangeShapeType="1"/>
                </p:cNvSpPr>
                <p:nvPr/>
              </p:nvSpPr>
              <p:spPr bwMode="auto">
                <a:xfrm>
                  <a:off x="2463" y="3484"/>
                  <a:ext cx="0" cy="266"/>
                </a:xfrm>
                <a:prstGeom prst="line">
                  <a:avLst/>
                </a:prstGeom>
                <a:noFill/>
                <a:ln w="38100">
                  <a:solidFill>
                    <a:srgbClr val="FFFF99"/>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t-BR"/>
                </a:p>
              </p:txBody>
            </p:sp>
          </p:grpSp>
          <p:grpSp>
            <p:nvGrpSpPr>
              <p:cNvPr id="83978" name="Group 103"/>
              <p:cNvGrpSpPr>
                <a:grpSpLocks/>
              </p:cNvGrpSpPr>
              <p:nvPr/>
            </p:nvGrpSpPr>
            <p:grpSpPr bwMode="auto">
              <a:xfrm>
                <a:off x="2975" y="576"/>
                <a:ext cx="2519" cy="1515"/>
                <a:chOff x="2975" y="576"/>
                <a:chExt cx="2519" cy="1515"/>
              </a:xfrm>
            </p:grpSpPr>
            <p:sp>
              <p:nvSpPr>
                <p:cNvPr id="83979" name="Rectangle 104"/>
                <p:cNvSpPr>
                  <a:spLocks noChangeArrowheads="1"/>
                </p:cNvSpPr>
                <p:nvPr/>
              </p:nvSpPr>
              <p:spPr bwMode="auto">
                <a:xfrm>
                  <a:off x="4841" y="1544"/>
                  <a:ext cx="219" cy="264"/>
                </a:xfrm>
                <a:prstGeom prst="rect">
                  <a:avLst/>
                </a:prstGeom>
                <a:solidFill>
                  <a:srgbClr val="E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3980" name="Line 105"/>
                <p:cNvSpPr>
                  <a:spLocks noChangeShapeType="1"/>
                </p:cNvSpPr>
                <p:nvPr/>
              </p:nvSpPr>
              <p:spPr bwMode="auto">
                <a:xfrm flipV="1">
                  <a:off x="4841" y="1544"/>
                  <a:ext cx="1" cy="26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1" name="Line 106"/>
                <p:cNvSpPr>
                  <a:spLocks noChangeShapeType="1"/>
                </p:cNvSpPr>
                <p:nvPr/>
              </p:nvSpPr>
              <p:spPr bwMode="auto">
                <a:xfrm>
                  <a:off x="4841" y="1544"/>
                  <a:ext cx="1" cy="26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2" name="Line 107"/>
                <p:cNvSpPr>
                  <a:spLocks noChangeShapeType="1"/>
                </p:cNvSpPr>
                <p:nvPr/>
              </p:nvSpPr>
              <p:spPr bwMode="auto">
                <a:xfrm>
                  <a:off x="4841" y="1544"/>
                  <a:ext cx="218"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3" name="Line 108"/>
                <p:cNvSpPr>
                  <a:spLocks noChangeShapeType="1"/>
                </p:cNvSpPr>
                <p:nvPr/>
              </p:nvSpPr>
              <p:spPr bwMode="auto">
                <a:xfrm flipH="1">
                  <a:off x="4841" y="1544"/>
                  <a:ext cx="218"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4" name="Line 109"/>
                <p:cNvSpPr>
                  <a:spLocks noChangeShapeType="1"/>
                </p:cNvSpPr>
                <p:nvPr/>
              </p:nvSpPr>
              <p:spPr bwMode="auto">
                <a:xfrm flipV="1">
                  <a:off x="5059" y="1544"/>
                  <a:ext cx="1" cy="26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5" name="Line 110"/>
                <p:cNvSpPr>
                  <a:spLocks noChangeShapeType="1"/>
                </p:cNvSpPr>
                <p:nvPr/>
              </p:nvSpPr>
              <p:spPr bwMode="auto">
                <a:xfrm>
                  <a:off x="5059" y="1544"/>
                  <a:ext cx="1" cy="26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6" name="Line 111"/>
                <p:cNvSpPr>
                  <a:spLocks noChangeShapeType="1"/>
                </p:cNvSpPr>
                <p:nvPr/>
              </p:nvSpPr>
              <p:spPr bwMode="auto">
                <a:xfrm>
                  <a:off x="4841" y="1808"/>
                  <a:ext cx="218"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7" name="Line 112"/>
                <p:cNvSpPr>
                  <a:spLocks noChangeShapeType="1"/>
                </p:cNvSpPr>
                <p:nvPr/>
              </p:nvSpPr>
              <p:spPr bwMode="auto">
                <a:xfrm flipH="1">
                  <a:off x="4841" y="1808"/>
                  <a:ext cx="218"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8" name="Line 113"/>
                <p:cNvSpPr>
                  <a:spLocks noChangeShapeType="1"/>
                </p:cNvSpPr>
                <p:nvPr/>
              </p:nvSpPr>
              <p:spPr bwMode="auto">
                <a:xfrm>
                  <a:off x="4896" y="1498"/>
                  <a:ext cx="110"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89" name="Line 114"/>
                <p:cNvSpPr>
                  <a:spLocks noChangeShapeType="1"/>
                </p:cNvSpPr>
                <p:nvPr/>
              </p:nvSpPr>
              <p:spPr bwMode="auto">
                <a:xfrm>
                  <a:off x="4950" y="1498"/>
                  <a:ext cx="1" cy="4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0" name="Rectangle 115"/>
                <p:cNvSpPr>
                  <a:spLocks noChangeArrowheads="1"/>
                </p:cNvSpPr>
                <p:nvPr/>
              </p:nvSpPr>
              <p:spPr bwMode="auto">
                <a:xfrm>
                  <a:off x="4513" y="1681"/>
                  <a:ext cx="219" cy="12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3991" name="Line 116"/>
                <p:cNvSpPr>
                  <a:spLocks noChangeShapeType="1"/>
                </p:cNvSpPr>
                <p:nvPr/>
              </p:nvSpPr>
              <p:spPr bwMode="auto">
                <a:xfrm flipV="1">
                  <a:off x="4513" y="1681"/>
                  <a:ext cx="1" cy="12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2" name="Line 117"/>
                <p:cNvSpPr>
                  <a:spLocks noChangeShapeType="1"/>
                </p:cNvSpPr>
                <p:nvPr/>
              </p:nvSpPr>
              <p:spPr bwMode="auto">
                <a:xfrm>
                  <a:off x="4513" y="1681"/>
                  <a:ext cx="1" cy="12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3" name="Line 118"/>
                <p:cNvSpPr>
                  <a:spLocks noChangeShapeType="1"/>
                </p:cNvSpPr>
                <p:nvPr/>
              </p:nvSpPr>
              <p:spPr bwMode="auto">
                <a:xfrm>
                  <a:off x="4513" y="1681"/>
                  <a:ext cx="218"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4" name="Line 119"/>
                <p:cNvSpPr>
                  <a:spLocks noChangeShapeType="1"/>
                </p:cNvSpPr>
                <p:nvPr/>
              </p:nvSpPr>
              <p:spPr bwMode="auto">
                <a:xfrm flipH="1">
                  <a:off x="4513" y="1681"/>
                  <a:ext cx="218"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5" name="Line 120"/>
                <p:cNvSpPr>
                  <a:spLocks noChangeShapeType="1"/>
                </p:cNvSpPr>
                <p:nvPr/>
              </p:nvSpPr>
              <p:spPr bwMode="auto">
                <a:xfrm flipV="1">
                  <a:off x="4731" y="1681"/>
                  <a:ext cx="1" cy="12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6" name="Line 121"/>
                <p:cNvSpPr>
                  <a:spLocks noChangeShapeType="1"/>
                </p:cNvSpPr>
                <p:nvPr/>
              </p:nvSpPr>
              <p:spPr bwMode="auto">
                <a:xfrm>
                  <a:off x="4731" y="1681"/>
                  <a:ext cx="1" cy="12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7" name="Line 122"/>
                <p:cNvSpPr>
                  <a:spLocks noChangeShapeType="1"/>
                </p:cNvSpPr>
                <p:nvPr/>
              </p:nvSpPr>
              <p:spPr bwMode="auto">
                <a:xfrm>
                  <a:off x="4513" y="1808"/>
                  <a:ext cx="218"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8" name="Line 123"/>
                <p:cNvSpPr>
                  <a:spLocks noChangeShapeType="1"/>
                </p:cNvSpPr>
                <p:nvPr/>
              </p:nvSpPr>
              <p:spPr bwMode="auto">
                <a:xfrm flipH="1">
                  <a:off x="4513" y="1808"/>
                  <a:ext cx="218"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9" name="Line 124"/>
                <p:cNvSpPr>
                  <a:spLocks noChangeShapeType="1"/>
                </p:cNvSpPr>
                <p:nvPr/>
              </p:nvSpPr>
              <p:spPr bwMode="auto">
                <a:xfrm>
                  <a:off x="4567" y="1637"/>
                  <a:ext cx="110"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0" name="Line 125"/>
                <p:cNvSpPr>
                  <a:spLocks noChangeShapeType="1"/>
                </p:cNvSpPr>
                <p:nvPr/>
              </p:nvSpPr>
              <p:spPr bwMode="auto">
                <a:xfrm>
                  <a:off x="4622" y="1637"/>
                  <a:ext cx="1" cy="4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1" name="Rectangle 126"/>
                <p:cNvSpPr>
                  <a:spLocks noChangeArrowheads="1"/>
                </p:cNvSpPr>
                <p:nvPr/>
              </p:nvSpPr>
              <p:spPr bwMode="auto">
                <a:xfrm>
                  <a:off x="4185" y="909"/>
                  <a:ext cx="219" cy="899"/>
                </a:xfrm>
                <a:prstGeom prst="rect">
                  <a:avLst/>
                </a:prstGeom>
                <a:solidFill>
                  <a:srgbClr val="E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002" name="Line 127"/>
                <p:cNvSpPr>
                  <a:spLocks noChangeShapeType="1"/>
                </p:cNvSpPr>
                <p:nvPr/>
              </p:nvSpPr>
              <p:spPr bwMode="auto">
                <a:xfrm flipV="1">
                  <a:off x="4185" y="909"/>
                  <a:ext cx="1" cy="89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3" name="Line 128"/>
                <p:cNvSpPr>
                  <a:spLocks noChangeShapeType="1"/>
                </p:cNvSpPr>
                <p:nvPr/>
              </p:nvSpPr>
              <p:spPr bwMode="auto">
                <a:xfrm>
                  <a:off x="4185" y="909"/>
                  <a:ext cx="1" cy="89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4" name="Line 129"/>
                <p:cNvSpPr>
                  <a:spLocks noChangeShapeType="1"/>
                </p:cNvSpPr>
                <p:nvPr/>
              </p:nvSpPr>
              <p:spPr bwMode="auto">
                <a:xfrm>
                  <a:off x="4185" y="909"/>
                  <a:ext cx="218"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5" name="Line 130"/>
                <p:cNvSpPr>
                  <a:spLocks noChangeShapeType="1"/>
                </p:cNvSpPr>
                <p:nvPr/>
              </p:nvSpPr>
              <p:spPr bwMode="auto">
                <a:xfrm flipH="1">
                  <a:off x="4185" y="909"/>
                  <a:ext cx="218"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6" name="Line 131"/>
                <p:cNvSpPr>
                  <a:spLocks noChangeShapeType="1"/>
                </p:cNvSpPr>
                <p:nvPr/>
              </p:nvSpPr>
              <p:spPr bwMode="auto">
                <a:xfrm flipV="1">
                  <a:off x="4403" y="909"/>
                  <a:ext cx="1" cy="89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7" name="Line 132"/>
                <p:cNvSpPr>
                  <a:spLocks noChangeShapeType="1"/>
                </p:cNvSpPr>
                <p:nvPr/>
              </p:nvSpPr>
              <p:spPr bwMode="auto">
                <a:xfrm>
                  <a:off x="4403" y="909"/>
                  <a:ext cx="1" cy="89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8" name="Line 133"/>
                <p:cNvSpPr>
                  <a:spLocks noChangeShapeType="1"/>
                </p:cNvSpPr>
                <p:nvPr/>
              </p:nvSpPr>
              <p:spPr bwMode="auto">
                <a:xfrm>
                  <a:off x="4185" y="1808"/>
                  <a:ext cx="218"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9" name="Line 134"/>
                <p:cNvSpPr>
                  <a:spLocks noChangeShapeType="1"/>
                </p:cNvSpPr>
                <p:nvPr/>
              </p:nvSpPr>
              <p:spPr bwMode="auto">
                <a:xfrm flipH="1">
                  <a:off x="4185" y="1808"/>
                  <a:ext cx="218"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0" name="Line 135"/>
                <p:cNvSpPr>
                  <a:spLocks noChangeShapeType="1"/>
                </p:cNvSpPr>
                <p:nvPr/>
              </p:nvSpPr>
              <p:spPr bwMode="auto">
                <a:xfrm>
                  <a:off x="4239" y="831"/>
                  <a:ext cx="110"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1" name="Line 136"/>
                <p:cNvSpPr>
                  <a:spLocks noChangeShapeType="1"/>
                </p:cNvSpPr>
                <p:nvPr/>
              </p:nvSpPr>
              <p:spPr bwMode="auto">
                <a:xfrm>
                  <a:off x="4294" y="831"/>
                  <a:ext cx="1" cy="7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2" name="Rectangle 137"/>
                <p:cNvSpPr>
                  <a:spLocks noChangeArrowheads="1"/>
                </p:cNvSpPr>
                <p:nvPr/>
              </p:nvSpPr>
              <p:spPr bwMode="auto">
                <a:xfrm>
                  <a:off x="3857" y="1218"/>
                  <a:ext cx="219" cy="59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013" name="Line 138"/>
                <p:cNvSpPr>
                  <a:spLocks noChangeShapeType="1"/>
                </p:cNvSpPr>
                <p:nvPr/>
              </p:nvSpPr>
              <p:spPr bwMode="auto">
                <a:xfrm flipV="1">
                  <a:off x="3857" y="1218"/>
                  <a:ext cx="1" cy="59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4" name="Line 139"/>
                <p:cNvSpPr>
                  <a:spLocks noChangeShapeType="1"/>
                </p:cNvSpPr>
                <p:nvPr/>
              </p:nvSpPr>
              <p:spPr bwMode="auto">
                <a:xfrm>
                  <a:off x="3857" y="1218"/>
                  <a:ext cx="1" cy="59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5" name="Line 140"/>
                <p:cNvSpPr>
                  <a:spLocks noChangeShapeType="1"/>
                </p:cNvSpPr>
                <p:nvPr/>
              </p:nvSpPr>
              <p:spPr bwMode="auto">
                <a:xfrm>
                  <a:off x="3857" y="1218"/>
                  <a:ext cx="218"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6" name="Line 141"/>
                <p:cNvSpPr>
                  <a:spLocks noChangeShapeType="1"/>
                </p:cNvSpPr>
                <p:nvPr/>
              </p:nvSpPr>
              <p:spPr bwMode="auto">
                <a:xfrm flipH="1">
                  <a:off x="3857" y="1218"/>
                  <a:ext cx="218"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7" name="Line 142"/>
                <p:cNvSpPr>
                  <a:spLocks noChangeShapeType="1"/>
                </p:cNvSpPr>
                <p:nvPr/>
              </p:nvSpPr>
              <p:spPr bwMode="auto">
                <a:xfrm flipV="1">
                  <a:off x="4075" y="1218"/>
                  <a:ext cx="1" cy="59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8" name="Line 143"/>
                <p:cNvSpPr>
                  <a:spLocks noChangeShapeType="1"/>
                </p:cNvSpPr>
                <p:nvPr/>
              </p:nvSpPr>
              <p:spPr bwMode="auto">
                <a:xfrm>
                  <a:off x="4075" y="1218"/>
                  <a:ext cx="1" cy="59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9" name="Line 144"/>
                <p:cNvSpPr>
                  <a:spLocks noChangeShapeType="1"/>
                </p:cNvSpPr>
                <p:nvPr/>
              </p:nvSpPr>
              <p:spPr bwMode="auto">
                <a:xfrm>
                  <a:off x="3857" y="1808"/>
                  <a:ext cx="218"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0" name="Line 145"/>
                <p:cNvSpPr>
                  <a:spLocks noChangeShapeType="1"/>
                </p:cNvSpPr>
                <p:nvPr/>
              </p:nvSpPr>
              <p:spPr bwMode="auto">
                <a:xfrm flipH="1">
                  <a:off x="3857" y="1808"/>
                  <a:ext cx="218"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1" name="Line 146"/>
                <p:cNvSpPr>
                  <a:spLocks noChangeShapeType="1"/>
                </p:cNvSpPr>
                <p:nvPr/>
              </p:nvSpPr>
              <p:spPr bwMode="auto">
                <a:xfrm>
                  <a:off x="3911" y="1051"/>
                  <a:ext cx="12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2" name="Line 147"/>
                <p:cNvSpPr>
                  <a:spLocks noChangeShapeType="1"/>
                </p:cNvSpPr>
                <p:nvPr/>
              </p:nvSpPr>
              <p:spPr bwMode="auto">
                <a:xfrm>
                  <a:off x="3983" y="1051"/>
                  <a:ext cx="1" cy="16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3" name="Rectangle 148"/>
                <p:cNvSpPr>
                  <a:spLocks noChangeArrowheads="1"/>
                </p:cNvSpPr>
                <p:nvPr/>
              </p:nvSpPr>
              <p:spPr bwMode="auto">
                <a:xfrm>
                  <a:off x="3529" y="1680"/>
                  <a:ext cx="219" cy="128"/>
                </a:xfrm>
                <a:prstGeom prst="rect">
                  <a:avLst/>
                </a:prstGeom>
                <a:solidFill>
                  <a:srgbClr val="FFC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024" name="Line 149"/>
                <p:cNvSpPr>
                  <a:spLocks noChangeShapeType="1"/>
                </p:cNvSpPr>
                <p:nvPr/>
              </p:nvSpPr>
              <p:spPr bwMode="auto">
                <a:xfrm flipV="1">
                  <a:off x="3529" y="1680"/>
                  <a:ext cx="1" cy="128"/>
                </a:xfrm>
                <a:prstGeom prst="line">
                  <a:avLst/>
                </a:prstGeom>
                <a:noFill/>
                <a:ln w="19050">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5" name="Line 150"/>
                <p:cNvSpPr>
                  <a:spLocks noChangeShapeType="1"/>
                </p:cNvSpPr>
                <p:nvPr/>
              </p:nvSpPr>
              <p:spPr bwMode="auto">
                <a:xfrm>
                  <a:off x="3529" y="1680"/>
                  <a:ext cx="1" cy="128"/>
                </a:xfrm>
                <a:prstGeom prst="line">
                  <a:avLst/>
                </a:prstGeom>
                <a:noFill/>
                <a:ln w="19050">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6" name="Line 151"/>
                <p:cNvSpPr>
                  <a:spLocks noChangeShapeType="1"/>
                </p:cNvSpPr>
                <p:nvPr/>
              </p:nvSpPr>
              <p:spPr bwMode="auto">
                <a:xfrm>
                  <a:off x="3529" y="1680"/>
                  <a:ext cx="218" cy="1"/>
                </a:xfrm>
                <a:prstGeom prst="line">
                  <a:avLst/>
                </a:prstGeom>
                <a:noFill/>
                <a:ln w="19050">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7" name="Line 152"/>
                <p:cNvSpPr>
                  <a:spLocks noChangeShapeType="1"/>
                </p:cNvSpPr>
                <p:nvPr/>
              </p:nvSpPr>
              <p:spPr bwMode="auto">
                <a:xfrm flipH="1">
                  <a:off x="3529" y="1680"/>
                  <a:ext cx="218" cy="1"/>
                </a:xfrm>
                <a:prstGeom prst="line">
                  <a:avLst/>
                </a:prstGeom>
                <a:noFill/>
                <a:ln w="19050">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8" name="Line 153"/>
                <p:cNvSpPr>
                  <a:spLocks noChangeShapeType="1"/>
                </p:cNvSpPr>
                <p:nvPr/>
              </p:nvSpPr>
              <p:spPr bwMode="auto">
                <a:xfrm flipV="1">
                  <a:off x="3747" y="1680"/>
                  <a:ext cx="1" cy="128"/>
                </a:xfrm>
                <a:prstGeom prst="line">
                  <a:avLst/>
                </a:prstGeom>
                <a:noFill/>
                <a:ln w="19050">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9" name="Line 154"/>
                <p:cNvSpPr>
                  <a:spLocks noChangeShapeType="1"/>
                </p:cNvSpPr>
                <p:nvPr/>
              </p:nvSpPr>
              <p:spPr bwMode="auto">
                <a:xfrm>
                  <a:off x="3747" y="1680"/>
                  <a:ext cx="1" cy="128"/>
                </a:xfrm>
                <a:prstGeom prst="line">
                  <a:avLst/>
                </a:prstGeom>
                <a:noFill/>
                <a:ln w="19050">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30" name="Line 155"/>
                <p:cNvSpPr>
                  <a:spLocks noChangeShapeType="1"/>
                </p:cNvSpPr>
                <p:nvPr/>
              </p:nvSpPr>
              <p:spPr bwMode="auto">
                <a:xfrm>
                  <a:off x="3529" y="1808"/>
                  <a:ext cx="218" cy="1"/>
                </a:xfrm>
                <a:prstGeom prst="line">
                  <a:avLst/>
                </a:prstGeom>
                <a:noFill/>
                <a:ln w="19050">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31" name="Line 156"/>
                <p:cNvSpPr>
                  <a:spLocks noChangeShapeType="1"/>
                </p:cNvSpPr>
                <p:nvPr/>
              </p:nvSpPr>
              <p:spPr bwMode="auto">
                <a:xfrm flipH="1">
                  <a:off x="3529" y="1808"/>
                  <a:ext cx="218" cy="1"/>
                </a:xfrm>
                <a:prstGeom prst="line">
                  <a:avLst/>
                </a:prstGeom>
                <a:noFill/>
                <a:ln w="19050">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32" name="Line 157"/>
                <p:cNvSpPr>
                  <a:spLocks noChangeShapeType="1"/>
                </p:cNvSpPr>
                <p:nvPr/>
              </p:nvSpPr>
              <p:spPr bwMode="auto">
                <a:xfrm>
                  <a:off x="3583" y="1648"/>
                  <a:ext cx="110" cy="1"/>
                </a:xfrm>
                <a:prstGeom prst="line">
                  <a:avLst/>
                </a:prstGeom>
                <a:noFill/>
                <a:ln w="9525">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33" name="Line 158"/>
                <p:cNvSpPr>
                  <a:spLocks noChangeShapeType="1"/>
                </p:cNvSpPr>
                <p:nvPr/>
              </p:nvSpPr>
              <p:spPr bwMode="auto">
                <a:xfrm>
                  <a:off x="3638" y="1648"/>
                  <a:ext cx="1" cy="32"/>
                </a:xfrm>
                <a:prstGeom prst="line">
                  <a:avLst/>
                </a:prstGeom>
                <a:noFill/>
                <a:ln w="9525">
                  <a:solidFill>
                    <a:srgbClr val="FFC08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34" name="Line 159"/>
                <p:cNvSpPr>
                  <a:spLocks noChangeShapeType="1"/>
                </p:cNvSpPr>
                <p:nvPr/>
              </p:nvSpPr>
              <p:spPr bwMode="auto">
                <a:xfrm>
                  <a:off x="3419" y="1808"/>
                  <a:ext cx="1753" cy="1"/>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35" name="Rectangle 160"/>
                <p:cNvSpPr>
                  <a:spLocks noChangeArrowheads="1"/>
                </p:cNvSpPr>
                <p:nvPr/>
              </p:nvSpPr>
              <p:spPr bwMode="auto">
                <a:xfrm>
                  <a:off x="3491" y="1844"/>
                  <a:ext cx="29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Basal</a:t>
                  </a:r>
                  <a:endParaRPr lang="pt-BR" altLang="pt-BR" sz="3200" b="1">
                    <a:solidFill>
                      <a:srgbClr val="FFFF99"/>
                    </a:solidFill>
                    <a:latin typeface="Calibri" pitchFamily="34" charset="0"/>
                    <a:cs typeface="Arial" pitchFamily="34" charset="0"/>
                  </a:endParaRPr>
                </a:p>
              </p:txBody>
            </p:sp>
            <p:sp>
              <p:nvSpPr>
                <p:cNvPr id="84036" name="Rectangle 161"/>
                <p:cNvSpPr>
                  <a:spLocks noChangeArrowheads="1"/>
                </p:cNvSpPr>
                <p:nvPr/>
              </p:nvSpPr>
              <p:spPr bwMode="auto">
                <a:xfrm>
                  <a:off x="3905" y="1844"/>
                  <a:ext cx="122"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 5 </a:t>
                  </a:r>
                  <a:endParaRPr lang="pt-BR" altLang="pt-BR" sz="3200" b="1">
                    <a:solidFill>
                      <a:srgbClr val="FFFF99"/>
                    </a:solidFill>
                    <a:latin typeface="Calibri" pitchFamily="34" charset="0"/>
                    <a:cs typeface="Arial" pitchFamily="34" charset="0"/>
                  </a:endParaRPr>
                </a:p>
              </p:txBody>
            </p:sp>
            <p:sp>
              <p:nvSpPr>
                <p:cNvPr id="84037" name="Rectangle 162"/>
                <p:cNvSpPr>
                  <a:spLocks noChangeArrowheads="1"/>
                </p:cNvSpPr>
                <p:nvPr/>
              </p:nvSpPr>
              <p:spPr bwMode="auto">
                <a:xfrm>
                  <a:off x="4217" y="1844"/>
                  <a:ext cx="15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  5 </a:t>
                  </a:r>
                  <a:endParaRPr lang="pt-BR" altLang="pt-BR" sz="3200" b="1">
                    <a:solidFill>
                      <a:srgbClr val="FFFF99"/>
                    </a:solidFill>
                    <a:latin typeface="Calibri" pitchFamily="34" charset="0"/>
                    <a:cs typeface="Arial" pitchFamily="34" charset="0"/>
                  </a:endParaRPr>
                </a:p>
              </p:txBody>
            </p:sp>
            <p:sp>
              <p:nvSpPr>
                <p:cNvPr id="84038" name="Rectangle 163"/>
                <p:cNvSpPr>
                  <a:spLocks noChangeArrowheads="1"/>
                </p:cNvSpPr>
                <p:nvPr/>
              </p:nvSpPr>
              <p:spPr bwMode="auto">
                <a:xfrm>
                  <a:off x="4514" y="1844"/>
                  <a:ext cx="21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  15 </a:t>
                  </a:r>
                  <a:endParaRPr lang="pt-BR" altLang="pt-BR" sz="3200" b="1">
                    <a:solidFill>
                      <a:srgbClr val="FFFF99"/>
                    </a:solidFill>
                    <a:latin typeface="Calibri" pitchFamily="34" charset="0"/>
                    <a:cs typeface="Arial" pitchFamily="34" charset="0"/>
                  </a:endParaRPr>
                </a:p>
              </p:txBody>
            </p:sp>
            <p:sp>
              <p:nvSpPr>
                <p:cNvPr id="84039" name="Rectangle 164"/>
                <p:cNvSpPr>
                  <a:spLocks noChangeArrowheads="1"/>
                </p:cNvSpPr>
                <p:nvPr/>
              </p:nvSpPr>
              <p:spPr bwMode="auto">
                <a:xfrm>
                  <a:off x="4858" y="1844"/>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 15 </a:t>
                  </a:r>
                  <a:endParaRPr lang="pt-BR" altLang="pt-BR" sz="3200" b="1">
                    <a:solidFill>
                      <a:srgbClr val="FFFF99"/>
                    </a:solidFill>
                    <a:latin typeface="Calibri" pitchFamily="34" charset="0"/>
                    <a:cs typeface="Arial" pitchFamily="34" charset="0"/>
                  </a:endParaRPr>
                </a:p>
              </p:txBody>
            </p:sp>
            <p:sp>
              <p:nvSpPr>
                <p:cNvPr id="84040" name="Line 165"/>
                <p:cNvSpPr>
                  <a:spLocks noChangeShapeType="1"/>
                </p:cNvSpPr>
                <p:nvPr/>
              </p:nvSpPr>
              <p:spPr bwMode="auto">
                <a:xfrm flipV="1">
                  <a:off x="3409" y="640"/>
                  <a:ext cx="1" cy="116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41" name="Line 166"/>
                <p:cNvSpPr>
                  <a:spLocks noChangeShapeType="1"/>
                </p:cNvSpPr>
                <p:nvPr/>
              </p:nvSpPr>
              <p:spPr bwMode="auto">
                <a:xfrm flipH="1">
                  <a:off x="3384" y="1808"/>
                  <a:ext cx="35" cy="1"/>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42" name="Rectangle 167"/>
                <p:cNvSpPr>
                  <a:spLocks noChangeArrowheads="1"/>
                </p:cNvSpPr>
                <p:nvPr/>
              </p:nvSpPr>
              <p:spPr bwMode="auto">
                <a:xfrm>
                  <a:off x="3280" y="1744"/>
                  <a:ext cx="6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0</a:t>
                  </a:r>
                  <a:endParaRPr lang="pt-BR" altLang="pt-BR" sz="3200" b="1">
                    <a:solidFill>
                      <a:srgbClr val="FFFF99"/>
                    </a:solidFill>
                    <a:latin typeface="Calibri" pitchFamily="34" charset="0"/>
                    <a:cs typeface="Arial" pitchFamily="34" charset="0"/>
                  </a:endParaRPr>
                </a:p>
              </p:txBody>
            </p:sp>
            <p:sp>
              <p:nvSpPr>
                <p:cNvPr id="84043" name="Line 168"/>
                <p:cNvSpPr>
                  <a:spLocks noChangeShapeType="1"/>
                </p:cNvSpPr>
                <p:nvPr/>
              </p:nvSpPr>
              <p:spPr bwMode="auto">
                <a:xfrm flipH="1">
                  <a:off x="3384" y="1419"/>
                  <a:ext cx="35" cy="1"/>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44" name="Rectangle 169"/>
                <p:cNvSpPr>
                  <a:spLocks noChangeArrowheads="1"/>
                </p:cNvSpPr>
                <p:nvPr/>
              </p:nvSpPr>
              <p:spPr bwMode="auto">
                <a:xfrm>
                  <a:off x="3217" y="1355"/>
                  <a:ext cx="122"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50</a:t>
                  </a:r>
                  <a:endParaRPr lang="pt-BR" altLang="pt-BR" sz="3200" b="1">
                    <a:solidFill>
                      <a:srgbClr val="FFFF99"/>
                    </a:solidFill>
                    <a:latin typeface="Calibri" pitchFamily="34" charset="0"/>
                    <a:cs typeface="Arial" pitchFamily="34" charset="0"/>
                  </a:endParaRPr>
                </a:p>
              </p:txBody>
            </p:sp>
            <p:sp>
              <p:nvSpPr>
                <p:cNvPr id="84045" name="Line 170"/>
                <p:cNvSpPr>
                  <a:spLocks noChangeShapeType="1"/>
                </p:cNvSpPr>
                <p:nvPr/>
              </p:nvSpPr>
              <p:spPr bwMode="auto">
                <a:xfrm flipH="1">
                  <a:off x="3384" y="1030"/>
                  <a:ext cx="35" cy="1"/>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46" name="Rectangle 171"/>
                <p:cNvSpPr>
                  <a:spLocks noChangeArrowheads="1"/>
                </p:cNvSpPr>
                <p:nvPr/>
              </p:nvSpPr>
              <p:spPr bwMode="auto">
                <a:xfrm>
                  <a:off x="3152" y="966"/>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100</a:t>
                  </a:r>
                  <a:endParaRPr lang="pt-BR" altLang="pt-BR" sz="3200" b="1">
                    <a:solidFill>
                      <a:srgbClr val="FFFF99"/>
                    </a:solidFill>
                    <a:latin typeface="Calibri" pitchFamily="34" charset="0"/>
                    <a:cs typeface="Arial" pitchFamily="34" charset="0"/>
                  </a:endParaRPr>
                </a:p>
              </p:txBody>
            </p:sp>
            <p:sp>
              <p:nvSpPr>
                <p:cNvPr id="84047" name="Line 172"/>
                <p:cNvSpPr>
                  <a:spLocks noChangeShapeType="1"/>
                </p:cNvSpPr>
                <p:nvPr/>
              </p:nvSpPr>
              <p:spPr bwMode="auto">
                <a:xfrm flipH="1">
                  <a:off x="3384" y="640"/>
                  <a:ext cx="35" cy="1"/>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48" name="Rectangle 173"/>
                <p:cNvSpPr>
                  <a:spLocks noChangeArrowheads="1"/>
                </p:cNvSpPr>
                <p:nvPr/>
              </p:nvSpPr>
              <p:spPr bwMode="auto">
                <a:xfrm>
                  <a:off x="3152" y="576"/>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150</a:t>
                  </a:r>
                  <a:endParaRPr lang="pt-BR" altLang="pt-BR" sz="3200" b="1">
                    <a:solidFill>
                      <a:srgbClr val="FFFF99"/>
                    </a:solidFill>
                    <a:latin typeface="Calibri" pitchFamily="34" charset="0"/>
                    <a:cs typeface="Arial" pitchFamily="34" charset="0"/>
                  </a:endParaRPr>
                </a:p>
              </p:txBody>
            </p:sp>
            <p:sp>
              <p:nvSpPr>
                <p:cNvPr id="84049" name="Rectangle 174"/>
                <p:cNvSpPr>
                  <a:spLocks noChangeArrowheads="1"/>
                </p:cNvSpPr>
                <p:nvPr/>
              </p:nvSpPr>
              <p:spPr bwMode="auto">
                <a:xfrm>
                  <a:off x="4224" y="725"/>
                  <a:ext cx="13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a:t>
                  </a:r>
                  <a:endParaRPr lang="pt-BR" altLang="pt-BR" sz="3200" b="1">
                    <a:solidFill>
                      <a:srgbClr val="FFFF99"/>
                    </a:solidFill>
                    <a:latin typeface="Calibri" pitchFamily="34" charset="0"/>
                    <a:cs typeface="Arial" pitchFamily="34" charset="0"/>
                  </a:endParaRPr>
                </a:p>
              </p:txBody>
            </p:sp>
            <p:sp>
              <p:nvSpPr>
                <p:cNvPr id="84050" name="Rectangle 175"/>
                <p:cNvSpPr>
                  <a:spLocks noChangeArrowheads="1"/>
                </p:cNvSpPr>
                <p:nvPr/>
              </p:nvSpPr>
              <p:spPr bwMode="auto">
                <a:xfrm>
                  <a:off x="4986" y="947"/>
                  <a:ext cx="42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200" b="1">
                      <a:solidFill>
                        <a:srgbClr val="FFFFFF"/>
                      </a:solidFill>
                      <a:latin typeface="Calibri" pitchFamily="34" charset="0"/>
                      <a:cs typeface="Arial" pitchFamily="34" charset="0"/>
                    </a:rPr>
                    <a:t>NaCl 0.15</a:t>
                  </a:r>
                  <a:endParaRPr lang="pt-BR" altLang="pt-BR" sz="3200" b="1">
                    <a:solidFill>
                      <a:srgbClr val="FFFF99"/>
                    </a:solidFill>
                    <a:latin typeface="Calibri" pitchFamily="34" charset="0"/>
                    <a:cs typeface="Arial" pitchFamily="34" charset="0"/>
                  </a:endParaRPr>
                </a:p>
              </p:txBody>
            </p:sp>
            <p:sp>
              <p:nvSpPr>
                <p:cNvPr id="84051" name="Rectangle 176"/>
                <p:cNvSpPr>
                  <a:spLocks noChangeArrowheads="1"/>
                </p:cNvSpPr>
                <p:nvPr/>
              </p:nvSpPr>
              <p:spPr bwMode="auto">
                <a:xfrm>
                  <a:off x="4744" y="973"/>
                  <a:ext cx="171" cy="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052" name="Rectangle 177"/>
                <p:cNvSpPr>
                  <a:spLocks noChangeArrowheads="1"/>
                </p:cNvSpPr>
                <p:nvPr/>
              </p:nvSpPr>
              <p:spPr bwMode="auto">
                <a:xfrm>
                  <a:off x="4747" y="976"/>
                  <a:ext cx="165" cy="5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053" name="Rectangle 178"/>
                <p:cNvSpPr>
                  <a:spLocks noChangeArrowheads="1"/>
                </p:cNvSpPr>
                <p:nvPr/>
              </p:nvSpPr>
              <p:spPr bwMode="auto">
                <a:xfrm>
                  <a:off x="4990" y="1081"/>
                  <a:ext cx="50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200" b="1">
                      <a:solidFill>
                        <a:srgbClr val="FFFFFF"/>
                      </a:solidFill>
                      <a:latin typeface="Calibri" pitchFamily="34" charset="0"/>
                      <a:cs typeface="Arial" pitchFamily="34" charset="0"/>
                    </a:rPr>
                    <a:t>NaCl 0.30M</a:t>
                  </a:r>
                  <a:endParaRPr lang="pt-BR" altLang="pt-BR" sz="3200" b="1">
                    <a:solidFill>
                      <a:srgbClr val="FFFF99"/>
                    </a:solidFill>
                    <a:latin typeface="Calibri" pitchFamily="34" charset="0"/>
                    <a:cs typeface="Arial" pitchFamily="34" charset="0"/>
                  </a:endParaRPr>
                </a:p>
              </p:txBody>
            </p:sp>
            <p:sp>
              <p:nvSpPr>
                <p:cNvPr id="84054" name="Rectangle 179"/>
                <p:cNvSpPr>
                  <a:spLocks noChangeArrowheads="1"/>
                </p:cNvSpPr>
                <p:nvPr/>
              </p:nvSpPr>
              <p:spPr bwMode="auto">
                <a:xfrm>
                  <a:off x="4744" y="1108"/>
                  <a:ext cx="171" cy="64"/>
                </a:xfrm>
                <a:prstGeom prst="rect">
                  <a:avLst/>
                </a:prstGeom>
                <a:solidFill>
                  <a:srgbClr val="E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055" name="Rectangle 180"/>
                <p:cNvSpPr>
                  <a:spLocks noChangeArrowheads="1"/>
                </p:cNvSpPr>
                <p:nvPr/>
              </p:nvSpPr>
              <p:spPr bwMode="auto">
                <a:xfrm>
                  <a:off x="4747" y="1111"/>
                  <a:ext cx="165" cy="5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pt-BR" altLang="pt-BR">
                    <a:solidFill>
                      <a:srgbClr val="000000"/>
                    </a:solidFill>
                    <a:latin typeface="Calibri" pitchFamily="34" charset="0"/>
                    <a:cs typeface="Arial" pitchFamily="34" charset="0"/>
                  </a:endParaRPr>
                </a:p>
              </p:txBody>
            </p:sp>
            <p:sp>
              <p:nvSpPr>
                <p:cNvPr id="84056" name="Rectangle 181"/>
                <p:cNvSpPr>
                  <a:spLocks noChangeArrowheads="1"/>
                </p:cNvSpPr>
                <p:nvPr/>
              </p:nvSpPr>
              <p:spPr bwMode="auto">
                <a:xfrm>
                  <a:off x="3670" y="643"/>
                  <a:ext cx="228"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BVE</a:t>
                  </a:r>
                  <a:endParaRPr lang="pt-BR" altLang="pt-BR" sz="3200" b="1">
                    <a:solidFill>
                      <a:srgbClr val="FFFF99"/>
                    </a:solidFill>
                    <a:latin typeface="Calibri" pitchFamily="34" charset="0"/>
                    <a:cs typeface="Arial" pitchFamily="34" charset="0"/>
                  </a:endParaRPr>
                </a:p>
              </p:txBody>
            </p:sp>
            <p:sp>
              <p:nvSpPr>
                <p:cNvPr id="84057" name="Rectangle 182"/>
                <p:cNvSpPr>
                  <a:spLocks noChangeArrowheads="1"/>
                </p:cNvSpPr>
                <p:nvPr/>
              </p:nvSpPr>
              <p:spPr bwMode="auto">
                <a:xfrm>
                  <a:off x="5403" y="938"/>
                  <a:ext cx="7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200" b="1">
                      <a:solidFill>
                        <a:srgbClr val="FFFFFF"/>
                      </a:solidFill>
                      <a:latin typeface="Calibri" pitchFamily="34" charset="0"/>
                      <a:cs typeface="Arial" pitchFamily="34" charset="0"/>
                    </a:rPr>
                    <a:t>M</a:t>
                  </a:r>
                  <a:endParaRPr lang="pt-BR" altLang="pt-BR" sz="3200" b="1">
                    <a:solidFill>
                      <a:srgbClr val="FFFF99"/>
                    </a:solidFill>
                    <a:latin typeface="Calibri" pitchFamily="34" charset="0"/>
                    <a:cs typeface="Arial" pitchFamily="34" charset="0"/>
                  </a:endParaRPr>
                </a:p>
              </p:txBody>
            </p:sp>
            <p:sp>
              <p:nvSpPr>
                <p:cNvPr id="84058" name="Rectangle 183"/>
                <p:cNvSpPr>
                  <a:spLocks noChangeArrowheads="1"/>
                </p:cNvSpPr>
                <p:nvPr/>
              </p:nvSpPr>
              <p:spPr bwMode="auto">
                <a:xfrm>
                  <a:off x="4129" y="1960"/>
                  <a:ext cx="41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Minutes</a:t>
                  </a:r>
                  <a:endParaRPr lang="pt-BR" altLang="pt-BR" sz="3200" b="1">
                    <a:solidFill>
                      <a:srgbClr val="FFFF99"/>
                    </a:solidFill>
                    <a:latin typeface="Calibri" pitchFamily="34" charset="0"/>
                    <a:cs typeface="Arial" pitchFamily="34" charset="0"/>
                  </a:endParaRPr>
                </a:p>
              </p:txBody>
            </p:sp>
            <p:sp>
              <p:nvSpPr>
                <p:cNvPr id="84059" name="Rectangle 184"/>
                <p:cNvSpPr>
                  <a:spLocks noChangeArrowheads="1"/>
                </p:cNvSpPr>
                <p:nvPr/>
              </p:nvSpPr>
              <p:spPr bwMode="auto">
                <a:xfrm rot="-5400000">
                  <a:off x="2562" y="1032"/>
                  <a:ext cx="9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altLang="pt-BR" sz="1400" b="1">
                      <a:solidFill>
                        <a:srgbClr val="FFFFFF"/>
                      </a:solidFill>
                      <a:latin typeface="Calibri" pitchFamily="34" charset="0"/>
                      <a:cs typeface="Arial" pitchFamily="34" charset="0"/>
                    </a:rPr>
                    <a:t>Plasma OT (pg/ml)</a:t>
                  </a:r>
                  <a:endParaRPr lang="pt-BR" altLang="pt-BR" sz="3200" b="1">
                    <a:solidFill>
                      <a:srgbClr val="FFFF99"/>
                    </a:solidFill>
                    <a:latin typeface="Calibri" pitchFamily="34" charset="0"/>
                    <a:cs typeface="Arial" pitchFamily="34" charset="0"/>
                  </a:endParaRPr>
                </a:p>
              </p:txBody>
            </p:sp>
            <p:sp>
              <p:nvSpPr>
                <p:cNvPr id="84060" name="Line 185"/>
                <p:cNvSpPr>
                  <a:spLocks noChangeShapeType="1"/>
                </p:cNvSpPr>
                <p:nvPr/>
              </p:nvSpPr>
              <p:spPr bwMode="auto">
                <a:xfrm flipV="1">
                  <a:off x="3777" y="785"/>
                  <a:ext cx="1" cy="212"/>
                </a:xfrm>
                <a:prstGeom prst="line">
                  <a:avLst/>
                </a:prstGeom>
                <a:noFill/>
                <a:ln w="17526">
                  <a:solidFill>
                    <a:schemeClr val="bg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61" name="Freeform 186"/>
                <p:cNvSpPr>
                  <a:spLocks/>
                </p:cNvSpPr>
                <p:nvPr/>
              </p:nvSpPr>
              <p:spPr bwMode="auto">
                <a:xfrm>
                  <a:off x="3744" y="928"/>
                  <a:ext cx="66" cy="80"/>
                </a:xfrm>
                <a:custGeom>
                  <a:avLst/>
                  <a:gdLst>
                    <a:gd name="T0" fmla="*/ 1 w 130"/>
                    <a:gd name="T1" fmla="*/ 1 h 160"/>
                    <a:gd name="T2" fmla="*/ 0 w 130"/>
                    <a:gd name="T3" fmla="*/ 0 h 160"/>
                    <a:gd name="T4" fmla="*/ 1 w 130"/>
                    <a:gd name="T5" fmla="*/ 0 h 160"/>
                    <a:gd name="T6" fmla="*/ 1 w 130"/>
                    <a:gd name="T7" fmla="*/ 1 h 160"/>
                    <a:gd name="T8" fmla="*/ 0 60000 65536"/>
                    <a:gd name="T9" fmla="*/ 0 60000 65536"/>
                    <a:gd name="T10" fmla="*/ 0 60000 65536"/>
                    <a:gd name="T11" fmla="*/ 0 60000 65536"/>
                    <a:gd name="T12" fmla="*/ 0 w 130"/>
                    <a:gd name="T13" fmla="*/ 0 h 160"/>
                    <a:gd name="T14" fmla="*/ 130 w 130"/>
                    <a:gd name="T15" fmla="*/ 160 h 160"/>
                  </a:gdLst>
                  <a:ahLst/>
                  <a:cxnLst>
                    <a:cxn ang="T8">
                      <a:pos x="T0" y="T1"/>
                    </a:cxn>
                    <a:cxn ang="T9">
                      <a:pos x="T2" y="T3"/>
                    </a:cxn>
                    <a:cxn ang="T10">
                      <a:pos x="T4" y="T5"/>
                    </a:cxn>
                    <a:cxn ang="T11">
                      <a:pos x="T6" y="T7"/>
                    </a:cxn>
                  </a:cxnLst>
                  <a:rect l="T12" t="T13" r="T14" b="T15"/>
                  <a:pathLst>
                    <a:path w="130" h="160">
                      <a:moveTo>
                        <a:pt x="65" y="160"/>
                      </a:moveTo>
                      <a:lnTo>
                        <a:pt x="0" y="0"/>
                      </a:lnTo>
                      <a:lnTo>
                        <a:pt x="130" y="0"/>
                      </a:lnTo>
                      <a:lnTo>
                        <a:pt x="65"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grpSp>
      <p:pic>
        <p:nvPicPr>
          <p:cNvPr id="2" name="Á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682"/>
    </mc:Choice>
    <mc:Fallback xmlns="">
      <p:transition spd="slow" advTm="13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CaixaDeTexto 1"/>
          <p:cNvSpPr txBox="1">
            <a:spLocks noChangeArrowheads="1"/>
          </p:cNvSpPr>
          <p:nvPr/>
        </p:nvSpPr>
        <p:spPr bwMode="auto">
          <a:xfrm>
            <a:off x="1042988" y="2938463"/>
            <a:ext cx="70580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800" b="1" u="sng" dirty="0">
                <a:latin typeface="Times New Roman" pitchFamily="18" charset="0"/>
                <a:cs typeface="Times New Roman" pitchFamily="18" charset="0"/>
              </a:rPr>
              <a:t>Prática  III C</a:t>
            </a:r>
            <a:r>
              <a:rPr lang="pt-BR" altLang="pt-BR" sz="1800" b="1" dirty="0">
                <a:latin typeface="Times New Roman" pitchFamily="18" charset="0"/>
                <a:cs typeface="Times New Roman" pitchFamily="18" charset="0"/>
              </a:rPr>
              <a:t>  - Efeitos do </a:t>
            </a:r>
            <a:r>
              <a:rPr lang="pt-BR" altLang="pt-BR" sz="1800" b="1" dirty="0" err="1">
                <a:latin typeface="Times New Roman" pitchFamily="18" charset="0"/>
                <a:cs typeface="Times New Roman" pitchFamily="18" charset="0"/>
              </a:rPr>
              <a:t>Furosemide</a:t>
            </a:r>
            <a:r>
              <a:rPr lang="pt-BR" altLang="pt-BR" sz="1800" b="1" dirty="0">
                <a:latin typeface="Times New Roman" pitchFamily="18" charset="0"/>
                <a:cs typeface="Times New Roman" pitchFamily="18" charset="0"/>
              </a:rPr>
              <a:t> (natriurético) sobre o balanço hidromineral.</a:t>
            </a:r>
          </a:p>
          <a:p>
            <a:pPr algn="ctr"/>
            <a:endParaRPr lang="pt-BR" altLang="pt-BR" sz="1800" dirty="0">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178"/>
    </mc:Choice>
    <mc:Fallback xmlns="">
      <p:transition spd="slow" advTm="9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CaixaDeTexto 1"/>
          <p:cNvSpPr txBox="1">
            <a:spLocks noChangeArrowheads="1"/>
          </p:cNvSpPr>
          <p:nvPr/>
        </p:nvSpPr>
        <p:spPr bwMode="auto">
          <a:xfrm>
            <a:off x="504825" y="1065213"/>
            <a:ext cx="817086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PT" altLang="pt-BR" sz="2400" dirty="0">
                <a:solidFill>
                  <a:srgbClr val="000000"/>
                </a:solidFill>
                <a:latin typeface="Times New Roman" pitchFamily="18" charset="0"/>
                <a:cs typeface="Times New Roman" pitchFamily="18" charset="0"/>
              </a:rPr>
              <a:t>O tratamento com furosemida aumenta agudamente a excreção urinária de sódio e água. </a:t>
            </a:r>
          </a:p>
          <a:p>
            <a:pPr algn="ctr"/>
            <a:r>
              <a:rPr lang="pt-PT" altLang="pt-BR" sz="2400" dirty="0">
                <a:solidFill>
                  <a:srgbClr val="000000"/>
                </a:solidFill>
                <a:latin typeface="Times New Roman" pitchFamily="18" charset="0"/>
                <a:cs typeface="Times New Roman" pitchFamily="18" charset="0"/>
              </a:rPr>
              <a:t>Após 24 h, a ingestão de água e alimentos foi reduzida, enquanto a angiotensina II plasmática e a corticosterona aumentaram. </a:t>
            </a:r>
          </a:p>
          <a:p>
            <a:pPr algn="ctr"/>
            <a:r>
              <a:rPr lang="pt-PT" altLang="pt-BR" sz="2400" dirty="0">
                <a:solidFill>
                  <a:srgbClr val="000000"/>
                </a:solidFill>
                <a:latin typeface="Times New Roman" pitchFamily="18" charset="0"/>
                <a:cs typeface="Times New Roman" pitchFamily="18" charset="0"/>
              </a:rPr>
              <a:t>Após apresentação salina hipertônica, ratos com depleção de sódio apresentaram maior preferência pelo sal.</a:t>
            </a:r>
          </a:p>
          <a:p>
            <a:pPr algn="ctr"/>
            <a:r>
              <a:rPr lang="pt-PT" altLang="pt-BR" sz="2400" dirty="0">
                <a:solidFill>
                  <a:srgbClr val="000000"/>
                </a:solidFill>
                <a:latin typeface="Times New Roman" pitchFamily="18" charset="0"/>
                <a:cs typeface="Times New Roman" pitchFamily="18" charset="0"/>
              </a:rPr>
              <a:t>Discutir os resultados obtidos, principalmente o da osmolalidade urinária.</a:t>
            </a:r>
          </a:p>
          <a:p>
            <a:pPr algn="ctr"/>
            <a:r>
              <a:rPr lang="pt-BR" altLang="pt-BR" sz="2400" dirty="0">
                <a:solidFill>
                  <a:srgbClr val="000000"/>
                </a:solidFill>
                <a:latin typeface="Times New Roman" pitchFamily="18" charset="0"/>
                <a:cs typeface="Times New Roman" pitchFamily="18" charset="0"/>
              </a:rPr>
              <a:t>A furosemida é um diurético de alça amplamente utilizado na prática clínica para o tratamento de edema e hipertensão. </a:t>
            </a:r>
          </a:p>
          <a:p>
            <a:pPr algn="ctr"/>
            <a:r>
              <a:rPr lang="pt-BR" altLang="pt-BR" sz="2400" dirty="0">
                <a:solidFill>
                  <a:srgbClr val="000000"/>
                </a:solidFill>
                <a:latin typeface="Times New Roman" pitchFamily="18" charset="0"/>
                <a:cs typeface="Times New Roman" pitchFamily="18" charset="0"/>
              </a:rPr>
              <a:t>O objetivo deste estudo foi determinar alterações fisiológicas no sistema hipotálamo-</a:t>
            </a:r>
            <a:r>
              <a:rPr lang="pt-BR" altLang="pt-BR" sz="2400" dirty="0" err="1">
                <a:solidFill>
                  <a:srgbClr val="000000"/>
                </a:solidFill>
                <a:latin typeface="Times New Roman" pitchFamily="18" charset="0"/>
                <a:cs typeface="Times New Roman" pitchFamily="18" charset="0"/>
              </a:rPr>
              <a:t>neuro</a:t>
            </a:r>
            <a:r>
              <a:rPr lang="pt-BR" altLang="pt-BR" sz="2400" dirty="0">
                <a:solidFill>
                  <a:srgbClr val="000000"/>
                </a:solidFill>
                <a:latin typeface="Times New Roman" pitchFamily="18" charset="0"/>
                <a:cs typeface="Times New Roman" pitchFamily="18" charset="0"/>
              </a:rPr>
              <a:t>-</a:t>
            </a:r>
            <a:r>
              <a:rPr lang="pt-BR" altLang="pt-BR" sz="2400" dirty="0" err="1">
                <a:solidFill>
                  <a:srgbClr val="000000"/>
                </a:solidFill>
                <a:latin typeface="Times New Roman" pitchFamily="18" charset="0"/>
                <a:cs typeface="Times New Roman" pitchFamily="18" charset="0"/>
              </a:rPr>
              <a:t>hipofisário</a:t>
            </a:r>
            <a:r>
              <a:rPr lang="pt-BR" altLang="pt-BR" sz="2400" dirty="0">
                <a:solidFill>
                  <a:srgbClr val="000000"/>
                </a:solidFill>
                <a:latin typeface="Times New Roman" pitchFamily="18" charset="0"/>
                <a:cs typeface="Times New Roman" pitchFamily="18" charset="0"/>
              </a:rPr>
              <a:t> como </a:t>
            </a:r>
            <a:r>
              <a:rPr lang="pt-BR" altLang="pt-BR" sz="2400" dirty="0" err="1">
                <a:solidFill>
                  <a:srgbClr val="000000"/>
                </a:solidFill>
                <a:latin typeface="Times New Roman" pitchFamily="18" charset="0"/>
                <a:cs typeface="Times New Roman" pitchFamily="18" charset="0"/>
              </a:rPr>
              <a:t>conseqüência</a:t>
            </a:r>
            <a:r>
              <a:rPr lang="pt-BR" altLang="pt-BR" sz="2400" dirty="0">
                <a:solidFill>
                  <a:srgbClr val="000000"/>
                </a:solidFill>
                <a:latin typeface="Times New Roman" pitchFamily="18" charset="0"/>
                <a:cs typeface="Times New Roman" pitchFamily="18" charset="0"/>
              </a:rPr>
              <a:t> da depleção de sódio induzida por furosemida. </a:t>
            </a: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1"/>
    </mc:Choice>
    <mc:Fallback xmlns="">
      <p:transition spd="slow" advTm="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C4920AD1-DE0A-2842-ACAE-A2F0FCB05B39}"/>
              </a:ext>
            </a:extLst>
          </p:cNvPr>
          <p:cNvSpPr txBox="1"/>
          <p:nvPr/>
        </p:nvSpPr>
        <p:spPr>
          <a:xfrm>
            <a:off x="803275" y="115888"/>
            <a:ext cx="7513638" cy="661987"/>
          </a:xfrm>
          <a:prstGeom prst="rect">
            <a:avLst/>
          </a:prstGeom>
          <a:solidFill>
            <a:schemeClr val="bg1">
              <a:lumMod val="95000"/>
            </a:schemeClr>
          </a:solidFill>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sz="1400" b="1">
                <a:solidFill>
                  <a:srgbClr val="0432FF"/>
                </a:solidFill>
                <a:latin typeface="Arial" pitchFamily="34" charset="0"/>
              </a:rPr>
              <a:t>AULA PRÁTICA: </a:t>
            </a:r>
          </a:p>
          <a:p>
            <a:pPr algn="ctr"/>
            <a:endParaRPr lang="pt-BR" sz="900" b="1">
              <a:solidFill>
                <a:srgbClr val="0432FF"/>
              </a:solidFill>
              <a:latin typeface="Arial" pitchFamily="34" charset="0"/>
            </a:endParaRPr>
          </a:p>
          <a:p>
            <a:pPr algn="ctr"/>
            <a:r>
              <a:rPr lang="pt-BR" altLang="pt-BR" sz="1400" b="1">
                <a:solidFill>
                  <a:srgbClr val="0432FF"/>
                </a:solidFill>
                <a:latin typeface="Arial" pitchFamily="34" charset="0"/>
                <a:cs typeface="Arial" pitchFamily="34" charset="0"/>
              </a:rPr>
              <a:t>EFEITOS DO FUROSEMIDE (NATRIURÉTICO) SOBRE O BALANÇO HIDROMINERAL</a:t>
            </a:r>
          </a:p>
        </p:txBody>
      </p:sp>
      <p:sp>
        <p:nvSpPr>
          <p:cNvPr id="90114" name="CaixaDeTexto 11"/>
          <p:cNvSpPr txBox="1">
            <a:spLocks noChangeArrowheads="1"/>
          </p:cNvSpPr>
          <p:nvPr/>
        </p:nvSpPr>
        <p:spPr bwMode="auto">
          <a:xfrm>
            <a:off x="1519238" y="1341438"/>
            <a:ext cx="6223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Pesar os animais (Ratos)</a:t>
            </a:r>
          </a:p>
          <a:p>
            <a:pPr algn="ctr"/>
            <a:r>
              <a:rPr lang="pt-BR" altLang="pt-BR" sz="1600">
                <a:latin typeface="Arial" pitchFamily="34" charset="0"/>
              </a:rPr>
              <a:t>Grupo controle: injeção de NaCl 0,15M, SC</a:t>
            </a:r>
          </a:p>
          <a:p>
            <a:pPr algn="ctr"/>
            <a:r>
              <a:rPr lang="pt-BR" altLang="pt-BR" sz="1600">
                <a:latin typeface="Arial" pitchFamily="34" charset="0"/>
              </a:rPr>
              <a:t>Grupo experimental: Tratamento com furosemida (4mg/ 100g, SC)</a:t>
            </a:r>
          </a:p>
        </p:txBody>
      </p:sp>
      <p:cxnSp>
        <p:nvCxnSpPr>
          <p:cNvPr id="14" name="Conector de Seta Reta 13">
            <a:extLst>
              <a:ext uri="{FF2B5EF4-FFF2-40B4-BE49-F238E27FC236}">
                <a16:creationId xmlns:a16="http://schemas.microsoft.com/office/drawing/2014/main" xmlns="" id="{2CBC2338-F9BC-D042-AEBB-95C93D1BBF07}"/>
              </a:ext>
            </a:extLst>
          </p:cNvPr>
          <p:cNvCxnSpPr>
            <a:cxnSpLocks/>
          </p:cNvCxnSpPr>
          <p:nvPr/>
        </p:nvCxnSpPr>
        <p:spPr>
          <a:xfrm>
            <a:off x="4572000" y="2133600"/>
            <a:ext cx="0" cy="3587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0116" name="CaixaDeTexto 16"/>
          <p:cNvSpPr txBox="1">
            <a:spLocks noChangeArrowheads="1"/>
          </p:cNvSpPr>
          <p:nvPr/>
        </p:nvSpPr>
        <p:spPr bwMode="auto">
          <a:xfrm>
            <a:off x="3827463" y="3905250"/>
            <a:ext cx="742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600">
                <a:solidFill>
                  <a:srgbClr val="0432FF"/>
                </a:solidFill>
                <a:latin typeface="Arial" pitchFamily="34" charset="0"/>
              </a:rPr>
              <a:t>90min</a:t>
            </a:r>
          </a:p>
        </p:txBody>
      </p:sp>
      <p:sp>
        <p:nvSpPr>
          <p:cNvPr id="90117" name="CaixaDeTexto 20"/>
          <p:cNvSpPr txBox="1">
            <a:spLocks noChangeArrowheads="1"/>
          </p:cNvSpPr>
          <p:nvPr/>
        </p:nvSpPr>
        <p:spPr bwMode="auto">
          <a:xfrm>
            <a:off x="1293813" y="3284538"/>
            <a:ext cx="6650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Medir volume urinário a cada 30 min por 90 min.</a:t>
            </a:r>
          </a:p>
          <a:p>
            <a:pPr algn="ctr"/>
            <a:r>
              <a:rPr lang="pt-BR" altLang="pt-BR" sz="1600">
                <a:latin typeface="Arial" pitchFamily="34" charset="0"/>
              </a:rPr>
              <a:t>Reservar amostra da urina para determinação de sódio e osmolalidade</a:t>
            </a:r>
          </a:p>
        </p:txBody>
      </p:sp>
      <p:cxnSp>
        <p:nvCxnSpPr>
          <p:cNvPr id="9" name="Conector de Seta Reta 8">
            <a:extLst>
              <a:ext uri="{FF2B5EF4-FFF2-40B4-BE49-F238E27FC236}">
                <a16:creationId xmlns:a16="http://schemas.microsoft.com/office/drawing/2014/main" xmlns="" id="{9F97BFF5-56EF-174A-9CAE-769B37F13945}"/>
              </a:ext>
            </a:extLst>
          </p:cNvPr>
          <p:cNvCxnSpPr>
            <a:cxnSpLocks/>
          </p:cNvCxnSpPr>
          <p:nvPr/>
        </p:nvCxnSpPr>
        <p:spPr>
          <a:xfrm>
            <a:off x="4587875" y="2781300"/>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a:extLst>
              <a:ext uri="{FF2B5EF4-FFF2-40B4-BE49-F238E27FC236}">
                <a16:creationId xmlns:a16="http://schemas.microsoft.com/office/drawing/2014/main" xmlns="" id="{35F58159-FD64-564E-AE7E-FCC08F675A3B}"/>
              </a:ext>
            </a:extLst>
          </p:cNvPr>
          <p:cNvCxnSpPr>
            <a:cxnSpLocks/>
          </p:cNvCxnSpPr>
          <p:nvPr/>
        </p:nvCxnSpPr>
        <p:spPr>
          <a:xfrm>
            <a:off x="4584700" y="3870325"/>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0120" name="CaixaDeTexto 18"/>
          <p:cNvSpPr txBox="1">
            <a:spLocks noChangeArrowheads="1"/>
          </p:cNvSpPr>
          <p:nvPr/>
        </p:nvSpPr>
        <p:spPr bwMode="auto">
          <a:xfrm>
            <a:off x="971550" y="5373688"/>
            <a:ext cx="3479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Eutanásia. Coleta de sangue para dosagem plasmática de sódio, proteína e osmolalidade </a:t>
            </a:r>
          </a:p>
        </p:txBody>
      </p:sp>
      <p:sp>
        <p:nvSpPr>
          <p:cNvPr id="90121" name="CaixaDeTexto 19"/>
          <p:cNvSpPr txBox="1">
            <a:spLocks noChangeArrowheads="1"/>
          </p:cNvSpPr>
          <p:nvPr/>
        </p:nvSpPr>
        <p:spPr bwMode="auto">
          <a:xfrm>
            <a:off x="3754438" y="7237413"/>
            <a:ext cx="742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600">
                <a:solidFill>
                  <a:srgbClr val="0432FF"/>
                </a:solidFill>
                <a:latin typeface="Arial" pitchFamily="34" charset="0"/>
              </a:rPr>
              <a:t>90min</a:t>
            </a:r>
          </a:p>
        </p:txBody>
      </p:sp>
      <p:cxnSp>
        <p:nvCxnSpPr>
          <p:cNvPr id="22" name="Conector de Seta Reta 21">
            <a:extLst>
              <a:ext uri="{FF2B5EF4-FFF2-40B4-BE49-F238E27FC236}">
                <a16:creationId xmlns:a16="http://schemas.microsoft.com/office/drawing/2014/main" xmlns="" id="{EF4FF722-97F3-0F4F-B5F4-A7AFEC403CDF}"/>
              </a:ext>
            </a:extLst>
          </p:cNvPr>
          <p:cNvCxnSpPr>
            <a:cxnSpLocks/>
          </p:cNvCxnSpPr>
          <p:nvPr/>
        </p:nvCxnSpPr>
        <p:spPr>
          <a:xfrm>
            <a:off x="4572000" y="7210425"/>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0123" name="CaixaDeTexto 26"/>
          <p:cNvSpPr txBox="1">
            <a:spLocks noChangeArrowheads="1"/>
          </p:cNvSpPr>
          <p:nvPr/>
        </p:nvSpPr>
        <p:spPr bwMode="auto">
          <a:xfrm>
            <a:off x="1493838" y="7843838"/>
            <a:ext cx="6318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Determinar a excreção de sódio, potássio e a osmolalidade urinária</a:t>
            </a:r>
          </a:p>
        </p:txBody>
      </p:sp>
      <p:sp>
        <p:nvSpPr>
          <p:cNvPr id="90124" name="CaixaDeTexto 20"/>
          <p:cNvSpPr txBox="1">
            <a:spLocks noChangeArrowheads="1"/>
          </p:cNvSpPr>
          <p:nvPr/>
        </p:nvSpPr>
        <p:spPr bwMode="auto">
          <a:xfrm>
            <a:off x="2033588" y="2492375"/>
            <a:ext cx="51419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dirty="0">
                <a:latin typeface="Arial" pitchFamily="34" charset="0"/>
              </a:rPr>
              <a:t>Colocar os animais em gaiolas metabólicas, </a:t>
            </a:r>
            <a:r>
              <a:rPr lang="pt-BR" altLang="pt-BR" sz="1600" b="1" dirty="0">
                <a:latin typeface="Arial" pitchFamily="34" charset="0"/>
              </a:rPr>
              <a:t>sem água</a:t>
            </a:r>
          </a:p>
        </p:txBody>
      </p:sp>
      <p:sp>
        <p:nvSpPr>
          <p:cNvPr id="90125" name="CaixaDeTexto 20"/>
          <p:cNvSpPr txBox="1">
            <a:spLocks noChangeArrowheads="1"/>
          </p:cNvSpPr>
          <p:nvPr/>
        </p:nvSpPr>
        <p:spPr bwMode="auto">
          <a:xfrm>
            <a:off x="1919288" y="4302125"/>
            <a:ext cx="539908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lnSpc>
                <a:spcPct val="150000"/>
              </a:lnSpc>
            </a:pPr>
            <a:r>
              <a:rPr lang="pt-BR" altLang="pt-BR" sz="1600">
                <a:latin typeface="Arial" pitchFamily="34" charset="0"/>
              </a:rPr>
              <a:t>Pesar novamente os animais e determinar o hematócrito.</a:t>
            </a:r>
          </a:p>
        </p:txBody>
      </p:sp>
      <p:sp>
        <p:nvSpPr>
          <p:cNvPr id="19" name="CaixaDeTexto 18">
            <a:extLst>
              <a:ext uri="{FF2B5EF4-FFF2-40B4-BE49-F238E27FC236}">
                <a16:creationId xmlns:a16="http://schemas.microsoft.com/office/drawing/2014/main" xmlns="" id="{EA5A11CF-F7CE-9145-943B-52824D137696}"/>
              </a:ext>
            </a:extLst>
          </p:cNvPr>
          <p:cNvSpPr txBox="1"/>
          <p:nvPr/>
        </p:nvSpPr>
        <p:spPr>
          <a:xfrm>
            <a:off x="3641725" y="898525"/>
            <a:ext cx="1844675" cy="307975"/>
          </a:xfrm>
          <a:prstGeom prst="rect">
            <a:avLst/>
          </a:prstGeom>
          <a:solidFill>
            <a:schemeClr val="bg1">
              <a:lumMod val="95000"/>
            </a:schemeClr>
          </a:solidFill>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sz="1400" b="1">
                <a:latin typeface="Arial" pitchFamily="34" charset="0"/>
              </a:rPr>
              <a:t>Dia do experimento</a:t>
            </a:r>
            <a:endParaRPr lang="pt-BR" sz="1400">
              <a:latin typeface="Arial" pitchFamily="34" charset="0"/>
            </a:endParaRPr>
          </a:p>
        </p:txBody>
      </p:sp>
      <p:grpSp>
        <p:nvGrpSpPr>
          <p:cNvPr id="90127" name="Agrupar 4"/>
          <p:cNvGrpSpPr>
            <a:grpSpLocks/>
          </p:cNvGrpSpPr>
          <p:nvPr/>
        </p:nvGrpSpPr>
        <p:grpSpPr bwMode="auto">
          <a:xfrm>
            <a:off x="4067175" y="4724400"/>
            <a:ext cx="646113" cy="728663"/>
            <a:chOff x="4060871" y="5702400"/>
            <a:chExt cx="644937" cy="727756"/>
          </a:xfrm>
        </p:grpSpPr>
        <p:cxnSp>
          <p:nvCxnSpPr>
            <p:cNvPr id="20" name="Conector de Seta Reta 19">
              <a:extLst>
                <a:ext uri="{FF2B5EF4-FFF2-40B4-BE49-F238E27FC236}">
                  <a16:creationId xmlns:a16="http://schemas.microsoft.com/office/drawing/2014/main" xmlns="" id="{F3BD39A7-31EC-334E-A36D-A28967594CCB}"/>
                </a:ext>
              </a:extLst>
            </p:cNvPr>
            <p:cNvCxnSpPr>
              <a:cxnSpLocks/>
            </p:cNvCxnSpPr>
            <p:nvPr/>
          </p:nvCxnSpPr>
          <p:spPr>
            <a:xfrm rot="2700000">
              <a:off x="4331047" y="5866657"/>
              <a:ext cx="0" cy="5403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xmlns="" id="{FEF5B399-4A18-334F-957D-FFCB81410590}"/>
                </a:ext>
              </a:extLst>
            </p:cNvPr>
            <p:cNvCxnSpPr>
              <a:cxnSpLocks/>
            </p:cNvCxnSpPr>
            <p:nvPr/>
          </p:nvCxnSpPr>
          <p:spPr>
            <a:xfrm rot="8700000">
              <a:off x="4705808" y="5889492"/>
              <a:ext cx="0" cy="540664"/>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Conector de Seta Reta 22">
              <a:extLst>
                <a:ext uri="{FF2B5EF4-FFF2-40B4-BE49-F238E27FC236}">
                  <a16:creationId xmlns:a16="http://schemas.microsoft.com/office/drawing/2014/main" xmlns="" id="{AB71F818-D0B1-FF4B-91C1-016F5E3135EA}"/>
                </a:ext>
              </a:extLst>
            </p:cNvPr>
            <p:cNvCxnSpPr>
              <a:cxnSpLocks/>
            </p:cNvCxnSpPr>
            <p:nvPr/>
          </p:nvCxnSpPr>
          <p:spPr>
            <a:xfrm>
              <a:off x="4536254" y="5702400"/>
              <a:ext cx="0" cy="271125"/>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0128" name="CaixaDeTexto 5"/>
          <p:cNvSpPr txBox="1">
            <a:spLocks noChangeArrowheads="1"/>
          </p:cNvSpPr>
          <p:nvPr/>
        </p:nvSpPr>
        <p:spPr bwMode="auto">
          <a:xfrm>
            <a:off x="7507288" y="615950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endParaRPr lang="pt-BR" altLang="pt-BR" sz="1800">
              <a:latin typeface="Arial" pitchFamily="34" charset="0"/>
            </a:endParaRPr>
          </a:p>
        </p:txBody>
      </p:sp>
      <p:sp>
        <p:nvSpPr>
          <p:cNvPr id="90129" name="CaixaDeTexto 18"/>
          <p:cNvSpPr txBox="1">
            <a:spLocks noChangeArrowheads="1"/>
          </p:cNvSpPr>
          <p:nvPr/>
        </p:nvSpPr>
        <p:spPr bwMode="auto">
          <a:xfrm>
            <a:off x="4427538" y="5373688"/>
            <a:ext cx="3079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Apresentar água e NaCl 0,15M</a:t>
            </a:r>
          </a:p>
        </p:txBody>
      </p:sp>
      <p:sp>
        <p:nvSpPr>
          <p:cNvPr id="90130" name="CaixaDeTexto 6"/>
          <p:cNvSpPr txBox="1">
            <a:spLocks noChangeArrowheads="1"/>
          </p:cNvSpPr>
          <p:nvPr/>
        </p:nvSpPr>
        <p:spPr bwMode="auto">
          <a:xfrm>
            <a:off x="4379913" y="67532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endParaRPr lang="pt-BR" altLang="pt-BR" sz="1800">
              <a:latin typeface="Arial" pitchFamily="34" charset="0"/>
            </a:endParaRPr>
          </a:p>
        </p:txBody>
      </p:sp>
      <p:cxnSp>
        <p:nvCxnSpPr>
          <p:cNvPr id="26" name="Conector de Seta Reta 25">
            <a:extLst>
              <a:ext uri="{FF2B5EF4-FFF2-40B4-BE49-F238E27FC236}">
                <a16:creationId xmlns:a16="http://schemas.microsoft.com/office/drawing/2014/main" xmlns="" id="{29C4E66A-3184-C543-AB64-6A6AFC7CF937}"/>
              </a:ext>
            </a:extLst>
          </p:cNvPr>
          <p:cNvCxnSpPr>
            <a:cxnSpLocks/>
          </p:cNvCxnSpPr>
          <p:nvPr/>
        </p:nvCxnSpPr>
        <p:spPr>
          <a:xfrm>
            <a:off x="5867400" y="5732463"/>
            <a:ext cx="0" cy="3603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0132" name="CaixaDeTexto 18"/>
          <p:cNvSpPr txBox="1">
            <a:spLocks noChangeArrowheads="1"/>
          </p:cNvSpPr>
          <p:nvPr/>
        </p:nvSpPr>
        <p:spPr bwMode="auto">
          <a:xfrm>
            <a:off x="4427538" y="6084888"/>
            <a:ext cx="3744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Anotar o volume ingerido de água e de  NaCl 0,15M, cada 30 min por 60 min</a:t>
            </a: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415"/>
    </mc:Choice>
    <mc:Fallback xmlns="">
      <p:transition spd="slow" advTm="10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3175"/>
            <a:ext cx="534352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3500438"/>
            <a:ext cx="525780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980728"/>
            <a:ext cx="53721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305"/>
    </mc:Choice>
    <mc:Fallback xmlns="">
      <p:transition spd="slow" advTm="7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CaixaDeTexto 1"/>
          <p:cNvSpPr txBox="1">
            <a:spLocks noChangeArrowheads="1"/>
          </p:cNvSpPr>
          <p:nvPr/>
        </p:nvSpPr>
        <p:spPr bwMode="auto">
          <a:xfrm>
            <a:off x="1042988" y="188913"/>
            <a:ext cx="69850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800" b="1" dirty="0">
                <a:latin typeface="Arial" pitchFamily="34" charset="0"/>
              </a:rPr>
              <a:t>RFI 5775 – MECANISMOS DE MANUTENÇÃO DO MEIO INTERNO</a:t>
            </a:r>
          </a:p>
          <a:p>
            <a:pPr algn="ctr"/>
            <a:endParaRPr lang="pt-BR" altLang="pt-BR" sz="1800" b="1" dirty="0">
              <a:latin typeface="Arial" pitchFamily="34" charset="0"/>
            </a:endParaRPr>
          </a:p>
          <a:p>
            <a:r>
              <a:rPr lang="pt-BR" altLang="pt-BR" sz="1800" b="1" u="sng" dirty="0">
                <a:effectLst>
                  <a:outerShdw blurRad="38100" dist="38100" dir="2700000" algn="tl">
                    <a:srgbClr val="000000">
                      <a:alpha val="43137"/>
                    </a:srgbClr>
                  </a:outerShdw>
                </a:effectLst>
                <a:latin typeface="Arial" pitchFamily="34" charset="0"/>
              </a:rPr>
              <a:t>13/04/2020</a:t>
            </a:r>
            <a:r>
              <a:rPr lang="pt-BR" altLang="pt-BR" sz="1800" b="1" u="sng" dirty="0">
                <a:latin typeface="Arial" pitchFamily="34" charset="0"/>
              </a:rPr>
              <a:t> – Segunda- Feira</a:t>
            </a:r>
            <a:r>
              <a:rPr lang="pt-BR" altLang="pt-BR" sz="1800" u="sng" dirty="0">
                <a:latin typeface="Arial" pitchFamily="34" charset="0"/>
              </a:rPr>
              <a:t> </a:t>
            </a:r>
            <a:r>
              <a:rPr lang="pt-BR" altLang="pt-BR" sz="1800" b="1" u="sng" dirty="0">
                <a:latin typeface="Arial" pitchFamily="34" charset="0"/>
              </a:rPr>
              <a:t>(9</a:t>
            </a:r>
            <a:r>
              <a:rPr lang="pt-BR" altLang="pt-BR" sz="1800" b="1" u="sng" dirty="0">
                <a:latin typeface="Arial" pitchFamily="34" charset="0"/>
                <a:sym typeface="Symbol" pitchFamily="18" charset="2"/>
              </a:rPr>
              <a:t></a:t>
            </a:r>
            <a:r>
              <a:rPr lang="pt-BR" altLang="pt-BR" sz="1800" b="1" u="sng" dirty="0">
                <a:latin typeface="Arial" pitchFamily="34" charset="0"/>
              </a:rPr>
              <a:t> Período)</a:t>
            </a:r>
            <a:endParaRPr lang="pt-BR" altLang="pt-BR" sz="1800" dirty="0">
              <a:latin typeface="Arial" pitchFamily="34" charset="0"/>
            </a:endParaRPr>
          </a:p>
          <a:p>
            <a:r>
              <a:rPr lang="pt-BR" altLang="pt-BR" sz="1800" u="sng" dirty="0">
                <a:latin typeface="Arial" pitchFamily="34" charset="0"/>
              </a:rPr>
              <a:t>14:00 – 15:30h</a:t>
            </a:r>
            <a:r>
              <a:rPr lang="pt-BR" altLang="pt-BR" sz="1800" dirty="0">
                <a:latin typeface="Arial" pitchFamily="34" charset="0"/>
              </a:rPr>
              <a:t> </a:t>
            </a:r>
            <a:r>
              <a:rPr lang="pt-BR" altLang="pt-BR" sz="1800" b="1" dirty="0">
                <a:latin typeface="Arial" pitchFamily="34" charset="0"/>
              </a:rPr>
              <a:t>- Aula Teórica</a:t>
            </a:r>
            <a:r>
              <a:rPr lang="pt-BR" altLang="pt-BR" sz="1800" u="sng" dirty="0">
                <a:latin typeface="Arial" pitchFamily="34" charset="0"/>
              </a:rPr>
              <a:t>:</a:t>
            </a:r>
            <a:r>
              <a:rPr lang="pt-BR" altLang="pt-BR" sz="1800" dirty="0">
                <a:latin typeface="Arial" pitchFamily="34" charset="0"/>
              </a:rPr>
              <a:t> Regulação Renal do Volume Extracelular.</a:t>
            </a:r>
          </a:p>
          <a:p>
            <a:r>
              <a:rPr lang="pt-BR" altLang="pt-BR" sz="1800" dirty="0">
                <a:latin typeface="Arial" pitchFamily="34" charset="0"/>
              </a:rPr>
              <a:t>Docente Responsável: Profa. Dra. </a:t>
            </a:r>
            <a:r>
              <a:rPr lang="pt-BR" altLang="pt-BR" sz="1800" dirty="0" err="1">
                <a:latin typeface="Arial" pitchFamily="34" charset="0"/>
              </a:rPr>
              <a:t>Terezila</a:t>
            </a:r>
            <a:r>
              <a:rPr lang="pt-BR" altLang="pt-BR" sz="1800" dirty="0">
                <a:latin typeface="Arial" pitchFamily="34" charset="0"/>
              </a:rPr>
              <a:t> Machado Coimbra</a:t>
            </a:r>
          </a:p>
          <a:p>
            <a:endParaRPr lang="pt-BR" altLang="pt-BR" sz="1800" b="1" dirty="0">
              <a:latin typeface="Arial" pitchFamily="34" charset="0"/>
            </a:endParaRPr>
          </a:p>
          <a:p>
            <a:r>
              <a:rPr lang="pt-BR" altLang="pt-BR" sz="1800" b="1" dirty="0">
                <a:latin typeface="Arial" pitchFamily="34" charset="0"/>
              </a:rPr>
              <a:t>16:00-17:30h </a:t>
            </a:r>
            <a:r>
              <a:rPr lang="pt-BR" altLang="pt-BR" sz="1800" dirty="0">
                <a:latin typeface="Arial" pitchFamily="34" charset="0"/>
              </a:rPr>
              <a:t>- </a:t>
            </a:r>
            <a:r>
              <a:rPr lang="pt-BR" altLang="pt-BR" sz="1800" b="1" dirty="0">
                <a:latin typeface="Arial" pitchFamily="34" charset="0"/>
              </a:rPr>
              <a:t>Aula Teórica</a:t>
            </a:r>
            <a:r>
              <a:rPr lang="pt-BR" altLang="pt-BR" sz="1800" dirty="0">
                <a:latin typeface="Arial" pitchFamily="34" charset="0"/>
              </a:rPr>
              <a:t>: Participação dos Peptídeos Natriuréticos na regulação do VEC.  </a:t>
            </a:r>
          </a:p>
          <a:p>
            <a:r>
              <a:rPr lang="pt-BR" altLang="pt-BR" sz="1800" dirty="0">
                <a:latin typeface="Arial" pitchFamily="34" charset="0"/>
              </a:rPr>
              <a:t>Docente Responsável: Prof. Dr. José Antunes Rodrigues </a:t>
            </a:r>
            <a:endParaRPr lang="pt-BR" altLang="pt-BR" sz="1800" b="1" dirty="0">
              <a:latin typeface="Arial" pitchFamily="34" charset="0"/>
            </a:endParaRPr>
          </a:p>
          <a:p>
            <a:r>
              <a:rPr lang="pt-BR" altLang="pt-BR" sz="1800" dirty="0">
                <a:latin typeface="Arial" pitchFamily="34" charset="0"/>
              </a:rPr>
              <a:t> </a:t>
            </a:r>
          </a:p>
          <a:p>
            <a:r>
              <a:rPr lang="pt-BR" altLang="pt-BR" sz="1800" b="1" u="sng" dirty="0">
                <a:effectLst>
                  <a:outerShdw blurRad="38100" dist="38100" dir="2700000" algn="tl">
                    <a:srgbClr val="000000">
                      <a:alpha val="43137"/>
                    </a:srgbClr>
                  </a:outerShdw>
                </a:effectLst>
                <a:latin typeface="Arial" pitchFamily="34" charset="0"/>
              </a:rPr>
              <a:t>1</a:t>
            </a:r>
            <a:r>
              <a:rPr lang="pt-BR" altLang="pt-BR" sz="1800" b="1" u="sng" dirty="0">
                <a:latin typeface="Arial" pitchFamily="34" charset="0"/>
              </a:rPr>
              <a:t>7/04/2020 – Sexta - Feira</a:t>
            </a:r>
            <a:r>
              <a:rPr lang="pt-BR" altLang="pt-BR" sz="1800" u="sng" dirty="0">
                <a:latin typeface="Arial" pitchFamily="34" charset="0"/>
              </a:rPr>
              <a:t> (</a:t>
            </a:r>
            <a:r>
              <a:rPr lang="pt-BR" altLang="pt-BR" sz="1800" b="1" u="sng" dirty="0">
                <a:latin typeface="Arial" pitchFamily="34" charset="0"/>
              </a:rPr>
              <a:t>12</a:t>
            </a:r>
            <a:r>
              <a:rPr lang="pt-BR" altLang="pt-BR" sz="1800" b="1" u="sng" dirty="0">
                <a:latin typeface="Arial" pitchFamily="34" charset="0"/>
                <a:sym typeface="Symbol" pitchFamily="18" charset="2"/>
              </a:rPr>
              <a:t></a:t>
            </a:r>
            <a:r>
              <a:rPr lang="pt-BR" altLang="pt-BR" sz="1800" b="1" u="sng" dirty="0">
                <a:latin typeface="Arial" pitchFamily="34" charset="0"/>
              </a:rPr>
              <a:t> Período)</a:t>
            </a:r>
            <a:endParaRPr lang="pt-BR" altLang="pt-BR" sz="1800" dirty="0">
              <a:latin typeface="Arial" pitchFamily="34" charset="0"/>
            </a:endParaRPr>
          </a:p>
          <a:p>
            <a:r>
              <a:rPr lang="pt-BR" altLang="pt-BR" sz="1800" u="sng" dirty="0">
                <a:latin typeface="Arial" pitchFamily="34" charset="0"/>
              </a:rPr>
              <a:t>14:00 – 15:00 h:</a:t>
            </a:r>
            <a:r>
              <a:rPr lang="pt-BR" altLang="pt-BR" sz="1800" dirty="0">
                <a:latin typeface="Arial" pitchFamily="34" charset="0"/>
              </a:rPr>
              <a:t> </a:t>
            </a:r>
            <a:r>
              <a:rPr lang="pt-BR" altLang="pt-BR" sz="1800" b="1" dirty="0">
                <a:latin typeface="Arial" pitchFamily="34" charset="0"/>
              </a:rPr>
              <a:t>Prática I</a:t>
            </a:r>
            <a:r>
              <a:rPr lang="pt-BR" altLang="pt-BR" sz="1800" dirty="0">
                <a:latin typeface="Arial" pitchFamily="34" charset="0"/>
              </a:rPr>
              <a:t>: Turmas A e B - Filtração Glomerular e Hemodinâmica Renal- Prática Simulada no Computador - Duração: 1 hora.</a:t>
            </a:r>
          </a:p>
          <a:p>
            <a:r>
              <a:rPr lang="pt-BR" altLang="pt-BR" sz="1800" b="1" u="sng" dirty="0">
                <a:latin typeface="Arial" pitchFamily="34" charset="0"/>
              </a:rPr>
              <a:t>15:00 – 18:00h</a:t>
            </a:r>
            <a:r>
              <a:rPr lang="pt-BR" altLang="pt-BR" sz="1800" b="1" dirty="0">
                <a:latin typeface="Arial" pitchFamily="34" charset="0"/>
              </a:rPr>
              <a:t>:  Prática II e III </a:t>
            </a:r>
            <a:r>
              <a:rPr lang="pt-BR" altLang="pt-BR" sz="1800" dirty="0">
                <a:latin typeface="Arial" pitchFamily="34" charset="0"/>
              </a:rPr>
              <a:t>Regulação do Volume e da </a:t>
            </a:r>
            <a:r>
              <a:rPr lang="pt-BR" altLang="pt-BR" sz="1800" dirty="0" err="1">
                <a:latin typeface="Arial" pitchFamily="34" charset="0"/>
              </a:rPr>
              <a:t>Osmolalidade</a:t>
            </a:r>
            <a:r>
              <a:rPr lang="pt-BR" altLang="pt-BR" sz="1800" dirty="0">
                <a:latin typeface="Arial" pitchFamily="34" charset="0"/>
              </a:rPr>
              <a:t> do Meio Interno </a:t>
            </a:r>
            <a:r>
              <a:rPr lang="pt-BR" altLang="pt-BR" sz="1800" dirty="0" err="1">
                <a:latin typeface="Arial" pitchFamily="34" charset="0"/>
              </a:rPr>
              <a:t>Interno</a:t>
            </a:r>
            <a:r>
              <a:rPr lang="pt-BR" altLang="pt-BR" sz="1800" dirty="0">
                <a:latin typeface="Arial" pitchFamily="34" charset="0"/>
              </a:rPr>
              <a:t> e Mecanismo de ação de Diuréticos.</a:t>
            </a:r>
          </a:p>
          <a:p>
            <a:r>
              <a:rPr lang="pt-BR" altLang="pt-BR" sz="1800" dirty="0">
                <a:latin typeface="Arial" pitchFamily="34" charset="0"/>
              </a:rPr>
              <a:t> </a:t>
            </a:r>
          </a:p>
          <a:p>
            <a:r>
              <a:rPr lang="pt-BR" altLang="pt-BR" sz="1800" b="1" dirty="0" smtClean="0">
                <a:latin typeface="Arial" pitchFamily="34" charset="0"/>
              </a:rPr>
              <a:t>Docentes Responsáveis</a:t>
            </a:r>
            <a:r>
              <a:rPr lang="pt-BR" altLang="pt-BR" sz="1800" dirty="0" smtClean="0">
                <a:latin typeface="Arial" pitchFamily="34" charset="0"/>
              </a:rPr>
              <a:t>: </a:t>
            </a:r>
            <a:endParaRPr lang="pt-BR" altLang="pt-BR" sz="1800" dirty="0">
              <a:latin typeface="Arial" pitchFamily="34" charset="0"/>
            </a:endParaRPr>
          </a:p>
          <a:p>
            <a:r>
              <a:rPr lang="pt-BR" altLang="pt-BR" sz="1800" dirty="0">
                <a:latin typeface="Arial" pitchFamily="34" charset="0"/>
              </a:rPr>
              <a:t>Prática I e II - Turma A - Profa. Dra. </a:t>
            </a:r>
            <a:r>
              <a:rPr lang="pt-BR" altLang="pt-BR" sz="1800" dirty="0" err="1">
                <a:latin typeface="Arial" pitchFamily="34" charset="0"/>
              </a:rPr>
              <a:t>Terezila</a:t>
            </a:r>
            <a:r>
              <a:rPr lang="pt-BR" altLang="pt-BR" sz="1800" dirty="0">
                <a:latin typeface="Arial" pitchFamily="34" charset="0"/>
              </a:rPr>
              <a:t> Machado Coimbra, </a:t>
            </a:r>
          </a:p>
          <a:p>
            <a:r>
              <a:rPr lang="pt-BR" altLang="pt-BR" sz="1800" dirty="0">
                <a:latin typeface="Arial" pitchFamily="34" charset="0"/>
              </a:rPr>
              <a:t>Prática III - Turma B - Prof. Dr. José Antunes Rodrigues.</a:t>
            </a:r>
          </a:p>
          <a:p>
            <a:r>
              <a:rPr lang="pt-BR" altLang="pt-BR" sz="1800" dirty="0">
                <a:latin typeface="Arial" pitchFamily="34" charset="0"/>
              </a:rPr>
              <a:t> </a:t>
            </a:r>
          </a:p>
          <a:p>
            <a:endParaRPr lang="pt-BR" altLang="pt-BR" sz="1800" dirty="0">
              <a:latin typeface="Arial" pitchFamily="34" charset="0"/>
            </a:endParaRPr>
          </a:p>
          <a:p>
            <a:endParaRPr lang="pt-BR" altLang="pt-BR" sz="1800" dirty="0">
              <a:latin typeface="Arial" pitchFamily="34" charset="0"/>
            </a:endParaRPr>
          </a:p>
          <a:p>
            <a:pPr algn="ctr"/>
            <a:endParaRPr lang="pt-BR" altLang="pt-BR" sz="1800" dirty="0">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044"/>
    </mc:Choice>
    <mc:Fallback xmlns="">
      <p:transition spd="slow" advTm="5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424815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2552700"/>
            <a:ext cx="389572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85725"/>
            <a:ext cx="50196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811463"/>
            <a:ext cx="5095875"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922"/>
    </mc:Choice>
    <mc:Fallback xmlns="">
      <p:transition spd="slow" advTm="8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42672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213100"/>
            <a:ext cx="51339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484"/>
    </mc:Choice>
    <mc:Fallback xmlns="">
      <p:transition spd="slow" advTm="9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3897313"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3" y="2276475"/>
            <a:ext cx="38385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5400" y="-76200"/>
            <a:ext cx="45085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9114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2636838"/>
            <a:ext cx="424815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80"/>
    </mc:Choice>
    <mc:Fallback xmlns="">
      <p:transition spd="slow" advTm="4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aixaDeTexto 1"/>
          <p:cNvSpPr txBox="1">
            <a:spLocks noChangeArrowheads="1"/>
          </p:cNvSpPr>
          <p:nvPr/>
        </p:nvSpPr>
        <p:spPr bwMode="auto">
          <a:xfrm>
            <a:off x="900113" y="692149"/>
            <a:ext cx="77041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800" dirty="0">
                <a:latin typeface="Arial" pitchFamily="34" charset="0"/>
              </a:rPr>
              <a:t>PRÁTICAS</a:t>
            </a:r>
          </a:p>
          <a:p>
            <a:pPr algn="ctr"/>
            <a:endParaRPr lang="pt-BR" altLang="pt-BR" sz="1800" dirty="0">
              <a:latin typeface="Arial" pitchFamily="34" charset="0"/>
            </a:endParaRPr>
          </a:p>
          <a:p>
            <a:r>
              <a:rPr lang="pt-BR" altLang="pt-BR" sz="1800" b="1" u="sng" dirty="0">
                <a:effectLst>
                  <a:outerShdw blurRad="38100" dist="38100" dir="2700000" algn="tl">
                    <a:srgbClr val="000000">
                      <a:alpha val="43137"/>
                    </a:srgbClr>
                  </a:outerShdw>
                </a:effectLst>
                <a:latin typeface="Arial" pitchFamily="34" charset="0"/>
              </a:rPr>
              <a:t>22/04/2020</a:t>
            </a:r>
            <a:r>
              <a:rPr lang="pt-BR" altLang="pt-BR" sz="1800" b="1" u="sng" dirty="0">
                <a:latin typeface="Arial" pitchFamily="34" charset="0"/>
              </a:rPr>
              <a:t> - Quarta-feira (12</a:t>
            </a:r>
            <a:r>
              <a:rPr lang="pt-BR" altLang="pt-BR" sz="1800" b="1" u="sng" dirty="0">
                <a:latin typeface="Arial" pitchFamily="34" charset="0"/>
                <a:sym typeface="Symbol" pitchFamily="18" charset="2"/>
              </a:rPr>
              <a:t></a:t>
            </a:r>
            <a:r>
              <a:rPr lang="pt-BR" altLang="pt-BR" sz="1800" b="1" u="sng" dirty="0">
                <a:latin typeface="Arial" pitchFamily="34" charset="0"/>
              </a:rPr>
              <a:t> Período)</a:t>
            </a:r>
          </a:p>
          <a:p>
            <a:endParaRPr lang="pt-BR" altLang="pt-BR" sz="1800" dirty="0">
              <a:latin typeface="Arial" pitchFamily="34" charset="0"/>
            </a:endParaRPr>
          </a:p>
          <a:p>
            <a:r>
              <a:rPr lang="pt-BR" altLang="pt-BR" sz="1800" u="sng" dirty="0">
                <a:latin typeface="Arial" pitchFamily="34" charset="0"/>
              </a:rPr>
              <a:t>14:00 – 15:00h:</a:t>
            </a:r>
            <a:r>
              <a:rPr lang="pt-BR" altLang="pt-BR" sz="1800" dirty="0">
                <a:latin typeface="Arial" pitchFamily="34" charset="0"/>
              </a:rPr>
              <a:t> Práticas I: - Turmas A e B - Filtração Glomerular e Hemodinâmica Renal- Prática Simulada no Computador - Duração: 1 hora.</a:t>
            </a:r>
          </a:p>
          <a:p>
            <a:endParaRPr lang="pt-BR" altLang="pt-BR" sz="1800" dirty="0">
              <a:latin typeface="Arial" pitchFamily="34" charset="0"/>
            </a:endParaRPr>
          </a:p>
          <a:p>
            <a:r>
              <a:rPr lang="pt-BR" altLang="pt-BR" sz="1800" u="sng" dirty="0">
                <a:latin typeface="Arial" pitchFamily="34" charset="0"/>
              </a:rPr>
              <a:t>15:30 – 18:00h</a:t>
            </a:r>
            <a:r>
              <a:rPr lang="pt-BR" altLang="pt-BR" sz="1800" dirty="0">
                <a:latin typeface="Arial" pitchFamily="34" charset="0"/>
              </a:rPr>
              <a:t>: Práticas I: Regulação do Volume e da </a:t>
            </a:r>
            <a:r>
              <a:rPr lang="pt-BR" altLang="pt-BR" sz="1800" dirty="0" err="1">
                <a:latin typeface="Arial" pitchFamily="34" charset="0"/>
              </a:rPr>
              <a:t>Osmolalidade</a:t>
            </a:r>
            <a:r>
              <a:rPr lang="pt-BR" altLang="pt-BR" sz="1800" dirty="0">
                <a:latin typeface="Arial" pitchFamily="34" charset="0"/>
              </a:rPr>
              <a:t> do Meio Interno e Mecanismo de ação de Diuréticos.</a:t>
            </a:r>
          </a:p>
          <a:p>
            <a:endParaRPr lang="pt-BR" altLang="pt-BR" sz="1800" dirty="0">
              <a:latin typeface="Arial" pitchFamily="34" charset="0"/>
            </a:endParaRPr>
          </a:p>
          <a:p>
            <a:r>
              <a:rPr lang="pt-BR" altLang="pt-BR" sz="1800" b="1" dirty="0">
                <a:latin typeface="Arial" pitchFamily="34" charset="0"/>
              </a:rPr>
              <a:t>Docente Responsável: </a:t>
            </a:r>
          </a:p>
          <a:p>
            <a:endParaRPr lang="pt-BR" altLang="pt-BR" sz="1800" b="1" dirty="0">
              <a:latin typeface="Arial" pitchFamily="34" charset="0"/>
            </a:endParaRPr>
          </a:p>
          <a:p>
            <a:r>
              <a:rPr lang="pt-BR" altLang="pt-BR" sz="1800" b="1" dirty="0">
                <a:latin typeface="Arial" pitchFamily="34" charset="0"/>
              </a:rPr>
              <a:t>Prática I e  II - Turma B - Profa. Dra. </a:t>
            </a:r>
            <a:r>
              <a:rPr lang="pt-BR" altLang="pt-BR" sz="1800" b="1" dirty="0" err="1">
                <a:latin typeface="Arial" pitchFamily="34" charset="0"/>
              </a:rPr>
              <a:t>Terezila</a:t>
            </a:r>
            <a:r>
              <a:rPr lang="pt-BR" altLang="pt-BR" sz="1800" b="1" dirty="0">
                <a:latin typeface="Arial" pitchFamily="34" charset="0"/>
              </a:rPr>
              <a:t> Machado Coimbra </a:t>
            </a:r>
          </a:p>
          <a:p>
            <a:endParaRPr lang="pt-BR" altLang="pt-BR" sz="1800" b="1" dirty="0">
              <a:latin typeface="Arial" pitchFamily="34" charset="0"/>
            </a:endParaRPr>
          </a:p>
          <a:p>
            <a:r>
              <a:rPr lang="pt-BR" altLang="pt-BR" sz="1800" b="1" dirty="0">
                <a:latin typeface="Arial" pitchFamily="34" charset="0"/>
              </a:rPr>
              <a:t>Prática III - Turma A - Prof. Dr. José Antunes Rodrigues</a:t>
            </a:r>
          </a:p>
          <a:p>
            <a:r>
              <a:rPr lang="pt-BR" altLang="pt-BR" sz="1800" dirty="0">
                <a:latin typeface="Arial" pitchFamily="34" charset="0"/>
              </a:rPr>
              <a:t> </a:t>
            </a:r>
          </a:p>
          <a:p>
            <a:pPr algn="just"/>
            <a:endParaRPr lang="pt-BR" altLang="pt-BR" sz="1800" dirty="0">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27"/>
    </mc:Choice>
    <mc:Fallback xmlns="">
      <p:transition spd="slow" advTm="1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ixaDeTexto 1"/>
          <p:cNvSpPr txBox="1"/>
          <p:nvPr/>
        </p:nvSpPr>
        <p:spPr>
          <a:xfrm>
            <a:off x="1403648" y="764704"/>
            <a:ext cx="6264696" cy="7294305"/>
          </a:xfrm>
          <a:prstGeom prst="rect">
            <a:avLst/>
          </a:prstGeom>
          <a:noFill/>
        </p:spPr>
        <p:txBody>
          <a:bodyPr wrap="square" rtlCol="0">
            <a:spAutoFit/>
          </a:bodyPr>
          <a:lstStyle/>
          <a:p>
            <a:pPr algn="ctr"/>
            <a:endParaRPr lang="pt-BR" b="1" dirty="0" smtClean="0"/>
          </a:p>
          <a:p>
            <a:pPr algn="ctr"/>
            <a:endParaRPr lang="pt-BR" b="1" dirty="0"/>
          </a:p>
          <a:p>
            <a:pPr algn="ctr"/>
            <a:r>
              <a:rPr lang="pt-BR" b="1" dirty="0" smtClean="0"/>
              <a:t>AULAS PRÁTICAS III</a:t>
            </a:r>
          </a:p>
          <a:p>
            <a:endParaRPr lang="pt-BR" altLang="pt-BR" dirty="0" smtClean="0"/>
          </a:p>
          <a:p>
            <a:pPr algn="ctr"/>
            <a:r>
              <a:rPr lang="pt-BR" altLang="pt-BR" dirty="0" smtClean="0"/>
              <a:t>Regulação </a:t>
            </a:r>
            <a:r>
              <a:rPr lang="pt-BR" altLang="pt-BR" dirty="0"/>
              <a:t>do Volume e da </a:t>
            </a:r>
            <a:r>
              <a:rPr lang="pt-BR" altLang="pt-BR" dirty="0" err="1"/>
              <a:t>Osmolalidade</a:t>
            </a:r>
            <a:r>
              <a:rPr lang="pt-BR" altLang="pt-BR" dirty="0"/>
              <a:t> do Meio Interno </a:t>
            </a:r>
            <a:r>
              <a:rPr lang="pt-BR" altLang="pt-BR" dirty="0" err="1"/>
              <a:t>Interno</a:t>
            </a:r>
            <a:r>
              <a:rPr lang="pt-BR" altLang="pt-BR" dirty="0"/>
              <a:t> e Mecanismo de ação de Diuréticos</a:t>
            </a:r>
            <a:r>
              <a:rPr lang="pt-BR" altLang="pt-BR" dirty="0" smtClean="0"/>
              <a:t>.</a:t>
            </a:r>
          </a:p>
          <a:p>
            <a:pPr algn="ctr"/>
            <a:endParaRPr lang="pt-BR" altLang="pt-BR" dirty="0" smtClean="0"/>
          </a:p>
          <a:p>
            <a:r>
              <a:rPr lang="pt-BR" altLang="pt-BR" b="1" u="sng" dirty="0"/>
              <a:t>Prática III A</a:t>
            </a:r>
            <a:r>
              <a:rPr lang="pt-BR" altLang="pt-BR" dirty="0"/>
              <a:t>: </a:t>
            </a:r>
          </a:p>
          <a:p>
            <a:r>
              <a:rPr lang="pt-BR" altLang="pt-BR" b="1" dirty="0">
                <a:latin typeface="Times New Roman" pitchFamily="18" charset="0"/>
                <a:cs typeface="Times New Roman" pitchFamily="18" charset="0"/>
              </a:rPr>
              <a:t>Efeito da restrição  hídrica sobre o balanço hidromineral</a:t>
            </a:r>
            <a:r>
              <a:rPr lang="pt-BR" altLang="pt-BR" b="1" dirty="0" smtClean="0">
                <a:latin typeface="Times New Roman" pitchFamily="18" charset="0"/>
                <a:cs typeface="Times New Roman" pitchFamily="18" charset="0"/>
              </a:rPr>
              <a:t>.</a:t>
            </a:r>
          </a:p>
          <a:p>
            <a:endParaRPr lang="pt-BR" altLang="pt-BR" b="1" dirty="0">
              <a:latin typeface="Times New Roman" pitchFamily="18" charset="0"/>
              <a:cs typeface="Times New Roman" pitchFamily="18" charset="0"/>
            </a:endParaRPr>
          </a:p>
          <a:p>
            <a:r>
              <a:rPr lang="pt-BR" altLang="pt-BR" b="1" u="sng" dirty="0">
                <a:latin typeface="Times New Roman" pitchFamily="18" charset="0"/>
                <a:cs typeface="Times New Roman" pitchFamily="18" charset="0"/>
              </a:rPr>
              <a:t>Prática  III B</a:t>
            </a:r>
            <a:r>
              <a:rPr lang="pt-BR" altLang="pt-BR" b="1" dirty="0">
                <a:latin typeface="Times New Roman" pitchFamily="18" charset="0"/>
                <a:cs typeface="Times New Roman" pitchFamily="18" charset="0"/>
              </a:rPr>
              <a:t>  - Expansão de Volume do líquido extracelular (EVEC</a:t>
            </a:r>
            <a:r>
              <a:rPr lang="pt-BR" altLang="pt-BR" b="1" dirty="0" smtClean="0">
                <a:latin typeface="Times New Roman" pitchFamily="18" charset="0"/>
                <a:cs typeface="Times New Roman" pitchFamily="18" charset="0"/>
              </a:rPr>
              <a:t>).</a:t>
            </a:r>
          </a:p>
          <a:p>
            <a:endParaRPr lang="pt-BR" altLang="pt-BR" b="1" dirty="0">
              <a:latin typeface="Times New Roman" pitchFamily="18" charset="0"/>
              <a:cs typeface="Times New Roman" pitchFamily="18" charset="0"/>
            </a:endParaRPr>
          </a:p>
          <a:p>
            <a:pPr algn="ctr"/>
            <a:r>
              <a:rPr lang="pt-BR" altLang="pt-BR" b="1" u="sng" dirty="0">
                <a:latin typeface="Times New Roman" pitchFamily="18" charset="0"/>
                <a:cs typeface="Times New Roman" pitchFamily="18" charset="0"/>
              </a:rPr>
              <a:t>Prática  III C</a:t>
            </a:r>
            <a:r>
              <a:rPr lang="pt-BR" altLang="pt-BR" b="1" dirty="0">
                <a:latin typeface="Times New Roman" pitchFamily="18" charset="0"/>
                <a:cs typeface="Times New Roman" pitchFamily="18" charset="0"/>
              </a:rPr>
              <a:t>  - Efeitos do </a:t>
            </a:r>
            <a:r>
              <a:rPr lang="pt-BR" altLang="pt-BR" b="1" dirty="0" err="1">
                <a:latin typeface="Times New Roman" pitchFamily="18" charset="0"/>
                <a:cs typeface="Times New Roman" pitchFamily="18" charset="0"/>
              </a:rPr>
              <a:t>Furosemide</a:t>
            </a:r>
            <a:r>
              <a:rPr lang="pt-BR" altLang="pt-BR" b="1" dirty="0">
                <a:latin typeface="Times New Roman" pitchFamily="18" charset="0"/>
                <a:cs typeface="Times New Roman" pitchFamily="18" charset="0"/>
              </a:rPr>
              <a:t> (natriurético) sobre o balanço hidromineral.</a:t>
            </a:r>
          </a:p>
          <a:p>
            <a:pPr algn="ctr"/>
            <a:endParaRPr lang="pt-BR" altLang="pt-BR" dirty="0"/>
          </a:p>
          <a:p>
            <a:endParaRPr lang="pt-BR" altLang="pt-BR" b="1" dirty="0">
              <a:latin typeface="Times New Roman" pitchFamily="18" charset="0"/>
              <a:cs typeface="Times New Roman" pitchFamily="18" charset="0"/>
            </a:endParaRPr>
          </a:p>
          <a:p>
            <a:endParaRPr lang="pt-BR" altLang="pt-BR" b="1" dirty="0" smtClean="0">
              <a:latin typeface="Times New Roman" pitchFamily="18" charset="0"/>
              <a:cs typeface="Times New Roman" pitchFamily="18" charset="0"/>
            </a:endParaRPr>
          </a:p>
          <a:p>
            <a:endParaRPr lang="pt-BR" altLang="pt-BR" b="1" dirty="0">
              <a:latin typeface="Times New Roman" pitchFamily="18" charset="0"/>
              <a:cs typeface="Times New Roman" pitchFamily="18" charset="0"/>
            </a:endParaRPr>
          </a:p>
          <a:p>
            <a:endParaRPr lang="pt-BR" altLang="pt-BR" b="1" dirty="0">
              <a:latin typeface="Times New Roman" pitchFamily="18" charset="0"/>
              <a:cs typeface="Times New Roman" pitchFamily="18" charset="0"/>
            </a:endParaRPr>
          </a:p>
          <a:p>
            <a:pPr algn="just"/>
            <a:endParaRPr lang="pt-BR" altLang="pt-BR" dirty="0" smtClean="0"/>
          </a:p>
          <a:p>
            <a:pPr algn="just"/>
            <a:endParaRPr lang="pt-BR" altLang="pt-BR" dirty="0"/>
          </a:p>
          <a:p>
            <a:pPr algn="ctr"/>
            <a:endParaRPr lang="pt-BR" altLang="pt-BR" dirty="0"/>
          </a:p>
          <a:p>
            <a:r>
              <a:rPr lang="pt-BR" altLang="pt-BR" dirty="0"/>
              <a:t> </a:t>
            </a:r>
          </a:p>
          <a:p>
            <a:pPr algn="ctr"/>
            <a:endParaRPr lang="pt-BR" b="1" dirty="0"/>
          </a:p>
          <a:p>
            <a:pPr algn="ctr"/>
            <a:r>
              <a:rPr lang="pt-BR" b="1" dirty="0" smtClean="0"/>
              <a:t> </a:t>
            </a:r>
            <a:endParaRPr lang="pt-BR" b="1" dirty="0"/>
          </a:p>
        </p:txBody>
      </p:sp>
    </p:spTree>
    <p:extLst>
      <p:ext uri="{BB962C8B-B14F-4D97-AF65-F5344CB8AC3E}">
        <p14:creationId xmlns:p14="http://schemas.microsoft.com/office/powerpoint/2010/main" val="1775881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7" name="CaixaDeTexto 1"/>
          <p:cNvSpPr txBox="1">
            <a:spLocks noChangeArrowheads="1"/>
          </p:cNvSpPr>
          <p:nvPr/>
        </p:nvSpPr>
        <p:spPr bwMode="auto">
          <a:xfrm>
            <a:off x="1043608" y="535583"/>
            <a:ext cx="7416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800" b="1" u="sng" dirty="0">
                <a:effectLst>
                  <a:outerShdw blurRad="38100" dist="38100" dir="2700000" algn="tl">
                    <a:srgbClr val="000000">
                      <a:alpha val="43137"/>
                    </a:srgbClr>
                  </a:outerShdw>
                </a:effectLst>
                <a:latin typeface="Arial" pitchFamily="34" charset="0"/>
              </a:rPr>
              <a:t>22/04/2020 - Quarta-feira (12</a:t>
            </a:r>
            <a:r>
              <a:rPr lang="pt-BR" altLang="pt-BR" sz="1800" b="1" u="sng" dirty="0">
                <a:effectLst>
                  <a:outerShdw blurRad="38100" dist="38100" dir="2700000" algn="tl">
                    <a:srgbClr val="000000">
                      <a:alpha val="43137"/>
                    </a:srgbClr>
                  </a:outerShdw>
                </a:effectLst>
                <a:latin typeface="Arial" pitchFamily="34" charset="0"/>
                <a:sym typeface="Symbol" pitchFamily="18" charset="2"/>
              </a:rPr>
              <a:t></a:t>
            </a:r>
            <a:r>
              <a:rPr lang="pt-BR" altLang="pt-BR" sz="1800" b="1" u="sng" dirty="0">
                <a:effectLst>
                  <a:outerShdw blurRad="38100" dist="38100" dir="2700000" algn="tl">
                    <a:srgbClr val="000000">
                      <a:alpha val="43137"/>
                    </a:srgbClr>
                  </a:outerShdw>
                </a:effectLst>
                <a:latin typeface="Arial" pitchFamily="34" charset="0"/>
              </a:rPr>
              <a:t> Período)</a:t>
            </a:r>
          </a:p>
          <a:p>
            <a:endParaRPr lang="pt-BR" altLang="pt-BR" sz="1800" dirty="0">
              <a:latin typeface="Arial" pitchFamily="34" charset="0"/>
            </a:endParaRPr>
          </a:p>
          <a:p>
            <a:r>
              <a:rPr lang="pt-BR" altLang="pt-BR" sz="1800" u="sng" dirty="0">
                <a:latin typeface="Arial" pitchFamily="34" charset="0"/>
              </a:rPr>
              <a:t>14:00 – 15:00h:</a:t>
            </a:r>
            <a:r>
              <a:rPr lang="pt-BR" altLang="pt-BR" sz="1800" dirty="0">
                <a:latin typeface="Arial" pitchFamily="34" charset="0"/>
              </a:rPr>
              <a:t> </a:t>
            </a:r>
          </a:p>
          <a:p>
            <a:endParaRPr lang="pt-BR" altLang="pt-BR" sz="1800" dirty="0">
              <a:latin typeface="Arial" pitchFamily="34" charset="0"/>
            </a:endParaRPr>
          </a:p>
          <a:p>
            <a:r>
              <a:rPr lang="pt-BR" altLang="pt-BR" sz="1800" dirty="0">
                <a:latin typeface="Arial" pitchFamily="34" charset="0"/>
              </a:rPr>
              <a:t>Práticas I: - Turmas A e B - Filtração Glomerular e Hemodinâmica Renal- Prática Simulada no Computador - Duração: 1 hora.</a:t>
            </a:r>
          </a:p>
          <a:p>
            <a:endParaRPr lang="pt-BR" altLang="pt-BR" sz="1800" dirty="0">
              <a:latin typeface="Arial" pitchFamily="34" charset="0"/>
            </a:endParaRPr>
          </a:p>
          <a:p>
            <a:r>
              <a:rPr lang="pt-BR" altLang="pt-BR" sz="1800" u="sng" dirty="0">
                <a:latin typeface="Arial" pitchFamily="34" charset="0"/>
              </a:rPr>
              <a:t>15:30 – 18:00h</a:t>
            </a:r>
            <a:r>
              <a:rPr lang="pt-BR" altLang="pt-BR" sz="1800" dirty="0">
                <a:latin typeface="Arial" pitchFamily="34" charset="0"/>
              </a:rPr>
              <a:t>: </a:t>
            </a:r>
          </a:p>
          <a:p>
            <a:endParaRPr lang="pt-BR" altLang="pt-BR" sz="1800" dirty="0">
              <a:latin typeface="Arial" pitchFamily="34" charset="0"/>
            </a:endParaRPr>
          </a:p>
          <a:p>
            <a:r>
              <a:rPr lang="pt-BR" altLang="pt-BR" sz="1800" dirty="0">
                <a:latin typeface="Arial" pitchFamily="34" charset="0"/>
              </a:rPr>
              <a:t>Regulação do Volume e da </a:t>
            </a:r>
            <a:r>
              <a:rPr lang="pt-BR" altLang="pt-BR" sz="1800" dirty="0" err="1">
                <a:latin typeface="Arial" pitchFamily="34" charset="0"/>
              </a:rPr>
              <a:t>Osmolalidade</a:t>
            </a:r>
            <a:r>
              <a:rPr lang="pt-BR" altLang="pt-BR" sz="1800" dirty="0">
                <a:latin typeface="Arial" pitchFamily="34" charset="0"/>
              </a:rPr>
              <a:t> do Meio Interno e Mecanismo de ação de Diuréticos.</a:t>
            </a:r>
          </a:p>
          <a:p>
            <a:r>
              <a:rPr lang="pt-BR" altLang="pt-BR" sz="1800" b="1" dirty="0">
                <a:latin typeface="Arial" pitchFamily="34" charset="0"/>
              </a:rPr>
              <a:t>Docente Responsável: </a:t>
            </a:r>
          </a:p>
          <a:p>
            <a:r>
              <a:rPr lang="pt-BR" altLang="pt-BR" sz="1800" b="1" dirty="0">
                <a:latin typeface="Arial" pitchFamily="34" charset="0"/>
              </a:rPr>
              <a:t>Prática I e  II - Turma B - Profa. Dra. </a:t>
            </a:r>
            <a:r>
              <a:rPr lang="pt-BR" altLang="pt-BR" sz="1800" b="1" dirty="0" err="1">
                <a:latin typeface="Arial" pitchFamily="34" charset="0"/>
              </a:rPr>
              <a:t>Terezila</a:t>
            </a:r>
            <a:r>
              <a:rPr lang="pt-BR" altLang="pt-BR" sz="1800" b="1" dirty="0">
                <a:latin typeface="Arial" pitchFamily="34" charset="0"/>
              </a:rPr>
              <a:t> Machado Coimbra </a:t>
            </a:r>
          </a:p>
          <a:p>
            <a:r>
              <a:rPr lang="pt-BR" altLang="pt-BR" sz="1800" b="1" dirty="0">
                <a:latin typeface="Arial" pitchFamily="34" charset="0"/>
              </a:rPr>
              <a:t>                                      </a:t>
            </a:r>
          </a:p>
          <a:p>
            <a:r>
              <a:rPr lang="pt-BR" altLang="pt-BR" sz="1800" b="1" dirty="0">
                <a:solidFill>
                  <a:srgbClr val="FF0000"/>
                </a:solidFill>
                <a:latin typeface="Arial" pitchFamily="34" charset="0"/>
              </a:rPr>
              <a:t>Prática III - Turma A - Prof. Dr. José Antunes Rodrigues</a:t>
            </a:r>
          </a:p>
          <a:p>
            <a:endParaRPr lang="pt-BR" altLang="pt-BR" sz="1800" dirty="0">
              <a:solidFill>
                <a:srgbClr val="FF0000"/>
              </a:solidFill>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aixaDeTexto 1"/>
          <p:cNvSpPr txBox="1">
            <a:spLocks noChangeArrowheads="1"/>
          </p:cNvSpPr>
          <p:nvPr/>
        </p:nvSpPr>
        <p:spPr bwMode="auto">
          <a:xfrm>
            <a:off x="179388" y="115888"/>
            <a:ext cx="9145140"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800" b="1" u="sng" dirty="0">
                <a:latin typeface="Times New Roman" pitchFamily="18" charset="0"/>
                <a:cs typeface="Times New Roman" pitchFamily="18" charset="0"/>
              </a:rPr>
              <a:t>Prática  III A</a:t>
            </a:r>
            <a:r>
              <a:rPr lang="pt-BR" altLang="pt-BR" sz="1800" b="1" dirty="0">
                <a:latin typeface="Times New Roman" pitchFamily="18" charset="0"/>
                <a:cs typeface="Times New Roman" pitchFamily="18" charset="0"/>
              </a:rPr>
              <a:t>  - </a:t>
            </a:r>
            <a:r>
              <a:rPr lang="pt-BR" altLang="pt-BR" sz="1800" b="1" dirty="0">
                <a:latin typeface="Arial" pitchFamily="34" charset="0"/>
              </a:rPr>
              <a:t>Introdução teórica</a:t>
            </a:r>
            <a:r>
              <a:rPr lang="pt-BR" altLang="pt-BR" sz="1800" dirty="0">
                <a:latin typeface="Arial" pitchFamily="34" charset="0"/>
              </a:rPr>
              <a:t>: </a:t>
            </a:r>
          </a:p>
          <a:p>
            <a:r>
              <a:rPr lang="pt-BR" altLang="pt-BR" sz="1800" b="1" dirty="0">
                <a:latin typeface="Arial" pitchFamily="34" charset="0"/>
              </a:rPr>
              <a:t>Controle neuroendócrino do balanço </a:t>
            </a:r>
            <a:r>
              <a:rPr lang="pt-BR" altLang="pt-BR" sz="1800" b="1" dirty="0" err="1">
                <a:latin typeface="Arial" pitchFamily="34" charset="0"/>
              </a:rPr>
              <a:t>hidro-eletrolítico</a:t>
            </a:r>
            <a:r>
              <a:rPr lang="pt-BR" altLang="pt-BR" sz="1800" b="1" dirty="0">
                <a:latin typeface="Arial" pitchFamily="34" charset="0"/>
              </a:rPr>
              <a:t>.</a:t>
            </a:r>
            <a:endParaRPr lang="pt-BR" altLang="pt-BR" sz="1800" dirty="0">
              <a:latin typeface="Arial" pitchFamily="34" charset="0"/>
            </a:endParaRPr>
          </a:p>
          <a:p>
            <a:endParaRPr lang="pt-BR" altLang="pt-BR" sz="1800" b="1" u="sng" dirty="0">
              <a:latin typeface="Arial" pitchFamily="34" charset="0"/>
            </a:endParaRPr>
          </a:p>
          <a:p>
            <a:r>
              <a:rPr lang="pt-BR" altLang="pt-BR" sz="1800" b="1" u="sng" dirty="0">
                <a:latin typeface="Arial" pitchFamily="34" charset="0"/>
              </a:rPr>
              <a:t>Prática III A</a:t>
            </a:r>
            <a:r>
              <a:rPr lang="pt-BR" altLang="pt-BR" sz="1800" dirty="0">
                <a:latin typeface="Arial" pitchFamily="34" charset="0"/>
              </a:rPr>
              <a:t>: </a:t>
            </a:r>
          </a:p>
          <a:p>
            <a:r>
              <a:rPr lang="pt-BR" altLang="pt-BR" sz="1800" b="1" dirty="0">
                <a:latin typeface="Times New Roman" pitchFamily="18" charset="0"/>
                <a:cs typeface="Times New Roman" pitchFamily="18" charset="0"/>
              </a:rPr>
              <a:t>Efeito da restrição  hídrica sobre o balanço hidromineral.</a:t>
            </a:r>
          </a:p>
          <a:p>
            <a:r>
              <a:rPr lang="pt-BR" altLang="pt-BR" sz="1800" b="1" dirty="0" smtClean="0">
                <a:latin typeface="Arial" pitchFamily="34" charset="0"/>
              </a:rPr>
              <a:t>Ingestão </a:t>
            </a:r>
            <a:r>
              <a:rPr lang="pt-BR" altLang="pt-BR" sz="1800" b="1" dirty="0">
                <a:latin typeface="Arial" pitchFamily="34" charset="0"/>
              </a:rPr>
              <a:t>Hídrica</a:t>
            </a:r>
            <a:r>
              <a:rPr lang="pt-BR" altLang="pt-BR" sz="1800" dirty="0">
                <a:latin typeface="Arial" pitchFamily="34" charset="0"/>
              </a:rPr>
              <a:t>: </a:t>
            </a:r>
          </a:p>
          <a:p>
            <a:r>
              <a:rPr lang="pt-BR" altLang="pt-BR" sz="1800" b="1" dirty="0" smtClean="0">
                <a:latin typeface="Arial" pitchFamily="34" charset="0"/>
              </a:rPr>
              <a:t>1) Animais </a:t>
            </a:r>
            <a:r>
              <a:rPr lang="pt-BR" altLang="pt-BR" sz="1800" b="1" dirty="0">
                <a:latin typeface="Arial" pitchFamily="34" charset="0"/>
              </a:rPr>
              <a:t>submetidos à Privação hídrica por 48 h</a:t>
            </a:r>
            <a:r>
              <a:rPr lang="pt-BR" altLang="pt-BR" sz="1800" dirty="0">
                <a:latin typeface="Arial" pitchFamily="34" charset="0"/>
              </a:rPr>
              <a:t> (</a:t>
            </a:r>
            <a:r>
              <a:rPr lang="pt-BR" altLang="pt-BR" sz="1800" u="sng" dirty="0">
                <a:effectLst>
                  <a:outerShdw blurRad="38100" dist="38100" dir="2700000" algn="tl">
                    <a:srgbClr val="000000">
                      <a:alpha val="43137"/>
                    </a:srgbClr>
                  </a:outerShdw>
                </a:effectLst>
                <a:latin typeface="Arial" pitchFamily="34" charset="0"/>
              </a:rPr>
              <a:t>3 ratos</a:t>
            </a:r>
            <a:r>
              <a:rPr lang="pt-BR" altLang="pt-BR" sz="1800" dirty="0">
                <a:effectLst>
                  <a:outerShdw blurRad="38100" dist="38100" dir="2700000" algn="tl">
                    <a:srgbClr val="000000">
                      <a:alpha val="43137"/>
                    </a:srgbClr>
                  </a:outerShdw>
                </a:effectLst>
                <a:latin typeface="Arial" pitchFamily="34" charset="0"/>
              </a:rPr>
              <a:t>).</a:t>
            </a:r>
          </a:p>
          <a:p>
            <a:r>
              <a:rPr lang="pt-BR" altLang="pt-BR" sz="1800" b="1" dirty="0" smtClean="0">
                <a:latin typeface="Arial" pitchFamily="34" charset="0"/>
              </a:rPr>
              <a:t>2) Controle</a:t>
            </a:r>
            <a:r>
              <a:rPr lang="pt-BR" altLang="pt-BR" sz="1800" dirty="0" smtClean="0">
                <a:latin typeface="Arial" pitchFamily="34" charset="0"/>
              </a:rPr>
              <a:t> </a:t>
            </a:r>
            <a:r>
              <a:rPr lang="pt-BR" altLang="pt-BR" sz="1800" dirty="0">
                <a:latin typeface="Arial" pitchFamily="34" charset="0"/>
              </a:rPr>
              <a:t>(</a:t>
            </a:r>
            <a:r>
              <a:rPr lang="pt-BR" altLang="pt-BR" sz="1800" u="sng" dirty="0">
                <a:latin typeface="Arial" pitchFamily="34" charset="0"/>
              </a:rPr>
              <a:t>3 ratos</a:t>
            </a:r>
            <a:r>
              <a:rPr lang="pt-BR" altLang="pt-BR" sz="1800" dirty="0">
                <a:latin typeface="Arial" pitchFamily="34" charset="0"/>
              </a:rPr>
              <a:t>)  </a:t>
            </a:r>
          </a:p>
          <a:p>
            <a:r>
              <a:rPr lang="pt-BR" altLang="pt-BR" sz="1800" dirty="0" err="1" smtClean="0">
                <a:latin typeface="Arial" pitchFamily="34" charset="0"/>
              </a:rPr>
              <a:t>Obs</a:t>
            </a:r>
            <a:r>
              <a:rPr lang="pt-BR" altLang="pt-BR" sz="1800" dirty="0">
                <a:latin typeface="Arial" pitchFamily="34" charset="0"/>
              </a:rPr>
              <a:t>: Decapitar um (1) rato de cada grupo para determinação </a:t>
            </a:r>
            <a:r>
              <a:rPr lang="pt-BR" altLang="pt-BR" sz="1800" u="sng" dirty="0">
                <a:latin typeface="Arial" pitchFamily="34" charset="0"/>
              </a:rPr>
              <a:t>do [Na</a:t>
            </a:r>
            <a:r>
              <a:rPr lang="pt-BR" altLang="pt-BR" sz="1800" u="sng" baseline="30000" dirty="0">
                <a:latin typeface="Arial" pitchFamily="34" charset="0"/>
              </a:rPr>
              <a:t>+</a:t>
            </a:r>
            <a:r>
              <a:rPr lang="pt-BR" altLang="pt-BR" sz="1800" u="sng" dirty="0">
                <a:latin typeface="Arial" pitchFamily="34" charset="0"/>
              </a:rPr>
              <a:t>], proteína e </a:t>
            </a:r>
            <a:r>
              <a:rPr lang="pt-BR" altLang="pt-BR" sz="1800" u="sng" dirty="0" err="1">
                <a:latin typeface="Arial" pitchFamily="34" charset="0"/>
              </a:rPr>
              <a:t>osmolalidade</a:t>
            </a:r>
            <a:r>
              <a:rPr lang="pt-BR" altLang="pt-BR" sz="1800" u="sng" dirty="0">
                <a:latin typeface="Arial" pitchFamily="34" charset="0"/>
              </a:rPr>
              <a:t> plasmática.</a:t>
            </a:r>
          </a:p>
          <a:p>
            <a:r>
              <a:rPr lang="pt-BR" altLang="pt-BR" sz="1800" b="1" u="sng" dirty="0" smtClean="0">
                <a:latin typeface="Arial" pitchFamily="34" charset="0"/>
              </a:rPr>
              <a:t>Protocolo experimental:</a:t>
            </a:r>
            <a:endParaRPr lang="pt-BR" altLang="pt-BR" sz="1800" b="1" u="sng" dirty="0">
              <a:latin typeface="Arial" pitchFamily="34" charset="0"/>
            </a:endParaRPr>
          </a:p>
          <a:p>
            <a:r>
              <a:rPr lang="pt-BR" altLang="pt-BR" sz="1800" b="1" dirty="0" smtClean="0">
                <a:latin typeface="Arial" pitchFamily="34" charset="0"/>
              </a:rPr>
              <a:t>A - (48 </a:t>
            </a:r>
            <a:r>
              <a:rPr lang="pt-BR" altLang="pt-BR" sz="1800" b="1" dirty="0">
                <a:latin typeface="Arial" pitchFamily="34" charset="0"/>
              </a:rPr>
              <a:t>horas antes):</a:t>
            </a:r>
            <a:r>
              <a:rPr lang="pt-BR" altLang="pt-BR" sz="1800" dirty="0">
                <a:latin typeface="Arial" pitchFamily="34" charset="0"/>
              </a:rPr>
              <a:t> Pesar animais; determinar hematócrito e colocar os animais em gaiolas (dois sem água + alimento; 2 outros com água e alimento).</a:t>
            </a:r>
          </a:p>
          <a:p>
            <a:r>
              <a:rPr lang="pt-BR" altLang="pt-BR" sz="1800" b="1" dirty="0" smtClean="0">
                <a:latin typeface="Arial" pitchFamily="34" charset="0"/>
              </a:rPr>
              <a:t>B - </a:t>
            </a:r>
            <a:r>
              <a:rPr lang="pt-BR" altLang="pt-BR" sz="1800" dirty="0" smtClean="0">
                <a:latin typeface="Arial" pitchFamily="34" charset="0"/>
              </a:rPr>
              <a:t>Determinar</a:t>
            </a:r>
            <a:r>
              <a:rPr lang="pt-BR" altLang="pt-BR" sz="1800" dirty="0">
                <a:latin typeface="Arial" pitchFamily="34" charset="0"/>
              </a:rPr>
              <a:t>, </a:t>
            </a:r>
            <a:r>
              <a:rPr lang="pt-BR" altLang="pt-BR" sz="1800" b="1" dirty="0">
                <a:latin typeface="Arial" pitchFamily="34" charset="0"/>
              </a:rPr>
              <a:t>no dia do experimento</a:t>
            </a:r>
            <a:r>
              <a:rPr lang="pt-BR" altLang="pt-BR" sz="1800" dirty="0">
                <a:latin typeface="Arial" pitchFamily="34" charset="0"/>
              </a:rPr>
              <a:t>, </a:t>
            </a:r>
            <a:r>
              <a:rPr lang="pt-BR" altLang="pt-BR" sz="1800" b="1" dirty="0">
                <a:latin typeface="Arial" pitchFamily="34" charset="0"/>
              </a:rPr>
              <a:t>o peso do rato e o hematócrito.</a:t>
            </a:r>
            <a:endParaRPr lang="pt-BR" altLang="pt-BR" sz="1800" dirty="0">
              <a:latin typeface="Arial" pitchFamily="34" charset="0"/>
            </a:endParaRPr>
          </a:p>
          <a:p>
            <a:r>
              <a:rPr lang="pt-BR" altLang="pt-BR" sz="1800" b="1" dirty="0">
                <a:latin typeface="Arial" pitchFamily="34" charset="0"/>
              </a:rPr>
              <a:t>C</a:t>
            </a:r>
            <a:r>
              <a:rPr lang="pt-BR" altLang="pt-BR" sz="1800" b="1" dirty="0" smtClean="0">
                <a:latin typeface="Arial" pitchFamily="34" charset="0"/>
              </a:rPr>
              <a:t> - </a:t>
            </a:r>
            <a:r>
              <a:rPr lang="pt-BR" altLang="pt-BR" sz="1800" dirty="0" smtClean="0">
                <a:latin typeface="Arial" pitchFamily="34" charset="0"/>
              </a:rPr>
              <a:t>A </a:t>
            </a:r>
            <a:r>
              <a:rPr lang="pt-BR" altLang="pt-BR" sz="1800" dirty="0">
                <a:latin typeface="Arial" pitchFamily="34" charset="0"/>
              </a:rPr>
              <a:t>seguir, oferecer água aos animais e </a:t>
            </a:r>
            <a:r>
              <a:rPr lang="pt-BR" altLang="pt-BR" sz="1800" b="1" dirty="0">
                <a:latin typeface="Arial" pitchFamily="34" charset="0"/>
              </a:rPr>
              <a:t>determinar a ingestão hídrica em períodos de 15 min durante 2 horas.</a:t>
            </a:r>
          </a:p>
          <a:p>
            <a:r>
              <a:rPr lang="pt-BR" altLang="pt-BR" sz="1800" dirty="0" smtClean="0">
                <a:latin typeface="Arial" pitchFamily="34" charset="0"/>
              </a:rPr>
              <a:t>	</a:t>
            </a:r>
            <a:r>
              <a:rPr lang="pt-BR" altLang="pt-BR" sz="1800" b="1" dirty="0" smtClean="0">
                <a:latin typeface="Arial" pitchFamily="34" charset="0"/>
              </a:rPr>
              <a:t>C1 - </a:t>
            </a:r>
            <a:r>
              <a:rPr lang="pt-BR" altLang="pt-BR" sz="1800" dirty="0" smtClean="0">
                <a:latin typeface="Arial" pitchFamily="34" charset="0"/>
              </a:rPr>
              <a:t>Nos </a:t>
            </a:r>
            <a:r>
              <a:rPr lang="pt-BR" altLang="pt-BR" sz="1800" dirty="0">
                <a:latin typeface="Arial" pitchFamily="34" charset="0"/>
              </a:rPr>
              <a:t>primeiros 60 min </a:t>
            </a:r>
            <a:r>
              <a:rPr lang="pt-BR" altLang="pt-BR" sz="1800" b="1" dirty="0">
                <a:latin typeface="Arial" pitchFamily="34" charset="0"/>
              </a:rPr>
              <a:t>oferecer apenas água</a:t>
            </a:r>
            <a:r>
              <a:rPr lang="pt-BR" altLang="pt-BR" sz="1800" dirty="0">
                <a:latin typeface="Arial" pitchFamily="34" charset="0"/>
              </a:rPr>
              <a:t>. </a:t>
            </a:r>
          </a:p>
          <a:p>
            <a:r>
              <a:rPr lang="pt-BR" altLang="pt-BR" sz="1800" b="1" dirty="0" smtClean="0">
                <a:latin typeface="Arial" pitchFamily="34" charset="0"/>
              </a:rPr>
              <a:t>C2 -</a:t>
            </a:r>
            <a:r>
              <a:rPr lang="pt-BR" altLang="pt-BR" sz="1800" dirty="0" smtClean="0">
                <a:latin typeface="Arial" pitchFamily="34" charset="0"/>
              </a:rPr>
              <a:t> No </a:t>
            </a:r>
            <a:r>
              <a:rPr lang="pt-BR" altLang="pt-BR" sz="1800" dirty="0">
                <a:latin typeface="Arial" pitchFamily="34" charset="0"/>
              </a:rPr>
              <a:t>período de 60-120 min </a:t>
            </a:r>
            <a:r>
              <a:rPr lang="pt-BR" altLang="pt-BR" sz="1800" b="1" dirty="0">
                <a:latin typeface="Arial" pitchFamily="34" charset="0"/>
              </a:rPr>
              <a:t>oferecer água e </a:t>
            </a:r>
            <a:r>
              <a:rPr lang="pt-BR" altLang="pt-BR" sz="1800" b="1" dirty="0" err="1">
                <a:latin typeface="Arial" pitchFamily="34" charset="0"/>
              </a:rPr>
              <a:t>NaCl</a:t>
            </a:r>
            <a:r>
              <a:rPr lang="pt-BR" altLang="pt-BR" sz="1800" b="1" dirty="0">
                <a:latin typeface="Arial" pitchFamily="34" charset="0"/>
              </a:rPr>
              <a:t> 0.3M</a:t>
            </a:r>
            <a:r>
              <a:rPr lang="pt-BR" altLang="pt-BR" sz="1800" dirty="0">
                <a:latin typeface="Arial" pitchFamily="34" charset="0"/>
              </a:rPr>
              <a:t>.</a:t>
            </a:r>
          </a:p>
          <a:p>
            <a:r>
              <a:rPr lang="pt-BR" altLang="pt-BR" sz="1800" b="1" dirty="0" smtClean="0">
                <a:latin typeface="Arial" pitchFamily="34" charset="0"/>
              </a:rPr>
              <a:t>D - </a:t>
            </a:r>
            <a:r>
              <a:rPr lang="pt-BR" altLang="pt-BR" sz="1800" dirty="0" smtClean="0">
                <a:latin typeface="Arial" pitchFamily="34" charset="0"/>
              </a:rPr>
              <a:t>Sacrificar </a:t>
            </a:r>
            <a:r>
              <a:rPr lang="pt-BR" altLang="pt-BR" sz="1800" dirty="0">
                <a:latin typeface="Arial" pitchFamily="34" charset="0"/>
              </a:rPr>
              <a:t>os animais para a coleta de sangue (hematócrito, proteínas </a:t>
            </a:r>
            <a:r>
              <a:rPr lang="pt-BR" altLang="pt-BR" sz="1800" dirty="0" err="1">
                <a:latin typeface="Arial" pitchFamily="34" charset="0"/>
              </a:rPr>
              <a:t>plasmaticas</a:t>
            </a:r>
            <a:r>
              <a:rPr lang="pt-BR" altLang="pt-BR" sz="1800" dirty="0" smtClean="0">
                <a:latin typeface="Arial" pitchFamily="34" charset="0"/>
              </a:rPr>
              <a:t>).</a:t>
            </a:r>
            <a:endParaRPr lang="pt-BR" altLang="pt-BR" sz="1800" b="1" dirty="0" smtClean="0">
              <a:latin typeface="Arial" pitchFamily="34" charset="0"/>
            </a:endParaRPr>
          </a:p>
          <a:p>
            <a:r>
              <a:rPr lang="pt-BR" altLang="pt-BR" sz="1800" b="1" dirty="0">
                <a:latin typeface="Arial" pitchFamily="34" charset="0"/>
              </a:rPr>
              <a:t>E</a:t>
            </a:r>
            <a:r>
              <a:rPr lang="pt-BR" altLang="pt-BR" sz="1800" b="1" dirty="0" smtClean="0">
                <a:latin typeface="Arial" pitchFamily="34" charset="0"/>
              </a:rPr>
              <a:t> -</a:t>
            </a:r>
            <a:r>
              <a:rPr lang="pt-BR" altLang="pt-BR" sz="1800" dirty="0" smtClean="0">
                <a:latin typeface="Arial" pitchFamily="34" charset="0"/>
              </a:rPr>
              <a:t> </a:t>
            </a:r>
            <a:r>
              <a:rPr lang="pt-BR" altLang="pt-BR" sz="1800" dirty="0">
                <a:latin typeface="Arial" pitchFamily="34" charset="0"/>
              </a:rPr>
              <a:t>Pode fazer a perfusão do </a:t>
            </a:r>
            <a:r>
              <a:rPr lang="pt-BR" altLang="pt-BR" sz="1800" dirty="0" err="1">
                <a:latin typeface="Arial" pitchFamily="34" charset="0"/>
              </a:rPr>
              <a:t>cerebro</a:t>
            </a:r>
            <a:r>
              <a:rPr lang="pt-BR" altLang="pt-BR" sz="1800" dirty="0">
                <a:latin typeface="Arial" pitchFamily="34" charset="0"/>
              </a:rPr>
              <a:t> em dois outros animais de cada grupo experimental. de 2 animais</a:t>
            </a:r>
            <a:r>
              <a:rPr lang="pt-BR" altLang="pt-BR" sz="1800" dirty="0" smtClean="0">
                <a:latin typeface="Arial" pitchFamily="34" charset="0"/>
              </a:rPr>
              <a:t>.</a:t>
            </a:r>
          </a:p>
          <a:p>
            <a:r>
              <a:rPr lang="pt-BR" altLang="pt-BR" sz="1800" b="1" dirty="0" smtClean="0">
                <a:latin typeface="Arial" pitchFamily="34" charset="0"/>
              </a:rPr>
              <a:t>F -</a:t>
            </a:r>
            <a:r>
              <a:rPr lang="pt-BR" altLang="pt-BR" sz="1800" dirty="0" smtClean="0">
                <a:latin typeface="Arial" pitchFamily="34" charset="0"/>
              </a:rPr>
              <a:t>Fazer  </a:t>
            </a:r>
            <a:r>
              <a:rPr lang="pt-BR" altLang="pt-BR" sz="1800" dirty="0">
                <a:latin typeface="Arial" pitchFamily="34" charset="0"/>
              </a:rPr>
              <a:t>os gráficos com os resultados obtidos.</a:t>
            </a:r>
          </a:p>
          <a:p>
            <a:r>
              <a:rPr lang="pt-BR" altLang="pt-BR" sz="1800" b="1" dirty="0">
                <a:latin typeface="Arial" pitchFamily="34" charset="0"/>
              </a:rPr>
              <a:t>Maria </a:t>
            </a:r>
            <a:r>
              <a:rPr lang="pt-BR" altLang="pt-BR" sz="1800" b="1" dirty="0" err="1">
                <a:latin typeface="Arial" pitchFamily="34" charset="0"/>
              </a:rPr>
              <a:t>Valci</a:t>
            </a:r>
            <a:r>
              <a:rPr lang="pt-BR" altLang="pt-BR" sz="1800" b="1" dirty="0">
                <a:latin typeface="Arial" pitchFamily="34" charset="0"/>
              </a:rPr>
              <a:t> – Susana – Milene </a:t>
            </a:r>
            <a:endParaRPr lang="pt-BR" altLang="pt-BR" sz="1800" dirty="0">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spd="slow" advTm="3296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86E5DF78-5C50-FE43-BD02-9637C531450A}"/>
              </a:ext>
            </a:extLst>
          </p:cNvPr>
          <p:cNvSpPr txBox="1"/>
          <p:nvPr/>
        </p:nvSpPr>
        <p:spPr>
          <a:xfrm>
            <a:off x="293688" y="176213"/>
            <a:ext cx="2178050" cy="1308100"/>
          </a:xfrm>
          <a:prstGeom prst="rect">
            <a:avLst/>
          </a:prstGeom>
          <a:solidFill>
            <a:schemeClr val="bg1">
              <a:lumMod val="95000"/>
            </a:schemeClr>
          </a:solidFill>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sz="1400" b="1">
                <a:solidFill>
                  <a:srgbClr val="0432FF"/>
                </a:solidFill>
                <a:latin typeface="Arial" pitchFamily="34" charset="0"/>
              </a:rPr>
              <a:t>AULA PRÁTICA: </a:t>
            </a:r>
          </a:p>
          <a:p>
            <a:pPr algn="ctr"/>
            <a:endParaRPr lang="pt-BR" sz="900" b="1">
              <a:solidFill>
                <a:srgbClr val="0432FF"/>
              </a:solidFill>
              <a:latin typeface="Arial" pitchFamily="34" charset="0"/>
            </a:endParaRPr>
          </a:p>
          <a:p>
            <a:pPr algn="ctr"/>
            <a:r>
              <a:rPr lang="pt-BR" sz="1400" b="1">
                <a:solidFill>
                  <a:srgbClr val="0432FF"/>
                </a:solidFill>
                <a:latin typeface="Arial" pitchFamily="34" charset="0"/>
              </a:rPr>
              <a:t>EFEITO DA RESTRIÇÃO HÍDRICA </a:t>
            </a:r>
          </a:p>
          <a:p>
            <a:pPr algn="ctr"/>
            <a:r>
              <a:rPr lang="pt-BR" sz="1400" b="1">
                <a:solidFill>
                  <a:srgbClr val="0432FF"/>
                </a:solidFill>
                <a:latin typeface="Arial" pitchFamily="34" charset="0"/>
              </a:rPr>
              <a:t>SOBRE O BALANÇO HIDROMINERAL</a:t>
            </a:r>
          </a:p>
        </p:txBody>
      </p:sp>
      <p:sp>
        <p:nvSpPr>
          <p:cNvPr id="74754" name="CaixaDeTexto 11"/>
          <p:cNvSpPr txBox="1">
            <a:spLocks noChangeArrowheads="1"/>
          </p:cNvSpPr>
          <p:nvPr/>
        </p:nvSpPr>
        <p:spPr bwMode="auto">
          <a:xfrm>
            <a:off x="3622675" y="192088"/>
            <a:ext cx="1916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Pesar animais (ratos)</a:t>
            </a:r>
          </a:p>
        </p:txBody>
      </p:sp>
      <p:cxnSp>
        <p:nvCxnSpPr>
          <p:cNvPr id="14" name="Conector de Seta Reta 13">
            <a:extLst>
              <a:ext uri="{FF2B5EF4-FFF2-40B4-BE49-F238E27FC236}">
                <a16:creationId xmlns:a16="http://schemas.microsoft.com/office/drawing/2014/main" xmlns="" id="{1CE734AA-FC39-7E49-89C0-3341E4C0669E}"/>
              </a:ext>
            </a:extLst>
          </p:cNvPr>
          <p:cNvCxnSpPr>
            <a:cxnSpLocks/>
          </p:cNvCxnSpPr>
          <p:nvPr/>
        </p:nvCxnSpPr>
        <p:spPr>
          <a:xfrm>
            <a:off x="4572000" y="508000"/>
            <a:ext cx="0" cy="10064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4756" name="CaixaDeTexto 15"/>
          <p:cNvSpPr txBox="1">
            <a:spLocks noChangeArrowheads="1"/>
          </p:cNvSpPr>
          <p:nvPr/>
        </p:nvSpPr>
        <p:spPr bwMode="auto">
          <a:xfrm>
            <a:off x="4670425" y="530225"/>
            <a:ext cx="34305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600">
                <a:latin typeface="Arial" pitchFamily="34" charset="0"/>
              </a:rPr>
              <a:t>Grupo controle: Água </a:t>
            </a:r>
            <a:r>
              <a:rPr lang="pt-BR" altLang="pt-BR" sz="1600" i="1">
                <a:latin typeface="Arial" pitchFamily="34" charset="0"/>
              </a:rPr>
              <a:t>ad libitum</a:t>
            </a:r>
          </a:p>
          <a:p>
            <a:pPr algn="ctr"/>
            <a:r>
              <a:rPr lang="pt-BR" altLang="pt-BR" sz="1600">
                <a:latin typeface="Arial" pitchFamily="34" charset="0"/>
              </a:rPr>
              <a:t>ou</a:t>
            </a:r>
          </a:p>
          <a:p>
            <a:r>
              <a:rPr lang="pt-BR" altLang="pt-BR" sz="1600">
                <a:latin typeface="Arial" pitchFamily="34" charset="0"/>
              </a:rPr>
              <a:t>Grupo Privação hídrica</a:t>
            </a:r>
          </a:p>
        </p:txBody>
      </p:sp>
      <p:sp>
        <p:nvSpPr>
          <p:cNvPr id="74757" name="CaixaDeTexto 16"/>
          <p:cNvSpPr txBox="1">
            <a:spLocks noChangeArrowheads="1"/>
          </p:cNvSpPr>
          <p:nvPr/>
        </p:nvSpPr>
        <p:spPr bwMode="auto">
          <a:xfrm>
            <a:off x="3946525" y="685800"/>
            <a:ext cx="527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600">
                <a:solidFill>
                  <a:srgbClr val="0432FF"/>
                </a:solidFill>
                <a:latin typeface="Arial" pitchFamily="34" charset="0"/>
              </a:rPr>
              <a:t>48h</a:t>
            </a:r>
          </a:p>
        </p:txBody>
      </p:sp>
      <p:sp>
        <p:nvSpPr>
          <p:cNvPr id="18" name="CaixaDeTexto 17">
            <a:extLst>
              <a:ext uri="{FF2B5EF4-FFF2-40B4-BE49-F238E27FC236}">
                <a16:creationId xmlns:a16="http://schemas.microsoft.com/office/drawing/2014/main" xmlns="" id="{586F4E13-A2AD-EF42-9441-64854A36A73B}"/>
              </a:ext>
            </a:extLst>
          </p:cNvPr>
          <p:cNvSpPr txBox="1"/>
          <p:nvPr/>
        </p:nvSpPr>
        <p:spPr>
          <a:xfrm>
            <a:off x="3392488" y="1573213"/>
            <a:ext cx="2325687" cy="369887"/>
          </a:xfrm>
          <a:prstGeom prst="rect">
            <a:avLst/>
          </a:prstGeom>
          <a:solidFill>
            <a:schemeClr val="bg1">
              <a:lumMod val="95000"/>
            </a:schemeClr>
          </a:solidFill>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sz="1800" b="1">
                <a:latin typeface="Arial" pitchFamily="34" charset="0"/>
              </a:rPr>
              <a:t>Dia do experimento</a:t>
            </a:r>
            <a:endParaRPr lang="pt-BR" sz="1800">
              <a:latin typeface="Arial" pitchFamily="34" charset="0"/>
            </a:endParaRPr>
          </a:p>
        </p:txBody>
      </p:sp>
      <p:sp>
        <p:nvSpPr>
          <p:cNvPr id="74759" name="CaixaDeTexto 20"/>
          <p:cNvSpPr txBox="1">
            <a:spLocks noChangeArrowheads="1"/>
          </p:cNvSpPr>
          <p:nvPr/>
        </p:nvSpPr>
        <p:spPr bwMode="auto">
          <a:xfrm>
            <a:off x="3800475" y="2001838"/>
            <a:ext cx="14493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Peso corporal</a:t>
            </a:r>
          </a:p>
          <a:p>
            <a:pPr algn="ctr"/>
            <a:r>
              <a:rPr lang="pt-BR" altLang="pt-BR" sz="1600">
                <a:latin typeface="Arial" pitchFamily="34" charset="0"/>
              </a:rPr>
              <a:t>Hematócrito</a:t>
            </a:r>
          </a:p>
        </p:txBody>
      </p:sp>
      <p:cxnSp>
        <p:nvCxnSpPr>
          <p:cNvPr id="9" name="Conector de Seta Reta 8">
            <a:extLst>
              <a:ext uri="{FF2B5EF4-FFF2-40B4-BE49-F238E27FC236}">
                <a16:creationId xmlns:a16="http://schemas.microsoft.com/office/drawing/2014/main" xmlns="" id="{90646349-3B66-5E4B-9A43-2A025B962C3D}"/>
              </a:ext>
            </a:extLst>
          </p:cNvPr>
          <p:cNvCxnSpPr>
            <a:cxnSpLocks/>
          </p:cNvCxnSpPr>
          <p:nvPr/>
        </p:nvCxnSpPr>
        <p:spPr>
          <a:xfrm>
            <a:off x="4587875" y="2606675"/>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4761" name="CaixaDeTexto 12"/>
          <p:cNvSpPr txBox="1">
            <a:spLocks noChangeArrowheads="1"/>
          </p:cNvSpPr>
          <p:nvPr/>
        </p:nvSpPr>
        <p:spPr bwMode="auto">
          <a:xfrm>
            <a:off x="3276600" y="3128963"/>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Reapresentação de </a:t>
            </a:r>
            <a:r>
              <a:rPr lang="pt-BR" altLang="pt-BR" sz="1600" b="1">
                <a:solidFill>
                  <a:srgbClr val="00B050"/>
                </a:solidFill>
                <a:latin typeface="Arial" pitchFamily="34" charset="0"/>
              </a:rPr>
              <a:t>água</a:t>
            </a:r>
            <a:r>
              <a:rPr lang="pt-BR" altLang="pt-BR" sz="1600">
                <a:solidFill>
                  <a:srgbClr val="00B050"/>
                </a:solidFill>
                <a:latin typeface="Arial" pitchFamily="34" charset="0"/>
              </a:rPr>
              <a:t> </a:t>
            </a:r>
          </a:p>
        </p:txBody>
      </p:sp>
      <p:cxnSp>
        <p:nvCxnSpPr>
          <p:cNvPr id="15" name="Conector de Seta Reta 14">
            <a:extLst>
              <a:ext uri="{FF2B5EF4-FFF2-40B4-BE49-F238E27FC236}">
                <a16:creationId xmlns:a16="http://schemas.microsoft.com/office/drawing/2014/main" xmlns="" id="{143B21CC-CCDB-DA48-B795-04CEEA0395B1}"/>
              </a:ext>
            </a:extLst>
          </p:cNvPr>
          <p:cNvCxnSpPr>
            <a:cxnSpLocks/>
          </p:cNvCxnSpPr>
          <p:nvPr/>
        </p:nvCxnSpPr>
        <p:spPr>
          <a:xfrm>
            <a:off x="4584700" y="3481388"/>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4763" name="CaixaDeTexto 18"/>
          <p:cNvSpPr txBox="1">
            <a:spLocks noChangeArrowheads="1"/>
          </p:cNvSpPr>
          <p:nvPr/>
        </p:nvSpPr>
        <p:spPr bwMode="auto">
          <a:xfrm>
            <a:off x="2259013" y="4003675"/>
            <a:ext cx="459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Determinação da ingestão hídrica a cada 15 min</a:t>
            </a:r>
          </a:p>
        </p:txBody>
      </p:sp>
      <p:sp>
        <p:nvSpPr>
          <p:cNvPr id="74764" name="CaixaDeTexto 19"/>
          <p:cNvSpPr txBox="1">
            <a:spLocks noChangeArrowheads="1"/>
          </p:cNvSpPr>
          <p:nvPr/>
        </p:nvSpPr>
        <p:spPr bwMode="auto">
          <a:xfrm>
            <a:off x="3706813" y="4427538"/>
            <a:ext cx="742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600">
                <a:solidFill>
                  <a:srgbClr val="0432FF"/>
                </a:solidFill>
                <a:latin typeface="Arial" pitchFamily="34" charset="0"/>
              </a:rPr>
              <a:t>60min</a:t>
            </a:r>
          </a:p>
        </p:txBody>
      </p:sp>
      <p:cxnSp>
        <p:nvCxnSpPr>
          <p:cNvPr id="22" name="Conector de Seta Reta 21">
            <a:extLst>
              <a:ext uri="{FF2B5EF4-FFF2-40B4-BE49-F238E27FC236}">
                <a16:creationId xmlns:a16="http://schemas.microsoft.com/office/drawing/2014/main" xmlns="" id="{98779967-48BD-A340-8A3E-C640DDD17C62}"/>
              </a:ext>
            </a:extLst>
          </p:cNvPr>
          <p:cNvCxnSpPr>
            <a:cxnSpLocks/>
          </p:cNvCxnSpPr>
          <p:nvPr/>
        </p:nvCxnSpPr>
        <p:spPr>
          <a:xfrm>
            <a:off x="4600575" y="4400550"/>
            <a:ext cx="0" cy="5413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4766" name="CaixaDeTexto 22"/>
          <p:cNvSpPr txBox="1">
            <a:spLocks noChangeArrowheads="1"/>
          </p:cNvSpPr>
          <p:nvPr/>
        </p:nvSpPr>
        <p:spPr bwMode="auto">
          <a:xfrm>
            <a:off x="1524000" y="5322888"/>
            <a:ext cx="6138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Determinação da ingestão hídrica e de  NaCl 0,3M a cada 15 min</a:t>
            </a:r>
          </a:p>
        </p:txBody>
      </p:sp>
      <p:sp>
        <p:nvSpPr>
          <p:cNvPr id="74767" name="CaixaDeTexto 23"/>
          <p:cNvSpPr txBox="1">
            <a:spLocks noChangeArrowheads="1"/>
          </p:cNvSpPr>
          <p:nvPr/>
        </p:nvSpPr>
        <p:spPr bwMode="auto">
          <a:xfrm>
            <a:off x="2259013" y="4937125"/>
            <a:ext cx="467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Mantém</a:t>
            </a:r>
            <a:r>
              <a:rPr lang="pt-BR" altLang="pt-BR" sz="1600">
                <a:solidFill>
                  <a:srgbClr val="00B050"/>
                </a:solidFill>
                <a:latin typeface="Arial" pitchFamily="34" charset="0"/>
              </a:rPr>
              <a:t>  </a:t>
            </a:r>
            <a:r>
              <a:rPr lang="pt-BR" altLang="pt-BR" sz="1600" b="1">
                <a:solidFill>
                  <a:srgbClr val="00B050"/>
                </a:solidFill>
                <a:latin typeface="Arial" pitchFamily="34" charset="0"/>
              </a:rPr>
              <a:t>água</a:t>
            </a:r>
            <a:r>
              <a:rPr lang="pt-BR" altLang="pt-BR" sz="1600">
                <a:solidFill>
                  <a:srgbClr val="00B050"/>
                </a:solidFill>
                <a:latin typeface="Arial" pitchFamily="34" charset="0"/>
              </a:rPr>
              <a:t> </a:t>
            </a:r>
            <a:r>
              <a:rPr lang="pt-BR" altLang="pt-BR" sz="1600">
                <a:latin typeface="Arial" pitchFamily="34" charset="0"/>
              </a:rPr>
              <a:t>e apresenta, também, </a:t>
            </a:r>
            <a:r>
              <a:rPr lang="pt-BR" altLang="pt-BR" sz="1600" b="1">
                <a:solidFill>
                  <a:srgbClr val="00B050"/>
                </a:solidFill>
                <a:latin typeface="Arial" pitchFamily="34" charset="0"/>
              </a:rPr>
              <a:t>NaCl 0,3M </a:t>
            </a:r>
          </a:p>
        </p:txBody>
      </p:sp>
      <p:sp>
        <p:nvSpPr>
          <p:cNvPr id="74768" name="CaixaDeTexto 24"/>
          <p:cNvSpPr txBox="1">
            <a:spLocks noChangeArrowheads="1"/>
          </p:cNvSpPr>
          <p:nvPr/>
        </p:nvSpPr>
        <p:spPr bwMode="auto">
          <a:xfrm>
            <a:off x="3698875" y="5795963"/>
            <a:ext cx="742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1600">
                <a:solidFill>
                  <a:srgbClr val="0432FF"/>
                </a:solidFill>
                <a:latin typeface="Arial" pitchFamily="34" charset="0"/>
              </a:rPr>
              <a:t>60min</a:t>
            </a:r>
          </a:p>
        </p:txBody>
      </p:sp>
      <p:cxnSp>
        <p:nvCxnSpPr>
          <p:cNvPr id="26" name="Conector de Seta Reta 25">
            <a:extLst>
              <a:ext uri="{FF2B5EF4-FFF2-40B4-BE49-F238E27FC236}">
                <a16:creationId xmlns:a16="http://schemas.microsoft.com/office/drawing/2014/main" xmlns="" id="{D673F63A-0CE9-594A-BBFB-AB552213B7CD}"/>
              </a:ext>
            </a:extLst>
          </p:cNvPr>
          <p:cNvCxnSpPr>
            <a:cxnSpLocks/>
          </p:cNvCxnSpPr>
          <p:nvPr/>
        </p:nvCxnSpPr>
        <p:spPr>
          <a:xfrm>
            <a:off x="4592638" y="5768975"/>
            <a:ext cx="0" cy="53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4770" name="CaixaDeTexto 26"/>
          <p:cNvSpPr txBox="1">
            <a:spLocks noChangeArrowheads="1"/>
          </p:cNvSpPr>
          <p:nvPr/>
        </p:nvSpPr>
        <p:spPr bwMode="auto">
          <a:xfrm>
            <a:off x="606425" y="6330950"/>
            <a:ext cx="7997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1600">
                <a:latin typeface="Arial" pitchFamily="34" charset="0"/>
              </a:rPr>
              <a:t>Eutanásia e coleta de sangue (Determinação de hematócrito e proteínas plasmáticas)</a:t>
            </a: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550"/>
    </mc:Choice>
    <mc:Fallback xmlns="">
      <p:transition spd="slow" advTm="9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2163763"/>
            <a:ext cx="8678863"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8" name="CaixaDeTexto 1"/>
          <p:cNvSpPr txBox="1">
            <a:spLocks noChangeArrowheads="1"/>
          </p:cNvSpPr>
          <p:nvPr/>
        </p:nvSpPr>
        <p:spPr bwMode="auto">
          <a:xfrm>
            <a:off x="1835150" y="2082800"/>
            <a:ext cx="3097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2000">
                <a:latin typeface="Arial" pitchFamily="34" charset="0"/>
              </a:rPr>
              <a:t>Ingestão de água</a:t>
            </a:r>
          </a:p>
        </p:txBody>
      </p:sp>
      <p:sp>
        <p:nvSpPr>
          <p:cNvPr id="75779" name="CaixaDeTexto 3"/>
          <p:cNvSpPr txBox="1">
            <a:spLocks noChangeArrowheads="1"/>
          </p:cNvSpPr>
          <p:nvPr/>
        </p:nvSpPr>
        <p:spPr bwMode="auto">
          <a:xfrm>
            <a:off x="4140200" y="2092325"/>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2000">
                <a:latin typeface="Arial" pitchFamily="34" charset="0"/>
              </a:rPr>
              <a:t>Ingestão de salina</a:t>
            </a:r>
          </a:p>
        </p:txBody>
      </p:sp>
      <p:sp>
        <p:nvSpPr>
          <p:cNvPr id="75780" name="CaixaDeTexto 2"/>
          <p:cNvSpPr txBox="1">
            <a:spLocks noChangeArrowheads="1"/>
          </p:cNvSpPr>
          <p:nvPr/>
        </p:nvSpPr>
        <p:spPr bwMode="auto">
          <a:xfrm>
            <a:off x="827088" y="260350"/>
            <a:ext cx="82819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pt-BR" altLang="pt-BR" sz="2400" b="1">
                <a:solidFill>
                  <a:srgbClr val="0432FF"/>
                </a:solidFill>
                <a:latin typeface="Times New Roman" pitchFamily="18" charset="0"/>
                <a:cs typeface="Times New Roman" pitchFamily="18" charset="0"/>
              </a:rPr>
              <a:t>Efeitos da restrição  hídrica sobre o balanço hidromineral.</a:t>
            </a:r>
          </a:p>
          <a:p>
            <a:pPr algn="ctr"/>
            <a:endParaRPr lang="pt-BR" altLang="pt-BR" sz="2400" b="1">
              <a:latin typeface="Arial" pitchFamily="34" charset="0"/>
            </a:endParaRPr>
          </a:p>
          <a:p>
            <a:pPr algn="ctr"/>
            <a:r>
              <a:rPr lang="pt-BR" altLang="pt-BR" sz="2400" b="1">
                <a:latin typeface="Arial" pitchFamily="34" charset="0"/>
              </a:rPr>
              <a:t>Ingestão Hídrica</a:t>
            </a:r>
            <a:r>
              <a:rPr lang="pt-BR" altLang="pt-BR" sz="2400">
                <a:latin typeface="Arial" pitchFamily="34" charset="0"/>
              </a:rPr>
              <a:t>: </a:t>
            </a:r>
          </a:p>
          <a:p>
            <a:endParaRPr lang="pt-BR" altLang="pt-BR" sz="2000">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049"/>
    </mc:Choice>
    <mc:Fallback xmlns="">
      <p:transition spd="slow" advTm="16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065213"/>
            <a:ext cx="4397375" cy="26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313" y="1106488"/>
            <a:ext cx="4397375" cy="26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675" y="3884613"/>
            <a:ext cx="4427538" cy="26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7763" y="3813175"/>
            <a:ext cx="4084637"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9" name="CaixaDeTexto 1"/>
          <p:cNvSpPr txBox="1">
            <a:spLocks noChangeArrowheads="1"/>
          </p:cNvSpPr>
          <p:nvPr/>
        </p:nvSpPr>
        <p:spPr bwMode="auto">
          <a:xfrm>
            <a:off x="1116013" y="188913"/>
            <a:ext cx="691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pt-BR" altLang="pt-BR" sz="2000" b="1">
                <a:solidFill>
                  <a:srgbClr val="0432FF"/>
                </a:solidFill>
                <a:latin typeface="Times New Roman" pitchFamily="18" charset="0"/>
                <a:cs typeface="Times New Roman" pitchFamily="18" charset="0"/>
              </a:rPr>
              <a:t>Efeitos da restrição  hídrica sobre o balanço hidromineral</a:t>
            </a:r>
            <a:endParaRPr lang="pt-BR" altLang="pt-BR" sz="2000">
              <a:solidFill>
                <a:srgbClr val="0432FF"/>
              </a:solidFill>
              <a:latin typeface="Arial"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757"/>
    </mc:Choice>
    <mc:Fallback xmlns="">
      <p:transition spd="slow" advTm="1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Personalizada 2">
      <a:majorFont>
        <a:latin typeface="Arial"/>
        <a:ea typeface=""/>
        <a:cs typeface=""/>
      </a:majorFont>
      <a:minorFont>
        <a:latin typeface="Arial"/>
        <a:ea typeface=""/>
        <a:cs typeface=""/>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4712</TotalTime>
  <Words>1095</Words>
  <Application>Microsoft Office PowerPoint</Application>
  <PresentationFormat>Apresentação na tela (4:3)</PresentationFormat>
  <Paragraphs>250</Paragraphs>
  <Slides>22</Slides>
  <Notes>3</Notes>
  <HiddenSlides>2</HiddenSlides>
  <MMClips>20</MMClips>
  <ScaleCrop>false</ScaleCrop>
  <HeadingPairs>
    <vt:vector size="6" baseType="variant">
      <vt:variant>
        <vt:lpstr>Tema</vt:lpstr>
      </vt:variant>
      <vt:variant>
        <vt:i4>6</vt:i4>
      </vt:variant>
      <vt:variant>
        <vt:lpstr>Servidores OLE incorporados</vt:lpstr>
      </vt:variant>
      <vt:variant>
        <vt:i4>1</vt:i4>
      </vt:variant>
      <vt:variant>
        <vt:lpstr>Títulos de slides</vt:lpstr>
      </vt:variant>
      <vt:variant>
        <vt:i4>22</vt:i4>
      </vt:variant>
    </vt:vector>
  </HeadingPairs>
  <TitlesOfParts>
    <vt:vector size="29" baseType="lpstr">
      <vt:lpstr>Tema do Office</vt:lpstr>
      <vt:lpstr>1_Tema do Office</vt:lpstr>
      <vt:lpstr>2_Tema do Office</vt:lpstr>
      <vt:lpstr>3_Tema do Office</vt:lpstr>
      <vt:lpstr>4_Tema do Office</vt:lpstr>
      <vt:lpstr>8_Módulo</vt:lpstr>
      <vt:lpstr>Prism Project</vt:lpstr>
      <vt:lpstr>Integrated control of hydromineral homeostasis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Antunes</dc:creator>
  <cp:lastModifiedBy>Luciana</cp:lastModifiedBy>
  <cp:revision>61</cp:revision>
  <dcterms:created xsi:type="dcterms:W3CDTF">2010-08-04T19:34:14Z</dcterms:created>
  <dcterms:modified xsi:type="dcterms:W3CDTF">2020-04-08T19:06:05Z</dcterms:modified>
</cp:coreProperties>
</file>