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F7E5D-54EC-4FE8-9E17-5DCAF05E6794}" v="315" dt="2020-02-14T18:24:59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o Valverde" userId="173f03abbef257cb" providerId="LiveId" clId="{464F7E5D-54EC-4FE8-9E17-5DCAF05E6794}"/>
    <pc:docChg chg="undo custSel mod addSld modSld sldOrd">
      <pc:chgData name="Rodrigo Valverde" userId="173f03abbef257cb" providerId="LiveId" clId="{464F7E5D-54EC-4FE8-9E17-5DCAF05E6794}" dt="2020-02-14T18:34:40.312" v="4444" actId="14100"/>
      <pc:docMkLst>
        <pc:docMk/>
      </pc:docMkLst>
      <pc:sldChg chg="addSp delSp modSp mod ord setBg">
        <pc:chgData name="Rodrigo Valverde" userId="173f03abbef257cb" providerId="LiveId" clId="{464F7E5D-54EC-4FE8-9E17-5DCAF05E6794}" dt="2020-02-14T17:56:40.934" v="3480" actId="1036"/>
        <pc:sldMkLst>
          <pc:docMk/>
          <pc:sldMk cId="628018101" sldId="258"/>
        </pc:sldMkLst>
        <pc:spChg chg="mod">
          <ac:chgData name="Rodrigo Valverde" userId="173f03abbef257cb" providerId="LiveId" clId="{464F7E5D-54EC-4FE8-9E17-5DCAF05E6794}" dt="2020-02-14T15:18:31.581" v="167" actId="1038"/>
          <ac:spMkLst>
            <pc:docMk/>
            <pc:sldMk cId="628018101" sldId="258"/>
            <ac:spMk id="2" creationId="{79E11BD4-B912-4095-A70E-436DEBFF8593}"/>
          </ac:spMkLst>
        </pc:spChg>
        <pc:spChg chg="mod">
          <ac:chgData name="Rodrigo Valverde" userId="173f03abbef257cb" providerId="LiveId" clId="{464F7E5D-54EC-4FE8-9E17-5DCAF05E6794}" dt="2020-02-14T17:56:40.934" v="3480" actId="1036"/>
          <ac:spMkLst>
            <pc:docMk/>
            <pc:sldMk cId="628018101" sldId="258"/>
            <ac:spMk id="3" creationId="{58C7DB25-87F2-40A2-ACFD-B7DB16795765}"/>
          </ac:spMkLst>
        </pc:spChg>
        <pc:picChg chg="add del">
          <ac:chgData name="Rodrigo Valverde" userId="173f03abbef257cb" providerId="LiveId" clId="{464F7E5D-54EC-4FE8-9E17-5DCAF05E6794}" dt="2020-02-14T15:17:29.146" v="140"/>
          <ac:picMkLst>
            <pc:docMk/>
            <pc:sldMk cId="628018101" sldId="258"/>
            <ac:picMk id="4" creationId="{46346DD8-FF20-4663-BEFC-599F85D2C7F3}"/>
          </ac:picMkLst>
        </pc:picChg>
        <pc:picChg chg="add mod">
          <ac:chgData name="Rodrigo Valverde" userId="173f03abbef257cb" providerId="LiveId" clId="{464F7E5D-54EC-4FE8-9E17-5DCAF05E6794}" dt="2020-02-14T15:18:10.372" v="142" actId="26606"/>
          <ac:picMkLst>
            <pc:docMk/>
            <pc:sldMk cId="628018101" sldId="258"/>
            <ac:picMk id="5" creationId="{E9DACFC4-3B58-42DA-9C16-0F846100C323}"/>
          </ac:picMkLst>
        </pc:picChg>
        <pc:cxnChg chg="add">
          <ac:chgData name="Rodrigo Valverde" userId="173f03abbef257cb" providerId="LiveId" clId="{464F7E5D-54EC-4FE8-9E17-5DCAF05E6794}" dt="2020-02-14T15:18:10.372" v="142" actId="26606"/>
          <ac:cxnSpMkLst>
            <pc:docMk/>
            <pc:sldMk cId="628018101" sldId="258"/>
            <ac:cxnSpMk id="10" creationId="{E4A809D5-3600-46D4-A466-67F2349A54FB}"/>
          </ac:cxnSpMkLst>
        </pc:cxnChg>
      </pc:sldChg>
      <pc:sldChg chg="addSp delSp modSp mod">
        <pc:chgData name="Rodrigo Valverde" userId="173f03abbef257cb" providerId="LiveId" clId="{464F7E5D-54EC-4FE8-9E17-5DCAF05E6794}" dt="2020-02-14T15:32:15.542" v="546" actId="122"/>
        <pc:sldMkLst>
          <pc:docMk/>
          <pc:sldMk cId="3296774941" sldId="260"/>
        </pc:sldMkLst>
        <pc:spChg chg="mod">
          <ac:chgData name="Rodrigo Valverde" userId="173f03abbef257cb" providerId="LiveId" clId="{464F7E5D-54EC-4FE8-9E17-5DCAF05E6794}" dt="2020-02-14T15:32:15.542" v="546" actId="122"/>
          <ac:spMkLst>
            <pc:docMk/>
            <pc:sldMk cId="3296774941" sldId="260"/>
            <ac:spMk id="2" creationId="{DA55BFB0-2C5B-4282-B395-4ECB7C492FBD}"/>
          </ac:spMkLst>
        </pc:spChg>
        <pc:spChg chg="del">
          <ac:chgData name="Rodrigo Valverde" userId="173f03abbef257cb" providerId="LiveId" clId="{464F7E5D-54EC-4FE8-9E17-5DCAF05E6794}" dt="2020-02-14T15:31:26.010" v="529" actId="1032"/>
          <ac:spMkLst>
            <pc:docMk/>
            <pc:sldMk cId="3296774941" sldId="260"/>
            <ac:spMk id="3" creationId="{78FE6704-E158-4CDF-9031-4A358622FC5D}"/>
          </ac:spMkLst>
        </pc:spChg>
        <pc:graphicFrameChg chg="add mod">
          <ac:chgData name="Rodrigo Valverde" userId="173f03abbef257cb" providerId="LiveId" clId="{464F7E5D-54EC-4FE8-9E17-5DCAF05E6794}" dt="2020-02-14T15:31:48.486" v="545" actId="20577"/>
          <ac:graphicFrameMkLst>
            <pc:docMk/>
            <pc:sldMk cId="3296774941" sldId="260"/>
            <ac:graphicFrameMk id="4" creationId="{DE201365-C4FA-4DF2-A561-4484C88A8550}"/>
          </ac:graphicFrameMkLst>
        </pc:graphicFrameChg>
      </pc:sldChg>
      <pc:sldChg chg="addSp modSp mod setBg">
        <pc:chgData name="Rodrigo Valverde" userId="173f03abbef257cb" providerId="LiveId" clId="{464F7E5D-54EC-4FE8-9E17-5DCAF05E6794}" dt="2020-02-14T17:57:33.628" v="3481" actId="14100"/>
        <pc:sldMkLst>
          <pc:docMk/>
          <pc:sldMk cId="2579944902" sldId="261"/>
        </pc:sldMkLst>
        <pc:spChg chg="mod">
          <ac:chgData name="Rodrigo Valverde" userId="173f03abbef257cb" providerId="LiveId" clId="{464F7E5D-54EC-4FE8-9E17-5DCAF05E6794}" dt="2020-02-14T17:57:33.628" v="3481" actId="14100"/>
          <ac:spMkLst>
            <pc:docMk/>
            <pc:sldMk cId="2579944902" sldId="261"/>
            <ac:spMk id="2" creationId="{DFC8F053-7279-48C3-81C1-005B1799C66E}"/>
          </ac:spMkLst>
        </pc:spChg>
        <pc:spChg chg="mod ord">
          <ac:chgData name="Rodrigo Valverde" userId="173f03abbef257cb" providerId="LiveId" clId="{464F7E5D-54EC-4FE8-9E17-5DCAF05E6794}" dt="2020-02-14T17:16:09.227" v="1764" actId="1036"/>
          <ac:spMkLst>
            <pc:docMk/>
            <pc:sldMk cId="2579944902" sldId="261"/>
            <ac:spMk id="3" creationId="{A3D1C96F-9EA6-4331-8FAE-1DC0E87496F6}"/>
          </ac:spMkLst>
        </pc:spChg>
        <pc:spChg chg="add">
          <ac:chgData name="Rodrigo Valverde" userId="173f03abbef257cb" providerId="LiveId" clId="{464F7E5D-54EC-4FE8-9E17-5DCAF05E6794}" dt="2020-02-14T17:14:49.683" v="1722" actId="26606"/>
          <ac:spMkLst>
            <pc:docMk/>
            <pc:sldMk cId="2579944902" sldId="261"/>
            <ac:spMk id="9" creationId="{4038CB10-1F5C-4D54-9DF7-12586DE5B007}"/>
          </ac:spMkLst>
        </pc:spChg>
        <pc:spChg chg="add">
          <ac:chgData name="Rodrigo Valverde" userId="173f03abbef257cb" providerId="LiveId" clId="{464F7E5D-54EC-4FE8-9E17-5DCAF05E6794}" dt="2020-02-14T17:14:49.683" v="1722" actId="26606"/>
          <ac:spMkLst>
            <pc:docMk/>
            <pc:sldMk cId="2579944902" sldId="261"/>
            <ac:spMk id="11" creationId="{73ED6512-6858-4552-B699-9A97FE9A4EA2}"/>
          </ac:spMkLst>
        </pc:spChg>
        <pc:picChg chg="add mod">
          <ac:chgData name="Rodrigo Valverde" userId="173f03abbef257cb" providerId="LiveId" clId="{464F7E5D-54EC-4FE8-9E17-5DCAF05E6794}" dt="2020-02-14T17:14:49.683" v="1722" actId="26606"/>
          <ac:picMkLst>
            <pc:docMk/>
            <pc:sldMk cId="2579944902" sldId="261"/>
            <ac:picMk id="4" creationId="{E9FBC52F-F7CF-415A-A031-B63E11CC2E36}"/>
          </ac:picMkLst>
        </pc:picChg>
      </pc:sldChg>
      <pc:sldChg chg="addSp modSp mod setBg">
        <pc:chgData name="Rodrigo Valverde" userId="173f03abbef257cb" providerId="LiveId" clId="{464F7E5D-54EC-4FE8-9E17-5DCAF05E6794}" dt="2020-02-14T15:26:59.229" v="527" actId="1035"/>
        <pc:sldMkLst>
          <pc:docMk/>
          <pc:sldMk cId="2422492101" sldId="262"/>
        </pc:sldMkLst>
        <pc:spChg chg="mod">
          <ac:chgData name="Rodrigo Valverde" userId="173f03abbef257cb" providerId="LiveId" clId="{464F7E5D-54EC-4FE8-9E17-5DCAF05E6794}" dt="2020-02-14T15:26:59.229" v="527" actId="1035"/>
          <ac:spMkLst>
            <pc:docMk/>
            <pc:sldMk cId="2422492101" sldId="262"/>
            <ac:spMk id="2" creationId="{C5CB3C5F-AFD8-4A97-874C-27774350824E}"/>
          </ac:spMkLst>
        </pc:spChg>
        <pc:spChg chg="mod">
          <ac:chgData name="Rodrigo Valverde" userId="173f03abbef257cb" providerId="LiveId" clId="{464F7E5D-54EC-4FE8-9E17-5DCAF05E6794}" dt="2020-02-14T15:26:48.513" v="493" actId="14100"/>
          <ac:spMkLst>
            <pc:docMk/>
            <pc:sldMk cId="2422492101" sldId="262"/>
            <ac:spMk id="3" creationId="{D1F1B897-507C-4880-A230-473438355DFA}"/>
          </ac:spMkLst>
        </pc:spChg>
        <pc:picChg chg="add mod ord">
          <ac:chgData name="Rodrigo Valverde" userId="173f03abbef257cb" providerId="LiveId" clId="{464F7E5D-54EC-4FE8-9E17-5DCAF05E6794}" dt="2020-02-14T15:23:55.248" v="354" actId="26606"/>
          <ac:picMkLst>
            <pc:docMk/>
            <pc:sldMk cId="2422492101" sldId="262"/>
            <ac:picMk id="4" creationId="{623F27E7-5923-45D9-850F-ADF95562E0E6}"/>
          </ac:picMkLst>
        </pc:picChg>
        <pc:picChg chg="add">
          <ac:chgData name="Rodrigo Valverde" userId="173f03abbef257cb" providerId="LiveId" clId="{464F7E5D-54EC-4FE8-9E17-5DCAF05E6794}" dt="2020-02-14T15:23:55.248" v="354" actId="26606"/>
          <ac:picMkLst>
            <pc:docMk/>
            <pc:sldMk cId="2422492101" sldId="262"/>
            <ac:picMk id="9" creationId="{54DDEBDD-D8BD-41A6-8A0D-B00E3768B0F9}"/>
          </ac:picMkLst>
        </pc:picChg>
      </pc:sldChg>
      <pc:sldChg chg="addSp modSp mod setBg">
        <pc:chgData name="Rodrigo Valverde" userId="173f03abbef257cb" providerId="LiveId" clId="{464F7E5D-54EC-4FE8-9E17-5DCAF05E6794}" dt="2020-02-14T18:22:17.774" v="4396" actId="27636"/>
        <pc:sldMkLst>
          <pc:docMk/>
          <pc:sldMk cId="1636525204" sldId="263"/>
        </pc:sldMkLst>
        <pc:spChg chg="mod">
          <ac:chgData name="Rodrigo Valverde" userId="173f03abbef257cb" providerId="LiveId" clId="{464F7E5D-54EC-4FE8-9E17-5DCAF05E6794}" dt="2020-02-14T18:21:57.153" v="4388" actId="20577"/>
          <ac:spMkLst>
            <pc:docMk/>
            <pc:sldMk cId="1636525204" sldId="263"/>
            <ac:spMk id="2" creationId="{A0DB5A8E-BDEB-439D-BBD5-AB946788007D}"/>
          </ac:spMkLst>
        </pc:spChg>
        <pc:spChg chg="mod">
          <ac:chgData name="Rodrigo Valverde" userId="173f03abbef257cb" providerId="LiveId" clId="{464F7E5D-54EC-4FE8-9E17-5DCAF05E6794}" dt="2020-02-14T18:22:17.774" v="4396" actId="27636"/>
          <ac:spMkLst>
            <pc:docMk/>
            <pc:sldMk cId="1636525204" sldId="263"/>
            <ac:spMk id="3" creationId="{7F5622A4-22C9-481E-928C-0EE132701B7F}"/>
          </ac:spMkLst>
        </pc:spChg>
        <pc:spChg chg="add">
          <ac:chgData name="Rodrigo Valverde" userId="173f03abbef257cb" providerId="LiveId" clId="{464F7E5D-54EC-4FE8-9E17-5DCAF05E6794}" dt="2020-02-14T18:21:42.750" v="4383" actId="26606"/>
          <ac:spMkLst>
            <pc:docMk/>
            <pc:sldMk cId="1636525204" sldId="263"/>
            <ac:spMk id="71" creationId="{3CD9DF72-87A3-404E-A828-84CBF11A8303}"/>
          </ac:spMkLst>
        </pc:spChg>
        <pc:picChg chg="add mod ord">
          <ac:chgData name="Rodrigo Valverde" userId="173f03abbef257cb" providerId="LiveId" clId="{464F7E5D-54EC-4FE8-9E17-5DCAF05E6794}" dt="2020-02-14T18:21:42.750" v="4383" actId="26606"/>
          <ac:picMkLst>
            <pc:docMk/>
            <pc:sldMk cId="1636525204" sldId="263"/>
            <ac:picMk id="6146" creationId="{ADB49C03-7CF2-4223-A1F7-52A29663284E}"/>
          </ac:picMkLst>
        </pc:picChg>
        <pc:cxnChg chg="add">
          <ac:chgData name="Rodrigo Valverde" userId="173f03abbef257cb" providerId="LiveId" clId="{464F7E5D-54EC-4FE8-9E17-5DCAF05E6794}" dt="2020-02-14T18:21:42.750" v="4383" actId="26606"/>
          <ac:cxnSpMkLst>
            <pc:docMk/>
            <pc:sldMk cId="1636525204" sldId="263"/>
            <ac:cxnSpMk id="73" creationId="{20E3A342-4D61-4E3F-AF90-1AB42AEB96CC}"/>
          </ac:cxnSpMkLst>
        </pc:cxnChg>
      </pc:sldChg>
      <pc:sldChg chg="addSp modSp mod setBg">
        <pc:chgData name="Rodrigo Valverde" userId="173f03abbef257cb" providerId="LiveId" clId="{464F7E5D-54EC-4FE8-9E17-5DCAF05E6794}" dt="2020-02-14T18:17:35.681" v="4223" actId="14100"/>
        <pc:sldMkLst>
          <pc:docMk/>
          <pc:sldMk cId="1059546969" sldId="264"/>
        </pc:sldMkLst>
        <pc:spChg chg="mod">
          <ac:chgData name="Rodrigo Valverde" userId="173f03abbef257cb" providerId="LiveId" clId="{464F7E5D-54EC-4FE8-9E17-5DCAF05E6794}" dt="2020-02-14T18:16:57.160" v="4211" actId="26606"/>
          <ac:spMkLst>
            <pc:docMk/>
            <pc:sldMk cId="1059546969" sldId="264"/>
            <ac:spMk id="2" creationId="{2EB3F6A2-8B03-4D55-8808-2ABBC7BE5591}"/>
          </ac:spMkLst>
        </pc:spChg>
        <pc:spChg chg="mod ord">
          <ac:chgData name="Rodrigo Valverde" userId="173f03abbef257cb" providerId="LiveId" clId="{464F7E5D-54EC-4FE8-9E17-5DCAF05E6794}" dt="2020-02-14T18:17:35.681" v="4223" actId="14100"/>
          <ac:spMkLst>
            <pc:docMk/>
            <pc:sldMk cId="1059546969" sldId="264"/>
            <ac:spMk id="3" creationId="{AB186078-C36E-409B-A5E7-10AB84D78DAF}"/>
          </ac:spMkLst>
        </pc:spChg>
        <pc:spChg chg="add">
          <ac:chgData name="Rodrigo Valverde" userId="173f03abbef257cb" providerId="LiveId" clId="{464F7E5D-54EC-4FE8-9E17-5DCAF05E6794}" dt="2020-02-14T18:16:57.160" v="4211" actId="26606"/>
          <ac:spMkLst>
            <pc:docMk/>
            <pc:sldMk cId="1059546969" sldId="264"/>
            <ac:spMk id="71" creationId="{E45CA849-654C-4173-AD99-B3A2528275F5}"/>
          </ac:spMkLst>
        </pc:spChg>
        <pc:spChg chg="add">
          <ac:chgData name="Rodrigo Valverde" userId="173f03abbef257cb" providerId="LiveId" clId="{464F7E5D-54EC-4FE8-9E17-5DCAF05E6794}" dt="2020-02-14T18:16:57.160" v="4211" actId="26606"/>
          <ac:spMkLst>
            <pc:docMk/>
            <pc:sldMk cId="1059546969" sldId="264"/>
            <ac:spMk id="73" creationId="{3E23A947-2D45-4208-AE2B-64948C87A3EB}"/>
          </ac:spMkLst>
        </pc:spChg>
        <pc:spChg chg="add">
          <ac:chgData name="Rodrigo Valverde" userId="173f03abbef257cb" providerId="LiveId" clId="{464F7E5D-54EC-4FE8-9E17-5DCAF05E6794}" dt="2020-02-14T18:16:57.160" v="4211" actId="26606"/>
          <ac:spMkLst>
            <pc:docMk/>
            <pc:sldMk cId="1059546969" sldId="264"/>
            <ac:spMk id="75" creationId="{E5BBB0F9-6A59-4D02-A9C7-A2D6516684CE}"/>
          </ac:spMkLst>
        </pc:spChg>
        <pc:picChg chg="add mod">
          <ac:chgData name="Rodrigo Valverde" userId="173f03abbef257cb" providerId="LiveId" clId="{464F7E5D-54EC-4FE8-9E17-5DCAF05E6794}" dt="2020-02-14T18:16:57.160" v="4211" actId="26606"/>
          <ac:picMkLst>
            <pc:docMk/>
            <pc:sldMk cId="1059546969" sldId="264"/>
            <ac:picMk id="5122" creationId="{3BE361DF-8B3E-4C91-B2AF-9B9BB886F24C}"/>
          </ac:picMkLst>
        </pc:picChg>
      </pc:sldChg>
      <pc:sldChg chg="addSp modSp mod">
        <pc:chgData name="Rodrigo Valverde" userId="173f03abbef257cb" providerId="LiveId" clId="{464F7E5D-54EC-4FE8-9E17-5DCAF05E6794}" dt="2020-02-14T17:17:51.725" v="1852" actId="20577"/>
        <pc:sldMkLst>
          <pc:docMk/>
          <pc:sldMk cId="1873591705" sldId="265"/>
        </pc:sldMkLst>
        <pc:spChg chg="mod">
          <ac:chgData name="Rodrigo Valverde" userId="173f03abbef257cb" providerId="LiveId" clId="{464F7E5D-54EC-4FE8-9E17-5DCAF05E6794}" dt="2020-02-14T17:11:31.064" v="1688" actId="207"/>
          <ac:spMkLst>
            <pc:docMk/>
            <pc:sldMk cId="1873591705" sldId="265"/>
            <ac:spMk id="2" creationId="{FC2994B5-545B-46F0-8D66-0391762E5175}"/>
          </ac:spMkLst>
        </pc:spChg>
        <pc:spChg chg="mod">
          <ac:chgData name="Rodrigo Valverde" userId="173f03abbef257cb" providerId="LiveId" clId="{464F7E5D-54EC-4FE8-9E17-5DCAF05E6794}" dt="2020-02-14T17:17:51.725" v="1852" actId="20577"/>
          <ac:spMkLst>
            <pc:docMk/>
            <pc:sldMk cId="1873591705" sldId="265"/>
            <ac:spMk id="3" creationId="{BE465A9C-0DE9-46D4-9E9B-49560B728474}"/>
          </ac:spMkLst>
        </pc:spChg>
        <pc:picChg chg="add mod ord">
          <ac:chgData name="Rodrigo Valverde" userId="173f03abbef257cb" providerId="LiveId" clId="{464F7E5D-54EC-4FE8-9E17-5DCAF05E6794}" dt="2020-02-14T17:11:17.458" v="1684" actId="14100"/>
          <ac:picMkLst>
            <pc:docMk/>
            <pc:sldMk cId="1873591705" sldId="265"/>
            <ac:picMk id="4" creationId="{9B052991-DF23-4705-BACD-26BEEFE68145}"/>
          </ac:picMkLst>
        </pc:picChg>
      </pc:sldChg>
      <pc:sldChg chg="addSp modSp mod setBg">
        <pc:chgData name="Rodrigo Valverde" userId="173f03abbef257cb" providerId="LiveId" clId="{464F7E5D-54EC-4FE8-9E17-5DCAF05E6794}" dt="2020-02-14T17:13:10.136" v="1720" actId="14100"/>
        <pc:sldMkLst>
          <pc:docMk/>
          <pc:sldMk cId="900395813" sldId="266"/>
        </pc:sldMkLst>
        <pc:spChg chg="mod">
          <ac:chgData name="Rodrigo Valverde" userId="173f03abbef257cb" providerId="LiveId" clId="{464F7E5D-54EC-4FE8-9E17-5DCAF05E6794}" dt="2020-02-14T17:13:10.136" v="1720" actId="14100"/>
          <ac:spMkLst>
            <pc:docMk/>
            <pc:sldMk cId="900395813" sldId="266"/>
            <ac:spMk id="2" creationId="{41840729-F0C5-4372-9A29-2A02332CA1D5}"/>
          </ac:spMkLst>
        </pc:spChg>
        <pc:spChg chg="mod">
          <ac:chgData name="Rodrigo Valverde" userId="173f03abbef257cb" providerId="LiveId" clId="{464F7E5D-54EC-4FE8-9E17-5DCAF05E6794}" dt="2020-02-14T15:40:17.014" v="756" actId="1036"/>
          <ac:spMkLst>
            <pc:docMk/>
            <pc:sldMk cId="900395813" sldId="266"/>
            <ac:spMk id="3" creationId="{D09F6568-784E-4425-AE42-05CCE083C709}"/>
          </ac:spMkLst>
        </pc:spChg>
        <pc:picChg chg="add mod">
          <ac:chgData name="Rodrigo Valverde" userId="173f03abbef257cb" providerId="LiveId" clId="{464F7E5D-54EC-4FE8-9E17-5DCAF05E6794}" dt="2020-02-14T15:37:42.501" v="591" actId="26606"/>
          <ac:picMkLst>
            <pc:docMk/>
            <pc:sldMk cId="900395813" sldId="266"/>
            <ac:picMk id="4" creationId="{7628C83E-114A-4EA8-A35D-6EC1199149AC}"/>
          </ac:picMkLst>
        </pc:picChg>
        <pc:cxnChg chg="add">
          <ac:chgData name="Rodrigo Valverde" userId="173f03abbef257cb" providerId="LiveId" clId="{464F7E5D-54EC-4FE8-9E17-5DCAF05E6794}" dt="2020-02-14T15:37:42.501" v="591" actId="26606"/>
          <ac:cxnSpMkLst>
            <pc:docMk/>
            <pc:sldMk cId="900395813" sldId="266"/>
            <ac:cxnSpMk id="9" creationId="{E4A809D5-3600-46D4-A466-67F2349A54FB}"/>
          </ac:cxnSpMkLst>
        </pc:cxnChg>
      </pc:sldChg>
      <pc:sldChg chg="addSp modSp mod setBg">
        <pc:chgData name="Rodrigo Valverde" userId="173f03abbef257cb" providerId="LiveId" clId="{464F7E5D-54EC-4FE8-9E17-5DCAF05E6794}" dt="2020-02-14T17:21:27.228" v="2000" actId="1036"/>
        <pc:sldMkLst>
          <pc:docMk/>
          <pc:sldMk cId="1644685972" sldId="267"/>
        </pc:sldMkLst>
        <pc:spChg chg="mod">
          <ac:chgData name="Rodrigo Valverde" userId="173f03abbef257cb" providerId="LiveId" clId="{464F7E5D-54EC-4FE8-9E17-5DCAF05E6794}" dt="2020-02-14T17:21:03.794" v="1988" actId="26606"/>
          <ac:spMkLst>
            <pc:docMk/>
            <pc:sldMk cId="1644685972" sldId="267"/>
            <ac:spMk id="2" creationId="{39D7C8C7-5F0E-48E1-B7D8-CF224CA11CC3}"/>
          </ac:spMkLst>
        </pc:spChg>
        <pc:spChg chg="mod">
          <ac:chgData name="Rodrigo Valverde" userId="173f03abbef257cb" providerId="LiveId" clId="{464F7E5D-54EC-4FE8-9E17-5DCAF05E6794}" dt="2020-02-14T17:21:27.228" v="2000" actId="1036"/>
          <ac:spMkLst>
            <pc:docMk/>
            <pc:sldMk cId="1644685972" sldId="267"/>
            <ac:spMk id="3" creationId="{078B685C-9EBD-41C8-94E4-341C7212FD4D}"/>
          </ac:spMkLst>
        </pc:spChg>
        <pc:picChg chg="add mod">
          <ac:chgData name="Rodrigo Valverde" userId="173f03abbef257cb" providerId="LiveId" clId="{464F7E5D-54EC-4FE8-9E17-5DCAF05E6794}" dt="2020-02-14T17:21:03.794" v="1988" actId="26606"/>
          <ac:picMkLst>
            <pc:docMk/>
            <pc:sldMk cId="1644685972" sldId="267"/>
            <ac:picMk id="4" creationId="{3380F828-7787-42BA-A052-0298A7F09433}"/>
          </ac:picMkLst>
        </pc:picChg>
        <pc:cxnChg chg="add">
          <ac:chgData name="Rodrigo Valverde" userId="173f03abbef257cb" providerId="LiveId" clId="{464F7E5D-54EC-4FE8-9E17-5DCAF05E6794}" dt="2020-02-14T17:21:03.794" v="1988" actId="26606"/>
          <ac:cxnSpMkLst>
            <pc:docMk/>
            <pc:sldMk cId="1644685972" sldId="267"/>
            <ac:cxnSpMk id="9" creationId="{E4A809D5-3600-46D4-A466-67F2349A54FB}"/>
          </ac:cxnSpMkLst>
        </pc:cxnChg>
      </pc:sldChg>
      <pc:sldChg chg="addSp modSp mod">
        <pc:chgData name="Rodrigo Valverde" userId="173f03abbef257cb" providerId="LiveId" clId="{464F7E5D-54EC-4FE8-9E17-5DCAF05E6794}" dt="2020-02-14T17:12:59.983" v="1719" actId="14100"/>
        <pc:sldMkLst>
          <pc:docMk/>
          <pc:sldMk cId="3579710656" sldId="268"/>
        </pc:sldMkLst>
        <pc:spChg chg="add mod">
          <ac:chgData name="Rodrigo Valverde" userId="173f03abbef257cb" providerId="LiveId" clId="{464F7E5D-54EC-4FE8-9E17-5DCAF05E6794}" dt="2020-02-14T17:12:59.983" v="1719" actId="14100"/>
          <ac:spMkLst>
            <pc:docMk/>
            <pc:sldMk cId="3579710656" sldId="268"/>
            <ac:spMk id="7" creationId="{FC207837-FC4A-4E44-B5C2-092BF15D6971}"/>
          </ac:spMkLst>
        </pc:spChg>
      </pc:sldChg>
      <pc:sldChg chg="addSp modSp mod setBg">
        <pc:chgData name="Rodrigo Valverde" userId="173f03abbef257cb" providerId="LiveId" clId="{464F7E5D-54EC-4FE8-9E17-5DCAF05E6794}" dt="2020-02-14T18:34:40.312" v="4444" actId="14100"/>
        <pc:sldMkLst>
          <pc:docMk/>
          <pc:sldMk cId="3093466134" sldId="269"/>
        </pc:sldMkLst>
        <pc:spChg chg="mod">
          <ac:chgData name="Rodrigo Valverde" userId="173f03abbef257cb" providerId="LiveId" clId="{464F7E5D-54EC-4FE8-9E17-5DCAF05E6794}" dt="2020-02-14T18:34:40.312" v="4444" actId="14100"/>
          <ac:spMkLst>
            <pc:docMk/>
            <pc:sldMk cId="3093466134" sldId="269"/>
            <ac:spMk id="2" creationId="{BC98105A-95A3-49E0-A9E8-6B106AD9E0B1}"/>
          </ac:spMkLst>
        </pc:spChg>
        <pc:spChg chg="mod ord">
          <ac:chgData name="Rodrigo Valverde" userId="173f03abbef257cb" providerId="LiveId" clId="{464F7E5D-54EC-4FE8-9E17-5DCAF05E6794}" dt="2020-02-14T18:24:39.992" v="4439" actId="1036"/>
          <ac:spMkLst>
            <pc:docMk/>
            <pc:sldMk cId="3093466134" sldId="269"/>
            <ac:spMk id="3" creationId="{744B153C-C936-4363-9982-3EB4EEFBC899}"/>
          </ac:spMkLst>
        </pc:spChg>
        <pc:spChg chg="add">
          <ac:chgData name="Rodrigo Valverde" userId="173f03abbef257cb" providerId="LiveId" clId="{464F7E5D-54EC-4FE8-9E17-5DCAF05E6794}" dt="2020-02-14T18:24:07.993" v="4416" actId="26606"/>
          <ac:spMkLst>
            <pc:docMk/>
            <pc:sldMk cId="3093466134" sldId="269"/>
            <ac:spMk id="71" creationId="{4E2ED6F9-63C3-4A8D-9BB4-1EA62533B672}"/>
          </ac:spMkLst>
        </pc:spChg>
        <pc:spChg chg="add">
          <ac:chgData name="Rodrigo Valverde" userId="173f03abbef257cb" providerId="LiveId" clId="{464F7E5D-54EC-4FE8-9E17-5DCAF05E6794}" dt="2020-02-14T18:24:07.993" v="4416" actId="26606"/>
          <ac:spMkLst>
            <pc:docMk/>
            <pc:sldMk cId="3093466134" sldId="269"/>
            <ac:spMk id="73" creationId="{6D72081E-AD41-4FBB-B02B-698A68DBCA5E}"/>
          </ac:spMkLst>
        </pc:spChg>
        <pc:spChg chg="add">
          <ac:chgData name="Rodrigo Valverde" userId="173f03abbef257cb" providerId="LiveId" clId="{464F7E5D-54EC-4FE8-9E17-5DCAF05E6794}" dt="2020-02-14T18:24:07.993" v="4416" actId="26606"/>
          <ac:spMkLst>
            <pc:docMk/>
            <pc:sldMk cId="3093466134" sldId="269"/>
            <ac:spMk id="75" creationId="{716248AD-805F-41BF-9B57-FC53E5B32F98}"/>
          </ac:spMkLst>
        </pc:spChg>
        <pc:spChg chg="add">
          <ac:chgData name="Rodrigo Valverde" userId="173f03abbef257cb" providerId="LiveId" clId="{464F7E5D-54EC-4FE8-9E17-5DCAF05E6794}" dt="2020-02-14T18:24:07.993" v="4416" actId="26606"/>
          <ac:spMkLst>
            <pc:docMk/>
            <pc:sldMk cId="3093466134" sldId="269"/>
            <ac:spMk id="77" creationId="{1F82758F-B2B3-4F0A-BB90-4BFFEDD166D6}"/>
          </ac:spMkLst>
        </pc:spChg>
        <pc:picChg chg="add mod">
          <ac:chgData name="Rodrigo Valverde" userId="173f03abbef257cb" providerId="LiveId" clId="{464F7E5D-54EC-4FE8-9E17-5DCAF05E6794}" dt="2020-02-14T18:24:59.476" v="4443" actId="1076"/>
          <ac:picMkLst>
            <pc:docMk/>
            <pc:sldMk cId="3093466134" sldId="269"/>
            <ac:picMk id="7170" creationId="{7525C770-C4A2-4936-AD82-56F802F3FB8F}"/>
          </ac:picMkLst>
        </pc:picChg>
      </pc:sldChg>
      <pc:sldChg chg="addSp modSp mod setBg">
        <pc:chgData name="Rodrigo Valverde" userId="173f03abbef257cb" providerId="LiveId" clId="{464F7E5D-54EC-4FE8-9E17-5DCAF05E6794}" dt="2020-02-14T18:06:13.768" v="3678" actId="20577"/>
        <pc:sldMkLst>
          <pc:docMk/>
          <pc:sldMk cId="2761519139" sldId="270"/>
        </pc:sldMkLst>
        <pc:spChg chg="mod">
          <ac:chgData name="Rodrigo Valverde" userId="173f03abbef257cb" providerId="LiveId" clId="{464F7E5D-54EC-4FE8-9E17-5DCAF05E6794}" dt="2020-02-14T18:04:13.328" v="3491" actId="207"/>
          <ac:spMkLst>
            <pc:docMk/>
            <pc:sldMk cId="2761519139" sldId="270"/>
            <ac:spMk id="2" creationId="{A8ACA638-3BF6-4734-9372-6E8142FDA49D}"/>
          </ac:spMkLst>
        </pc:spChg>
        <pc:spChg chg="mod ord">
          <ac:chgData name="Rodrigo Valverde" userId="173f03abbef257cb" providerId="LiveId" clId="{464F7E5D-54EC-4FE8-9E17-5DCAF05E6794}" dt="2020-02-14T18:06:13.768" v="3678" actId="20577"/>
          <ac:spMkLst>
            <pc:docMk/>
            <pc:sldMk cId="2761519139" sldId="270"/>
            <ac:spMk id="3" creationId="{F9452DDD-DC46-4AD0-86A8-7088D9E488AE}"/>
          </ac:spMkLst>
        </pc:spChg>
        <pc:spChg chg="add">
          <ac:chgData name="Rodrigo Valverde" userId="173f03abbef257cb" providerId="LiveId" clId="{464F7E5D-54EC-4FE8-9E17-5DCAF05E6794}" dt="2020-02-14T18:03:58.669" v="3487" actId="26606"/>
          <ac:spMkLst>
            <pc:docMk/>
            <pc:sldMk cId="2761519139" sldId="270"/>
            <ac:spMk id="9" creationId="{4038CB10-1F5C-4D54-9DF7-12586DE5B007}"/>
          </ac:spMkLst>
        </pc:spChg>
        <pc:spChg chg="add">
          <ac:chgData name="Rodrigo Valverde" userId="173f03abbef257cb" providerId="LiveId" clId="{464F7E5D-54EC-4FE8-9E17-5DCAF05E6794}" dt="2020-02-14T18:03:58.669" v="3487" actId="26606"/>
          <ac:spMkLst>
            <pc:docMk/>
            <pc:sldMk cId="2761519139" sldId="270"/>
            <ac:spMk id="11" creationId="{73ED6512-6858-4552-B699-9A97FE9A4EA2}"/>
          </ac:spMkLst>
        </pc:spChg>
        <pc:picChg chg="add mod ord">
          <ac:chgData name="Rodrigo Valverde" userId="173f03abbef257cb" providerId="LiveId" clId="{464F7E5D-54EC-4FE8-9E17-5DCAF05E6794}" dt="2020-02-14T18:04:02.880" v="3489" actId="27614"/>
          <ac:picMkLst>
            <pc:docMk/>
            <pc:sldMk cId="2761519139" sldId="270"/>
            <ac:picMk id="4" creationId="{A636DF8C-726D-4F25-812D-42CEE5A33D58}"/>
          </ac:picMkLst>
        </pc:picChg>
      </pc:sldChg>
      <pc:sldChg chg="addSp modSp mod setBg setClrOvrMap">
        <pc:chgData name="Rodrigo Valverde" userId="173f03abbef257cb" providerId="LiveId" clId="{464F7E5D-54EC-4FE8-9E17-5DCAF05E6794}" dt="2020-02-14T17:56:18.159" v="3462" actId="14100"/>
        <pc:sldMkLst>
          <pc:docMk/>
          <pc:sldMk cId="1165170270" sldId="271"/>
        </pc:sldMkLst>
        <pc:spChg chg="mod">
          <ac:chgData name="Rodrigo Valverde" userId="173f03abbef257cb" providerId="LiveId" clId="{464F7E5D-54EC-4FE8-9E17-5DCAF05E6794}" dt="2020-02-14T17:56:10.614" v="3460" actId="1035"/>
          <ac:spMkLst>
            <pc:docMk/>
            <pc:sldMk cId="1165170270" sldId="271"/>
            <ac:spMk id="2" creationId="{728B319B-5DEB-4636-882B-E974A5F59691}"/>
          </ac:spMkLst>
        </pc:spChg>
        <pc:spChg chg="mod">
          <ac:chgData name="Rodrigo Valverde" userId="173f03abbef257cb" providerId="LiveId" clId="{464F7E5D-54EC-4FE8-9E17-5DCAF05E6794}" dt="2020-02-14T17:56:18.159" v="3462" actId="14100"/>
          <ac:spMkLst>
            <pc:docMk/>
            <pc:sldMk cId="1165170270" sldId="271"/>
            <ac:spMk id="3" creationId="{B0F3CAAD-0B7A-4302-9082-4CF1FCB81E95}"/>
          </ac:spMkLst>
        </pc:spChg>
        <pc:spChg chg="add">
          <ac:chgData name="Rodrigo Valverde" userId="173f03abbef257cb" providerId="LiveId" clId="{464F7E5D-54EC-4FE8-9E17-5DCAF05E6794}" dt="2020-02-14T17:55:31.668" v="3431" actId="26606"/>
          <ac:spMkLst>
            <pc:docMk/>
            <pc:sldMk cId="1165170270" sldId="271"/>
            <ac:spMk id="9" creationId="{8F23F8A3-8FD7-4779-8323-FDC26BE99889}"/>
          </ac:spMkLst>
        </pc:spChg>
        <pc:spChg chg="add">
          <ac:chgData name="Rodrigo Valverde" userId="173f03abbef257cb" providerId="LiveId" clId="{464F7E5D-54EC-4FE8-9E17-5DCAF05E6794}" dt="2020-02-14T17:55:31.668" v="3431" actId="26606"/>
          <ac:spMkLst>
            <pc:docMk/>
            <pc:sldMk cId="1165170270" sldId="271"/>
            <ac:spMk id="11" creationId="{F605C4CC-A25C-416F-8333-7CB7DC97D870}"/>
          </ac:spMkLst>
        </pc:spChg>
        <pc:picChg chg="add mod ord">
          <ac:chgData name="Rodrigo Valverde" userId="173f03abbef257cb" providerId="LiveId" clId="{464F7E5D-54EC-4FE8-9E17-5DCAF05E6794}" dt="2020-02-14T17:55:31.668" v="3431" actId="26606"/>
          <ac:picMkLst>
            <pc:docMk/>
            <pc:sldMk cId="1165170270" sldId="271"/>
            <ac:picMk id="4" creationId="{8AFDD60F-E8F2-40C7-ADA1-761600526990}"/>
          </ac:picMkLst>
        </pc:picChg>
      </pc:sldChg>
      <pc:sldChg chg="addSp modSp mod setBg">
        <pc:chgData name="Rodrigo Valverde" userId="173f03abbef257cb" providerId="LiveId" clId="{464F7E5D-54EC-4FE8-9E17-5DCAF05E6794}" dt="2020-02-14T18:11:18.577" v="3960" actId="14100"/>
        <pc:sldMkLst>
          <pc:docMk/>
          <pc:sldMk cId="3263797673" sldId="272"/>
        </pc:sldMkLst>
        <pc:spChg chg="mod">
          <ac:chgData name="Rodrigo Valverde" userId="173f03abbef257cb" providerId="LiveId" clId="{464F7E5D-54EC-4FE8-9E17-5DCAF05E6794}" dt="2020-02-14T18:08:21.210" v="3773" actId="26606"/>
          <ac:spMkLst>
            <pc:docMk/>
            <pc:sldMk cId="3263797673" sldId="272"/>
            <ac:spMk id="2" creationId="{89111001-A742-4337-95F0-4D6CB5481282}"/>
          </ac:spMkLst>
        </pc:spChg>
        <pc:spChg chg="mod ord">
          <ac:chgData name="Rodrigo Valverde" userId="173f03abbef257cb" providerId="LiveId" clId="{464F7E5D-54EC-4FE8-9E17-5DCAF05E6794}" dt="2020-02-14T18:11:05.735" v="3906" actId="14100"/>
          <ac:spMkLst>
            <pc:docMk/>
            <pc:sldMk cId="3263797673" sldId="272"/>
            <ac:spMk id="3" creationId="{88170C9F-0F0A-4FC7-9723-444311A1935C}"/>
          </ac:spMkLst>
        </pc:spChg>
        <pc:spChg chg="add">
          <ac:chgData name="Rodrigo Valverde" userId="173f03abbef257cb" providerId="LiveId" clId="{464F7E5D-54EC-4FE8-9E17-5DCAF05E6794}" dt="2020-02-14T18:08:21.210" v="3773" actId="26606"/>
          <ac:spMkLst>
            <pc:docMk/>
            <pc:sldMk cId="3263797673" sldId="272"/>
            <ac:spMk id="9" creationId="{E45CA849-654C-4173-AD99-B3A2528275F5}"/>
          </ac:spMkLst>
        </pc:spChg>
        <pc:spChg chg="add">
          <ac:chgData name="Rodrigo Valverde" userId="173f03abbef257cb" providerId="LiveId" clId="{464F7E5D-54EC-4FE8-9E17-5DCAF05E6794}" dt="2020-02-14T18:08:21.210" v="3773" actId="26606"/>
          <ac:spMkLst>
            <pc:docMk/>
            <pc:sldMk cId="3263797673" sldId="272"/>
            <ac:spMk id="11" creationId="{3E23A947-2D45-4208-AE2B-64948C87A3EB}"/>
          </ac:spMkLst>
        </pc:spChg>
        <pc:spChg chg="add">
          <ac:chgData name="Rodrigo Valverde" userId="173f03abbef257cb" providerId="LiveId" clId="{464F7E5D-54EC-4FE8-9E17-5DCAF05E6794}" dt="2020-02-14T18:08:21.210" v="3773" actId="26606"/>
          <ac:spMkLst>
            <pc:docMk/>
            <pc:sldMk cId="3263797673" sldId="272"/>
            <ac:spMk id="13" creationId="{E5BBB0F9-6A59-4D02-A9C7-A2D6516684CE}"/>
          </ac:spMkLst>
        </pc:spChg>
        <pc:picChg chg="add mod">
          <ac:chgData name="Rodrigo Valverde" userId="173f03abbef257cb" providerId="LiveId" clId="{464F7E5D-54EC-4FE8-9E17-5DCAF05E6794}" dt="2020-02-14T18:11:18.577" v="3960" actId="14100"/>
          <ac:picMkLst>
            <pc:docMk/>
            <pc:sldMk cId="3263797673" sldId="272"/>
            <ac:picMk id="4" creationId="{8719A418-CACC-46D6-8132-64F2A06DE0FE}"/>
          </ac:picMkLst>
        </pc:picChg>
      </pc:sldChg>
      <pc:sldChg chg="addSp delSp modSp mod setBg">
        <pc:chgData name="Rodrigo Valverde" userId="173f03abbef257cb" providerId="LiveId" clId="{464F7E5D-54EC-4FE8-9E17-5DCAF05E6794}" dt="2020-02-14T17:44:56.422" v="3121" actId="14100"/>
        <pc:sldMkLst>
          <pc:docMk/>
          <pc:sldMk cId="3425510777" sldId="273"/>
        </pc:sldMkLst>
        <pc:spChg chg="mod ord">
          <ac:chgData name="Rodrigo Valverde" userId="173f03abbef257cb" providerId="LiveId" clId="{464F7E5D-54EC-4FE8-9E17-5DCAF05E6794}" dt="2020-02-14T17:43:52.581" v="3017" actId="1036"/>
          <ac:spMkLst>
            <pc:docMk/>
            <pc:sldMk cId="3425510777" sldId="273"/>
            <ac:spMk id="2" creationId="{CB2C36A9-71E0-44A0-849B-2BA2507D868D}"/>
          </ac:spMkLst>
        </pc:spChg>
        <pc:spChg chg="add del mod ord">
          <ac:chgData name="Rodrigo Valverde" userId="173f03abbef257cb" providerId="LiveId" clId="{464F7E5D-54EC-4FE8-9E17-5DCAF05E6794}" dt="2020-02-14T17:44:56.422" v="3121" actId="14100"/>
          <ac:spMkLst>
            <pc:docMk/>
            <pc:sldMk cId="3425510777" sldId="273"/>
            <ac:spMk id="3" creationId="{EBA2578E-68B3-4DFE-A84A-0765E475BA80}"/>
          </ac:spMkLst>
        </pc:spChg>
        <pc:spChg chg="add del">
          <ac:chgData name="Rodrigo Valverde" userId="173f03abbef257cb" providerId="LiveId" clId="{464F7E5D-54EC-4FE8-9E17-5DCAF05E6794}" dt="2020-02-14T17:41:14.163" v="2842" actId="26606"/>
          <ac:spMkLst>
            <pc:docMk/>
            <pc:sldMk cId="3425510777" sldId="273"/>
            <ac:spMk id="9" creationId="{37C89E4B-3C9F-44B9-8B86-D9E3D112D8EC}"/>
          </ac:spMkLst>
        </pc:spChg>
        <pc:spChg chg="add">
          <ac:chgData name="Rodrigo Valverde" userId="173f03abbef257cb" providerId="LiveId" clId="{464F7E5D-54EC-4FE8-9E17-5DCAF05E6794}" dt="2020-02-14T17:41:53.218" v="2847" actId="26606"/>
          <ac:spMkLst>
            <pc:docMk/>
            <pc:sldMk cId="3425510777" sldId="273"/>
            <ac:spMk id="73" creationId="{73ED6512-6858-4552-B699-9A97FE9A4EA2}"/>
          </ac:spMkLst>
        </pc:spChg>
        <pc:spChg chg="add">
          <ac:chgData name="Rodrigo Valverde" userId="173f03abbef257cb" providerId="LiveId" clId="{464F7E5D-54EC-4FE8-9E17-5DCAF05E6794}" dt="2020-02-14T17:41:53.218" v="2847" actId="26606"/>
          <ac:spMkLst>
            <pc:docMk/>
            <pc:sldMk cId="3425510777" sldId="273"/>
            <ac:spMk id="4100" creationId="{4038CB10-1F5C-4D54-9DF7-12586DE5B007}"/>
          </ac:spMkLst>
        </pc:spChg>
        <pc:picChg chg="add del mod">
          <ac:chgData name="Rodrigo Valverde" userId="173f03abbef257cb" providerId="LiveId" clId="{464F7E5D-54EC-4FE8-9E17-5DCAF05E6794}" dt="2020-02-14T17:41:16.393" v="2843"/>
          <ac:picMkLst>
            <pc:docMk/>
            <pc:sldMk cId="3425510777" sldId="273"/>
            <ac:picMk id="4" creationId="{8795690A-D013-4B77-A9E3-8D598AD0E26E}"/>
          </ac:picMkLst>
        </pc:picChg>
        <pc:picChg chg="add mod">
          <ac:chgData name="Rodrigo Valverde" userId="173f03abbef257cb" providerId="LiveId" clId="{464F7E5D-54EC-4FE8-9E17-5DCAF05E6794}" dt="2020-02-14T17:41:53.218" v="2847" actId="26606"/>
          <ac:picMkLst>
            <pc:docMk/>
            <pc:sldMk cId="3425510777" sldId="273"/>
            <ac:picMk id="4098" creationId="{D00F7EDD-467F-46FF-90E8-CA98B8815FE3}"/>
          </ac:picMkLst>
        </pc:picChg>
        <pc:cxnChg chg="add del">
          <ac:chgData name="Rodrigo Valverde" userId="173f03abbef257cb" providerId="LiveId" clId="{464F7E5D-54EC-4FE8-9E17-5DCAF05E6794}" dt="2020-02-14T17:41:14.163" v="2842" actId="26606"/>
          <ac:cxnSpMkLst>
            <pc:docMk/>
            <pc:sldMk cId="3425510777" sldId="273"/>
            <ac:cxnSpMk id="11" creationId="{AA2EAA10-076F-46BD-8F0F-B9A2FB77A85C}"/>
          </ac:cxnSpMkLst>
        </pc:cxnChg>
        <pc:cxnChg chg="add del">
          <ac:chgData name="Rodrigo Valverde" userId="173f03abbef257cb" providerId="LiveId" clId="{464F7E5D-54EC-4FE8-9E17-5DCAF05E6794}" dt="2020-02-14T17:41:14.163" v="2842" actId="26606"/>
          <ac:cxnSpMkLst>
            <pc:docMk/>
            <pc:sldMk cId="3425510777" sldId="273"/>
            <ac:cxnSpMk id="13" creationId="{D891E407-403B-4764-86C9-33A56D3BCAA3}"/>
          </ac:cxnSpMkLst>
        </pc:cxnChg>
        <pc:cxnChg chg="add del">
          <ac:chgData name="Rodrigo Valverde" userId="173f03abbef257cb" providerId="LiveId" clId="{464F7E5D-54EC-4FE8-9E17-5DCAF05E6794}" dt="2020-02-14T17:41:53.210" v="2846" actId="26606"/>
          <ac:cxnSpMkLst>
            <pc:docMk/>
            <pc:sldMk cId="3425510777" sldId="273"/>
            <ac:cxnSpMk id="71" creationId="{E4A809D5-3600-46D4-A466-67F2349A54FB}"/>
          </ac:cxnSpMkLst>
        </pc:cxnChg>
      </pc:sldChg>
      <pc:sldChg chg="addSp modSp mod setBg">
        <pc:chgData name="Rodrigo Valverde" userId="173f03abbef257cb" providerId="LiveId" clId="{464F7E5D-54EC-4FE8-9E17-5DCAF05E6794}" dt="2020-02-14T17:52:29.438" v="3413" actId="20577"/>
        <pc:sldMkLst>
          <pc:docMk/>
          <pc:sldMk cId="3443906674" sldId="274"/>
        </pc:sldMkLst>
        <pc:spChg chg="mod">
          <ac:chgData name="Rodrigo Valverde" userId="173f03abbef257cb" providerId="LiveId" clId="{464F7E5D-54EC-4FE8-9E17-5DCAF05E6794}" dt="2020-02-14T17:51:28.166" v="3379" actId="962"/>
          <ac:spMkLst>
            <pc:docMk/>
            <pc:sldMk cId="3443906674" sldId="274"/>
            <ac:spMk id="2" creationId="{9EB61A5D-E3BA-44D7-8824-835A14D5E6EC}"/>
          </ac:spMkLst>
        </pc:spChg>
        <pc:spChg chg="mod ord">
          <ac:chgData name="Rodrigo Valverde" userId="173f03abbef257cb" providerId="LiveId" clId="{464F7E5D-54EC-4FE8-9E17-5DCAF05E6794}" dt="2020-02-14T17:52:29.438" v="3413" actId="20577"/>
          <ac:spMkLst>
            <pc:docMk/>
            <pc:sldMk cId="3443906674" sldId="274"/>
            <ac:spMk id="3" creationId="{11B20AD6-316F-400C-820B-FC1D38FCF84F}"/>
          </ac:spMkLst>
        </pc:spChg>
        <pc:spChg chg="add">
          <ac:chgData name="Rodrigo Valverde" userId="173f03abbef257cb" providerId="LiveId" clId="{464F7E5D-54EC-4FE8-9E17-5DCAF05E6794}" dt="2020-02-14T17:51:20.392" v="3376" actId="26606"/>
          <ac:spMkLst>
            <pc:docMk/>
            <pc:sldMk cId="3443906674" sldId="274"/>
            <ac:spMk id="9" creationId="{92468898-5A6E-4D55-85EC-308E785EE06C}"/>
          </ac:spMkLst>
        </pc:spChg>
        <pc:spChg chg="add">
          <ac:chgData name="Rodrigo Valverde" userId="173f03abbef257cb" providerId="LiveId" clId="{464F7E5D-54EC-4FE8-9E17-5DCAF05E6794}" dt="2020-02-14T17:51:20.392" v="3376" actId="26606"/>
          <ac:spMkLst>
            <pc:docMk/>
            <pc:sldMk cId="3443906674" sldId="274"/>
            <ac:spMk id="11" creationId="{3E23A947-2D45-4208-AE2B-64948C87A3EB}"/>
          </ac:spMkLst>
        </pc:spChg>
        <pc:spChg chg="add">
          <ac:chgData name="Rodrigo Valverde" userId="173f03abbef257cb" providerId="LiveId" clId="{464F7E5D-54EC-4FE8-9E17-5DCAF05E6794}" dt="2020-02-14T17:51:20.392" v="3376" actId="26606"/>
          <ac:spMkLst>
            <pc:docMk/>
            <pc:sldMk cId="3443906674" sldId="274"/>
            <ac:spMk id="13" creationId="{E5BBB0F9-6A59-4D02-A9C7-A2D6516684CE}"/>
          </ac:spMkLst>
        </pc:spChg>
        <pc:picChg chg="add mod">
          <ac:chgData name="Rodrigo Valverde" userId="173f03abbef257cb" providerId="LiveId" clId="{464F7E5D-54EC-4FE8-9E17-5DCAF05E6794}" dt="2020-02-14T17:51:28.166" v="3378" actId="27614"/>
          <ac:picMkLst>
            <pc:docMk/>
            <pc:sldMk cId="3443906674" sldId="274"/>
            <ac:picMk id="4" creationId="{AECCC5AC-08A0-4580-910E-9AEC865639E9}"/>
          </ac:picMkLst>
        </pc:picChg>
      </pc:sldChg>
      <pc:sldChg chg="addSp delSp modSp mod setBg">
        <pc:chgData name="Rodrigo Valverde" userId="173f03abbef257cb" providerId="LiveId" clId="{464F7E5D-54EC-4FE8-9E17-5DCAF05E6794}" dt="2020-02-14T17:39:29.735" v="2839" actId="14100"/>
        <pc:sldMkLst>
          <pc:docMk/>
          <pc:sldMk cId="2418739500" sldId="275"/>
        </pc:sldMkLst>
        <pc:spChg chg="mod ord">
          <ac:chgData name="Rodrigo Valverde" userId="173f03abbef257cb" providerId="LiveId" clId="{464F7E5D-54EC-4FE8-9E17-5DCAF05E6794}" dt="2020-02-14T17:35:41.193" v="2532" actId="26606"/>
          <ac:spMkLst>
            <pc:docMk/>
            <pc:sldMk cId="2418739500" sldId="275"/>
            <ac:spMk id="2" creationId="{046F0404-0C4F-4DB1-8C57-240C417A692F}"/>
          </ac:spMkLst>
        </pc:spChg>
        <pc:spChg chg="del mod">
          <ac:chgData name="Rodrigo Valverde" userId="173f03abbef257cb" providerId="LiveId" clId="{464F7E5D-54EC-4FE8-9E17-5DCAF05E6794}" dt="2020-02-14T17:35:41.193" v="2532" actId="26606"/>
          <ac:spMkLst>
            <pc:docMk/>
            <pc:sldMk cId="2418739500" sldId="275"/>
            <ac:spMk id="3" creationId="{8D8E2266-ABAA-4DFE-B9D3-0499D06EA042}"/>
          </ac:spMkLst>
        </pc:spChg>
        <pc:spChg chg="add mod">
          <ac:chgData name="Rodrigo Valverde" userId="173f03abbef257cb" providerId="LiveId" clId="{464F7E5D-54EC-4FE8-9E17-5DCAF05E6794}" dt="2020-02-14T17:39:29.735" v="2839" actId="14100"/>
          <ac:spMkLst>
            <pc:docMk/>
            <pc:sldMk cId="2418739500" sldId="275"/>
            <ac:spMk id="8" creationId="{4F88DFBE-B8B0-46BF-A921-6913D128360F}"/>
          </ac:spMkLst>
        </pc:spChg>
        <pc:spChg chg="add">
          <ac:chgData name="Rodrigo Valverde" userId="173f03abbef257cb" providerId="LiveId" clId="{464F7E5D-54EC-4FE8-9E17-5DCAF05E6794}" dt="2020-02-14T17:35:41.193" v="2532" actId="26606"/>
          <ac:spMkLst>
            <pc:docMk/>
            <pc:sldMk cId="2418739500" sldId="275"/>
            <ac:spMk id="71" creationId="{37C89E4B-3C9F-44B9-8B86-D9E3D112D8EC}"/>
          </ac:spMkLst>
        </pc:spChg>
        <pc:picChg chg="add mod">
          <ac:chgData name="Rodrigo Valverde" userId="173f03abbef257cb" providerId="LiveId" clId="{464F7E5D-54EC-4FE8-9E17-5DCAF05E6794}" dt="2020-02-14T17:35:41.193" v="2532" actId="26606"/>
          <ac:picMkLst>
            <pc:docMk/>
            <pc:sldMk cId="2418739500" sldId="275"/>
            <ac:picMk id="3074" creationId="{FF817E90-20B6-4AF7-8FB8-F7D543211FD2}"/>
          </ac:picMkLst>
        </pc:picChg>
        <pc:cxnChg chg="add">
          <ac:chgData name="Rodrigo Valverde" userId="173f03abbef257cb" providerId="LiveId" clId="{464F7E5D-54EC-4FE8-9E17-5DCAF05E6794}" dt="2020-02-14T17:35:41.193" v="2532" actId="26606"/>
          <ac:cxnSpMkLst>
            <pc:docMk/>
            <pc:sldMk cId="2418739500" sldId="275"/>
            <ac:cxnSpMk id="73" creationId="{AA2EAA10-076F-46BD-8F0F-B9A2FB77A85C}"/>
          </ac:cxnSpMkLst>
        </pc:cxnChg>
        <pc:cxnChg chg="add">
          <ac:chgData name="Rodrigo Valverde" userId="173f03abbef257cb" providerId="LiveId" clId="{464F7E5D-54EC-4FE8-9E17-5DCAF05E6794}" dt="2020-02-14T17:35:41.193" v="2532" actId="26606"/>
          <ac:cxnSpMkLst>
            <pc:docMk/>
            <pc:sldMk cId="2418739500" sldId="275"/>
            <ac:cxnSpMk id="75" creationId="{D891E407-403B-4764-86C9-33A56D3BCAA3}"/>
          </ac:cxnSpMkLst>
        </pc:cxnChg>
      </pc:sldChg>
      <pc:sldChg chg="addSp modSp mod setBg">
        <pc:chgData name="Rodrigo Valverde" userId="173f03abbef257cb" providerId="LiveId" clId="{464F7E5D-54EC-4FE8-9E17-5DCAF05E6794}" dt="2020-02-14T17:29:19.577" v="2467" actId="14100"/>
        <pc:sldMkLst>
          <pc:docMk/>
          <pc:sldMk cId="3153128107" sldId="276"/>
        </pc:sldMkLst>
        <pc:spChg chg="mod">
          <ac:chgData name="Rodrigo Valverde" userId="173f03abbef257cb" providerId="LiveId" clId="{464F7E5D-54EC-4FE8-9E17-5DCAF05E6794}" dt="2020-02-14T17:27:27.595" v="2244" actId="122"/>
          <ac:spMkLst>
            <pc:docMk/>
            <pc:sldMk cId="3153128107" sldId="276"/>
            <ac:spMk id="2" creationId="{F936B2D3-5812-4EA6-8561-959ED9BFFDBA}"/>
          </ac:spMkLst>
        </pc:spChg>
        <pc:spChg chg="mod">
          <ac:chgData name="Rodrigo Valverde" userId="173f03abbef257cb" providerId="LiveId" clId="{464F7E5D-54EC-4FE8-9E17-5DCAF05E6794}" dt="2020-02-14T17:29:19.577" v="2467" actId="14100"/>
          <ac:spMkLst>
            <pc:docMk/>
            <pc:sldMk cId="3153128107" sldId="276"/>
            <ac:spMk id="3" creationId="{2AEB9A23-B739-4EA2-BA85-648F58C77008}"/>
          </ac:spMkLst>
        </pc:spChg>
        <pc:picChg chg="add mod">
          <ac:chgData name="Rodrigo Valverde" userId="173f03abbef257cb" providerId="LiveId" clId="{464F7E5D-54EC-4FE8-9E17-5DCAF05E6794}" dt="2020-02-14T17:27:16.211" v="2239" actId="26606"/>
          <ac:picMkLst>
            <pc:docMk/>
            <pc:sldMk cId="3153128107" sldId="276"/>
            <ac:picMk id="4" creationId="{6F987CF1-AFBC-483C-A295-9B6A1C030078}"/>
          </ac:picMkLst>
        </pc:picChg>
        <pc:cxnChg chg="add">
          <ac:chgData name="Rodrigo Valverde" userId="173f03abbef257cb" providerId="LiveId" clId="{464F7E5D-54EC-4FE8-9E17-5DCAF05E6794}" dt="2020-02-14T17:27:16.211" v="2239" actId="26606"/>
          <ac:cxnSpMkLst>
            <pc:docMk/>
            <pc:sldMk cId="3153128107" sldId="276"/>
            <ac:cxnSpMk id="9" creationId="{E4A809D5-3600-46D4-A466-67F2349A54FB}"/>
          </ac:cxnSpMkLst>
        </pc:cxnChg>
      </pc:sldChg>
      <pc:sldChg chg="addSp delSp modSp mod">
        <pc:chgData name="Rodrigo Valverde" userId="173f03abbef257cb" providerId="LiveId" clId="{464F7E5D-54EC-4FE8-9E17-5DCAF05E6794}" dt="2020-02-14T17:32:21.207" v="2504" actId="14100"/>
        <pc:sldMkLst>
          <pc:docMk/>
          <pc:sldMk cId="4190396294" sldId="277"/>
        </pc:sldMkLst>
        <pc:spChg chg="mod">
          <ac:chgData name="Rodrigo Valverde" userId="173f03abbef257cb" providerId="LiveId" clId="{464F7E5D-54EC-4FE8-9E17-5DCAF05E6794}" dt="2020-02-14T17:32:21.207" v="2504" actId="14100"/>
          <ac:spMkLst>
            <pc:docMk/>
            <pc:sldMk cId="4190396294" sldId="277"/>
            <ac:spMk id="2" creationId="{8F8667AC-D909-4C27-805B-1BF68E0D4A29}"/>
          </ac:spMkLst>
        </pc:spChg>
        <pc:spChg chg="del">
          <ac:chgData name="Rodrigo Valverde" userId="173f03abbef257cb" providerId="LiveId" clId="{464F7E5D-54EC-4FE8-9E17-5DCAF05E6794}" dt="2020-02-14T17:30:13.790" v="2473"/>
          <ac:spMkLst>
            <pc:docMk/>
            <pc:sldMk cId="4190396294" sldId="277"/>
            <ac:spMk id="3" creationId="{B1ABABAF-0908-4C1C-9AAA-9F5FB7E95EDC}"/>
          </ac:spMkLst>
        </pc:spChg>
        <pc:spChg chg="add mod">
          <ac:chgData name="Rodrigo Valverde" userId="173f03abbef257cb" providerId="LiveId" clId="{464F7E5D-54EC-4FE8-9E17-5DCAF05E6794}" dt="2020-02-14T17:30:19.620" v="2475" actId="14100"/>
          <ac:spMkLst>
            <pc:docMk/>
            <pc:sldMk cId="4190396294" sldId="277"/>
            <ac:spMk id="5" creationId="{C1CBA1AE-9F48-4695-A2DF-BD925F3F5924}"/>
          </ac:spMkLst>
        </pc:spChg>
        <pc:graphicFrameChg chg="add mod modGraphic">
          <ac:chgData name="Rodrigo Valverde" userId="173f03abbef257cb" providerId="LiveId" clId="{464F7E5D-54EC-4FE8-9E17-5DCAF05E6794}" dt="2020-02-14T17:30:50.444" v="2478" actId="1076"/>
          <ac:graphicFrameMkLst>
            <pc:docMk/>
            <pc:sldMk cId="4190396294" sldId="277"/>
            <ac:graphicFrameMk id="4" creationId="{847B2405-ED99-4C7D-8DD7-A0206E321391}"/>
          </ac:graphicFrameMkLst>
        </pc:graphicFrameChg>
        <pc:picChg chg="add mod">
          <ac:chgData name="Rodrigo Valverde" userId="173f03abbef257cb" providerId="LiveId" clId="{464F7E5D-54EC-4FE8-9E17-5DCAF05E6794}" dt="2020-02-14T17:32:05.064" v="2484" actId="14100"/>
          <ac:picMkLst>
            <pc:docMk/>
            <pc:sldMk cId="4190396294" sldId="277"/>
            <ac:picMk id="6" creationId="{3ACD68E0-897D-40FE-9986-C82CCFA9D06D}"/>
          </ac:picMkLst>
        </pc:picChg>
      </pc:sldChg>
      <pc:sldChg chg="addSp delSp modSp mod">
        <pc:chgData name="Rodrigo Valverde" userId="173f03abbef257cb" providerId="LiveId" clId="{464F7E5D-54EC-4FE8-9E17-5DCAF05E6794}" dt="2020-02-14T15:56:21.908" v="939" actId="1076"/>
        <pc:sldMkLst>
          <pc:docMk/>
          <pc:sldMk cId="2748519211" sldId="278"/>
        </pc:sldMkLst>
        <pc:spChg chg="del mod">
          <ac:chgData name="Rodrigo Valverde" userId="173f03abbef257cb" providerId="LiveId" clId="{464F7E5D-54EC-4FE8-9E17-5DCAF05E6794}" dt="2020-02-14T15:44:29.889" v="881" actId="478"/>
          <ac:spMkLst>
            <pc:docMk/>
            <pc:sldMk cId="2748519211" sldId="278"/>
            <ac:spMk id="2" creationId="{740A0F99-6764-434A-A7C3-E66A3CCEB86F}"/>
          </ac:spMkLst>
        </pc:spChg>
        <pc:spChg chg="add del">
          <ac:chgData name="Rodrigo Valverde" userId="173f03abbef257cb" providerId="LiveId" clId="{464F7E5D-54EC-4FE8-9E17-5DCAF05E6794}" dt="2020-02-14T15:44:31.583" v="882" actId="478"/>
          <ac:spMkLst>
            <pc:docMk/>
            <pc:sldMk cId="2748519211" sldId="278"/>
            <ac:spMk id="3" creationId="{781BFB2C-EAD5-43B4-8D56-D59DFD432207}"/>
          </ac:spMkLst>
        </pc:spChg>
        <pc:spChg chg="add del">
          <ac:chgData name="Rodrigo Valverde" userId="173f03abbef257cb" providerId="LiveId" clId="{464F7E5D-54EC-4FE8-9E17-5DCAF05E6794}" dt="2020-02-14T15:44:24.342" v="879"/>
          <ac:spMkLst>
            <pc:docMk/>
            <pc:sldMk cId="2748519211" sldId="278"/>
            <ac:spMk id="5" creationId="{49C43717-5CA6-4E3D-B28F-52107254F9DF}"/>
          </ac:spMkLst>
        </pc:spChg>
        <pc:spChg chg="add mod">
          <ac:chgData name="Rodrigo Valverde" userId="173f03abbef257cb" providerId="LiveId" clId="{464F7E5D-54EC-4FE8-9E17-5DCAF05E6794}" dt="2020-02-14T15:45:00.617" v="889" actId="14100"/>
          <ac:spMkLst>
            <pc:docMk/>
            <pc:sldMk cId="2748519211" sldId="278"/>
            <ac:spMk id="7" creationId="{708391AA-FA18-4845-A48A-08284B73A3BF}"/>
          </ac:spMkLst>
        </pc:spChg>
        <pc:spChg chg="add mod">
          <ac:chgData name="Rodrigo Valverde" userId="173f03abbef257cb" providerId="LiveId" clId="{464F7E5D-54EC-4FE8-9E17-5DCAF05E6794}" dt="2020-02-14T15:52:28.249" v="917" actId="14100"/>
          <ac:spMkLst>
            <pc:docMk/>
            <pc:sldMk cId="2748519211" sldId="278"/>
            <ac:spMk id="9" creationId="{1F26BE17-1872-4D70-B701-92CDC9797D5C}"/>
          </ac:spMkLst>
        </pc:spChg>
        <pc:graphicFrameChg chg="add del mod">
          <ac:chgData name="Rodrigo Valverde" userId="173f03abbef257cb" providerId="LiveId" clId="{464F7E5D-54EC-4FE8-9E17-5DCAF05E6794}" dt="2020-02-14T15:44:24.342" v="879"/>
          <ac:graphicFrameMkLst>
            <pc:docMk/>
            <pc:sldMk cId="2748519211" sldId="278"/>
            <ac:graphicFrameMk id="4" creationId="{FA2AE961-4FFF-451A-8125-8862B7DA20A3}"/>
          </ac:graphicFrameMkLst>
        </pc:graphicFrameChg>
        <pc:graphicFrameChg chg="add del mod modGraphic">
          <ac:chgData name="Rodrigo Valverde" userId="173f03abbef257cb" providerId="LiveId" clId="{464F7E5D-54EC-4FE8-9E17-5DCAF05E6794}" dt="2020-02-14T15:52:04.754" v="911" actId="478"/>
          <ac:graphicFrameMkLst>
            <pc:docMk/>
            <pc:sldMk cId="2748519211" sldId="278"/>
            <ac:graphicFrameMk id="6" creationId="{76EC9ACC-8078-4944-B981-979335744DFF}"/>
          </ac:graphicFrameMkLst>
        </pc:graphicFrameChg>
        <pc:graphicFrameChg chg="add mod modGraphic">
          <ac:chgData name="Rodrigo Valverde" userId="173f03abbef257cb" providerId="LiveId" clId="{464F7E5D-54EC-4FE8-9E17-5DCAF05E6794}" dt="2020-02-14T15:56:21.908" v="939" actId="1076"/>
          <ac:graphicFrameMkLst>
            <pc:docMk/>
            <pc:sldMk cId="2748519211" sldId="278"/>
            <ac:graphicFrameMk id="8" creationId="{45808602-43BA-4CF9-BC83-CB17C2B9B3C0}"/>
          </ac:graphicFrameMkLst>
        </pc:graphicFrameChg>
      </pc:sldChg>
      <pc:sldChg chg="addSp delSp modSp mod setBg">
        <pc:chgData name="Rodrigo Valverde" userId="173f03abbef257cb" providerId="LiveId" clId="{464F7E5D-54EC-4FE8-9E17-5DCAF05E6794}" dt="2020-02-14T16:25:10.658" v="1349" actId="20577"/>
        <pc:sldMkLst>
          <pc:docMk/>
          <pc:sldMk cId="1604550078" sldId="279"/>
        </pc:sldMkLst>
        <pc:spChg chg="mod ord">
          <ac:chgData name="Rodrigo Valverde" userId="173f03abbef257cb" providerId="LiveId" clId="{464F7E5D-54EC-4FE8-9E17-5DCAF05E6794}" dt="2020-02-14T16:21:32.761" v="1262" actId="113"/>
          <ac:spMkLst>
            <pc:docMk/>
            <pc:sldMk cId="1604550078" sldId="279"/>
            <ac:spMk id="2" creationId="{8C50CB85-EF78-471A-97D8-6293EC7F4752}"/>
          </ac:spMkLst>
        </pc:spChg>
        <pc:spChg chg="del">
          <ac:chgData name="Rodrigo Valverde" userId="173f03abbef257cb" providerId="LiveId" clId="{464F7E5D-54EC-4FE8-9E17-5DCAF05E6794}" dt="2020-02-14T16:21:26.993" v="1260" actId="26606"/>
          <ac:spMkLst>
            <pc:docMk/>
            <pc:sldMk cId="1604550078" sldId="279"/>
            <ac:spMk id="3" creationId="{CDFFE3A2-808F-45EB-8563-78D105D704A9}"/>
          </ac:spMkLst>
        </pc:spChg>
        <pc:spChg chg="add mod">
          <ac:chgData name="Rodrigo Valverde" userId="173f03abbef257cb" providerId="LiveId" clId="{464F7E5D-54EC-4FE8-9E17-5DCAF05E6794}" dt="2020-02-14T16:25:10.658" v="1349" actId="20577"/>
          <ac:spMkLst>
            <pc:docMk/>
            <pc:sldMk cId="1604550078" sldId="279"/>
            <ac:spMk id="5" creationId="{E8BBAB90-1A20-462B-B3B4-E6C84836D784}"/>
          </ac:spMkLst>
        </pc:spChg>
        <pc:spChg chg="add">
          <ac:chgData name="Rodrigo Valverde" userId="173f03abbef257cb" providerId="LiveId" clId="{464F7E5D-54EC-4FE8-9E17-5DCAF05E6794}" dt="2020-02-14T16:21:26.993" v="1260" actId="26606"/>
          <ac:spMkLst>
            <pc:docMk/>
            <pc:sldMk cId="1604550078" sldId="279"/>
            <ac:spMk id="9" creationId="{37C89E4B-3C9F-44B9-8B86-D9E3D112D8EC}"/>
          </ac:spMkLst>
        </pc:spChg>
        <pc:picChg chg="add mod">
          <ac:chgData name="Rodrigo Valverde" userId="173f03abbef257cb" providerId="LiveId" clId="{464F7E5D-54EC-4FE8-9E17-5DCAF05E6794}" dt="2020-02-14T16:21:26.993" v="1260" actId="26606"/>
          <ac:picMkLst>
            <pc:docMk/>
            <pc:sldMk cId="1604550078" sldId="279"/>
            <ac:picMk id="4" creationId="{7180D238-F1AF-47A5-80AB-0977B2F9110D}"/>
          </ac:picMkLst>
        </pc:picChg>
        <pc:cxnChg chg="add">
          <ac:chgData name="Rodrigo Valverde" userId="173f03abbef257cb" providerId="LiveId" clId="{464F7E5D-54EC-4FE8-9E17-5DCAF05E6794}" dt="2020-02-14T16:21:26.993" v="1260" actId="26606"/>
          <ac:cxnSpMkLst>
            <pc:docMk/>
            <pc:sldMk cId="1604550078" sldId="279"/>
            <ac:cxnSpMk id="11" creationId="{AA2EAA10-076F-46BD-8F0F-B9A2FB77A85C}"/>
          </ac:cxnSpMkLst>
        </pc:cxnChg>
        <pc:cxnChg chg="add">
          <ac:chgData name="Rodrigo Valverde" userId="173f03abbef257cb" providerId="LiveId" clId="{464F7E5D-54EC-4FE8-9E17-5DCAF05E6794}" dt="2020-02-14T16:21:26.993" v="1260" actId="26606"/>
          <ac:cxnSpMkLst>
            <pc:docMk/>
            <pc:sldMk cId="1604550078" sldId="279"/>
            <ac:cxnSpMk id="13" creationId="{D891E407-403B-4764-86C9-33A56D3BCAA3}"/>
          </ac:cxnSpMkLst>
        </pc:cxnChg>
      </pc:sldChg>
      <pc:sldChg chg="addSp delSp modSp mod ord">
        <pc:chgData name="Rodrigo Valverde" userId="173f03abbef257cb" providerId="LiveId" clId="{464F7E5D-54EC-4FE8-9E17-5DCAF05E6794}" dt="2020-02-14T16:15:47.728" v="1216"/>
        <pc:sldMkLst>
          <pc:docMk/>
          <pc:sldMk cId="1944505862" sldId="280"/>
        </pc:sldMkLst>
        <pc:spChg chg="mod">
          <ac:chgData name="Rodrigo Valverde" userId="173f03abbef257cb" providerId="LiveId" clId="{464F7E5D-54EC-4FE8-9E17-5DCAF05E6794}" dt="2020-02-14T16:06:53.248" v="1070" actId="1076"/>
          <ac:spMkLst>
            <pc:docMk/>
            <pc:sldMk cId="1944505862" sldId="280"/>
            <ac:spMk id="2" creationId="{672C55D0-076B-4C3A-BE86-9DB42CE648E3}"/>
          </ac:spMkLst>
        </pc:spChg>
        <pc:spChg chg="mod">
          <ac:chgData name="Rodrigo Valverde" userId="173f03abbef257cb" providerId="LiveId" clId="{464F7E5D-54EC-4FE8-9E17-5DCAF05E6794}" dt="2020-02-14T16:12:32.884" v="1212" actId="14100"/>
          <ac:spMkLst>
            <pc:docMk/>
            <pc:sldMk cId="1944505862" sldId="280"/>
            <ac:spMk id="3" creationId="{5A47CFD9-71B5-4850-A162-245BCCDBA280}"/>
          </ac:spMkLst>
        </pc:spChg>
        <pc:spChg chg="del">
          <ac:chgData name="Rodrigo Valverde" userId="173f03abbef257cb" providerId="LiveId" clId="{464F7E5D-54EC-4FE8-9E17-5DCAF05E6794}" dt="2020-02-14T16:15:39.573" v="1215"/>
          <ac:spMkLst>
            <pc:docMk/>
            <pc:sldMk cId="1944505862" sldId="280"/>
            <ac:spMk id="5" creationId="{B625239C-6969-4C6F-B52A-94996BCB4757}"/>
          </ac:spMkLst>
        </pc:spChg>
        <pc:spChg chg="del">
          <ac:chgData name="Rodrigo Valverde" userId="173f03abbef257cb" providerId="LiveId" clId="{464F7E5D-54EC-4FE8-9E17-5DCAF05E6794}" dt="2020-02-14T16:15:47.728" v="1216"/>
          <ac:spMkLst>
            <pc:docMk/>
            <pc:sldMk cId="1944505862" sldId="280"/>
            <ac:spMk id="6" creationId="{B1759F43-632E-4822-8973-661936D94177}"/>
          </ac:spMkLst>
        </pc:spChg>
        <pc:graphicFrameChg chg="add mod">
          <ac:chgData name="Rodrigo Valverde" userId="173f03abbef257cb" providerId="LiveId" clId="{464F7E5D-54EC-4FE8-9E17-5DCAF05E6794}" dt="2020-02-14T16:10:43.498" v="1185" actId="1076"/>
          <ac:graphicFrameMkLst>
            <pc:docMk/>
            <pc:sldMk cId="1944505862" sldId="280"/>
            <ac:graphicFrameMk id="4" creationId="{A564F7BC-E116-4673-BC13-3B92AF81B761}"/>
          </ac:graphicFrameMkLst>
        </pc:graphicFrameChg>
      </pc:sldChg>
      <pc:sldChg chg="addSp modSp mod setBg setClrOvrMap">
        <pc:chgData name="Rodrigo Valverde" userId="173f03abbef257cb" providerId="LiveId" clId="{464F7E5D-54EC-4FE8-9E17-5DCAF05E6794}" dt="2020-02-14T16:27:09.658" v="1372" actId="14100"/>
        <pc:sldMkLst>
          <pc:docMk/>
          <pc:sldMk cId="3752835456" sldId="281"/>
        </pc:sldMkLst>
        <pc:spChg chg="mod">
          <ac:chgData name="Rodrigo Valverde" userId="173f03abbef257cb" providerId="LiveId" clId="{464F7E5D-54EC-4FE8-9E17-5DCAF05E6794}" dt="2020-02-14T16:26:36.936" v="1355" actId="26606"/>
          <ac:spMkLst>
            <pc:docMk/>
            <pc:sldMk cId="3752835456" sldId="281"/>
            <ac:spMk id="2" creationId="{F50CDFEE-5B27-4C25-B0CF-831093973390}"/>
          </ac:spMkLst>
        </pc:spChg>
        <pc:spChg chg="mod">
          <ac:chgData name="Rodrigo Valverde" userId="173f03abbef257cb" providerId="LiveId" clId="{464F7E5D-54EC-4FE8-9E17-5DCAF05E6794}" dt="2020-02-14T16:27:09.658" v="1372" actId="14100"/>
          <ac:spMkLst>
            <pc:docMk/>
            <pc:sldMk cId="3752835456" sldId="281"/>
            <ac:spMk id="3" creationId="{657A05EF-506A-487E-87E1-C1EA9A98B7E2}"/>
          </ac:spMkLst>
        </pc:spChg>
        <pc:spChg chg="add">
          <ac:chgData name="Rodrigo Valverde" userId="173f03abbef257cb" providerId="LiveId" clId="{464F7E5D-54EC-4FE8-9E17-5DCAF05E6794}" dt="2020-02-14T16:26:36.936" v="1355" actId="26606"/>
          <ac:spMkLst>
            <pc:docMk/>
            <pc:sldMk cId="3752835456" sldId="281"/>
            <ac:spMk id="9" creationId="{C5E6CFF1-2F42-4E10-9A97-F116F46F53FE}"/>
          </ac:spMkLst>
        </pc:spChg>
        <pc:picChg chg="add mod ord">
          <ac:chgData name="Rodrigo Valverde" userId="173f03abbef257cb" providerId="LiveId" clId="{464F7E5D-54EC-4FE8-9E17-5DCAF05E6794}" dt="2020-02-14T16:26:36.936" v="1355" actId="26606"/>
          <ac:picMkLst>
            <pc:docMk/>
            <pc:sldMk cId="3752835456" sldId="281"/>
            <ac:picMk id="4" creationId="{49AFB56E-5EC8-429F-8E66-FE61C705F1E9}"/>
          </ac:picMkLst>
        </pc:picChg>
        <pc:cxnChg chg="add">
          <ac:chgData name="Rodrigo Valverde" userId="173f03abbef257cb" providerId="LiveId" clId="{464F7E5D-54EC-4FE8-9E17-5DCAF05E6794}" dt="2020-02-14T16:26:36.936" v="1355" actId="26606"/>
          <ac:cxnSpMkLst>
            <pc:docMk/>
            <pc:sldMk cId="3752835456" sldId="281"/>
            <ac:cxnSpMk id="11" creationId="{67182200-4859-4C8D-BCBB-55B245C28BA3}"/>
          </ac:cxnSpMkLst>
        </pc:cxnChg>
      </pc:sldChg>
      <pc:sldChg chg="addSp modSp add mod setBg">
        <pc:chgData name="Rodrigo Valverde" userId="173f03abbef257cb" providerId="LiveId" clId="{464F7E5D-54EC-4FE8-9E17-5DCAF05E6794}" dt="2020-02-14T16:19:55.397" v="1258" actId="27636"/>
        <pc:sldMkLst>
          <pc:docMk/>
          <pc:sldMk cId="105725668" sldId="282"/>
        </pc:sldMkLst>
        <pc:spChg chg="mod">
          <ac:chgData name="Rodrigo Valverde" userId="173f03abbef257cb" providerId="LiveId" clId="{464F7E5D-54EC-4FE8-9E17-5DCAF05E6794}" dt="2020-02-14T16:19:07.689" v="1244" actId="113"/>
          <ac:spMkLst>
            <pc:docMk/>
            <pc:sldMk cId="105725668" sldId="282"/>
            <ac:spMk id="2" creationId="{4AF359A5-128E-4199-8A4A-0C1EE40A01C8}"/>
          </ac:spMkLst>
        </pc:spChg>
        <pc:spChg chg="mod">
          <ac:chgData name="Rodrigo Valverde" userId="173f03abbef257cb" providerId="LiveId" clId="{464F7E5D-54EC-4FE8-9E17-5DCAF05E6794}" dt="2020-02-14T16:19:55.397" v="1258" actId="27636"/>
          <ac:spMkLst>
            <pc:docMk/>
            <pc:sldMk cId="105725668" sldId="282"/>
            <ac:spMk id="3" creationId="{DBA66189-9404-4AFD-BAC8-F0251F8A7413}"/>
          </ac:spMkLst>
        </pc:spChg>
        <pc:picChg chg="add mod ord">
          <ac:chgData name="Rodrigo Valverde" userId="173f03abbef257cb" providerId="LiveId" clId="{464F7E5D-54EC-4FE8-9E17-5DCAF05E6794}" dt="2020-02-14T16:18:52.282" v="1224" actId="26606"/>
          <ac:picMkLst>
            <pc:docMk/>
            <pc:sldMk cId="105725668" sldId="282"/>
            <ac:picMk id="4" creationId="{57CA65B4-E49C-4408-B35C-521C0E172F18}"/>
          </ac:picMkLst>
        </pc:picChg>
        <pc:picChg chg="add">
          <ac:chgData name="Rodrigo Valverde" userId="173f03abbef257cb" providerId="LiveId" clId="{464F7E5D-54EC-4FE8-9E17-5DCAF05E6794}" dt="2020-02-14T16:18:52.282" v="1224" actId="26606"/>
          <ac:picMkLst>
            <pc:docMk/>
            <pc:sldMk cId="105725668" sldId="282"/>
            <ac:picMk id="9" creationId="{54DDEBDD-D8BD-41A6-8A0D-B00E3768B0F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C2DFE-4161-4EFF-9B24-D1F56D8DFE0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30A5828C-78B6-4C87-9675-F08C583F31BF}">
      <dgm:prSet phldrT="[Texto]"/>
      <dgm:spPr/>
      <dgm:t>
        <a:bodyPr/>
        <a:lstStyle/>
        <a:p>
          <a:r>
            <a:rPr lang="pt-BR" dirty="0"/>
            <a:t>Antes de 1950 / depois de 1950</a:t>
          </a:r>
        </a:p>
      </dgm:t>
    </dgm:pt>
    <dgm:pt modelId="{DA913039-A43C-4558-8676-7E628E4EEA10}" type="parTrans" cxnId="{C131725E-7516-4EBB-BB5C-2DD7227C20AA}">
      <dgm:prSet/>
      <dgm:spPr/>
      <dgm:t>
        <a:bodyPr/>
        <a:lstStyle/>
        <a:p>
          <a:endParaRPr lang="pt-BR"/>
        </a:p>
      </dgm:t>
    </dgm:pt>
    <dgm:pt modelId="{6FE2A922-9E81-4B5E-8B9D-39621C0636B6}" type="sibTrans" cxnId="{C131725E-7516-4EBB-BB5C-2DD7227C20AA}">
      <dgm:prSet/>
      <dgm:spPr/>
      <dgm:t>
        <a:bodyPr/>
        <a:lstStyle/>
        <a:p>
          <a:endParaRPr lang="pt-BR"/>
        </a:p>
      </dgm:t>
    </dgm:pt>
    <dgm:pt modelId="{6361313F-8FB6-4609-8246-BC9E38312086}">
      <dgm:prSet phldrT="[Texto]"/>
      <dgm:spPr/>
      <dgm:t>
        <a:bodyPr/>
        <a:lstStyle/>
        <a:p>
          <a:r>
            <a:rPr lang="pt-BR" dirty="0"/>
            <a:t>Influência alemã / influência francesa </a:t>
          </a:r>
        </a:p>
      </dgm:t>
    </dgm:pt>
    <dgm:pt modelId="{A2F25173-7D99-4886-8C6C-E563865C708E}" type="parTrans" cxnId="{6AE1E2F5-2730-4242-904D-D349DBEEC6D4}">
      <dgm:prSet/>
      <dgm:spPr/>
      <dgm:t>
        <a:bodyPr/>
        <a:lstStyle/>
        <a:p>
          <a:endParaRPr lang="pt-BR"/>
        </a:p>
      </dgm:t>
    </dgm:pt>
    <dgm:pt modelId="{35A69357-FCE6-41D5-A21E-955BC050D846}" type="sibTrans" cxnId="{6AE1E2F5-2730-4242-904D-D349DBEEC6D4}">
      <dgm:prSet/>
      <dgm:spPr/>
      <dgm:t>
        <a:bodyPr/>
        <a:lstStyle/>
        <a:p>
          <a:endParaRPr lang="pt-BR"/>
        </a:p>
      </dgm:t>
    </dgm:pt>
    <dgm:pt modelId="{626C038A-A407-41F1-8FEF-944A13556789}">
      <dgm:prSet phldrT="[Texto]"/>
      <dgm:spPr/>
      <dgm:t>
        <a:bodyPr/>
        <a:lstStyle/>
        <a:p>
          <a:r>
            <a:rPr lang="pt-BR" dirty="0"/>
            <a:t>Vinculada ao Estado / dissociada do Estado </a:t>
          </a:r>
        </a:p>
      </dgm:t>
    </dgm:pt>
    <dgm:pt modelId="{05ADA085-1994-4E37-AFD3-A0017BAE55E4}" type="parTrans" cxnId="{FC0B6706-CF80-4C70-90D2-384CA6C2E343}">
      <dgm:prSet/>
      <dgm:spPr/>
      <dgm:t>
        <a:bodyPr/>
        <a:lstStyle/>
        <a:p>
          <a:endParaRPr lang="pt-BR"/>
        </a:p>
      </dgm:t>
    </dgm:pt>
    <dgm:pt modelId="{E1B91E80-BA58-4BCF-80D3-B127F062B268}" type="sibTrans" cxnId="{FC0B6706-CF80-4C70-90D2-384CA6C2E343}">
      <dgm:prSet/>
      <dgm:spPr/>
      <dgm:t>
        <a:bodyPr/>
        <a:lstStyle/>
        <a:p>
          <a:endParaRPr lang="pt-BR"/>
        </a:p>
      </dgm:t>
    </dgm:pt>
    <dgm:pt modelId="{A315FCD6-D4CE-4D8B-A22F-620302FE3120}" type="pres">
      <dgm:prSet presAssocID="{B69C2DFE-4161-4EFF-9B24-D1F56D8DFE0D}" presName="linear" presStyleCnt="0">
        <dgm:presLayoutVars>
          <dgm:dir/>
          <dgm:animLvl val="lvl"/>
          <dgm:resizeHandles val="exact"/>
        </dgm:presLayoutVars>
      </dgm:prSet>
      <dgm:spPr/>
    </dgm:pt>
    <dgm:pt modelId="{60C27BC0-4E5F-4FE1-8527-39CEFB13E987}" type="pres">
      <dgm:prSet presAssocID="{30A5828C-78B6-4C87-9675-F08C583F31BF}" presName="parentLin" presStyleCnt="0"/>
      <dgm:spPr/>
    </dgm:pt>
    <dgm:pt modelId="{AE6970E0-28A3-408B-B629-A7B172138900}" type="pres">
      <dgm:prSet presAssocID="{30A5828C-78B6-4C87-9675-F08C583F31BF}" presName="parentLeftMargin" presStyleLbl="node1" presStyleIdx="0" presStyleCnt="3"/>
      <dgm:spPr/>
    </dgm:pt>
    <dgm:pt modelId="{EA1122FA-993A-412D-A10C-DB8A289ED143}" type="pres">
      <dgm:prSet presAssocID="{30A5828C-78B6-4C87-9675-F08C583F31B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9EFCE7C-70AC-4863-81AC-83D3FD4ECA59}" type="pres">
      <dgm:prSet presAssocID="{30A5828C-78B6-4C87-9675-F08C583F31BF}" presName="negativeSpace" presStyleCnt="0"/>
      <dgm:spPr/>
    </dgm:pt>
    <dgm:pt modelId="{0A01F039-68F8-4D93-AC55-62F583DC5A05}" type="pres">
      <dgm:prSet presAssocID="{30A5828C-78B6-4C87-9675-F08C583F31BF}" presName="childText" presStyleLbl="conFgAcc1" presStyleIdx="0" presStyleCnt="3">
        <dgm:presLayoutVars>
          <dgm:bulletEnabled val="1"/>
        </dgm:presLayoutVars>
      </dgm:prSet>
      <dgm:spPr/>
    </dgm:pt>
    <dgm:pt modelId="{987FD9DA-16A5-4BE2-AB9D-4D8BB5D9161A}" type="pres">
      <dgm:prSet presAssocID="{6FE2A922-9E81-4B5E-8B9D-39621C0636B6}" presName="spaceBetweenRectangles" presStyleCnt="0"/>
      <dgm:spPr/>
    </dgm:pt>
    <dgm:pt modelId="{9FE9BB8F-9C0A-4292-9369-89E2CB93B9CA}" type="pres">
      <dgm:prSet presAssocID="{6361313F-8FB6-4609-8246-BC9E38312086}" presName="parentLin" presStyleCnt="0"/>
      <dgm:spPr/>
    </dgm:pt>
    <dgm:pt modelId="{9156E2DC-1034-43DA-89C3-892788C5F573}" type="pres">
      <dgm:prSet presAssocID="{6361313F-8FB6-4609-8246-BC9E38312086}" presName="parentLeftMargin" presStyleLbl="node1" presStyleIdx="0" presStyleCnt="3"/>
      <dgm:spPr/>
    </dgm:pt>
    <dgm:pt modelId="{C7DAF7F7-492E-4524-8278-4EB24C876EE2}" type="pres">
      <dgm:prSet presAssocID="{6361313F-8FB6-4609-8246-BC9E3831208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E61C102-A3C6-4FA8-877C-1E176BE470E9}" type="pres">
      <dgm:prSet presAssocID="{6361313F-8FB6-4609-8246-BC9E38312086}" presName="negativeSpace" presStyleCnt="0"/>
      <dgm:spPr/>
    </dgm:pt>
    <dgm:pt modelId="{A091F70F-1C59-4578-A7D8-3EBCC2B61B8C}" type="pres">
      <dgm:prSet presAssocID="{6361313F-8FB6-4609-8246-BC9E38312086}" presName="childText" presStyleLbl="conFgAcc1" presStyleIdx="1" presStyleCnt="3">
        <dgm:presLayoutVars>
          <dgm:bulletEnabled val="1"/>
        </dgm:presLayoutVars>
      </dgm:prSet>
      <dgm:spPr/>
    </dgm:pt>
    <dgm:pt modelId="{8925D0AA-A328-46F6-B65A-8A4F66D42053}" type="pres">
      <dgm:prSet presAssocID="{35A69357-FCE6-41D5-A21E-955BC050D846}" presName="spaceBetweenRectangles" presStyleCnt="0"/>
      <dgm:spPr/>
    </dgm:pt>
    <dgm:pt modelId="{0AA4ECD1-331B-48EB-99CA-E273946885D3}" type="pres">
      <dgm:prSet presAssocID="{626C038A-A407-41F1-8FEF-944A13556789}" presName="parentLin" presStyleCnt="0"/>
      <dgm:spPr/>
    </dgm:pt>
    <dgm:pt modelId="{270844C0-9F27-4A42-80A4-6C97D4250EB7}" type="pres">
      <dgm:prSet presAssocID="{626C038A-A407-41F1-8FEF-944A13556789}" presName="parentLeftMargin" presStyleLbl="node1" presStyleIdx="1" presStyleCnt="3"/>
      <dgm:spPr/>
    </dgm:pt>
    <dgm:pt modelId="{22817BC9-81D1-4FA4-A977-0F9C2EE7C614}" type="pres">
      <dgm:prSet presAssocID="{626C038A-A407-41F1-8FEF-944A1355678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1F64C1E-66A7-40FD-9FED-7CA108F45B9B}" type="pres">
      <dgm:prSet presAssocID="{626C038A-A407-41F1-8FEF-944A13556789}" presName="negativeSpace" presStyleCnt="0"/>
      <dgm:spPr/>
    </dgm:pt>
    <dgm:pt modelId="{F6960FEA-C25D-423F-A146-BBDB0D8DC1E5}" type="pres">
      <dgm:prSet presAssocID="{626C038A-A407-41F1-8FEF-944A1355678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C0B6706-CF80-4C70-90D2-384CA6C2E343}" srcId="{B69C2DFE-4161-4EFF-9B24-D1F56D8DFE0D}" destId="{626C038A-A407-41F1-8FEF-944A13556789}" srcOrd="2" destOrd="0" parTransId="{05ADA085-1994-4E37-AFD3-A0017BAE55E4}" sibTransId="{E1B91E80-BA58-4BCF-80D3-B127F062B268}"/>
    <dgm:cxn modelId="{D87DC639-A0A3-4D0D-B65B-0838F512E9C4}" type="presOf" srcId="{6361313F-8FB6-4609-8246-BC9E38312086}" destId="{9156E2DC-1034-43DA-89C3-892788C5F573}" srcOrd="0" destOrd="0" presId="urn:microsoft.com/office/officeart/2005/8/layout/list1"/>
    <dgm:cxn modelId="{C131725E-7516-4EBB-BB5C-2DD7227C20AA}" srcId="{B69C2DFE-4161-4EFF-9B24-D1F56D8DFE0D}" destId="{30A5828C-78B6-4C87-9675-F08C583F31BF}" srcOrd="0" destOrd="0" parTransId="{DA913039-A43C-4558-8676-7E628E4EEA10}" sibTransId="{6FE2A922-9E81-4B5E-8B9D-39621C0636B6}"/>
    <dgm:cxn modelId="{DE515C51-E7BB-4CA6-A5A8-FE42CE8F0E0F}" type="presOf" srcId="{30A5828C-78B6-4C87-9675-F08C583F31BF}" destId="{EA1122FA-993A-412D-A10C-DB8A289ED143}" srcOrd="1" destOrd="0" presId="urn:microsoft.com/office/officeart/2005/8/layout/list1"/>
    <dgm:cxn modelId="{CCCBC755-02FB-4937-A362-14DEC9D32883}" type="presOf" srcId="{30A5828C-78B6-4C87-9675-F08C583F31BF}" destId="{AE6970E0-28A3-408B-B629-A7B172138900}" srcOrd="0" destOrd="0" presId="urn:microsoft.com/office/officeart/2005/8/layout/list1"/>
    <dgm:cxn modelId="{536F649A-FC7D-4CCE-8D12-4BFBC7EFB123}" type="presOf" srcId="{6361313F-8FB6-4609-8246-BC9E38312086}" destId="{C7DAF7F7-492E-4524-8278-4EB24C876EE2}" srcOrd="1" destOrd="0" presId="urn:microsoft.com/office/officeart/2005/8/layout/list1"/>
    <dgm:cxn modelId="{E67280C5-D7E0-441B-B013-49EDC56B4D4B}" type="presOf" srcId="{B69C2DFE-4161-4EFF-9B24-D1F56D8DFE0D}" destId="{A315FCD6-D4CE-4D8B-A22F-620302FE3120}" srcOrd="0" destOrd="0" presId="urn:microsoft.com/office/officeart/2005/8/layout/list1"/>
    <dgm:cxn modelId="{081F5BD8-6AFF-4867-9A53-258A055BF75A}" type="presOf" srcId="{626C038A-A407-41F1-8FEF-944A13556789}" destId="{22817BC9-81D1-4FA4-A977-0F9C2EE7C614}" srcOrd="1" destOrd="0" presId="urn:microsoft.com/office/officeart/2005/8/layout/list1"/>
    <dgm:cxn modelId="{6AE1E2F5-2730-4242-904D-D349DBEEC6D4}" srcId="{B69C2DFE-4161-4EFF-9B24-D1F56D8DFE0D}" destId="{6361313F-8FB6-4609-8246-BC9E38312086}" srcOrd="1" destOrd="0" parTransId="{A2F25173-7D99-4886-8C6C-E563865C708E}" sibTransId="{35A69357-FCE6-41D5-A21E-955BC050D846}"/>
    <dgm:cxn modelId="{6F135CFC-348D-4D8D-949B-FF9365DEC725}" type="presOf" srcId="{626C038A-A407-41F1-8FEF-944A13556789}" destId="{270844C0-9F27-4A42-80A4-6C97D4250EB7}" srcOrd="0" destOrd="0" presId="urn:microsoft.com/office/officeart/2005/8/layout/list1"/>
    <dgm:cxn modelId="{35EC5AF8-25E2-4674-9647-2BDB020CC8F4}" type="presParOf" srcId="{A315FCD6-D4CE-4D8B-A22F-620302FE3120}" destId="{60C27BC0-4E5F-4FE1-8527-39CEFB13E987}" srcOrd="0" destOrd="0" presId="urn:microsoft.com/office/officeart/2005/8/layout/list1"/>
    <dgm:cxn modelId="{52DD1875-C315-4973-91BA-BF188A074A36}" type="presParOf" srcId="{60C27BC0-4E5F-4FE1-8527-39CEFB13E987}" destId="{AE6970E0-28A3-408B-B629-A7B172138900}" srcOrd="0" destOrd="0" presId="urn:microsoft.com/office/officeart/2005/8/layout/list1"/>
    <dgm:cxn modelId="{13F4EE0D-1105-4786-9316-B81ED9C21D65}" type="presParOf" srcId="{60C27BC0-4E5F-4FE1-8527-39CEFB13E987}" destId="{EA1122FA-993A-412D-A10C-DB8A289ED143}" srcOrd="1" destOrd="0" presId="urn:microsoft.com/office/officeart/2005/8/layout/list1"/>
    <dgm:cxn modelId="{1C201139-4CB1-45B0-BA42-A180FB895184}" type="presParOf" srcId="{A315FCD6-D4CE-4D8B-A22F-620302FE3120}" destId="{59EFCE7C-70AC-4863-81AC-83D3FD4ECA59}" srcOrd="1" destOrd="0" presId="urn:microsoft.com/office/officeart/2005/8/layout/list1"/>
    <dgm:cxn modelId="{37B56F12-5744-4EEA-BDE4-EC682B60BC56}" type="presParOf" srcId="{A315FCD6-D4CE-4D8B-A22F-620302FE3120}" destId="{0A01F039-68F8-4D93-AC55-62F583DC5A05}" srcOrd="2" destOrd="0" presId="urn:microsoft.com/office/officeart/2005/8/layout/list1"/>
    <dgm:cxn modelId="{D137BBBE-44B4-450E-94CC-E7727F07F4A8}" type="presParOf" srcId="{A315FCD6-D4CE-4D8B-A22F-620302FE3120}" destId="{987FD9DA-16A5-4BE2-AB9D-4D8BB5D9161A}" srcOrd="3" destOrd="0" presId="urn:microsoft.com/office/officeart/2005/8/layout/list1"/>
    <dgm:cxn modelId="{75D9B1DC-08BD-4057-B06C-7144794123AC}" type="presParOf" srcId="{A315FCD6-D4CE-4D8B-A22F-620302FE3120}" destId="{9FE9BB8F-9C0A-4292-9369-89E2CB93B9CA}" srcOrd="4" destOrd="0" presId="urn:microsoft.com/office/officeart/2005/8/layout/list1"/>
    <dgm:cxn modelId="{C4B79A2A-595D-478D-8AEC-5D7BE828E447}" type="presParOf" srcId="{9FE9BB8F-9C0A-4292-9369-89E2CB93B9CA}" destId="{9156E2DC-1034-43DA-89C3-892788C5F573}" srcOrd="0" destOrd="0" presId="urn:microsoft.com/office/officeart/2005/8/layout/list1"/>
    <dgm:cxn modelId="{37ABB4CC-00CD-46CA-AA2C-526F892324DA}" type="presParOf" srcId="{9FE9BB8F-9C0A-4292-9369-89E2CB93B9CA}" destId="{C7DAF7F7-492E-4524-8278-4EB24C876EE2}" srcOrd="1" destOrd="0" presId="urn:microsoft.com/office/officeart/2005/8/layout/list1"/>
    <dgm:cxn modelId="{FEC7AD5E-4EA6-4140-98B3-BF9A0360EA6C}" type="presParOf" srcId="{A315FCD6-D4CE-4D8B-A22F-620302FE3120}" destId="{0E61C102-A3C6-4FA8-877C-1E176BE470E9}" srcOrd="5" destOrd="0" presId="urn:microsoft.com/office/officeart/2005/8/layout/list1"/>
    <dgm:cxn modelId="{EC5FC8E8-08F7-473F-9305-D425F24B7871}" type="presParOf" srcId="{A315FCD6-D4CE-4D8B-A22F-620302FE3120}" destId="{A091F70F-1C59-4578-A7D8-3EBCC2B61B8C}" srcOrd="6" destOrd="0" presId="urn:microsoft.com/office/officeart/2005/8/layout/list1"/>
    <dgm:cxn modelId="{5E420942-2736-4805-8972-74EEFE5173E1}" type="presParOf" srcId="{A315FCD6-D4CE-4D8B-A22F-620302FE3120}" destId="{8925D0AA-A328-46F6-B65A-8A4F66D42053}" srcOrd="7" destOrd="0" presId="urn:microsoft.com/office/officeart/2005/8/layout/list1"/>
    <dgm:cxn modelId="{723E2788-C706-445A-898A-4876B0BE193B}" type="presParOf" srcId="{A315FCD6-D4CE-4D8B-A22F-620302FE3120}" destId="{0AA4ECD1-331B-48EB-99CA-E273946885D3}" srcOrd="8" destOrd="0" presId="urn:microsoft.com/office/officeart/2005/8/layout/list1"/>
    <dgm:cxn modelId="{0AD33226-1995-4848-980B-BF3DE973F985}" type="presParOf" srcId="{0AA4ECD1-331B-48EB-99CA-E273946885D3}" destId="{270844C0-9F27-4A42-80A4-6C97D4250EB7}" srcOrd="0" destOrd="0" presId="urn:microsoft.com/office/officeart/2005/8/layout/list1"/>
    <dgm:cxn modelId="{D9C918CD-9ECB-4463-963A-7CA8366DAA7F}" type="presParOf" srcId="{0AA4ECD1-331B-48EB-99CA-E273946885D3}" destId="{22817BC9-81D1-4FA4-A977-0F9C2EE7C614}" srcOrd="1" destOrd="0" presId="urn:microsoft.com/office/officeart/2005/8/layout/list1"/>
    <dgm:cxn modelId="{51F3D38B-C345-4086-A908-AC1EDC2170D1}" type="presParOf" srcId="{A315FCD6-D4CE-4D8B-A22F-620302FE3120}" destId="{91F64C1E-66A7-40FD-9FED-7CA108F45B9B}" srcOrd="9" destOrd="0" presId="urn:microsoft.com/office/officeart/2005/8/layout/list1"/>
    <dgm:cxn modelId="{1C871D71-4347-4164-939E-8CB63A2FF94F}" type="presParOf" srcId="{A315FCD6-D4CE-4D8B-A22F-620302FE3120}" destId="{F6960FEA-C25D-423F-A146-BBDB0D8DC1E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91401F-B779-46DB-8649-678B28DB3ED1}" type="doc">
      <dgm:prSet loTypeId="urn:microsoft.com/office/officeart/2005/8/layout/arrow5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18597033-570F-4262-AC9C-15C52ED8DD6A}">
      <dgm:prSet phldrT="[Texto]"/>
      <dgm:spPr/>
      <dgm:t>
        <a:bodyPr/>
        <a:lstStyle/>
        <a:p>
          <a:r>
            <a:rPr lang="pt-BR" dirty="0"/>
            <a:t>Onde?</a:t>
          </a:r>
        </a:p>
      </dgm:t>
    </dgm:pt>
    <dgm:pt modelId="{9A2323F7-4D70-4FE3-918E-752A885607D0}" type="parTrans" cxnId="{E9EE553D-8EF9-4165-8F08-A01B9396B14E}">
      <dgm:prSet/>
      <dgm:spPr/>
      <dgm:t>
        <a:bodyPr/>
        <a:lstStyle/>
        <a:p>
          <a:endParaRPr lang="pt-BR"/>
        </a:p>
      </dgm:t>
    </dgm:pt>
    <dgm:pt modelId="{FD05730E-FEEF-46E2-9CF5-76D2E385EC95}" type="sibTrans" cxnId="{E9EE553D-8EF9-4165-8F08-A01B9396B14E}">
      <dgm:prSet/>
      <dgm:spPr/>
      <dgm:t>
        <a:bodyPr/>
        <a:lstStyle/>
        <a:p>
          <a:endParaRPr lang="pt-BR"/>
        </a:p>
      </dgm:t>
    </dgm:pt>
    <dgm:pt modelId="{1C71C271-EEA3-4571-A369-5A73C3C67F31}">
      <dgm:prSet phldrT="[Texto]"/>
      <dgm:spPr/>
      <dgm:t>
        <a:bodyPr/>
        <a:lstStyle/>
        <a:p>
          <a:r>
            <a:rPr lang="pt-BR" dirty="0"/>
            <a:t>Por quê? </a:t>
          </a:r>
        </a:p>
      </dgm:t>
    </dgm:pt>
    <dgm:pt modelId="{77CB4DA7-5183-45F9-92AB-F5D78408AE72}" type="parTrans" cxnId="{99FC5FF5-FF40-42A8-BBC1-BE2310105C35}">
      <dgm:prSet/>
      <dgm:spPr/>
      <dgm:t>
        <a:bodyPr/>
        <a:lstStyle/>
        <a:p>
          <a:endParaRPr lang="pt-BR"/>
        </a:p>
      </dgm:t>
    </dgm:pt>
    <dgm:pt modelId="{56046E55-7808-4215-9D02-CA8B6B632B6E}" type="sibTrans" cxnId="{99FC5FF5-FF40-42A8-BBC1-BE2310105C35}">
      <dgm:prSet/>
      <dgm:spPr/>
      <dgm:t>
        <a:bodyPr/>
        <a:lstStyle/>
        <a:p>
          <a:endParaRPr lang="pt-BR"/>
        </a:p>
      </dgm:t>
    </dgm:pt>
    <dgm:pt modelId="{70AF5EBB-686F-4A91-8AC1-B52A15E46806}" type="pres">
      <dgm:prSet presAssocID="{3291401F-B779-46DB-8649-678B28DB3ED1}" presName="diagram" presStyleCnt="0">
        <dgm:presLayoutVars>
          <dgm:dir/>
          <dgm:resizeHandles val="exact"/>
        </dgm:presLayoutVars>
      </dgm:prSet>
      <dgm:spPr/>
    </dgm:pt>
    <dgm:pt modelId="{6685DDB3-B127-4AE3-A174-7F4B8BF49061}" type="pres">
      <dgm:prSet presAssocID="{18597033-570F-4262-AC9C-15C52ED8DD6A}" presName="arrow" presStyleLbl="node1" presStyleIdx="0" presStyleCnt="2">
        <dgm:presLayoutVars>
          <dgm:bulletEnabled val="1"/>
        </dgm:presLayoutVars>
      </dgm:prSet>
      <dgm:spPr/>
    </dgm:pt>
    <dgm:pt modelId="{79AD841C-C740-425B-BD27-5804C0900ED5}" type="pres">
      <dgm:prSet presAssocID="{1C71C271-EEA3-4571-A369-5A73C3C67F31}" presName="arrow" presStyleLbl="node1" presStyleIdx="1" presStyleCnt="2">
        <dgm:presLayoutVars>
          <dgm:bulletEnabled val="1"/>
        </dgm:presLayoutVars>
      </dgm:prSet>
      <dgm:spPr/>
    </dgm:pt>
  </dgm:ptLst>
  <dgm:cxnLst>
    <dgm:cxn modelId="{46FA0D12-CE5B-4CBA-8D73-7E41EE93AC12}" type="presOf" srcId="{18597033-570F-4262-AC9C-15C52ED8DD6A}" destId="{6685DDB3-B127-4AE3-A174-7F4B8BF49061}" srcOrd="0" destOrd="0" presId="urn:microsoft.com/office/officeart/2005/8/layout/arrow5"/>
    <dgm:cxn modelId="{E9EE553D-8EF9-4165-8F08-A01B9396B14E}" srcId="{3291401F-B779-46DB-8649-678B28DB3ED1}" destId="{18597033-570F-4262-AC9C-15C52ED8DD6A}" srcOrd="0" destOrd="0" parTransId="{9A2323F7-4D70-4FE3-918E-752A885607D0}" sibTransId="{FD05730E-FEEF-46E2-9CF5-76D2E385EC95}"/>
    <dgm:cxn modelId="{3EA04661-3FA2-4C03-9C40-388F008A334A}" type="presOf" srcId="{1C71C271-EEA3-4571-A369-5A73C3C67F31}" destId="{79AD841C-C740-425B-BD27-5804C0900ED5}" srcOrd="0" destOrd="0" presId="urn:microsoft.com/office/officeart/2005/8/layout/arrow5"/>
    <dgm:cxn modelId="{912ABF4B-4608-405D-B984-481AB5C26050}" type="presOf" srcId="{3291401F-B779-46DB-8649-678B28DB3ED1}" destId="{70AF5EBB-686F-4A91-8AC1-B52A15E46806}" srcOrd="0" destOrd="0" presId="urn:microsoft.com/office/officeart/2005/8/layout/arrow5"/>
    <dgm:cxn modelId="{99FC5FF5-FF40-42A8-BBC1-BE2310105C35}" srcId="{3291401F-B779-46DB-8649-678B28DB3ED1}" destId="{1C71C271-EEA3-4571-A369-5A73C3C67F31}" srcOrd="1" destOrd="0" parTransId="{77CB4DA7-5183-45F9-92AB-F5D78408AE72}" sibTransId="{56046E55-7808-4215-9D02-CA8B6B632B6E}"/>
    <dgm:cxn modelId="{1729B948-8217-4FAD-B91A-74A48B97F7EA}" type="presParOf" srcId="{70AF5EBB-686F-4A91-8AC1-B52A15E46806}" destId="{6685DDB3-B127-4AE3-A174-7F4B8BF49061}" srcOrd="0" destOrd="0" presId="urn:microsoft.com/office/officeart/2005/8/layout/arrow5"/>
    <dgm:cxn modelId="{1B8C58BE-8982-45E3-9FEB-6BBF8BFB4D50}" type="presParOf" srcId="{70AF5EBB-686F-4A91-8AC1-B52A15E46806}" destId="{79AD841C-C740-425B-BD27-5804C0900ED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1F039-68F8-4D93-AC55-62F583DC5A05}">
      <dsp:nvSpPr>
        <dsp:cNvPr id="0" name=""/>
        <dsp:cNvSpPr/>
      </dsp:nvSpPr>
      <dsp:spPr>
        <a:xfrm>
          <a:off x="0" y="1265401"/>
          <a:ext cx="1093994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122FA-993A-412D-A10C-DB8A289ED143}">
      <dsp:nvSpPr>
        <dsp:cNvPr id="0" name=""/>
        <dsp:cNvSpPr/>
      </dsp:nvSpPr>
      <dsp:spPr>
        <a:xfrm>
          <a:off x="546997" y="807841"/>
          <a:ext cx="7657960" cy="915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453" tIns="0" rIns="289453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Antes de 1950 / depois de 1950</a:t>
          </a:r>
        </a:p>
      </dsp:txBody>
      <dsp:txXfrm>
        <a:off x="591669" y="852513"/>
        <a:ext cx="7568616" cy="825776"/>
      </dsp:txXfrm>
    </dsp:sp>
    <dsp:sp modelId="{A091F70F-1C59-4578-A7D8-3EBCC2B61B8C}">
      <dsp:nvSpPr>
        <dsp:cNvPr id="0" name=""/>
        <dsp:cNvSpPr/>
      </dsp:nvSpPr>
      <dsp:spPr>
        <a:xfrm>
          <a:off x="0" y="2671561"/>
          <a:ext cx="1093994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AF7F7-492E-4524-8278-4EB24C876EE2}">
      <dsp:nvSpPr>
        <dsp:cNvPr id="0" name=""/>
        <dsp:cNvSpPr/>
      </dsp:nvSpPr>
      <dsp:spPr>
        <a:xfrm>
          <a:off x="546997" y="2214001"/>
          <a:ext cx="7657960" cy="91512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453" tIns="0" rIns="289453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Influência alemã / influência francesa </a:t>
          </a:r>
        </a:p>
      </dsp:txBody>
      <dsp:txXfrm>
        <a:off x="591669" y="2258673"/>
        <a:ext cx="7568616" cy="825776"/>
      </dsp:txXfrm>
    </dsp:sp>
    <dsp:sp modelId="{F6960FEA-C25D-423F-A146-BBDB0D8DC1E5}">
      <dsp:nvSpPr>
        <dsp:cNvPr id="0" name=""/>
        <dsp:cNvSpPr/>
      </dsp:nvSpPr>
      <dsp:spPr>
        <a:xfrm>
          <a:off x="0" y="4077721"/>
          <a:ext cx="1093994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7BC9-81D1-4FA4-A977-0F9C2EE7C614}">
      <dsp:nvSpPr>
        <dsp:cNvPr id="0" name=""/>
        <dsp:cNvSpPr/>
      </dsp:nvSpPr>
      <dsp:spPr>
        <a:xfrm>
          <a:off x="546997" y="3620161"/>
          <a:ext cx="7657960" cy="91512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453" tIns="0" rIns="289453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Vinculada ao Estado / dissociada do Estado </a:t>
          </a:r>
        </a:p>
      </dsp:txBody>
      <dsp:txXfrm>
        <a:off x="591669" y="3664833"/>
        <a:ext cx="7568616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5DDB3-B127-4AE3-A174-7F4B8BF49061}">
      <dsp:nvSpPr>
        <dsp:cNvPr id="0" name=""/>
        <dsp:cNvSpPr/>
      </dsp:nvSpPr>
      <dsp:spPr>
        <a:xfrm rot="16200000">
          <a:off x="2338" y="1178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608" tIns="419608" rIns="419608" bIns="419608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900" kern="1200" dirty="0"/>
            <a:t>Onde?</a:t>
          </a:r>
        </a:p>
      </dsp:txBody>
      <dsp:txXfrm rot="5400000">
        <a:off x="2338" y="1088423"/>
        <a:ext cx="3587909" cy="2174491"/>
      </dsp:txXfrm>
    </dsp:sp>
    <dsp:sp modelId="{79AD841C-C740-425B-BD27-5804C0900ED5}">
      <dsp:nvSpPr>
        <dsp:cNvPr id="0" name=""/>
        <dsp:cNvSpPr/>
      </dsp:nvSpPr>
      <dsp:spPr>
        <a:xfrm rot="5400000">
          <a:off x="6164280" y="1178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608" tIns="419608" rIns="419608" bIns="419608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900" kern="1200" dirty="0"/>
            <a:t>Por quê? </a:t>
          </a:r>
        </a:p>
      </dsp:txBody>
      <dsp:txXfrm rot="-5400000">
        <a:off x="6925352" y="1088423"/>
        <a:ext cx="3587909" cy="2174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38EE2-54F4-486D-833B-7E22966CB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9DF10A-C095-4730-82F2-CE784DAD5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739404-61FF-4DC4-89E2-A9C6CA26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E10147-51B9-4C97-A090-71A72C29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FE284A-520C-41B3-B2D2-80F13050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85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C3BA6-2CC5-44C5-B947-9A534F16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86BFEAD-612C-49F5-898D-AA9D3CAC2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AF4ABE-6694-4F9D-9A20-BBD160DE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5801B4-CF06-4C97-AC15-FA61C6FF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9FED12-3E25-4BAD-ADCF-5CEBCF3A4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11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E651D9-578C-41FD-BB78-B8809916B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F2F5D1-2E31-436E-B873-25F91F26C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C87879-DFC9-446E-A989-E0CCDDAE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20CCC7-74CA-42B8-B862-62D37C08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7E96C0-679A-487E-8ACD-A83D037CB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8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F392E-685C-4E59-A99F-CED35227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17E18E-0273-4CB4-B83E-2E7AF0687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268AD0-7F00-4CE4-92AA-4AECAEEE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AE616A-3DEC-4DF4-AFA6-98574648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13F712-C4D2-48C4-85F9-3181660B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38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96F89-389C-4A10-A802-A4E43EBB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6F7335-E9E2-4C57-AF55-99D71B700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D59C36-BE71-4367-9DF5-8AA81C243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EEDAEE-8F28-4222-9F38-18E7AF0A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F31FCC-A0FF-48AB-BEC4-CD55D9FC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21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8C704-8841-4A5F-B6FF-833ECB51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1A7660-BF79-4F8F-AE52-C4C38D302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9FD812-B698-4A9D-84FA-23636F9CD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9D7F75-7B82-44A5-8888-D4E00C5A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2647D2-BEFF-41DB-9D99-E35B42A2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BF5815-F348-4A33-8216-59C00875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74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E76E2-088F-4C3F-B4C0-3234B204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1FA54F-4E2C-490B-B851-CEDD46404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0AA917-1FD2-4585-9C29-4304C8E25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E44700-8657-4772-A17D-3B2560BFA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4052CD1-B181-418A-9189-2F33D168C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ECC9811-07DD-4A56-B6B5-571E0B22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7A427D5-BA9E-491E-BC23-E9A48A2CE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53FA173-4CE2-467A-9F67-C92255BE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32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147EE-0F17-465D-8B7E-5BA9FB16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5A1D9E-BECB-4F46-9929-C1E5E10E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7EE1D1D-5432-4CCB-AAC4-9778A553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676E0B-AA44-423E-94FC-3F080EA2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69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3446E0-02EC-45B9-BF77-A2C805DC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BA4D717-2BAC-47BC-8C42-8A1EC3AE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DC934F-ABF0-4016-B1F9-13BE1B1E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7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F4EBC-EC5B-494B-8E99-BC5BDA3A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E2ED9F-541D-46AC-B7D6-FA23BEAD6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651D89-0D60-483F-98D3-F332A9637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60150D-98E5-4F18-89D8-D4902B23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4A03EA-DC13-46B8-9C10-D16B01ECF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DF9212-E885-48DD-83C2-B46EE6C4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60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244C3-6D29-4FF1-8B56-6C95134C9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2E2174-E5DD-4AFD-8362-5D45E64F8D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C6BEBF-2300-4F8D-A3DF-7F8052B82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D3D3A0-0424-4ED9-91F2-54EFD3198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A36C6F-9BC7-4DE7-8771-C65E02AA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E0DF69-C373-4768-A801-1729C974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29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C9EB50-D82E-443E-B01A-172FF39F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2DF407-9FC5-481B-BD54-D5D434E79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D860EA-CFB4-48D7-97D6-8C81CB158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3B59B-F617-4D6B-96A6-D872A1F505A4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6CB6D0-549E-43AE-B89C-93F0E1374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9C0031-2C3E-4A8E-B2CC-C0A629F79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60E4A-B697-4C5D-92FC-1720A611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01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C4E1A61-D248-4DFF-A623-E661FE2D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557" y="4483589"/>
            <a:ext cx="5459895" cy="1401448"/>
          </a:xfrm>
        </p:spPr>
        <p:txBody>
          <a:bodyPr anchor="t">
            <a:normAutofit/>
          </a:bodyPr>
          <a:lstStyle/>
          <a:p>
            <a:r>
              <a:rPr lang="pt-BR" sz="4400" b="1" dirty="0">
                <a:solidFill>
                  <a:srgbClr val="000000"/>
                </a:solidFill>
              </a:rPr>
              <a:t>AULA 1 - Introdução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73C6E3-C53D-48FC-BA63-A16715F94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0957" y="139623"/>
            <a:ext cx="6069495" cy="1401448"/>
          </a:xfrm>
        </p:spPr>
        <p:txBody>
          <a:bodyPr anchor="b">
            <a:normAutofit/>
          </a:bodyPr>
          <a:lstStyle/>
          <a:p>
            <a:r>
              <a:rPr lang="pt-BR" sz="2800" b="1" dirty="0">
                <a:solidFill>
                  <a:srgbClr val="000000"/>
                </a:solidFill>
              </a:rPr>
              <a:t>FUNDAMENTOS ECONÔMICOS, SOCIAIS E POLÍTICOS DA GEOGRAFIA – FLG 0160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CAB250-DCD6-4F2A-B68F-A4BD99903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5300" r="7803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101-air_-_la_femme_d'argent - Copia">
            <a:hlinkClick r:id="" action="ppaction://media"/>
            <a:extLst>
              <a:ext uri="{FF2B5EF4-FFF2-40B4-BE49-F238E27FC236}">
                <a16:creationId xmlns:a16="http://schemas.microsoft.com/office/drawing/2014/main" id="{ACC6E31D-8B9C-47BF-BC0D-86E667DBB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B052991-DF23-4705-BACD-26BEEFE68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16" y="0"/>
            <a:ext cx="12204416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2994B5-545B-46F0-8D66-0391762E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16" y="0"/>
            <a:ext cx="12204416" cy="1325563"/>
          </a:xfrm>
        </p:spPr>
        <p:txBody>
          <a:bodyPr>
            <a:normAutofit/>
          </a:bodyPr>
          <a:lstStyle/>
          <a:p>
            <a:r>
              <a:rPr lang="pt-BR" sz="4200" dirty="0">
                <a:solidFill>
                  <a:schemeClr val="bg1"/>
                </a:solidFill>
              </a:rPr>
              <a:t>Transparência, consolidação e originalidade: extensão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465A9C-0DE9-46D4-9E9B-49560B728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7750" y="1317982"/>
            <a:ext cx="11358817" cy="449128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Retornos à sociedade;</a:t>
            </a:r>
          </a:p>
          <a:p>
            <a:r>
              <a:rPr lang="pt-BR" dirty="0">
                <a:solidFill>
                  <a:schemeClr val="bg1"/>
                </a:solidFill>
              </a:rPr>
              <a:t>Bancos de dados;</a:t>
            </a:r>
          </a:p>
          <a:p>
            <a:r>
              <a:rPr lang="pt-BR" dirty="0">
                <a:solidFill>
                  <a:schemeClr val="bg1"/>
                </a:solidFill>
              </a:rPr>
              <a:t>Cursos práticos;</a:t>
            </a:r>
          </a:p>
          <a:p>
            <a:r>
              <a:rPr lang="pt-BR" dirty="0">
                <a:solidFill>
                  <a:schemeClr val="bg1"/>
                </a:solidFill>
              </a:rPr>
              <a:t>Ação social;</a:t>
            </a:r>
          </a:p>
          <a:p>
            <a:r>
              <a:rPr lang="pt-BR" dirty="0">
                <a:solidFill>
                  <a:schemeClr val="bg1"/>
                </a:solidFill>
              </a:rPr>
              <a:t>Participação política;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359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40729-F0C5-4372-9A29-2A02332CA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775434" cy="1692794"/>
          </a:xfrm>
        </p:spPr>
        <p:txBody>
          <a:bodyPr>
            <a:normAutofit/>
          </a:bodyPr>
          <a:lstStyle/>
          <a:p>
            <a:pPr algn="ctr"/>
            <a:r>
              <a:rPr lang="pt-BR" sz="4100" b="1" dirty="0"/>
              <a:t>Lógica e competição:</a:t>
            </a:r>
            <a:br>
              <a:rPr lang="pt-BR" sz="4100" b="1" dirty="0"/>
            </a:br>
            <a:r>
              <a:rPr lang="pt-BR" sz="4100" b="1" dirty="0"/>
              <a:t>mercado de trabalho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9F6568-784E-4425-AE42-05CCE083C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95" y="2793147"/>
            <a:ext cx="5314040" cy="3733482"/>
          </a:xfrm>
        </p:spPr>
        <p:txBody>
          <a:bodyPr>
            <a:normAutofit/>
          </a:bodyPr>
          <a:lstStyle/>
          <a:p>
            <a:r>
              <a:rPr lang="pt-BR" dirty="0"/>
              <a:t>Risco da desregulamentação; </a:t>
            </a:r>
          </a:p>
          <a:p>
            <a:r>
              <a:rPr lang="pt-BR" dirty="0"/>
              <a:t>Reforma curricular;</a:t>
            </a:r>
          </a:p>
          <a:p>
            <a:r>
              <a:rPr lang="pt-BR" dirty="0"/>
              <a:t>Nichos profissionais;</a:t>
            </a:r>
          </a:p>
          <a:p>
            <a:r>
              <a:rPr lang="pt-BR" dirty="0"/>
              <a:t>Diminuição das vagas;</a:t>
            </a:r>
          </a:p>
          <a:p>
            <a:r>
              <a:rPr lang="pt-BR" dirty="0"/>
              <a:t>Limitação dos apoios.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28C83E-114A-4EA8-A35D-6EC119914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4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03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7C8C7-5F0E-48E1-B7D8-CF224CA11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pt-BR" b="1" dirty="0"/>
              <a:t>A Geografia é uma só? Já foi uma?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8B685C-9EBD-41C8-94E4-341C7212F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5" y="2648922"/>
            <a:ext cx="5509394" cy="3462228"/>
          </a:xfrm>
        </p:spPr>
        <p:txBody>
          <a:bodyPr>
            <a:normAutofit/>
          </a:bodyPr>
          <a:lstStyle/>
          <a:p>
            <a:r>
              <a:rPr lang="pt-BR" dirty="0"/>
              <a:t>Diversidade;</a:t>
            </a:r>
          </a:p>
          <a:p>
            <a:r>
              <a:rPr lang="pt-BR" dirty="0"/>
              <a:t>Múltiplas definições;</a:t>
            </a:r>
          </a:p>
          <a:p>
            <a:r>
              <a:rPr lang="pt-BR" dirty="0"/>
              <a:t>Diferentes objetos;</a:t>
            </a:r>
          </a:p>
          <a:p>
            <a:r>
              <a:rPr lang="pt-BR" dirty="0"/>
              <a:t>Funções e produtos numerosos;</a:t>
            </a:r>
          </a:p>
          <a:p>
            <a:r>
              <a:rPr lang="pt-BR" dirty="0"/>
              <a:t>Problema de identidade;</a:t>
            </a:r>
          </a:p>
          <a:p>
            <a:r>
              <a:rPr lang="pt-BR" dirty="0"/>
              <a:t>Fragmentação e atualidade. </a:t>
            </a:r>
          </a:p>
          <a:p>
            <a:endParaRPr lang="pt-BR" sz="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80F828-7787-42BA-A052-0298A7F09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4" r="24150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46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4B78FE6-ED97-4F74-BB23-D4710BBB8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B1481E-787D-40F0-902D-3363C6DE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Divã: contra o isolamento e auto-suficiência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C207837-FC4A-4E44-B5C2-092BF15D6971}"/>
              </a:ext>
            </a:extLst>
          </p:cNvPr>
          <p:cNvSpPr txBox="1">
            <a:spLocks/>
          </p:cNvSpPr>
          <p:nvPr/>
        </p:nvSpPr>
        <p:spPr>
          <a:xfrm>
            <a:off x="165832" y="3334"/>
            <a:ext cx="6729918" cy="394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Questões epistemológicas;</a:t>
            </a:r>
          </a:p>
          <a:p>
            <a:r>
              <a:rPr lang="pt-BR" dirty="0"/>
              <a:t>Desafios contextuais;</a:t>
            </a:r>
          </a:p>
          <a:p>
            <a:r>
              <a:rPr lang="pt-BR" dirty="0"/>
              <a:t>Atualização dos conteúdos;</a:t>
            </a:r>
          </a:p>
          <a:p>
            <a:r>
              <a:rPr lang="pt-BR" dirty="0"/>
              <a:t>Diminuição das vagas;</a:t>
            </a:r>
          </a:p>
          <a:p>
            <a:r>
              <a:rPr lang="pt-BR" dirty="0"/>
              <a:t>Limitação dos apoios.</a:t>
            </a:r>
          </a:p>
        </p:txBody>
      </p:sp>
    </p:spTree>
    <p:extLst>
      <p:ext uri="{BB962C8B-B14F-4D97-AF65-F5344CB8AC3E}">
        <p14:creationId xmlns:p14="http://schemas.microsoft.com/office/powerpoint/2010/main" val="35797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98105A-95A3-49E0-A9E8-6B106AD9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13" y="4495466"/>
            <a:ext cx="4294097" cy="153619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Módulos: geografia entre as ciências sociais</a:t>
            </a:r>
          </a:p>
        </p:txBody>
      </p:sp>
      <p:pic>
        <p:nvPicPr>
          <p:cNvPr id="7170" name="Picture 2" descr="Image result for competition territory geography">
            <a:extLst>
              <a:ext uri="{FF2B5EF4-FFF2-40B4-BE49-F238E27FC236}">
                <a16:creationId xmlns:a16="http://schemas.microsoft.com/office/drawing/2014/main" id="{7525C770-C4A2-4936-AD82-56F802F3F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8" b="12415"/>
          <a:stretch/>
        </p:blipFill>
        <p:spPr bwMode="auto">
          <a:xfrm>
            <a:off x="20" y="0"/>
            <a:ext cx="12191980" cy="399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4B153C-C936-4363-9982-3EB4EEFBC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826" y="4357445"/>
            <a:ext cx="6061022" cy="2089317"/>
          </a:xfrm>
        </p:spPr>
        <p:txBody>
          <a:bodyPr anchor="ctr">
            <a:normAutofit fontScale="85000" lnSpcReduction="20000"/>
          </a:bodyPr>
          <a:lstStyle/>
          <a:p>
            <a:r>
              <a:rPr lang="pt-BR" sz="3200" dirty="0"/>
              <a:t>Subalternidade em relação à História;</a:t>
            </a:r>
          </a:p>
          <a:p>
            <a:r>
              <a:rPr lang="pt-BR" sz="3200" dirty="0"/>
              <a:t>Conflitos com a Sociologia;</a:t>
            </a:r>
          </a:p>
          <a:p>
            <a:r>
              <a:rPr lang="pt-BR" sz="3200" dirty="0"/>
              <a:t>Utilitarismo diante do Estado (política);</a:t>
            </a:r>
          </a:p>
          <a:p>
            <a:r>
              <a:rPr lang="pt-BR" sz="3200" dirty="0"/>
              <a:t>Desafios à modelização econômica;</a:t>
            </a:r>
          </a:p>
          <a:p>
            <a:r>
              <a:rPr lang="pt-BR" sz="3200" dirty="0"/>
              <a:t>Alienação acerca da cultura.  </a:t>
            </a:r>
          </a:p>
          <a:p>
            <a:endParaRPr lang="pt-BR" sz="1300" dirty="0"/>
          </a:p>
        </p:txBody>
      </p:sp>
    </p:spTree>
    <p:extLst>
      <p:ext uri="{BB962C8B-B14F-4D97-AF65-F5344CB8AC3E}">
        <p14:creationId xmlns:p14="http://schemas.microsoft.com/office/powerpoint/2010/main" val="30934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AFB56E-5EC8-429F-8E66-FE61C705F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0CDFEE-5B27-4C25-B0CF-83109397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Contato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7A05EF-506A-487E-87E1-C1EA9A98B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336" y="397164"/>
            <a:ext cx="7019623" cy="6253017"/>
          </a:xfrm>
        </p:spPr>
        <p:txBody>
          <a:bodyPr anchor="ctr">
            <a:normAutofit/>
          </a:bodyPr>
          <a:lstStyle/>
          <a:p>
            <a:pPr fontAlgn="base"/>
            <a:r>
              <a:rPr lang="pt-BR" sz="2000" dirty="0">
                <a:solidFill>
                  <a:srgbClr val="FFFFFF"/>
                </a:solidFill>
              </a:rPr>
              <a:t>Pasta de FESPG (xerox);</a:t>
            </a:r>
          </a:p>
          <a:p>
            <a:pPr fontAlgn="base"/>
            <a:r>
              <a:rPr lang="pt-BR" sz="2000" dirty="0">
                <a:solidFill>
                  <a:srgbClr val="FFFFFF"/>
                </a:solidFill>
              </a:rPr>
              <a:t>Comportamento em sala de aula;</a:t>
            </a:r>
          </a:p>
          <a:p>
            <a:pPr fontAlgn="base"/>
            <a:r>
              <a:rPr lang="pt-BR" sz="2000" dirty="0">
                <a:solidFill>
                  <a:srgbClr val="FFFFFF"/>
                </a:solidFill>
              </a:rPr>
              <a:t>Blog: http://fundamentosgeografia.blogspot.com.br</a:t>
            </a:r>
          </a:p>
          <a:p>
            <a:pPr fontAlgn="base"/>
            <a:r>
              <a:rPr lang="pt-BR" sz="2000" dirty="0">
                <a:solidFill>
                  <a:srgbClr val="FFFFFF"/>
                </a:solidFill>
              </a:rPr>
              <a:t>Contato: sala A-2, rvalverde@usp.br</a:t>
            </a:r>
          </a:p>
          <a:p>
            <a:endParaRPr lang="pt-B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35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11BD4-B912-4095-A70E-436DEBFF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40" y="420541"/>
            <a:ext cx="5846619" cy="1692794"/>
          </a:xfrm>
        </p:spPr>
        <p:txBody>
          <a:bodyPr>
            <a:normAutofit/>
          </a:bodyPr>
          <a:lstStyle/>
          <a:p>
            <a:r>
              <a:rPr lang="pt-BR" b="1" dirty="0"/>
              <a:t>Geografia, ciência social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C7DB25-87F2-40A2-ACFD-B7DB1679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40" y="2726036"/>
            <a:ext cx="5846619" cy="3462228"/>
          </a:xfrm>
        </p:spPr>
        <p:txBody>
          <a:bodyPr>
            <a:normAutofit/>
          </a:bodyPr>
          <a:lstStyle/>
          <a:p>
            <a:r>
              <a:rPr lang="pt-BR" sz="3000" dirty="0"/>
              <a:t>A visão externa;</a:t>
            </a:r>
          </a:p>
          <a:p>
            <a:r>
              <a:rPr lang="pt-BR" sz="3000" dirty="0"/>
              <a:t>Aproximações e afastamentos;</a:t>
            </a:r>
          </a:p>
          <a:p>
            <a:r>
              <a:rPr lang="pt-BR" sz="3000" dirty="0"/>
              <a:t>Diferentes limites;</a:t>
            </a:r>
          </a:p>
          <a:p>
            <a:endParaRPr lang="pt-BR" sz="30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DACFC4-3B58-42DA-9C16-0F846100C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3" r="21406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80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1E6EF5-4F81-4B61-AD37-4B12248DB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12" r="1" b="9673"/>
          <a:stretch/>
        </p:blipFill>
        <p:spPr>
          <a:xfrm>
            <a:off x="8216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B73C4C-83A6-4641-9F45-88894327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18" y="1913950"/>
            <a:ext cx="5080000" cy="1342754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/>
              <a:t>O que a Geografia estuda?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8BB9D2-6E70-4FC1-B326-BB0921241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5491656" cy="3251070"/>
          </a:xfrm>
        </p:spPr>
        <p:txBody>
          <a:bodyPr anchor="ctr">
            <a:normAutofit/>
          </a:bodyPr>
          <a:lstStyle/>
          <a:p>
            <a:r>
              <a:rPr lang="pt-BR" sz="3000" dirty="0"/>
              <a:t>Definir pelos conceitos;</a:t>
            </a:r>
          </a:p>
          <a:p>
            <a:r>
              <a:rPr lang="pt-BR" sz="3000" dirty="0"/>
              <a:t>Definir pelos objetos;</a:t>
            </a:r>
          </a:p>
          <a:p>
            <a:r>
              <a:rPr lang="pt-BR" sz="3000" dirty="0"/>
              <a:t>Definir pelos métodos;</a:t>
            </a:r>
          </a:p>
          <a:p>
            <a:r>
              <a:rPr lang="pt-BR" sz="3000" dirty="0"/>
              <a:t>Definir pelos produtos.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6331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874381-36ED-4C4A-940B-E948F80D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233"/>
            <a:ext cx="10515600" cy="1325563"/>
          </a:xfrm>
        </p:spPr>
        <p:txBody>
          <a:bodyPr/>
          <a:lstStyle/>
          <a:p>
            <a:r>
              <a:rPr lang="pt-BR" b="1" dirty="0"/>
              <a:t>Como estas definições variaram?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43C332A-805D-457B-888B-572DF17856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518284"/>
              </p:ext>
            </p:extLst>
          </p:nvPr>
        </p:nvGraphicFramePr>
        <p:xfrm>
          <a:off x="838199" y="1191237"/>
          <a:ext cx="10939943" cy="5666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69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23F27E7-5923-45D9-850F-ADF95562E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8665" b="223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CB3C5F-AFD8-4A97-874C-27774350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0" y="580404"/>
            <a:ext cx="5719173" cy="1311664"/>
          </a:xfrm>
        </p:spPr>
        <p:txBody>
          <a:bodyPr>
            <a:normAutofit/>
          </a:bodyPr>
          <a:lstStyle/>
          <a:p>
            <a:pPr algn="ctr"/>
            <a:r>
              <a:rPr lang="pt-BR" sz="3700" b="1" dirty="0">
                <a:solidFill>
                  <a:srgbClr val="000000"/>
                </a:solidFill>
              </a:rPr>
              <a:t>Como foram aplicadas?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F1B897-507C-4880-A230-473438355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36" y="1879134"/>
            <a:ext cx="5719173" cy="4181839"/>
          </a:xfrm>
        </p:spPr>
        <p:txBody>
          <a:bodyPr anchor="ctr">
            <a:normAutofit/>
          </a:bodyPr>
          <a:lstStyle/>
          <a:p>
            <a:r>
              <a:rPr lang="pt-BR" sz="3000" dirty="0">
                <a:solidFill>
                  <a:srgbClr val="000000"/>
                </a:solidFill>
              </a:rPr>
              <a:t>Especialização em Humanidades;</a:t>
            </a:r>
          </a:p>
          <a:p>
            <a:r>
              <a:rPr lang="pt-BR" sz="3000" dirty="0">
                <a:solidFill>
                  <a:srgbClr val="000000"/>
                </a:solidFill>
              </a:rPr>
              <a:t>Curso independente: socioambiental;</a:t>
            </a:r>
          </a:p>
          <a:p>
            <a:r>
              <a:rPr lang="pt-BR" sz="3000" dirty="0">
                <a:solidFill>
                  <a:srgbClr val="000000"/>
                </a:solidFill>
              </a:rPr>
              <a:t>Curso independente: dualidade; </a:t>
            </a:r>
          </a:p>
          <a:p>
            <a:r>
              <a:rPr lang="pt-BR" sz="3000" dirty="0">
                <a:solidFill>
                  <a:srgbClr val="000000"/>
                </a:solidFill>
              </a:rPr>
              <a:t> Disciplina obrigatória: ensino básico;</a:t>
            </a:r>
          </a:p>
          <a:p>
            <a:r>
              <a:rPr lang="pt-BR" sz="3000" dirty="0">
                <a:solidFill>
                  <a:srgbClr val="000000"/>
                </a:solidFill>
              </a:rPr>
              <a:t>Disciplina facultativa: ensino básico.</a:t>
            </a:r>
          </a:p>
        </p:txBody>
      </p:sp>
    </p:spTree>
    <p:extLst>
      <p:ext uri="{BB962C8B-B14F-4D97-AF65-F5344CB8AC3E}">
        <p14:creationId xmlns:p14="http://schemas.microsoft.com/office/powerpoint/2010/main" val="24224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55BFB0-2C5B-4282-B395-4ECB7C49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As perguntas fundadoras da Geografia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DE201365-C4FA-4DF2-A561-4484C88A85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4711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67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F558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C8F053-7279-48C3-81C1-005B1799C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4767072"/>
            <a:ext cx="7058306" cy="1625210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</a:rPr>
              <a:t>Qual é a importância disto?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9FBC52F-F7CF-415A-A031-B63E11CC2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8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D1C96F-9EA6-4331-8FAE-1DC0E8749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840" y="1035171"/>
            <a:ext cx="4335613" cy="4852362"/>
          </a:xfrm>
        </p:spPr>
        <p:txBody>
          <a:bodyPr anchor="ctr">
            <a:normAutofit/>
          </a:bodyPr>
          <a:lstStyle/>
          <a:p>
            <a:r>
              <a:rPr lang="pt-BR" sz="2200" dirty="0">
                <a:solidFill>
                  <a:srgbClr val="FFFFFF"/>
                </a:solidFill>
              </a:rPr>
              <a:t>Introdutória as demais disciplinas;</a:t>
            </a:r>
          </a:p>
          <a:p>
            <a:r>
              <a:rPr lang="pt-BR" sz="2200" dirty="0">
                <a:solidFill>
                  <a:srgbClr val="FFFFFF"/>
                </a:solidFill>
              </a:rPr>
              <a:t>Alcance de conceitos e produtos;</a:t>
            </a:r>
          </a:p>
          <a:p>
            <a:r>
              <a:rPr lang="pt-BR" sz="2200" dirty="0">
                <a:solidFill>
                  <a:srgbClr val="FFFFFF"/>
                </a:solidFill>
              </a:rPr>
              <a:t>Posicionamento diante de trocas;</a:t>
            </a:r>
          </a:p>
          <a:p>
            <a:r>
              <a:rPr lang="pt-BR" sz="2200" dirty="0">
                <a:solidFill>
                  <a:srgbClr val="FFFFFF"/>
                </a:solidFill>
              </a:rPr>
              <a:t>Preparação para concursos;</a:t>
            </a:r>
          </a:p>
          <a:p>
            <a:r>
              <a:rPr lang="pt-BR" sz="2200" dirty="0">
                <a:solidFill>
                  <a:srgbClr val="FFFFFF"/>
                </a:solidFill>
              </a:rPr>
              <a:t>Reforço às lógicas geográficas;</a:t>
            </a:r>
          </a:p>
          <a:p>
            <a:r>
              <a:rPr lang="pt-BR" sz="2200" dirty="0">
                <a:solidFill>
                  <a:srgbClr val="FFFFFF"/>
                </a:solidFill>
              </a:rPr>
              <a:t>Renovar a Geografia.   </a:t>
            </a:r>
          </a:p>
          <a:p>
            <a:endParaRPr lang="pt-B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4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pace interdisciplinarity">
            <a:extLst>
              <a:ext uri="{FF2B5EF4-FFF2-40B4-BE49-F238E27FC236}">
                <a16:creationId xmlns:a16="http://schemas.microsoft.com/office/drawing/2014/main" id="{ADB49C03-7CF2-4223-A1F7-52A296632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5" b="1377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DB5A8E-BDEB-439D-BBD5-AB9467880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4" y="1913950"/>
            <a:ext cx="5209308" cy="1342754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Inter, </a:t>
            </a:r>
            <a:r>
              <a:rPr lang="pt-BR" sz="2800" b="1" dirty="0" err="1"/>
              <a:t>pluri</a:t>
            </a:r>
            <a:r>
              <a:rPr lang="pt-BR" sz="2800" b="1" dirty="0"/>
              <a:t> e transdisciplinaridade: Pesquisa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5622A4-22C9-481E-928C-0EE132701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10" y="3417573"/>
            <a:ext cx="5412508" cy="3251080"/>
          </a:xfrm>
        </p:spPr>
        <p:txBody>
          <a:bodyPr anchor="ctr">
            <a:normAutofit/>
          </a:bodyPr>
          <a:lstStyle/>
          <a:p>
            <a:r>
              <a:rPr lang="pt-BR" sz="2300" dirty="0"/>
              <a:t>Convites à aproximação;</a:t>
            </a:r>
          </a:p>
          <a:p>
            <a:r>
              <a:rPr lang="pt-BR" sz="2300" dirty="0"/>
              <a:t>Defender o peso da abordagem espacial;</a:t>
            </a:r>
          </a:p>
          <a:p>
            <a:r>
              <a:rPr lang="pt-BR" sz="2300" dirty="0"/>
              <a:t>Definir termos e alcances das comparações;</a:t>
            </a:r>
          </a:p>
          <a:p>
            <a:r>
              <a:rPr lang="pt-BR" sz="2300" dirty="0"/>
              <a:t>Participar de fóruns com outras formações;</a:t>
            </a:r>
          </a:p>
          <a:p>
            <a:r>
              <a:rPr lang="pt-BR" sz="2300" dirty="0"/>
              <a:t>Competir em ambientes e propostas outras. 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6365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B3F6A2-8B03-4D55-8808-2ABBC7BE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pt-BR" sz="3600" b="1"/>
              <a:t>Transversalidades e reformas curriculares - ensino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Image result for BNCC geografia">
            <a:extLst>
              <a:ext uri="{FF2B5EF4-FFF2-40B4-BE49-F238E27FC236}">
                <a16:creationId xmlns:a16="http://schemas.microsoft.com/office/drawing/2014/main" id="{3BE361DF-8B3E-4C91-B2AF-9B9BB886F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1" r="1839"/>
          <a:stretch/>
        </p:blipFill>
        <p:spPr bwMode="auto">
          <a:xfrm>
            <a:off x="429768" y="1721922"/>
            <a:ext cx="6704891" cy="4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186078-C36E-409B-A5E7-10AB84D78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427" y="2020824"/>
            <a:ext cx="4332009" cy="3959352"/>
          </a:xfrm>
        </p:spPr>
        <p:txBody>
          <a:bodyPr anchor="ctr">
            <a:normAutofit/>
          </a:bodyPr>
          <a:lstStyle/>
          <a:p>
            <a:r>
              <a:rPr lang="pt-BR" sz="2200" dirty="0"/>
              <a:t>BNCC e reformas curriculares;</a:t>
            </a:r>
          </a:p>
          <a:p>
            <a:r>
              <a:rPr lang="pt-BR" sz="2200" dirty="0"/>
              <a:t>A pulverização dos conteúdos;</a:t>
            </a:r>
          </a:p>
          <a:p>
            <a:r>
              <a:rPr lang="pt-BR" sz="2200" dirty="0"/>
              <a:t>A definição de grandes áreas;</a:t>
            </a:r>
          </a:p>
          <a:p>
            <a:r>
              <a:rPr lang="pt-BR" sz="2200" dirty="0"/>
              <a:t>As redefinições de carga horária;</a:t>
            </a:r>
          </a:p>
          <a:p>
            <a:r>
              <a:rPr lang="pt-BR" sz="2200" dirty="0"/>
              <a:t>Analogia, conexão, diferenciação;</a:t>
            </a:r>
          </a:p>
          <a:p>
            <a:r>
              <a:rPr lang="pt-BR" sz="2200" dirty="0"/>
              <a:t>Distribuição, localização, extensão, ordem.</a:t>
            </a:r>
          </a:p>
        </p:txBody>
      </p:sp>
    </p:spTree>
    <p:extLst>
      <p:ext uri="{BB962C8B-B14F-4D97-AF65-F5344CB8AC3E}">
        <p14:creationId xmlns:p14="http://schemas.microsoft.com/office/powerpoint/2010/main" val="105954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408</Words>
  <Application>Microsoft Office PowerPoint</Application>
  <PresentationFormat>Widescreen</PresentationFormat>
  <Paragraphs>83</Paragraphs>
  <Slides>15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AULA 1 - Introdução </vt:lpstr>
      <vt:lpstr>Geografia, ciência social</vt:lpstr>
      <vt:lpstr>O que a Geografia estuda?</vt:lpstr>
      <vt:lpstr>Como estas definições variaram?</vt:lpstr>
      <vt:lpstr>Como foram aplicadas?</vt:lpstr>
      <vt:lpstr>As perguntas fundadoras da Geografia</vt:lpstr>
      <vt:lpstr>Qual é a importância disto?</vt:lpstr>
      <vt:lpstr>Inter, pluri e transdisciplinaridade: Pesquisa</vt:lpstr>
      <vt:lpstr>Transversalidades e reformas curriculares - ensino</vt:lpstr>
      <vt:lpstr>Transparência, consolidação e originalidade: extensão </vt:lpstr>
      <vt:lpstr>Lógica e competição: mercado de trabalho</vt:lpstr>
      <vt:lpstr>A Geografia é uma só? Já foi uma?</vt:lpstr>
      <vt:lpstr>Divã: contra o isolamento e auto-suficiência</vt:lpstr>
      <vt:lpstr>Módulos: geografia entre as ciências sociais</vt:lpstr>
      <vt:lpstr>Contato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 </dc:title>
  <dc:creator>Rodrigo Valverde</dc:creator>
  <cp:lastModifiedBy>Rodrigo Valverde</cp:lastModifiedBy>
  <cp:revision>7</cp:revision>
  <dcterms:created xsi:type="dcterms:W3CDTF">2020-02-14T18:24:07Z</dcterms:created>
  <dcterms:modified xsi:type="dcterms:W3CDTF">2020-05-27T10:08:21Z</dcterms:modified>
</cp:coreProperties>
</file>