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8" r:id="rId4"/>
  </p:sldMasterIdLst>
  <p:notesMasterIdLst>
    <p:notesMasterId r:id="rId15"/>
  </p:notesMasterIdLst>
  <p:handoutMasterIdLst>
    <p:handoutMasterId r:id="rId16"/>
  </p:handoutMasterIdLst>
  <p:sldIdLst>
    <p:sldId id="350" r:id="rId5"/>
    <p:sldId id="365" r:id="rId6"/>
    <p:sldId id="364" r:id="rId7"/>
    <p:sldId id="366" r:id="rId8"/>
    <p:sldId id="367" r:id="rId9"/>
    <p:sldId id="368" r:id="rId10"/>
    <p:sldId id="369" r:id="rId11"/>
    <p:sldId id="370" r:id="rId12"/>
    <p:sldId id="371" r:id="rId13"/>
    <p:sldId id="372" r:id="rId14"/>
  </p:sldIdLst>
  <p:sldSz cx="12192000" cy="6858000"/>
  <p:notesSz cx="6858000" cy="9144000"/>
  <p:defaultTextStyle>
    <a:defPPr rtl="0"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Author" initials="A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5226" autoAdjust="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howGuides="1">
      <p:cViewPr varScale="1">
        <p:scale>
          <a:sx n="96" d="100"/>
          <a:sy n="96" d="100"/>
        </p:scale>
        <p:origin x="289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395B66E5-15AA-4745-8A67-3CE257BEE39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C844A45-21B3-834A-A491-E4E4B9DC117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/>
          </a:p>
        </p:txBody>
      </p:sp>
      <p:sp>
        <p:nvSpPr>
          <p:cNvPr id="5" name="Espaço Reservado para o Número do Slide 4">
            <a:extLst>
              <a:ext uri="{FF2B5EF4-FFF2-40B4-BE49-F238E27FC236}">
                <a16:creationId xmlns:a16="http://schemas.microsoft.com/office/drawing/2014/main" id="{AC039FDB-18A0-074D-8BA3-A4C3DE896AF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E6D13E5-4CEC-3A4A-8E5D-AFCEE7512E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322844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 noProof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4728A1A-D670-41C0-87CE-811AE81BF8A1}" type="datetime1">
              <a:rPr lang="pt-BR" noProof="0" smtClean="0"/>
              <a:t>25/04/2023</a:t>
            </a:fld>
            <a:endParaRPr lang="pt-BR" noProof="0"/>
          </a:p>
        </p:txBody>
      </p:sp>
      <p:sp>
        <p:nvSpPr>
          <p:cNvPr id="4" name="Espaço Reservado par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 noProof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89C7E07-3C67-C64C-8DA0-0404F6303970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40325283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A89C7E07-3C67-C64C-8DA0-0404F6303970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94751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A89C7E07-3C67-C64C-8DA0-0404F6303970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62648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A89C7E07-3C67-C64C-8DA0-0404F6303970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47545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A89C7E07-3C67-C64C-8DA0-0404F6303970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27785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A89C7E07-3C67-C64C-8DA0-0404F6303970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3724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A89C7E07-3C67-C64C-8DA0-0404F6303970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65242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A89C7E07-3C67-C64C-8DA0-0404F6303970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86666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A89C7E07-3C67-C64C-8DA0-0404F6303970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28907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A89C7E07-3C67-C64C-8DA0-0404F6303970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05476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A89C7E07-3C67-C64C-8DA0-0404F6303970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2649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67054" y="2116182"/>
            <a:ext cx="5491571" cy="1514019"/>
          </a:xfrm>
          <a:prstGeom prst="rect">
            <a:avLst/>
          </a:prstGeom>
        </p:spPr>
        <p:txBody>
          <a:bodyPr lIns="0" tIns="0" rIns="0" bIns="0" rtlCol="0" anchor="b">
            <a:noAutofit/>
          </a:bodyPr>
          <a:lstStyle>
            <a:lvl1pPr algn="l"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grpSp>
        <p:nvGrpSpPr>
          <p:cNvPr id="9" name="Grupo 8">
            <a:extLst>
              <a:ext uri="{FF2B5EF4-FFF2-40B4-BE49-F238E27FC236}">
                <a16:creationId xmlns:a16="http://schemas.microsoft.com/office/drawing/2014/main" id="{C26C18C3-ED25-DD4B-BA72-24932D54DE37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" y="758752"/>
            <a:ext cx="6099248" cy="6099248"/>
            <a:chOff x="0" y="12289"/>
            <a:chExt cx="3550" cy="3551"/>
          </a:xfrm>
        </p:grpSpPr>
        <p:sp>
          <p:nvSpPr>
            <p:cNvPr id="10" name="Forma Livre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  <p:sp>
          <p:nvSpPr>
            <p:cNvPr id="11" name="Forma Livre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  <p:sp>
          <p:nvSpPr>
            <p:cNvPr id="12" name="Forma livre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</p:grpSp>
      <p:sp>
        <p:nvSpPr>
          <p:cNvPr id="18" name="Espaço Reservado para Texto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367055" y="4549553"/>
            <a:ext cx="5491570" cy="953337"/>
          </a:xfrm>
        </p:spPr>
        <p:txBody>
          <a:bodyPr lIns="0" tIns="0" rIns="0" bIns="0" rtlCol="0">
            <a:noAutofit/>
          </a:bodyPr>
          <a:lstStyle>
            <a:lvl1pPr marL="0" indent="0">
              <a:buNone/>
              <a:defRPr sz="1800" b="0" i="0">
                <a:solidFill>
                  <a:schemeClr val="tx2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cxnSp>
        <p:nvCxnSpPr>
          <p:cNvPr id="13" name="Conector Reto 12">
            <a:extLst>
              <a:ext uri="{FF2B5EF4-FFF2-40B4-BE49-F238E27FC236}">
                <a16:creationId xmlns:a16="http://schemas.microsoft.com/office/drawing/2014/main" id="{A69706A2-3726-FE4E-B923-E75D48597816}"/>
              </a:ext>
            </a:extLst>
          </p:cNvPr>
          <p:cNvCxnSpPr>
            <a:cxnSpLocks/>
          </p:cNvCxnSpPr>
          <p:nvPr userDrawn="1"/>
        </p:nvCxnSpPr>
        <p:spPr>
          <a:xfrm>
            <a:off x="6367055" y="4252111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7108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.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o 18">
            <a:extLst>
              <a:ext uri="{FF2B5EF4-FFF2-40B4-BE49-F238E27FC236}">
                <a16:creationId xmlns:a16="http://schemas.microsoft.com/office/drawing/2014/main" id="{BDEF3328-825B-3946-8472-DB93D6A32867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0" name="Forma Livre 19">
              <a:extLst>
                <a:ext uri="{FF2B5EF4-FFF2-40B4-BE49-F238E27FC236}">
                  <a16:creationId xmlns:a16="http://schemas.microsoft.com/office/drawing/2014/main" id="{4E4E09DF-AF21-0E4A-9838-14DFBFFED7D7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  <p:sp>
          <p:nvSpPr>
            <p:cNvPr id="21" name="Forma Livre 20">
              <a:extLst>
                <a:ext uri="{FF2B5EF4-FFF2-40B4-BE49-F238E27FC236}">
                  <a16:creationId xmlns:a16="http://schemas.microsoft.com/office/drawing/2014/main" id="{653F54AE-9BC1-3A45-A129-4028EADE406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  <p:sp>
          <p:nvSpPr>
            <p:cNvPr id="22" name="Forma Livre 21">
              <a:extLst>
                <a:ext uri="{FF2B5EF4-FFF2-40B4-BE49-F238E27FC236}">
                  <a16:creationId xmlns:a16="http://schemas.microsoft.com/office/drawing/2014/main" id="{254F6D22-4944-974A-999E-F9E22F15952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</p:grpSp>
      <p:sp>
        <p:nvSpPr>
          <p:cNvPr id="32" name="Título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cxnSp>
        <p:nvCxnSpPr>
          <p:cNvPr id="33" name="Conector Reto 32">
            <a:extLst>
              <a:ext uri="{FF2B5EF4-FFF2-40B4-BE49-F238E27FC236}">
                <a16:creationId xmlns:a16="http://schemas.microsoft.com/office/drawing/2014/main" id="{51DEB652-BD6A-BD41-B85E-704D2C41A1C4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Espaço Reservado para Texto 2">
            <a:extLst>
              <a:ext uri="{FF2B5EF4-FFF2-40B4-BE49-F238E27FC236}">
                <a16:creationId xmlns:a16="http://schemas.microsoft.com/office/drawing/2014/main" id="{A6147D10-E7D7-8F40-AF69-726398729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4023" y="2300984"/>
            <a:ext cx="4827178" cy="404216"/>
          </a:xfrm>
          <a:prstGeom prst="rect">
            <a:avLst/>
          </a:prstGeom>
        </p:spPr>
        <p:txBody>
          <a:bodyPr lIns="0" tIns="0" rIns="0" bIns="0" rtlCol="0" anchor="t" anchorCtr="0">
            <a:normAutofit/>
          </a:bodyPr>
          <a:lstStyle>
            <a:lvl1pPr marL="0" indent="0">
              <a:buNone/>
              <a:defRPr sz="18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25" name="Espaço Reservado para Texto 2">
            <a:extLst>
              <a:ext uri="{FF2B5EF4-FFF2-40B4-BE49-F238E27FC236}">
                <a16:creationId xmlns:a16="http://schemas.microsoft.com/office/drawing/2014/main" id="{3A0EE708-F36B-444B-9A8B-D48D69535E45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6362700" y="2300984"/>
            <a:ext cx="4764829" cy="404216"/>
          </a:xfrm>
          <a:prstGeom prst="rect">
            <a:avLst/>
          </a:prstGeom>
        </p:spPr>
        <p:txBody>
          <a:bodyPr lIns="0" tIns="0" rIns="0" bIns="0" rtlCol="0" anchor="t" anchorCtr="0">
            <a:normAutofit/>
          </a:bodyPr>
          <a:lstStyle>
            <a:lvl1pPr marL="0" indent="0">
              <a:buNone/>
              <a:defRPr sz="18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27" name="Espaço Reservado para Conteúdo 3">
            <a:extLst>
              <a:ext uri="{FF2B5EF4-FFF2-40B4-BE49-F238E27FC236}">
                <a16:creationId xmlns:a16="http://schemas.microsoft.com/office/drawing/2014/main" id="{E81957B7-CEA6-A446-A203-471CF9A57F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4023" y="2799146"/>
            <a:ext cx="4827178" cy="1942138"/>
          </a:xfrm>
          <a:prstGeom prst="rect">
            <a:avLst/>
          </a:prstGeom>
        </p:spPr>
        <p:txBody>
          <a:bodyPr lIns="0" tIns="0" rIns="0" bIns="0" rtlCol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28" name="Espaço reservado para conteúdo 3">
            <a:extLst>
              <a:ext uri="{FF2B5EF4-FFF2-40B4-BE49-F238E27FC236}">
                <a16:creationId xmlns:a16="http://schemas.microsoft.com/office/drawing/2014/main" id="{E40D4044-0F7B-0647-BAB5-16B23EBD9ECD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6362700" y="2799146"/>
            <a:ext cx="4756241" cy="1942138"/>
          </a:xfrm>
          <a:prstGeom prst="rect">
            <a:avLst/>
          </a:prstGeom>
        </p:spPr>
        <p:txBody>
          <a:bodyPr lIns="0" tIns="0" rIns="0" bIns="0" rtlCol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cxnSp>
        <p:nvCxnSpPr>
          <p:cNvPr id="15" name="Conector Reto 14">
            <a:extLst>
              <a:ext uri="{FF2B5EF4-FFF2-40B4-BE49-F238E27FC236}">
                <a16:creationId xmlns:a16="http://schemas.microsoft.com/office/drawing/2014/main" id="{ED51C063-0222-064B-8A2E-485FE9EAC10D}"/>
              </a:ext>
            </a:extLst>
          </p:cNvPr>
          <p:cNvCxnSpPr>
            <a:cxnSpLocks/>
          </p:cNvCxnSpPr>
          <p:nvPr userDrawn="1"/>
        </p:nvCxnSpPr>
        <p:spPr>
          <a:xfrm>
            <a:off x="63627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4914D182-A7DD-4F7B-B207-262854316EDA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rtl="0"/>
            <a:fld id="{D002ABF2-59A6-4C8B-90A9-C2D7243E4867}" type="datetime4">
              <a:rPr lang="pt-BR" noProof="0" smtClean="0">
                <a:latin typeface="+mn-lt"/>
              </a:rPr>
              <a:t>25 de abril de 2023</a:t>
            </a:fld>
            <a:endParaRPr lang="pt-BR" noProof="0" dirty="0">
              <a:latin typeface="+mn-lt"/>
            </a:endParaRPr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10B29252-5D0B-4B9D-9FBD-8EC0929FE09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 rtlCol="0"/>
          <a:lstStyle/>
          <a:p>
            <a:pPr rtl="0"/>
            <a:r>
              <a:rPr lang="pt-BR" noProof="0" dirty="0"/>
              <a:t>Análise Anual</a:t>
            </a:r>
            <a:endParaRPr lang="pt-BR" b="0" noProof="0" dirty="0"/>
          </a:p>
        </p:txBody>
      </p:sp>
      <p:sp>
        <p:nvSpPr>
          <p:cNvPr id="4" name="Espaço Reservado para o Número do Slide 3">
            <a:extLst>
              <a:ext uri="{FF2B5EF4-FFF2-40B4-BE49-F238E27FC236}">
                <a16:creationId xmlns:a16="http://schemas.microsoft.com/office/drawing/2014/main" id="{5BB4FEF6-E217-4110-BBF5-C4B77ADC845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pt-BR" noProof="0" smtClean="0"/>
              <a:pPr rtl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25504253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.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upo 36">
            <a:extLst>
              <a:ext uri="{FF2B5EF4-FFF2-40B4-BE49-F238E27FC236}">
                <a16:creationId xmlns:a16="http://schemas.microsoft.com/office/drawing/2014/main" id="{868B08E5-2F7C-7749-8BDF-386EAF974BB0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38" name="Forma Livre 37">
              <a:extLst>
                <a:ext uri="{FF2B5EF4-FFF2-40B4-BE49-F238E27FC236}">
                  <a16:creationId xmlns:a16="http://schemas.microsoft.com/office/drawing/2014/main" id="{F3E300C0-0B72-9048-9E16-2166E1A88FE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  <p:sp>
          <p:nvSpPr>
            <p:cNvPr id="39" name="Forma Livre 38">
              <a:extLst>
                <a:ext uri="{FF2B5EF4-FFF2-40B4-BE49-F238E27FC236}">
                  <a16:creationId xmlns:a16="http://schemas.microsoft.com/office/drawing/2014/main" id="{E4AA520D-9D51-3A42-B9B1-DF72169BC8DB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  <p:sp>
          <p:nvSpPr>
            <p:cNvPr id="40" name="Forma Livre 39">
              <a:extLst>
                <a:ext uri="{FF2B5EF4-FFF2-40B4-BE49-F238E27FC236}">
                  <a16:creationId xmlns:a16="http://schemas.microsoft.com/office/drawing/2014/main" id="{D5F2735E-137C-DB47-AEF0-EFC871A3237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</p:grpSp>
      <p:sp>
        <p:nvSpPr>
          <p:cNvPr id="32" name="Título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cxnSp>
        <p:nvCxnSpPr>
          <p:cNvPr id="33" name="Conector Reto 32">
            <a:extLst>
              <a:ext uri="{FF2B5EF4-FFF2-40B4-BE49-F238E27FC236}">
                <a16:creationId xmlns:a16="http://schemas.microsoft.com/office/drawing/2014/main" id="{51DEB652-BD6A-BD41-B85E-704D2C41A1C4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Espaço Reservado para Texto 2">
            <a:extLst>
              <a:ext uri="{FF2B5EF4-FFF2-40B4-BE49-F238E27FC236}">
                <a16:creationId xmlns:a16="http://schemas.microsoft.com/office/drawing/2014/main" id="{A6147D10-E7D7-8F40-AF69-726398729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2500" y="2300156"/>
            <a:ext cx="3036477" cy="40421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>
              <a:buNone/>
              <a:defRPr lang="en-US" sz="1800" spc="0" baseline="0" dirty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rtl="0">
              <a:buNone/>
            </a:pPr>
            <a:r>
              <a:rPr lang="pt-BR" noProof="0"/>
              <a:t>Clique para editar os estilos de texto Mestres</a:t>
            </a:r>
          </a:p>
        </p:txBody>
      </p:sp>
      <p:sp>
        <p:nvSpPr>
          <p:cNvPr id="27" name="Espaço Reservado para Conteúdo 3">
            <a:extLst>
              <a:ext uri="{FF2B5EF4-FFF2-40B4-BE49-F238E27FC236}">
                <a16:creationId xmlns:a16="http://schemas.microsoft.com/office/drawing/2014/main" id="{E81957B7-CEA6-A446-A203-471CF9A57F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52500" y="2799146"/>
            <a:ext cx="3036477" cy="1942138"/>
          </a:xfrm>
          <a:prstGeom prst="rect">
            <a:avLst/>
          </a:prstGeom>
        </p:spPr>
        <p:txBody>
          <a:bodyPr lIns="0" tIns="0" rIns="0" bIns="0" rtlCol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20" name="Espaço Reservado para Texto 2">
            <a:extLst>
              <a:ext uri="{FF2B5EF4-FFF2-40B4-BE49-F238E27FC236}">
                <a16:creationId xmlns:a16="http://schemas.microsoft.com/office/drawing/2014/main" id="{057DFE0A-61D9-1B48-8196-EA94D04685DD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4569372" y="2300156"/>
            <a:ext cx="3036477" cy="40421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>
              <a:buNone/>
              <a:defRPr lang="en-US" sz="1800" spc="0" baseline="0" dirty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rtl="0">
              <a:buNone/>
            </a:pPr>
            <a:r>
              <a:rPr lang="pt-BR" noProof="0"/>
              <a:t>Clique para editar os estilos de texto Mestres</a:t>
            </a:r>
          </a:p>
        </p:txBody>
      </p:sp>
      <p:sp>
        <p:nvSpPr>
          <p:cNvPr id="21" name="Espaço Reservado para Conteúdo 3">
            <a:extLst>
              <a:ext uri="{FF2B5EF4-FFF2-40B4-BE49-F238E27FC236}">
                <a16:creationId xmlns:a16="http://schemas.microsoft.com/office/drawing/2014/main" id="{C946754A-F105-644E-99A4-DC80B9944243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4569372" y="2799146"/>
            <a:ext cx="3050628" cy="1942138"/>
          </a:xfrm>
          <a:prstGeom prst="rect">
            <a:avLst/>
          </a:prstGeom>
        </p:spPr>
        <p:txBody>
          <a:bodyPr lIns="0" tIns="0" rIns="0" bIns="0" rtlCol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22" name="Espaço Reservado para Texto 2">
            <a:extLst>
              <a:ext uri="{FF2B5EF4-FFF2-40B4-BE49-F238E27FC236}">
                <a16:creationId xmlns:a16="http://schemas.microsoft.com/office/drawing/2014/main" id="{368648FC-FC9A-5645-8F0C-390FFFAE180D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8187017" y="2300156"/>
            <a:ext cx="3036477" cy="40421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>
              <a:buNone/>
              <a:defRPr lang="en-US" sz="1800" spc="0" baseline="0" dirty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rtl="0">
              <a:buNone/>
            </a:pPr>
            <a:r>
              <a:rPr lang="pt-BR" noProof="0"/>
              <a:t>Clique para editar os estilos de texto Mestres</a:t>
            </a:r>
          </a:p>
        </p:txBody>
      </p:sp>
      <p:sp>
        <p:nvSpPr>
          <p:cNvPr id="24" name="Espaço reservado para conteúdo 3">
            <a:extLst>
              <a:ext uri="{FF2B5EF4-FFF2-40B4-BE49-F238E27FC236}">
                <a16:creationId xmlns:a16="http://schemas.microsoft.com/office/drawing/2014/main" id="{BBB849DC-B114-D145-9879-4FE0688BF57E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187017" y="2799146"/>
            <a:ext cx="3036477" cy="1942138"/>
          </a:xfrm>
          <a:prstGeom prst="rect">
            <a:avLst/>
          </a:prstGeom>
        </p:spPr>
        <p:txBody>
          <a:bodyPr lIns="0" tIns="0" rIns="0" bIns="0" rtlCol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cxnSp>
        <p:nvCxnSpPr>
          <p:cNvPr id="26" name="Conector Reto 25">
            <a:extLst>
              <a:ext uri="{FF2B5EF4-FFF2-40B4-BE49-F238E27FC236}">
                <a16:creationId xmlns:a16="http://schemas.microsoft.com/office/drawing/2014/main" id="{9F0C4CE5-5F02-B143-8FD1-1B235D270DAC}"/>
              </a:ext>
            </a:extLst>
          </p:cNvPr>
          <p:cNvCxnSpPr>
            <a:cxnSpLocks/>
          </p:cNvCxnSpPr>
          <p:nvPr userDrawn="1"/>
        </p:nvCxnSpPr>
        <p:spPr>
          <a:xfrm>
            <a:off x="4569372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ector Reto 27">
            <a:extLst>
              <a:ext uri="{FF2B5EF4-FFF2-40B4-BE49-F238E27FC236}">
                <a16:creationId xmlns:a16="http://schemas.microsoft.com/office/drawing/2014/main" id="{289A8C14-DB28-F34E-8098-168D4C75AF23}"/>
              </a:ext>
            </a:extLst>
          </p:cNvPr>
          <p:cNvCxnSpPr>
            <a:cxnSpLocks/>
          </p:cNvCxnSpPr>
          <p:nvPr userDrawn="1"/>
        </p:nvCxnSpPr>
        <p:spPr>
          <a:xfrm>
            <a:off x="8187017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F0FA07F3-F8E4-4505-85EC-22734AC68792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rtl="0"/>
            <a:fld id="{8A4F546E-0691-4510-9A35-C7334DA84076}" type="datetime4">
              <a:rPr lang="pt-BR" noProof="0" smtClean="0">
                <a:latin typeface="+mn-lt"/>
              </a:rPr>
              <a:t>25 de abril de 2023</a:t>
            </a:fld>
            <a:endParaRPr lang="pt-BR" noProof="0" dirty="0">
              <a:latin typeface="+mn-lt"/>
            </a:endParaRPr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D5165D22-FEF5-4F30-8822-5D2378806A9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 rtlCol="0"/>
          <a:lstStyle/>
          <a:p>
            <a:pPr rtl="0"/>
            <a:r>
              <a:rPr lang="pt-BR" noProof="0" dirty="0"/>
              <a:t>Análise Anual</a:t>
            </a:r>
            <a:endParaRPr lang="pt-BR" b="0" noProof="0" dirty="0"/>
          </a:p>
        </p:txBody>
      </p:sp>
      <p:sp>
        <p:nvSpPr>
          <p:cNvPr id="4" name="Espaço Reservado para o Número do Slide 3">
            <a:extLst>
              <a:ext uri="{FF2B5EF4-FFF2-40B4-BE49-F238E27FC236}">
                <a16:creationId xmlns:a16="http://schemas.microsoft.com/office/drawing/2014/main" id="{1540F86B-3DA3-4708-AAF5-387BA115C41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pt-BR" noProof="0" smtClean="0"/>
              <a:pPr rtl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42279487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52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4800" userDrawn="1">
          <p15:clr>
            <a:srgbClr val="FBAE40"/>
          </p15:clr>
        </p15:guide>
        <p15:guide id="11" pos="2880" userDrawn="1">
          <p15:clr>
            <a:srgbClr val="FBAE40"/>
          </p15:clr>
        </p15:guide>
        <p15:guide id="12" orient="horz" pos="1752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umo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ítulo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cxnSp>
        <p:nvCxnSpPr>
          <p:cNvPr id="33" name="Conector Reto 32">
            <a:extLst>
              <a:ext uri="{FF2B5EF4-FFF2-40B4-BE49-F238E27FC236}">
                <a16:creationId xmlns:a16="http://schemas.microsoft.com/office/drawing/2014/main" id="{51DEB652-BD6A-BD41-B85E-704D2C41A1C4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DA8C895-11B9-EA40-B0F8-0F4FE988151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52500" y="2656904"/>
            <a:ext cx="4838700" cy="574318"/>
          </a:xfrm>
        </p:spPr>
        <p:txBody>
          <a:bodyPr rtlCol="0"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grpSp>
        <p:nvGrpSpPr>
          <p:cNvPr id="15" name="Grupo 14">
            <a:extLst>
              <a:ext uri="{FF2B5EF4-FFF2-40B4-BE49-F238E27FC236}">
                <a16:creationId xmlns:a16="http://schemas.microsoft.com/office/drawing/2014/main" id="{C47A1EE0-4011-3749-B01C-FC489EEDF880}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16" name="Forma Livre 15">
              <a:extLst>
                <a:ext uri="{FF2B5EF4-FFF2-40B4-BE49-F238E27FC236}">
                  <a16:creationId xmlns:a16="http://schemas.microsoft.com/office/drawing/2014/main" id="{17EED68A-6660-2643-BBFB-B6AB92A7C227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  <p:sp>
          <p:nvSpPr>
            <p:cNvPr id="17" name="Forma Livre 16">
              <a:extLst>
                <a:ext uri="{FF2B5EF4-FFF2-40B4-BE49-F238E27FC236}">
                  <a16:creationId xmlns:a16="http://schemas.microsoft.com/office/drawing/2014/main" id="{BECF9FB8-F6C7-C54D-99F4-11FDF26D7F9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  <p:sp>
          <p:nvSpPr>
            <p:cNvPr id="18" name="Forma Livre 17">
              <a:extLst>
                <a:ext uri="{FF2B5EF4-FFF2-40B4-BE49-F238E27FC236}">
                  <a16:creationId xmlns:a16="http://schemas.microsoft.com/office/drawing/2014/main" id="{46C7C62D-7D3B-934C-AFF9-0F10E727B42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</p:grp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F85D552-3AFC-4D21-A944-9D41E128A96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52500" y="2286000"/>
            <a:ext cx="4838700" cy="315915"/>
          </a:xfrm>
        </p:spPr>
        <p:txBody>
          <a:bodyPr rtlCol="0"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21" name="Espaço Reservado para Texto 2">
            <a:extLst>
              <a:ext uri="{FF2B5EF4-FFF2-40B4-BE49-F238E27FC236}">
                <a16:creationId xmlns:a16="http://schemas.microsoft.com/office/drawing/2014/main" id="{BE8C2EDB-9C70-49A2-865C-E5CD77D3E74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53655" y="3841846"/>
            <a:ext cx="4838700" cy="636754"/>
          </a:xfrm>
        </p:spPr>
        <p:txBody>
          <a:bodyPr rtlCol="0"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22" name="Espaço Reservado para Texto 3">
            <a:extLst>
              <a:ext uri="{FF2B5EF4-FFF2-40B4-BE49-F238E27FC236}">
                <a16:creationId xmlns:a16="http://schemas.microsoft.com/office/drawing/2014/main" id="{EE50320A-D017-45C6-9986-94BC43911E9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53655" y="3470942"/>
            <a:ext cx="4838700" cy="315915"/>
          </a:xfrm>
        </p:spPr>
        <p:txBody>
          <a:bodyPr rtlCol="0"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23" name="Espaço Reservado para Texto 2">
            <a:extLst>
              <a:ext uri="{FF2B5EF4-FFF2-40B4-BE49-F238E27FC236}">
                <a16:creationId xmlns:a16="http://schemas.microsoft.com/office/drawing/2014/main" id="{673EB498-F5D2-4E15-990A-2AFA4A377CB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52500" y="5017901"/>
            <a:ext cx="4838700" cy="908340"/>
          </a:xfrm>
        </p:spPr>
        <p:txBody>
          <a:bodyPr rtlCol="0"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24" name="Espaço Reservado para Texto 3">
            <a:extLst>
              <a:ext uri="{FF2B5EF4-FFF2-40B4-BE49-F238E27FC236}">
                <a16:creationId xmlns:a16="http://schemas.microsoft.com/office/drawing/2014/main" id="{1F528150-326B-4BB3-AC38-7FC805DB6BA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52500" y="4646997"/>
            <a:ext cx="4838700" cy="315915"/>
          </a:xfrm>
        </p:spPr>
        <p:txBody>
          <a:bodyPr rtlCol="0"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25" name="Espaço Reservado para Texto 2">
            <a:extLst>
              <a:ext uri="{FF2B5EF4-FFF2-40B4-BE49-F238E27FC236}">
                <a16:creationId xmlns:a16="http://schemas.microsoft.com/office/drawing/2014/main" id="{20EBEFF7-AECA-409B-9ACC-A63A168283B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99647" y="2656904"/>
            <a:ext cx="4838700" cy="574318"/>
          </a:xfrm>
        </p:spPr>
        <p:txBody>
          <a:bodyPr rtlCol="0"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26" name="Espaço Reservado para Texto 3">
            <a:extLst>
              <a:ext uri="{FF2B5EF4-FFF2-40B4-BE49-F238E27FC236}">
                <a16:creationId xmlns:a16="http://schemas.microsoft.com/office/drawing/2014/main" id="{29E4D063-8666-4D7A-B8C8-2B9383F798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399647" y="2286000"/>
            <a:ext cx="4838700" cy="315915"/>
          </a:xfrm>
        </p:spPr>
        <p:txBody>
          <a:bodyPr rtlCol="0"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27" name="Espaço Reservado para Texto 2">
            <a:extLst>
              <a:ext uri="{FF2B5EF4-FFF2-40B4-BE49-F238E27FC236}">
                <a16:creationId xmlns:a16="http://schemas.microsoft.com/office/drawing/2014/main" id="{4717B7CD-A4F9-444E-82B9-8914CB57488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399647" y="3841846"/>
            <a:ext cx="4838700" cy="908340"/>
          </a:xfrm>
        </p:spPr>
        <p:txBody>
          <a:bodyPr rtlCol="0"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28" name="Espaço Reservado para Texto 3">
            <a:extLst>
              <a:ext uri="{FF2B5EF4-FFF2-40B4-BE49-F238E27FC236}">
                <a16:creationId xmlns:a16="http://schemas.microsoft.com/office/drawing/2014/main" id="{2CF285B7-A950-4326-A4D5-F5D542D2D65B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399647" y="3470942"/>
            <a:ext cx="4838700" cy="315915"/>
          </a:xfrm>
        </p:spPr>
        <p:txBody>
          <a:bodyPr rtlCol="0"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C45E38A-5516-4C3E-88FC-0DCBD876054B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 rtlCol="0"/>
          <a:lstStyle/>
          <a:p>
            <a:pPr rtl="0"/>
            <a:fld id="{3DBEA6DC-A0BF-49C7-906E-6E6597662598}" type="datetime4">
              <a:rPr lang="pt-BR" noProof="0" smtClean="0">
                <a:latin typeface="+mn-lt"/>
              </a:rPr>
              <a:t>25 de abril de 2023</a:t>
            </a:fld>
            <a:endParaRPr lang="pt-BR" noProof="0" dirty="0">
              <a:latin typeface="+mn-lt"/>
            </a:endParaRP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4225273-038D-4F51-A093-83D80104F21A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 rtlCol="0"/>
          <a:lstStyle/>
          <a:p>
            <a:pPr rtl="0"/>
            <a:r>
              <a:rPr lang="pt-BR" noProof="0" dirty="0"/>
              <a:t>Análise Anual</a:t>
            </a:r>
            <a:endParaRPr lang="pt-BR" b="0" noProof="0" dirty="0"/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C7F24E14-E0E0-44FA-A4AA-FA63A858730C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pt-BR" noProof="0" smtClean="0"/>
              <a:pPr rtl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060135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igad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ço Reservado para Texto 29">
            <a:extLst>
              <a:ext uri="{FF2B5EF4-FFF2-40B4-BE49-F238E27FC236}">
                <a16:creationId xmlns:a16="http://schemas.microsoft.com/office/drawing/2014/main" id="{BB778BC5-5409-574B-96E2-B45CDD940DF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896100" y="5102063"/>
            <a:ext cx="4914900" cy="588795"/>
          </a:xfrm>
        </p:spPr>
        <p:txBody>
          <a:bodyPr lIns="0" tIns="0" rIns="0" bIns="0" rtlCol="0" anchor="b">
            <a:noAutofit/>
          </a:bodyPr>
          <a:lstStyle>
            <a:lvl1pPr marL="0" indent="0">
              <a:buNone/>
              <a:defRPr sz="1600" b="0" i="0">
                <a:solidFill>
                  <a:schemeClr val="tx2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17" name="Subtítulo 2">
            <a:extLst>
              <a:ext uri="{FF2B5EF4-FFF2-40B4-BE49-F238E27FC236}">
                <a16:creationId xmlns:a16="http://schemas.microsoft.com/office/drawing/2014/main" id="{32916F3A-28FA-9A4B-A780-0D687D9328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07623" y="3591098"/>
            <a:ext cx="4903377" cy="1057791"/>
          </a:xfrm>
        </p:spPr>
        <p:txBody>
          <a:bodyPr lIns="0" tIns="0" rIns="0" bIns="0" rtlCol="0">
            <a:normAutofit/>
          </a:bodyPr>
          <a:lstStyle>
            <a:lvl1pPr marL="0" indent="0" algn="l">
              <a:buNone/>
              <a:defRPr sz="1600" b="0" i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pt-BR" noProof="0"/>
              <a:t>Clique para editar o estilo do subtítulo Mestre</a:t>
            </a:r>
            <a:endParaRPr lang="pt-BR" noProof="0" dirty="0"/>
          </a:p>
        </p:txBody>
      </p:sp>
      <p:sp>
        <p:nvSpPr>
          <p:cNvPr id="26" name="Título 1">
            <a:extLst>
              <a:ext uri="{FF2B5EF4-FFF2-40B4-BE49-F238E27FC236}">
                <a16:creationId xmlns:a16="http://schemas.microsoft.com/office/drawing/2014/main" id="{E29321F6-59C5-6E4C-A846-6AD00848A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7623" y="2173658"/>
            <a:ext cx="49033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cxnSp>
        <p:nvCxnSpPr>
          <p:cNvPr id="27" name="Conector Reto 26">
            <a:extLst>
              <a:ext uri="{FF2B5EF4-FFF2-40B4-BE49-F238E27FC236}">
                <a16:creationId xmlns:a16="http://schemas.microsoft.com/office/drawing/2014/main" id="{AB5C3BF3-A164-DD48-BD02-4587489DA105}"/>
              </a:ext>
            </a:extLst>
          </p:cNvPr>
          <p:cNvCxnSpPr>
            <a:cxnSpLocks/>
          </p:cNvCxnSpPr>
          <p:nvPr userDrawn="1"/>
        </p:nvCxnSpPr>
        <p:spPr>
          <a:xfrm>
            <a:off x="6896100" y="3233703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Espaço Reservado para Imagem 2">
            <a:extLst>
              <a:ext uri="{FF2B5EF4-FFF2-40B4-BE49-F238E27FC236}">
                <a16:creationId xmlns:a16="http://schemas.microsoft.com/office/drawing/2014/main" id="{F8C225AD-C009-894E-8AFA-C94EAA065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96000" cy="6858000"/>
          </a:xfrm>
        </p:spPr>
        <p:txBody>
          <a:bodyPr rtlCol="0"/>
          <a:lstStyle/>
          <a:p>
            <a:pPr rtl="0"/>
            <a:r>
              <a:rPr lang="pt-BR" noProof="0"/>
              <a:t>Clique no ícone para adicionar uma imagem</a:t>
            </a:r>
            <a:endParaRPr lang="pt-BR" noProof="0" dirty="0"/>
          </a:p>
        </p:txBody>
      </p: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FEF81ED-50DF-3946-87D9-407C13C3CE9F}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31" name="Forma Livre 30">
              <a:extLst>
                <a:ext uri="{FF2B5EF4-FFF2-40B4-BE49-F238E27FC236}">
                  <a16:creationId xmlns:a16="http://schemas.microsoft.com/office/drawing/2014/main" id="{4B6857A0-601C-9C40-ADB4-7927C7A4ECA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  <p:sp>
          <p:nvSpPr>
            <p:cNvPr id="32" name="Forma Livre 31">
              <a:extLst>
                <a:ext uri="{FF2B5EF4-FFF2-40B4-BE49-F238E27FC236}">
                  <a16:creationId xmlns:a16="http://schemas.microsoft.com/office/drawing/2014/main" id="{31562ACC-ECB3-4841-A52C-00DAFF438EBF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  <p:sp>
          <p:nvSpPr>
            <p:cNvPr id="33" name="Forma Livre 32">
              <a:extLst>
                <a:ext uri="{FF2B5EF4-FFF2-40B4-BE49-F238E27FC236}">
                  <a16:creationId xmlns:a16="http://schemas.microsoft.com/office/drawing/2014/main" id="{77C317B8-91B4-7040-AB8C-CE822CA28AA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9991307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id="{806C6F65-35CD-D64B-992A-0C1C1E00384D}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7" name="AutoForma 24">
              <a:extLst>
                <a:ext uri="{FF2B5EF4-FFF2-40B4-BE49-F238E27FC236}">
                  <a16:creationId xmlns:a16="http://schemas.microsoft.com/office/drawing/2014/main" id="{CFD467E2-FF13-7E4F-BEF9-EA1A17665B2D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  <p:sp>
          <p:nvSpPr>
            <p:cNvPr id="8" name="Forma Livre 7">
              <a:extLst>
                <a:ext uri="{FF2B5EF4-FFF2-40B4-BE49-F238E27FC236}">
                  <a16:creationId xmlns:a16="http://schemas.microsoft.com/office/drawing/2014/main" id="{CA85A327-3157-B442-993A-6900F71249AC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  <p:sp>
          <p:nvSpPr>
            <p:cNvPr id="9" name="Forma Livre 8">
              <a:extLst>
                <a:ext uri="{FF2B5EF4-FFF2-40B4-BE49-F238E27FC236}">
                  <a16:creationId xmlns:a16="http://schemas.microsoft.com/office/drawing/2014/main" id="{9A459CB4-74AF-0544-AB1E-7CC6D10F84EB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  <p:sp>
          <p:nvSpPr>
            <p:cNvPr id="10" name="Forma livre 9">
              <a:extLst>
                <a:ext uri="{FF2B5EF4-FFF2-40B4-BE49-F238E27FC236}">
                  <a16:creationId xmlns:a16="http://schemas.microsoft.com/office/drawing/2014/main" id="{95A20BFD-9142-D64A-A78A-61B75FCA0D76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  <p:sp>
          <p:nvSpPr>
            <p:cNvPr id="11" name="Forma Livre 10">
              <a:extLst>
                <a:ext uri="{FF2B5EF4-FFF2-40B4-BE49-F238E27FC236}">
                  <a16:creationId xmlns:a16="http://schemas.microsoft.com/office/drawing/2014/main" id="{B80736DF-C890-DB47-AEAA-D3D92505E632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</p:grpSp>
      <p:sp>
        <p:nvSpPr>
          <p:cNvPr id="12" name="Título 1">
            <a:extLst>
              <a:ext uri="{FF2B5EF4-FFF2-40B4-BE49-F238E27FC236}">
                <a16:creationId xmlns:a16="http://schemas.microsoft.com/office/drawing/2014/main" id="{39F93F26-ED5C-E74E-BFBD-E3054DC1B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 spc="50" baseline="0">
                <a:latin typeface="+mj-lt"/>
              </a:defRPr>
            </a:lvl1pPr>
          </a:lstStyle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cxnSp>
        <p:nvCxnSpPr>
          <p:cNvPr id="13" name="Conector Reto 12">
            <a:extLst>
              <a:ext uri="{FF2B5EF4-FFF2-40B4-BE49-F238E27FC236}">
                <a16:creationId xmlns:a16="http://schemas.microsoft.com/office/drawing/2014/main" id="{CF0FD074-81E2-0D4E-8446-C5B415B238A0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4655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Espaço Reservado para Texto 29">
            <a:extLst>
              <a:ext uri="{FF2B5EF4-FFF2-40B4-BE49-F238E27FC236}">
                <a16:creationId xmlns:a16="http://schemas.microsoft.com/office/drawing/2014/main" id="{58AAB058-5FFC-9E4E-AD2E-FB1B4EE510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52500" y="2818296"/>
            <a:ext cx="2133600" cy="369332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15" name="Espaço Reservado para Texto 29">
            <a:extLst>
              <a:ext uri="{FF2B5EF4-FFF2-40B4-BE49-F238E27FC236}">
                <a16:creationId xmlns:a16="http://schemas.microsoft.com/office/drawing/2014/main" id="{18ABDA74-C3EC-274D-BE87-AC5B825A2A4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52500" y="2209800"/>
            <a:ext cx="2133600" cy="205837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cxnSp>
        <p:nvCxnSpPr>
          <p:cNvPr id="16" name="Conector Reto 15">
            <a:extLst>
              <a:ext uri="{FF2B5EF4-FFF2-40B4-BE49-F238E27FC236}">
                <a16:creationId xmlns:a16="http://schemas.microsoft.com/office/drawing/2014/main" id="{A3DDE02E-BC75-2645-8725-CA2CFD327A3C}"/>
              </a:ext>
            </a:extLst>
          </p:cNvPr>
          <p:cNvCxnSpPr>
            <a:cxnSpLocks/>
          </p:cNvCxnSpPr>
          <p:nvPr userDrawn="1"/>
        </p:nvCxnSpPr>
        <p:spPr>
          <a:xfrm>
            <a:off x="3663043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Espaço Reservado para Texto 29">
            <a:extLst>
              <a:ext uri="{FF2B5EF4-FFF2-40B4-BE49-F238E27FC236}">
                <a16:creationId xmlns:a16="http://schemas.microsoft.com/office/drawing/2014/main" id="{3ABA9FD1-9B74-F14F-81EF-7B3407196B0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63042" y="2818296"/>
            <a:ext cx="2128157" cy="369332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18" name="Espaço Reservado para Texto 29">
            <a:extLst>
              <a:ext uri="{FF2B5EF4-FFF2-40B4-BE49-F238E27FC236}">
                <a16:creationId xmlns:a16="http://schemas.microsoft.com/office/drawing/2014/main" id="{0E9E9D03-0186-5B4C-A73F-95ADCD08A44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663042" y="2209800"/>
            <a:ext cx="2128157" cy="205837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cxnSp>
        <p:nvCxnSpPr>
          <p:cNvPr id="20" name="Conector Reto 19">
            <a:extLst>
              <a:ext uri="{FF2B5EF4-FFF2-40B4-BE49-F238E27FC236}">
                <a16:creationId xmlns:a16="http://schemas.microsoft.com/office/drawing/2014/main" id="{E01EE6FD-FABB-AD48-92DA-19805B502918}"/>
              </a:ext>
            </a:extLst>
          </p:cNvPr>
          <p:cNvCxnSpPr>
            <a:cxnSpLocks/>
          </p:cNvCxnSpPr>
          <p:nvPr userDrawn="1"/>
        </p:nvCxnSpPr>
        <p:spPr>
          <a:xfrm>
            <a:off x="952500" y="4248119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Espaço Reservado para Texto 29">
            <a:extLst>
              <a:ext uri="{FF2B5EF4-FFF2-40B4-BE49-F238E27FC236}">
                <a16:creationId xmlns:a16="http://schemas.microsoft.com/office/drawing/2014/main" id="{F953BCFF-5CB8-784F-ACC1-A14670E6219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952500" y="5131299"/>
            <a:ext cx="2133600" cy="369332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22" name="Espaço Reservado para Texto 29">
            <a:extLst>
              <a:ext uri="{FF2B5EF4-FFF2-40B4-BE49-F238E27FC236}">
                <a16:creationId xmlns:a16="http://schemas.microsoft.com/office/drawing/2014/main" id="{97DCC038-CDD3-1D48-B8BA-2617616935C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52500" y="4522803"/>
            <a:ext cx="2133600" cy="205837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cxnSp>
        <p:nvCxnSpPr>
          <p:cNvPr id="23" name="Conector Reto 22">
            <a:extLst>
              <a:ext uri="{FF2B5EF4-FFF2-40B4-BE49-F238E27FC236}">
                <a16:creationId xmlns:a16="http://schemas.microsoft.com/office/drawing/2014/main" id="{93BB36CC-7349-334D-A028-58D01025E726}"/>
              </a:ext>
            </a:extLst>
          </p:cNvPr>
          <p:cNvCxnSpPr>
            <a:cxnSpLocks/>
          </p:cNvCxnSpPr>
          <p:nvPr userDrawn="1"/>
        </p:nvCxnSpPr>
        <p:spPr>
          <a:xfrm>
            <a:off x="3663043" y="4252111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Espaço Reservado para Texto 29">
            <a:extLst>
              <a:ext uri="{FF2B5EF4-FFF2-40B4-BE49-F238E27FC236}">
                <a16:creationId xmlns:a16="http://schemas.microsoft.com/office/drawing/2014/main" id="{C20DFC6E-CE65-E94B-921D-38F386E173F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663042" y="5131299"/>
            <a:ext cx="2128157" cy="369332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25" name="Espaço Reservado para Texto 29">
            <a:extLst>
              <a:ext uri="{FF2B5EF4-FFF2-40B4-BE49-F238E27FC236}">
                <a16:creationId xmlns:a16="http://schemas.microsoft.com/office/drawing/2014/main" id="{773FBF72-A3D8-2F4E-BAD2-2755F0BE4A4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663042" y="4522803"/>
            <a:ext cx="2128157" cy="205837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cxnSp>
        <p:nvCxnSpPr>
          <p:cNvPr id="26" name="Conector Reto 25">
            <a:extLst>
              <a:ext uri="{FF2B5EF4-FFF2-40B4-BE49-F238E27FC236}">
                <a16:creationId xmlns:a16="http://schemas.microsoft.com/office/drawing/2014/main" id="{C402C0D4-D9C4-F547-B996-38177302A3DC}"/>
              </a:ext>
            </a:extLst>
          </p:cNvPr>
          <p:cNvCxnSpPr>
            <a:cxnSpLocks/>
          </p:cNvCxnSpPr>
          <p:nvPr userDrawn="1"/>
        </p:nvCxnSpPr>
        <p:spPr>
          <a:xfrm>
            <a:off x="6367055" y="4252111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Espaço Reservado para Texto 29">
            <a:extLst>
              <a:ext uri="{FF2B5EF4-FFF2-40B4-BE49-F238E27FC236}">
                <a16:creationId xmlns:a16="http://schemas.microsoft.com/office/drawing/2014/main" id="{9B18A1DC-4A61-514B-9F70-1DCC893EBB1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6367054" y="5131299"/>
            <a:ext cx="2129245" cy="369332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28" name="Espaço Reservado para Texto 29">
            <a:extLst>
              <a:ext uri="{FF2B5EF4-FFF2-40B4-BE49-F238E27FC236}">
                <a16:creationId xmlns:a16="http://schemas.microsoft.com/office/drawing/2014/main" id="{DD138509-2AA1-D540-90D6-288474956619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6367054" y="4522803"/>
            <a:ext cx="2129245" cy="205837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62655503-4608-4F79-A5D4-B2F67958F263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 rtlCol="0"/>
          <a:lstStyle/>
          <a:p>
            <a:pPr rtl="0"/>
            <a:fld id="{6B0F7DF4-F2CA-42E1-AFA2-97BD8D250ADE}" type="datetime4">
              <a:rPr lang="pt-BR" noProof="0" smtClean="0">
                <a:latin typeface="+mn-lt"/>
              </a:rPr>
              <a:t>25 de abril de 2023</a:t>
            </a:fld>
            <a:endParaRPr lang="pt-BR" noProof="0" dirty="0">
              <a:latin typeface="+mn-lt"/>
            </a:endParaRPr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9DAFA395-FE4C-4A99-A74E-57757D8473E1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 rtlCol="0"/>
          <a:lstStyle/>
          <a:p>
            <a:pPr rtl="0"/>
            <a:r>
              <a:rPr lang="pt-BR" noProof="0" dirty="0"/>
              <a:t>Análise Anual</a:t>
            </a:r>
            <a:endParaRPr lang="pt-BR" b="0" noProof="0" dirty="0"/>
          </a:p>
        </p:txBody>
      </p:sp>
      <p:sp>
        <p:nvSpPr>
          <p:cNvPr id="4" name="Espaço Reservado para o Número do Slide 3">
            <a:extLst>
              <a:ext uri="{FF2B5EF4-FFF2-40B4-BE49-F238E27FC236}">
                <a16:creationId xmlns:a16="http://schemas.microsoft.com/office/drawing/2014/main" id="{30A6A117-A0E8-43E1-9120-CE3B8B97667F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pt-BR" noProof="0" smtClean="0"/>
              <a:pPr rtl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4093066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o 12">
            <a:extLst>
              <a:ext uri="{FF2B5EF4-FFF2-40B4-BE49-F238E27FC236}">
                <a16:creationId xmlns:a16="http://schemas.microsoft.com/office/drawing/2014/main" id="{C82066DD-D313-D148-89C7-338EB873A730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15" name="Forma Livre 14">
              <a:extLst>
                <a:ext uri="{FF2B5EF4-FFF2-40B4-BE49-F238E27FC236}">
                  <a16:creationId xmlns:a16="http://schemas.microsoft.com/office/drawing/2014/main" id="{A5BBD7C7-99D1-E841-A081-6912D1F2B855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  <p:sp>
          <p:nvSpPr>
            <p:cNvPr id="16" name="Forma Livre 15">
              <a:extLst>
                <a:ext uri="{FF2B5EF4-FFF2-40B4-BE49-F238E27FC236}">
                  <a16:creationId xmlns:a16="http://schemas.microsoft.com/office/drawing/2014/main" id="{227A14EE-CB79-754A-8B19-EB9874B31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  <p:sp>
          <p:nvSpPr>
            <p:cNvPr id="19" name="Forma Livre 18">
              <a:extLst>
                <a:ext uri="{FF2B5EF4-FFF2-40B4-BE49-F238E27FC236}">
                  <a16:creationId xmlns:a16="http://schemas.microsoft.com/office/drawing/2014/main" id="{35B38B80-C3D3-4C47-B468-C41A8FF36F2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</p:grpSp>
      <p:sp>
        <p:nvSpPr>
          <p:cNvPr id="14" name="Espaço Reservado para Imagem 2">
            <a:extLst>
              <a:ext uri="{FF2B5EF4-FFF2-40B4-BE49-F238E27FC236}">
                <a16:creationId xmlns:a16="http://schemas.microsoft.com/office/drawing/2014/main" id="{F0C4E8C2-3240-594A-9D5E-1BCD1AF44C5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-22543"/>
            <a:ext cx="6096000" cy="6903086"/>
          </a:xfrm>
        </p:spPr>
        <p:txBody>
          <a:bodyPr rtlCol="0"/>
          <a:lstStyle/>
          <a:p>
            <a:pPr rtl="0"/>
            <a:r>
              <a:rPr lang="pt-BR" noProof="0"/>
              <a:t>Clique no ícone para adicionar uma imagem</a:t>
            </a:r>
            <a:endParaRPr lang="pt-BR" noProof="0" dirty="0"/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A5C37098-CEB2-1E45-989B-3DD92F3B1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cxnSp>
        <p:nvCxnSpPr>
          <p:cNvPr id="17" name="Conector Reto 16">
            <a:extLst>
              <a:ext uri="{FF2B5EF4-FFF2-40B4-BE49-F238E27FC236}">
                <a16:creationId xmlns:a16="http://schemas.microsoft.com/office/drawing/2014/main" id="{1D23F761-57FC-3649-AE84-0C3EF95EF561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Espaço Reservado para Texto 29">
            <a:extLst>
              <a:ext uri="{FF2B5EF4-FFF2-40B4-BE49-F238E27FC236}">
                <a16:creationId xmlns:a16="http://schemas.microsoft.com/office/drawing/2014/main" id="{E66F2BC9-2F8A-1543-9AFD-9BAB0E75B31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52499" y="2289363"/>
            <a:ext cx="4572001" cy="2795232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buNone/>
              <a:defRPr sz="16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CA64E0B3-57C5-4DAF-8531-F39610E77C0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rtl="0"/>
            <a:fld id="{C16A7595-89D9-4258-950C-6AECF9DDF8B8}" type="datetime4">
              <a:rPr lang="pt-BR" noProof="0" smtClean="0">
                <a:latin typeface="+mn-lt"/>
              </a:rPr>
              <a:t>25 de abril de 2023</a:t>
            </a:fld>
            <a:endParaRPr lang="pt-BR" noProof="0" dirty="0">
              <a:latin typeface="+mn-lt"/>
            </a:endParaRPr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B7E0EC46-C626-4D58-AB64-0B3B850D148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 rtlCol="0"/>
          <a:lstStyle/>
          <a:p>
            <a:pPr rtl="0"/>
            <a:r>
              <a:rPr lang="pt-BR" noProof="0" dirty="0"/>
              <a:t>Análise Anual</a:t>
            </a:r>
            <a:endParaRPr lang="pt-BR" b="0" noProof="0" dirty="0"/>
          </a:p>
        </p:txBody>
      </p:sp>
      <p:sp>
        <p:nvSpPr>
          <p:cNvPr id="4" name="Espaço Reservado para o Número do Slide 3">
            <a:extLst>
              <a:ext uri="{FF2B5EF4-FFF2-40B4-BE49-F238E27FC236}">
                <a16:creationId xmlns:a16="http://schemas.microsoft.com/office/drawing/2014/main" id="{8F25D00C-8F5C-4528-87FA-F9431D96755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pt-BR" noProof="0" smtClean="0"/>
              <a:pPr rtl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073769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6" pos="3480" userDrawn="1">
          <p15:clr>
            <a:srgbClr val="FBAE40"/>
          </p15:clr>
        </p15:guide>
        <p15:guide id="7" orient="horz" pos="1440" userDrawn="1">
          <p15:clr>
            <a:srgbClr val="FBAE40"/>
          </p15:clr>
        </p15:guide>
        <p15:guide id="9" orient="horz" pos="1224" userDrawn="1">
          <p15:clr>
            <a:srgbClr val="FBAE40"/>
          </p15:clr>
        </p15:guide>
        <p15:guide id="10" orient="horz" pos="55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val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Espaço Reservado para Imagem 2">
            <a:extLst>
              <a:ext uri="{FF2B5EF4-FFF2-40B4-BE49-F238E27FC236}">
                <a16:creationId xmlns:a16="http://schemas.microsoft.com/office/drawing/2014/main" id="{50E2385F-F6FA-D345-AF77-A9EE8E49310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1998" cy="6858000"/>
          </a:xfrm>
          <a:solidFill>
            <a:schemeClr val="accent2"/>
          </a:solidFill>
        </p:spPr>
        <p:txBody>
          <a:bodyPr rtlCol="0"/>
          <a:lstStyle/>
          <a:p>
            <a:pPr rtl="0"/>
            <a:r>
              <a:rPr lang="pt-BR" noProof="0"/>
              <a:t>Clique no ícone para adicionar uma imagem</a:t>
            </a:r>
            <a:endParaRPr lang="pt-BR" noProof="0" dirty="0"/>
          </a:p>
        </p:txBody>
      </p:sp>
      <p:sp>
        <p:nvSpPr>
          <p:cNvPr id="18" name="Título 1">
            <a:extLst>
              <a:ext uri="{FF2B5EF4-FFF2-40B4-BE49-F238E27FC236}">
                <a16:creationId xmlns:a16="http://schemas.microsoft.com/office/drawing/2014/main" id="{8D492973-78E3-D34E-835E-CF2D45170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3943" y="3045437"/>
            <a:ext cx="49414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100" b="1" i="0" baseline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cxnSp>
        <p:nvCxnSpPr>
          <p:cNvPr id="20" name="Conector Reto 19">
            <a:extLst>
              <a:ext uri="{FF2B5EF4-FFF2-40B4-BE49-F238E27FC236}">
                <a16:creationId xmlns:a16="http://schemas.microsoft.com/office/drawing/2014/main" id="{4BE3A3D6-A0AD-C84D-8B2A-743F5F95432E}"/>
              </a:ext>
            </a:extLst>
          </p:cNvPr>
          <p:cNvCxnSpPr>
            <a:cxnSpLocks/>
          </p:cNvCxnSpPr>
          <p:nvPr userDrawn="1"/>
        </p:nvCxnSpPr>
        <p:spPr>
          <a:xfrm>
            <a:off x="7154721" y="4003877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2" name="Grupo 21">
            <a:extLst>
              <a:ext uri="{FF2B5EF4-FFF2-40B4-BE49-F238E27FC236}">
                <a16:creationId xmlns:a16="http://schemas.microsoft.com/office/drawing/2014/main" id="{F4CB38BE-0FF2-694C-AA3C-D73DBF7C332C}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9509760" y="-3"/>
            <a:ext cx="2682238" cy="2682238"/>
            <a:chOff x="0" y="12289"/>
            <a:chExt cx="3550" cy="3551"/>
          </a:xfrm>
          <a:solidFill>
            <a:schemeClr val="tx1"/>
          </a:solidFill>
        </p:grpSpPr>
        <p:sp>
          <p:nvSpPr>
            <p:cNvPr id="23" name="Forma Livre 22">
              <a:extLst>
                <a:ext uri="{FF2B5EF4-FFF2-40B4-BE49-F238E27FC236}">
                  <a16:creationId xmlns:a16="http://schemas.microsoft.com/office/drawing/2014/main" id="{F0257420-2EA0-6348-8B9E-1414F5297265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  <p:sp>
          <p:nvSpPr>
            <p:cNvPr id="24" name="Forma Livre 23">
              <a:extLst>
                <a:ext uri="{FF2B5EF4-FFF2-40B4-BE49-F238E27FC236}">
                  <a16:creationId xmlns:a16="http://schemas.microsoft.com/office/drawing/2014/main" id="{7FE65C23-C0EF-BB41-884A-01C2A7356159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  <p:sp>
          <p:nvSpPr>
            <p:cNvPr id="25" name="Forma Livre 24">
              <a:extLst>
                <a:ext uri="{FF2B5EF4-FFF2-40B4-BE49-F238E27FC236}">
                  <a16:creationId xmlns:a16="http://schemas.microsoft.com/office/drawing/2014/main" id="{F73F5EB6-53C7-D44C-9003-FB5A81F9890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23578891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7104">
          <p15:clr>
            <a:srgbClr val="FBAE40"/>
          </p15:clr>
        </p15:guide>
        <p15:guide id="3" pos="4344" userDrawn="1">
          <p15:clr>
            <a:srgbClr val="FBAE40"/>
          </p15:clr>
        </p15:guide>
        <p15:guide id="4" pos="4560" userDrawn="1">
          <p15:clr>
            <a:srgbClr val="FBAE40"/>
          </p15:clr>
        </p15:guide>
        <p15:guide id="8" orient="horz" pos="1848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áfic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Gráfico 5">
            <a:extLst>
              <a:ext uri="{FF2B5EF4-FFF2-40B4-BE49-F238E27FC236}">
                <a16:creationId xmlns:a16="http://schemas.microsoft.com/office/drawing/2014/main" id="{75992517-0394-6B43-B15D-2A86A34512F3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952500" y="1939108"/>
            <a:ext cx="10352810" cy="4110702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pt-BR" noProof="0"/>
              <a:t>Clique no ícone para adicionar gráfico</a:t>
            </a:r>
          </a:p>
        </p:txBody>
      </p:sp>
      <p:sp>
        <p:nvSpPr>
          <p:cNvPr id="16" name="Título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pt-BR" noProof="0"/>
              <a:t>Clique para editar o título Mestre</a:t>
            </a:r>
          </a:p>
        </p:txBody>
      </p:sp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71012B1-809A-45CE-9FED-46D08DC8C42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 rtlCol="0"/>
          <a:lstStyle/>
          <a:p>
            <a:pPr rtl="0"/>
            <a:fld id="{2D0FCFC1-2078-4220-A791-5353C1A85342}" type="datetime4">
              <a:rPr lang="pt-BR" noProof="0" smtClean="0">
                <a:latin typeface="+mn-lt"/>
              </a:rPr>
              <a:t>25 de abril de 2023</a:t>
            </a:fld>
            <a:endParaRPr lang="pt-BR" noProof="0">
              <a:latin typeface="+mn-lt"/>
            </a:endParaRPr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3FB6FA27-6601-4107-A3C9-808CB443024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pt-BR" noProof="0"/>
              <a:t>Análise Anual</a:t>
            </a:r>
            <a:endParaRPr lang="pt-BR" b="0" noProof="0"/>
          </a:p>
        </p:txBody>
      </p:sp>
      <p:sp>
        <p:nvSpPr>
          <p:cNvPr id="4" name="Espaço Reservado para o Número do Slide 3">
            <a:extLst>
              <a:ext uri="{FF2B5EF4-FFF2-40B4-BE49-F238E27FC236}">
                <a16:creationId xmlns:a16="http://schemas.microsoft.com/office/drawing/2014/main" id="{0919432A-F8B5-4A96-AEE6-2E159658D5D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pt-BR" noProof="0" smtClean="0"/>
              <a:pPr rtl="0"/>
              <a:t>‹nº›</a:t>
            </a:fld>
            <a:endParaRPr lang="pt-BR" noProof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65862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88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5" pos="2520" userDrawn="1">
          <p15:clr>
            <a:srgbClr val="FBAE40"/>
          </p15:clr>
        </p15:guide>
        <p15:guide id="6" pos="4800" userDrawn="1">
          <p15:clr>
            <a:srgbClr val="FBAE40"/>
          </p15:clr>
        </p15:guide>
        <p15:guide id="7" orient="horz" pos="1224" userDrawn="1">
          <p15:clr>
            <a:srgbClr val="FBAE40"/>
          </p15:clr>
        </p15:guide>
        <p15:guide id="8" orient="horz" pos="1392" userDrawn="1">
          <p15:clr>
            <a:srgbClr val="FBAE40"/>
          </p15:clr>
        </p15:guide>
        <p15:guide id="10" orient="horz" pos="552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ítulo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pt-BR" noProof="0"/>
              <a:t>Clique para editar o título Mestre</a:t>
            </a:r>
          </a:p>
        </p:txBody>
      </p:sp>
      <p:sp>
        <p:nvSpPr>
          <p:cNvPr id="9" name="Espaço Reservado para Tabela 2">
            <a:extLst>
              <a:ext uri="{FF2B5EF4-FFF2-40B4-BE49-F238E27FC236}">
                <a16:creationId xmlns:a16="http://schemas.microsoft.com/office/drawing/2014/main" id="{1506B022-475A-6647-98FF-D5C319A0C7C4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952500" y="2209800"/>
            <a:ext cx="10287000" cy="2593109"/>
          </a:xfrm>
        </p:spPr>
        <p:txBody>
          <a:bodyPr rtlCol="0"/>
          <a:lstStyle/>
          <a:p>
            <a:pPr rtl="0"/>
            <a:r>
              <a:rPr lang="pt-BR" noProof="0"/>
              <a:t>Clique no ícone para adicionar tabela</a:t>
            </a:r>
          </a:p>
        </p:txBody>
      </p:sp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9B2411D2-78FE-46C1-9EA9-C6A882903B5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 rtlCol="0"/>
          <a:lstStyle/>
          <a:p>
            <a:pPr rtl="0"/>
            <a:fld id="{0D672EA7-A5DA-4DCF-A305-17E011B80D62}" type="datetime4">
              <a:rPr lang="pt-BR" noProof="0" smtClean="0">
                <a:latin typeface="+mn-lt"/>
              </a:rPr>
              <a:t>25 de abril de 2023</a:t>
            </a:fld>
            <a:endParaRPr lang="pt-BR" noProof="0">
              <a:latin typeface="+mn-lt"/>
            </a:endParaRPr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C04DAF8F-82DB-4DBE-9041-71217A4516C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pt-BR" noProof="0"/>
              <a:t>Análise Anual</a:t>
            </a:r>
            <a:endParaRPr lang="pt-BR" b="0" noProof="0"/>
          </a:p>
        </p:txBody>
      </p:sp>
      <p:sp>
        <p:nvSpPr>
          <p:cNvPr id="4" name="Espaço Reservado para o Número do Slide 3">
            <a:extLst>
              <a:ext uri="{FF2B5EF4-FFF2-40B4-BE49-F238E27FC236}">
                <a16:creationId xmlns:a16="http://schemas.microsoft.com/office/drawing/2014/main" id="{782F761B-6706-439D-9C75-43E751AB195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pt-BR" noProof="0" smtClean="0"/>
              <a:pPr rtl="0"/>
              <a:t>‹nº›</a:t>
            </a:fld>
            <a:endParaRPr lang="pt-BR" noProof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013107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çã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>
            <a:extLst>
              <a:ext uri="{FF2B5EF4-FFF2-40B4-BE49-F238E27FC236}">
                <a16:creationId xmlns:a16="http://schemas.microsoft.com/office/drawing/2014/main" id="{A5C37098-CEB2-1E45-989B-3DD92F3B1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2" y="2476500"/>
            <a:ext cx="7132320" cy="3289971"/>
          </a:xfrm>
          <a:prstGeom prst="rect">
            <a:avLst/>
          </a:prstGeom>
          <a:ln>
            <a:noFill/>
          </a:ln>
        </p:spPr>
        <p:txBody>
          <a:bodyPr lIns="0" tIns="0" rIns="0" bIns="0" rtlCol="0" anchor="t" anchorCtr="0">
            <a:normAutofit/>
          </a:bodyPr>
          <a:lstStyle>
            <a:lvl1pPr>
              <a:lnSpc>
                <a:spcPct val="100000"/>
              </a:lnSpc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10" name="Caixa de texto 9">
            <a:extLst>
              <a:ext uri="{FF2B5EF4-FFF2-40B4-BE49-F238E27FC236}">
                <a16:creationId xmlns:a16="http://schemas.microsoft.com/office/drawing/2014/main" id="{E902327D-DBD4-7A4E-ABF2-A946A559A8AD}"/>
              </a:ext>
            </a:extLst>
          </p:cNvPr>
          <p:cNvSpPr txBox="1"/>
          <p:nvPr userDrawn="1"/>
        </p:nvSpPr>
        <p:spPr>
          <a:xfrm>
            <a:off x="699948" y="548291"/>
            <a:ext cx="158937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pt-BR" sz="20000" b="1" noProof="0" dirty="0">
                <a:solidFill>
                  <a:schemeClr val="bg1"/>
                </a:solidFill>
              </a:rPr>
              <a:t>“</a:t>
            </a: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6ACB4ADD-D9F4-984E-B29D-A2CF6D19E810}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19" name="AutoForma 24">
              <a:extLst>
                <a:ext uri="{FF2B5EF4-FFF2-40B4-BE49-F238E27FC236}">
                  <a16:creationId xmlns:a16="http://schemas.microsoft.com/office/drawing/2014/main" id="{5017C477-A988-7041-8A67-3D8294D6AD7C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  <p:sp>
          <p:nvSpPr>
            <p:cNvPr id="20" name="Forma Livre 19">
              <a:extLst>
                <a:ext uri="{FF2B5EF4-FFF2-40B4-BE49-F238E27FC236}">
                  <a16:creationId xmlns:a16="http://schemas.microsoft.com/office/drawing/2014/main" id="{206D7F37-5DD1-A24E-9CCA-84B2A168554D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  <p:sp>
          <p:nvSpPr>
            <p:cNvPr id="21" name="Forma Livre 20">
              <a:extLst>
                <a:ext uri="{FF2B5EF4-FFF2-40B4-BE49-F238E27FC236}">
                  <a16:creationId xmlns:a16="http://schemas.microsoft.com/office/drawing/2014/main" id="{A6E321C8-096C-1B41-B14F-4CA7AE04BB1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  <p:sp>
          <p:nvSpPr>
            <p:cNvPr id="22" name="Forma Livre 21">
              <a:extLst>
                <a:ext uri="{FF2B5EF4-FFF2-40B4-BE49-F238E27FC236}">
                  <a16:creationId xmlns:a16="http://schemas.microsoft.com/office/drawing/2014/main" id="{32B3FDD4-EB13-F44F-99D0-BFAB06F00B3A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  <p:sp>
          <p:nvSpPr>
            <p:cNvPr id="23" name="Forma Livre 22">
              <a:extLst>
                <a:ext uri="{FF2B5EF4-FFF2-40B4-BE49-F238E27FC236}">
                  <a16:creationId xmlns:a16="http://schemas.microsoft.com/office/drawing/2014/main" id="{A20BCBD2-A735-0C43-8C55-B384372AC62C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669A90A7-BF26-684E-8C8B-638053DA1234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5" name="Forma Livre 24">
              <a:extLst>
                <a:ext uri="{FF2B5EF4-FFF2-40B4-BE49-F238E27FC236}">
                  <a16:creationId xmlns:a16="http://schemas.microsoft.com/office/drawing/2014/main" id="{861D8E86-886A-8744-BC4C-FE82B02438F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  <p:sp>
          <p:nvSpPr>
            <p:cNvPr id="26" name="Forma Livre 25">
              <a:extLst>
                <a:ext uri="{FF2B5EF4-FFF2-40B4-BE49-F238E27FC236}">
                  <a16:creationId xmlns:a16="http://schemas.microsoft.com/office/drawing/2014/main" id="{2D967470-E96E-8843-AAD2-E0C8B807793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  <p:sp>
          <p:nvSpPr>
            <p:cNvPr id="27" name="Forma Livre 26">
              <a:extLst>
                <a:ext uri="{FF2B5EF4-FFF2-40B4-BE49-F238E27FC236}">
                  <a16:creationId xmlns:a16="http://schemas.microsoft.com/office/drawing/2014/main" id="{C8A27D09-765D-3949-BCCA-238C3514D4C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14478292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88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5" pos="2520" userDrawn="1">
          <p15:clr>
            <a:srgbClr val="FBAE40"/>
          </p15:clr>
        </p15:guide>
        <p15:guide id="6" pos="4800" userDrawn="1">
          <p15:clr>
            <a:srgbClr val="FBAE40"/>
          </p15:clr>
        </p15:guide>
        <p15:guide id="7" orient="horz" pos="1560">
          <p15:clr>
            <a:srgbClr val="FBAE40"/>
          </p15:clr>
        </p15:guide>
        <p15:guide id="8" orient="horz" pos="1752" userDrawn="1">
          <p15:clr>
            <a:srgbClr val="FBAE40"/>
          </p15:clr>
        </p15:guide>
        <p15:guide id="9" orient="horz" pos="1248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quip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upo 24">
            <a:extLst>
              <a:ext uri="{FF2B5EF4-FFF2-40B4-BE49-F238E27FC236}">
                <a16:creationId xmlns:a16="http://schemas.microsoft.com/office/drawing/2014/main" id="{A7D9F21A-75CF-6045-8FA1-C4F4E21B699C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6" name="Forma Livre 25">
              <a:extLst>
                <a:ext uri="{FF2B5EF4-FFF2-40B4-BE49-F238E27FC236}">
                  <a16:creationId xmlns:a16="http://schemas.microsoft.com/office/drawing/2014/main" id="{AEA7E377-BB07-FA43-B532-10A92EE030B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  <p:sp>
          <p:nvSpPr>
            <p:cNvPr id="27" name="Forma Livre 26">
              <a:extLst>
                <a:ext uri="{FF2B5EF4-FFF2-40B4-BE49-F238E27FC236}">
                  <a16:creationId xmlns:a16="http://schemas.microsoft.com/office/drawing/2014/main" id="{F18DE645-B3D5-2F4E-AAD6-002FEF13A31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  <p:sp>
          <p:nvSpPr>
            <p:cNvPr id="36" name="Forma Livre 35">
              <a:extLst>
                <a:ext uri="{FF2B5EF4-FFF2-40B4-BE49-F238E27FC236}">
                  <a16:creationId xmlns:a16="http://schemas.microsoft.com/office/drawing/2014/main" id="{B90F6499-BA50-2340-A026-32C79B6BFAF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</p:grpSp>
      <p:sp>
        <p:nvSpPr>
          <p:cNvPr id="38" name="Espaço Reservado para Imagem 25">
            <a:extLst>
              <a:ext uri="{FF2B5EF4-FFF2-40B4-BE49-F238E27FC236}">
                <a16:creationId xmlns:a16="http://schemas.microsoft.com/office/drawing/2014/main" id="{2274C164-503B-E746-A155-849A9BC2406E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54268" y="2572883"/>
            <a:ext cx="2118245" cy="2037217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pt-BR" noProof="0"/>
              <a:t>Clique no ícone para adicionar uma imagem</a:t>
            </a:r>
            <a:endParaRPr lang="pt-BR" noProof="0" dirty="0"/>
          </a:p>
        </p:txBody>
      </p:sp>
      <p:sp>
        <p:nvSpPr>
          <p:cNvPr id="61" name="Título 1">
            <a:extLst>
              <a:ext uri="{FF2B5EF4-FFF2-40B4-BE49-F238E27FC236}">
                <a16:creationId xmlns:a16="http://schemas.microsoft.com/office/drawing/2014/main" id="{E2F20AFE-B282-5146-B0D6-F2FC1B6D3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2" y="879063"/>
            <a:ext cx="75322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cxnSp>
        <p:nvCxnSpPr>
          <p:cNvPr id="62" name="Conector Reto 61">
            <a:extLst>
              <a:ext uri="{FF2B5EF4-FFF2-40B4-BE49-F238E27FC236}">
                <a16:creationId xmlns:a16="http://schemas.microsoft.com/office/drawing/2014/main" id="{F777D2F0-DE3F-8343-B97A-E7FA440532FD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Espaço Reservado para Imagem 25">
            <a:extLst>
              <a:ext uri="{FF2B5EF4-FFF2-40B4-BE49-F238E27FC236}">
                <a16:creationId xmlns:a16="http://schemas.microsoft.com/office/drawing/2014/main" id="{AF1B5ED8-33F6-FB44-AA92-F0D227BB310C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3658280" y="2572883"/>
            <a:ext cx="2118245" cy="2037217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pt-BR" noProof="0"/>
              <a:t>Clique no ícone para adicionar uma imagem</a:t>
            </a:r>
            <a:endParaRPr lang="pt-BR" noProof="0" dirty="0"/>
          </a:p>
        </p:txBody>
      </p:sp>
      <p:sp>
        <p:nvSpPr>
          <p:cNvPr id="72" name="Espaço Reservado para Texto 29">
            <a:extLst>
              <a:ext uri="{FF2B5EF4-FFF2-40B4-BE49-F238E27FC236}">
                <a16:creationId xmlns:a16="http://schemas.microsoft.com/office/drawing/2014/main" id="{0D824BDD-2D23-C943-8FE9-60B7B23B5EC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52500" y="5393169"/>
            <a:ext cx="2133600" cy="369332"/>
          </a:xfrm>
        </p:spPr>
        <p:txBody>
          <a:bodyPr lIns="0" tIns="0" rIns="0" bIns="0" rtlCol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73" name="Espaço Reservado para Texto 29">
            <a:extLst>
              <a:ext uri="{FF2B5EF4-FFF2-40B4-BE49-F238E27FC236}">
                <a16:creationId xmlns:a16="http://schemas.microsoft.com/office/drawing/2014/main" id="{2F3D441E-DFB1-084B-8192-C6CBECCA40B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52500" y="4986745"/>
            <a:ext cx="2133600" cy="205837"/>
          </a:xfrm>
        </p:spPr>
        <p:txBody>
          <a:bodyPr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74" name="Espaço Reservado para Texto 29">
            <a:extLst>
              <a:ext uri="{FF2B5EF4-FFF2-40B4-BE49-F238E27FC236}">
                <a16:creationId xmlns:a16="http://schemas.microsoft.com/office/drawing/2014/main" id="{25797825-E7AE-2C41-A965-E6F0D70D974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63042" y="5393169"/>
            <a:ext cx="2128157" cy="369332"/>
          </a:xfrm>
        </p:spPr>
        <p:txBody>
          <a:bodyPr lIns="0" tIns="0" rIns="0" bIns="0" rtlCol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75" name="Espaço Reservado para Texto 29">
            <a:extLst>
              <a:ext uri="{FF2B5EF4-FFF2-40B4-BE49-F238E27FC236}">
                <a16:creationId xmlns:a16="http://schemas.microsoft.com/office/drawing/2014/main" id="{63C1927C-E23B-204E-9F3A-2A67D2BF702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63042" y="4986745"/>
            <a:ext cx="2128157" cy="205837"/>
          </a:xfrm>
        </p:spPr>
        <p:txBody>
          <a:bodyPr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76" name="Espaço Reservado para Texto 29">
            <a:extLst>
              <a:ext uri="{FF2B5EF4-FFF2-40B4-BE49-F238E27FC236}">
                <a16:creationId xmlns:a16="http://schemas.microsoft.com/office/drawing/2014/main" id="{EC81F0F5-C204-7248-A336-A655814A8A3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367054" y="5393169"/>
            <a:ext cx="2129245" cy="369332"/>
          </a:xfrm>
        </p:spPr>
        <p:txBody>
          <a:bodyPr lIns="0" tIns="0" rIns="0" bIns="0" rtlCol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77" name="Espaço Reservado para Texto 29">
            <a:extLst>
              <a:ext uri="{FF2B5EF4-FFF2-40B4-BE49-F238E27FC236}">
                <a16:creationId xmlns:a16="http://schemas.microsoft.com/office/drawing/2014/main" id="{C9FEF82E-4E9C-8343-9D36-C4A00D7137CC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6367054" y="4986745"/>
            <a:ext cx="2129245" cy="205837"/>
          </a:xfrm>
        </p:spPr>
        <p:txBody>
          <a:bodyPr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78" name="Espaço Reservado para Texto 29">
            <a:extLst>
              <a:ext uri="{FF2B5EF4-FFF2-40B4-BE49-F238E27FC236}">
                <a16:creationId xmlns:a16="http://schemas.microsoft.com/office/drawing/2014/main" id="{F8AF6664-A005-7A42-9AEF-C5AA5603E49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9110254" y="5393169"/>
            <a:ext cx="2129245" cy="369332"/>
          </a:xfrm>
        </p:spPr>
        <p:txBody>
          <a:bodyPr lIns="0" tIns="0" rIns="0" bIns="0" rtlCol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79" name="Espaço Reservado para Texto 29">
            <a:extLst>
              <a:ext uri="{FF2B5EF4-FFF2-40B4-BE49-F238E27FC236}">
                <a16:creationId xmlns:a16="http://schemas.microsoft.com/office/drawing/2014/main" id="{5F6C1E52-E2B6-5F45-A863-5BB35ABAFCD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110254" y="4986745"/>
            <a:ext cx="2129245" cy="205837"/>
          </a:xfrm>
        </p:spPr>
        <p:txBody>
          <a:bodyPr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grpSp>
        <p:nvGrpSpPr>
          <p:cNvPr id="23" name="Grupo 22">
            <a:extLst>
              <a:ext uri="{FF2B5EF4-FFF2-40B4-BE49-F238E27FC236}">
                <a16:creationId xmlns:a16="http://schemas.microsoft.com/office/drawing/2014/main" id="{EFD0B2D5-B3C2-D847-A220-86CB6A37E418}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28" name="AutoForma 24">
              <a:extLst>
                <a:ext uri="{FF2B5EF4-FFF2-40B4-BE49-F238E27FC236}">
                  <a16:creationId xmlns:a16="http://schemas.microsoft.com/office/drawing/2014/main" id="{A7FD25A4-760F-814C-915F-DD6E89CA3A40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  <p:sp>
          <p:nvSpPr>
            <p:cNvPr id="29" name="Forma Livre 28">
              <a:extLst>
                <a:ext uri="{FF2B5EF4-FFF2-40B4-BE49-F238E27FC236}">
                  <a16:creationId xmlns:a16="http://schemas.microsoft.com/office/drawing/2014/main" id="{A0CC8369-E81F-D447-87D8-1AF0C58EAC07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  <p:sp>
          <p:nvSpPr>
            <p:cNvPr id="30" name="Forma Livre 29">
              <a:extLst>
                <a:ext uri="{FF2B5EF4-FFF2-40B4-BE49-F238E27FC236}">
                  <a16:creationId xmlns:a16="http://schemas.microsoft.com/office/drawing/2014/main" id="{C41CA81E-EF54-D048-8775-CD4AB37A7DF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  <p:sp>
          <p:nvSpPr>
            <p:cNvPr id="31" name="Forma livre 30">
              <a:extLst>
                <a:ext uri="{FF2B5EF4-FFF2-40B4-BE49-F238E27FC236}">
                  <a16:creationId xmlns:a16="http://schemas.microsoft.com/office/drawing/2014/main" id="{D95A4B85-923E-B641-B239-2A1999AB294B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  <p:sp>
          <p:nvSpPr>
            <p:cNvPr id="32" name="Forma Livre 31">
              <a:extLst>
                <a:ext uri="{FF2B5EF4-FFF2-40B4-BE49-F238E27FC236}">
                  <a16:creationId xmlns:a16="http://schemas.microsoft.com/office/drawing/2014/main" id="{501386DC-76EB-F34E-AD0E-22957D3B38D5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</p:grpSp>
      <p:sp>
        <p:nvSpPr>
          <p:cNvPr id="66" name="Espaço Reservado para Imagem 25">
            <a:extLst>
              <a:ext uri="{FF2B5EF4-FFF2-40B4-BE49-F238E27FC236}">
                <a16:creationId xmlns:a16="http://schemas.microsoft.com/office/drawing/2014/main" id="{2D21D633-C51E-E94E-BAE3-96F52F76E496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6362292" y="2572883"/>
            <a:ext cx="2118245" cy="2037217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pt-BR" noProof="0"/>
              <a:t>Clique no ícone para adicionar uma imagem</a:t>
            </a:r>
            <a:endParaRPr lang="pt-BR" noProof="0" dirty="0"/>
          </a:p>
        </p:txBody>
      </p:sp>
      <p:sp>
        <p:nvSpPr>
          <p:cNvPr id="69" name="Espaço Reservado para Imagem 25">
            <a:extLst>
              <a:ext uri="{FF2B5EF4-FFF2-40B4-BE49-F238E27FC236}">
                <a16:creationId xmlns:a16="http://schemas.microsoft.com/office/drawing/2014/main" id="{639EFA5A-9C69-DF4D-81B7-FA1F8CCCF934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9112023" y="2572883"/>
            <a:ext cx="2118245" cy="2037217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pt-BR" noProof="0"/>
              <a:t>Clique no ícone para adicionar uma imagem</a:t>
            </a:r>
            <a:endParaRPr lang="pt-BR" noProof="0" dirty="0"/>
          </a:p>
        </p:txBody>
      </p:sp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ED89364-B1CB-4E72-A6BB-95A34B50661C}"/>
              </a:ext>
            </a:extLst>
          </p:cNvPr>
          <p:cNvSpPr>
            <a:spLocks noGrp="1"/>
          </p:cNvSpPr>
          <p:nvPr>
            <p:ph type="dt" sz="half" idx="32"/>
          </p:nvPr>
        </p:nvSpPr>
        <p:spPr/>
        <p:txBody>
          <a:bodyPr rtlCol="0"/>
          <a:lstStyle/>
          <a:p>
            <a:pPr rtl="0"/>
            <a:fld id="{037ECF49-BE9A-4960-9DAF-BEA0BAF15DBB}" type="datetime4">
              <a:rPr lang="pt-BR" noProof="0" smtClean="0">
                <a:latin typeface="+mn-lt"/>
              </a:rPr>
              <a:t>25 de abril de 2023</a:t>
            </a:fld>
            <a:endParaRPr lang="pt-BR" noProof="0" dirty="0">
              <a:latin typeface="+mn-lt"/>
            </a:endParaRPr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E09328F-B310-4BF3-883E-BA9A39676AF2}"/>
              </a:ext>
            </a:extLst>
          </p:cNvPr>
          <p:cNvSpPr>
            <a:spLocks noGrp="1"/>
          </p:cNvSpPr>
          <p:nvPr>
            <p:ph type="ftr" sz="quarter" idx="33"/>
          </p:nvPr>
        </p:nvSpPr>
        <p:spPr/>
        <p:txBody>
          <a:bodyPr rtlCol="0"/>
          <a:lstStyle/>
          <a:p>
            <a:pPr rtl="0"/>
            <a:r>
              <a:rPr lang="pt-BR" noProof="0" dirty="0"/>
              <a:t>Análise Anual</a:t>
            </a:r>
            <a:endParaRPr lang="pt-BR" b="0" noProof="0" dirty="0"/>
          </a:p>
        </p:txBody>
      </p:sp>
      <p:sp>
        <p:nvSpPr>
          <p:cNvPr id="4" name="Espaço Reservado para o Número do Slide 3">
            <a:extLst>
              <a:ext uri="{FF2B5EF4-FFF2-40B4-BE49-F238E27FC236}">
                <a16:creationId xmlns:a16="http://schemas.microsoft.com/office/drawing/2014/main" id="{04192EF2-9336-43EF-A365-1F54000F7DE9}"/>
              </a:ext>
            </a:extLst>
          </p:cNvPr>
          <p:cNvSpPr>
            <a:spLocks noGrp="1"/>
          </p:cNvSpPr>
          <p:nvPr>
            <p:ph type="sldNum" sz="quarter" idx="34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pt-BR" noProof="0" smtClean="0"/>
              <a:pPr rtl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9963624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304" userDrawn="1">
          <p15:clr>
            <a:srgbClr val="FBAE40"/>
          </p15:clr>
        </p15:guide>
        <p15:guide id="4" pos="4008" userDrawn="1">
          <p15:clr>
            <a:srgbClr val="FBAE40"/>
          </p15:clr>
        </p15:guide>
        <p15:guide id="5" pos="1944" userDrawn="1">
          <p15:clr>
            <a:srgbClr val="FBAE40"/>
          </p15:clr>
        </p15:guide>
        <p15:guide id="6" pos="3648" userDrawn="1">
          <p15:clr>
            <a:srgbClr val="FBAE40"/>
          </p15:clr>
        </p15:guide>
        <p15:guide id="7" orient="horz" pos="1392" userDrawn="1">
          <p15:clr>
            <a:srgbClr val="FBAE40"/>
          </p15:clr>
        </p15:guide>
        <p15:guide id="8" orient="horz" pos="552" userDrawn="1">
          <p15:clr>
            <a:srgbClr val="FBAE40"/>
          </p15:clr>
        </p15:guide>
        <p15:guide id="9" orient="horz" pos="1224" userDrawn="1">
          <p15:clr>
            <a:srgbClr val="FBAE40"/>
          </p15:clr>
        </p15:guide>
        <p15:guide id="10" pos="5352" userDrawn="1">
          <p15:clr>
            <a:srgbClr val="FBAE40"/>
          </p15:clr>
        </p15:guide>
        <p15:guide id="11" pos="5736" userDrawn="1">
          <p15:clr>
            <a:srgbClr val="FBAE40"/>
          </p15:clr>
        </p15:guide>
        <p15:guide id="12" orient="horz" pos="2904" userDrawn="1">
          <p15:clr>
            <a:srgbClr val="FBAE40"/>
          </p15:clr>
        </p15:guide>
        <p15:guide id="13" orient="horz" pos="160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nha do tempo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Conector Reto 20">
            <a:extLst>
              <a:ext uri="{FF2B5EF4-FFF2-40B4-BE49-F238E27FC236}">
                <a16:creationId xmlns:a16="http://schemas.microsoft.com/office/drawing/2014/main" id="{040046AF-E5BF-854D-9986-7C3019770FE7}"/>
              </a:ext>
            </a:extLst>
          </p:cNvPr>
          <p:cNvCxnSpPr>
            <a:cxnSpLocks/>
          </p:cNvCxnSpPr>
          <p:nvPr userDrawn="1"/>
        </p:nvCxnSpPr>
        <p:spPr>
          <a:xfrm flipH="1">
            <a:off x="1045959" y="2213783"/>
            <a:ext cx="2136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to 25">
            <a:extLst>
              <a:ext uri="{FF2B5EF4-FFF2-40B4-BE49-F238E27FC236}">
                <a16:creationId xmlns:a16="http://schemas.microsoft.com/office/drawing/2014/main" id="{76CA14A6-0144-BC49-A8D4-C979D13258C0}"/>
              </a:ext>
            </a:extLst>
          </p:cNvPr>
          <p:cNvCxnSpPr>
            <a:cxnSpLocks/>
          </p:cNvCxnSpPr>
          <p:nvPr userDrawn="1"/>
        </p:nvCxnSpPr>
        <p:spPr>
          <a:xfrm flipH="1">
            <a:off x="6180493" y="2213783"/>
            <a:ext cx="11102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to 27">
            <a:extLst>
              <a:ext uri="{FF2B5EF4-FFF2-40B4-BE49-F238E27FC236}">
                <a16:creationId xmlns:a16="http://schemas.microsoft.com/office/drawing/2014/main" id="{FA582FC2-A135-5743-B9C0-6AC7225B42E1}"/>
              </a:ext>
            </a:extLst>
          </p:cNvPr>
          <p:cNvCxnSpPr>
            <a:cxnSpLocks/>
          </p:cNvCxnSpPr>
          <p:nvPr userDrawn="1"/>
        </p:nvCxnSpPr>
        <p:spPr>
          <a:xfrm flipH="1">
            <a:off x="8745623" y="3904712"/>
            <a:ext cx="2136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to 23">
            <a:extLst>
              <a:ext uri="{FF2B5EF4-FFF2-40B4-BE49-F238E27FC236}">
                <a16:creationId xmlns:a16="http://schemas.microsoft.com/office/drawing/2014/main" id="{77C43222-5868-0247-838F-58F4F6C8EE75}"/>
              </a:ext>
            </a:extLst>
          </p:cNvPr>
          <p:cNvCxnSpPr>
            <a:cxnSpLocks/>
          </p:cNvCxnSpPr>
          <p:nvPr userDrawn="1"/>
        </p:nvCxnSpPr>
        <p:spPr>
          <a:xfrm flipH="1">
            <a:off x="3611089" y="3895941"/>
            <a:ext cx="2136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ítulo 1">
            <a:extLst>
              <a:ext uri="{FF2B5EF4-FFF2-40B4-BE49-F238E27FC236}">
                <a16:creationId xmlns:a16="http://schemas.microsoft.com/office/drawing/2014/main" id="{46EEE005-F78A-9D4F-B159-964376C38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pt-BR" noProof="0"/>
              <a:t>Clique para editar o título Mestre</a:t>
            </a:r>
          </a:p>
        </p:txBody>
      </p:sp>
      <p:sp>
        <p:nvSpPr>
          <p:cNvPr id="96" name="Espaço Reservado para Texto 29">
            <a:extLst>
              <a:ext uri="{FF2B5EF4-FFF2-40B4-BE49-F238E27FC236}">
                <a16:creationId xmlns:a16="http://schemas.microsoft.com/office/drawing/2014/main" id="{FC61536F-8EA7-5A48-AF76-8B0E251BD8C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296955" y="2934856"/>
            <a:ext cx="2133600" cy="369332"/>
          </a:xfrm>
          <a:ln>
            <a:noFill/>
          </a:ln>
        </p:spPr>
        <p:txBody>
          <a:bodyPr lIns="0" tIns="0" rIns="0" bIns="0" rtlCol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97" name="Espaço Reservado para Texto 29">
            <a:extLst>
              <a:ext uri="{FF2B5EF4-FFF2-40B4-BE49-F238E27FC236}">
                <a16:creationId xmlns:a16="http://schemas.microsoft.com/office/drawing/2014/main" id="{64FFD994-BD97-ED49-8607-286ECBB1CDA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96955" y="2568686"/>
            <a:ext cx="2133600" cy="205837"/>
          </a:xfrm>
          <a:ln>
            <a:noFill/>
          </a:ln>
        </p:spPr>
        <p:txBody>
          <a:bodyPr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102" name="Espaço Reservado para Texto 29">
            <a:extLst>
              <a:ext uri="{FF2B5EF4-FFF2-40B4-BE49-F238E27FC236}">
                <a16:creationId xmlns:a16="http://schemas.microsoft.com/office/drawing/2014/main" id="{D1ADE805-BFBC-ED47-B9CB-6CB2FF02E868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3897799" y="5087328"/>
            <a:ext cx="2133600" cy="369332"/>
          </a:xfrm>
          <a:ln>
            <a:noFill/>
          </a:ln>
        </p:spPr>
        <p:txBody>
          <a:bodyPr lIns="0" tIns="0" rIns="0" bIns="0" rtlCol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103" name="Espaço Reservado para Texto 29">
            <a:extLst>
              <a:ext uri="{FF2B5EF4-FFF2-40B4-BE49-F238E27FC236}">
                <a16:creationId xmlns:a16="http://schemas.microsoft.com/office/drawing/2014/main" id="{334A3589-641F-F547-891B-149579153B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3897799" y="4701908"/>
            <a:ext cx="2133600" cy="205837"/>
          </a:xfrm>
          <a:ln>
            <a:noFill/>
          </a:ln>
        </p:spPr>
        <p:txBody>
          <a:bodyPr vert="horz"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lang="en-US" sz="1800" spc="0" baseline="0" dirty="0"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marL="0" lvl="0" indent="0" rtl="0">
              <a:spcBef>
                <a:spcPts val="400"/>
              </a:spcBef>
              <a:buNone/>
            </a:pPr>
            <a:r>
              <a:rPr lang="pt-BR" noProof="0"/>
              <a:t>Clique para editar os estilos de texto Mestres</a:t>
            </a:r>
          </a:p>
        </p:txBody>
      </p:sp>
      <p:sp>
        <p:nvSpPr>
          <p:cNvPr id="106" name="Espaço Reservado para Texto 29">
            <a:extLst>
              <a:ext uri="{FF2B5EF4-FFF2-40B4-BE49-F238E27FC236}">
                <a16:creationId xmlns:a16="http://schemas.microsoft.com/office/drawing/2014/main" id="{A63F8454-D12E-A641-ABD0-8977D3F5EC05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9001711" y="5087328"/>
            <a:ext cx="2133600" cy="369332"/>
          </a:xfrm>
          <a:ln>
            <a:noFill/>
          </a:ln>
        </p:spPr>
        <p:txBody>
          <a:bodyPr lIns="0" tIns="0" rIns="0" bIns="0" rtlCol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107" name="Espaço Reservado para Texto 29">
            <a:extLst>
              <a:ext uri="{FF2B5EF4-FFF2-40B4-BE49-F238E27FC236}">
                <a16:creationId xmlns:a16="http://schemas.microsoft.com/office/drawing/2014/main" id="{F35AA15D-DBAD-9840-8764-A5B6D486A234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9001711" y="4701908"/>
            <a:ext cx="2133600" cy="205837"/>
          </a:xfrm>
          <a:ln>
            <a:noFill/>
          </a:ln>
        </p:spPr>
        <p:txBody>
          <a:bodyPr vert="horz"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lang="en-US" sz="1800" spc="0" baseline="0" dirty="0"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marL="0" lvl="0" indent="0" rtl="0">
              <a:spcBef>
                <a:spcPts val="400"/>
              </a:spcBef>
              <a:buNone/>
            </a:pPr>
            <a:r>
              <a:rPr lang="pt-BR" noProof="0"/>
              <a:t>Clique para editar os estilos de texto Mestres</a:t>
            </a:r>
          </a:p>
        </p:txBody>
      </p:sp>
      <p:sp>
        <p:nvSpPr>
          <p:cNvPr id="108" name="Espaço Reservado para Texto 29">
            <a:extLst>
              <a:ext uri="{FF2B5EF4-FFF2-40B4-BE49-F238E27FC236}">
                <a16:creationId xmlns:a16="http://schemas.microsoft.com/office/drawing/2014/main" id="{8357CA0F-1A55-B145-8305-562F0DF22543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438143" y="2934856"/>
            <a:ext cx="2133600" cy="369332"/>
          </a:xfrm>
          <a:ln>
            <a:noFill/>
          </a:ln>
        </p:spPr>
        <p:txBody>
          <a:bodyPr lIns="0" tIns="0" rIns="0" bIns="0" rtlCol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109" name="Espaço Reservado para Texto 29">
            <a:extLst>
              <a:ext uri="{FF2B5EF4-FFF2-40B4-BE49-F238E27FC236}">
                <a16:creationId xmlns:a16="http://schemas.microsoft.com/office/drawing/2014/main" id="{D6C49F6F-AF28-8942-8442-8F54A1DC388B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438143" y="2568686"/>
            <a:ext cx="2133600" cy="205837"/>
          </a:xfrm>
          <a:ln>
            <a:noFill/>
          </a:ln>
        </p:spPr>
        <p:txBody>
          <a:bodyPr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4CE2724A-BCA1-604F-9D18-BF05746408C2}"/>
              </a:ext>
            </a:extLst>
          </p:cNvPr>
          <p:cNvCxnSpPr/>
          <p:nvPr userDrawn="1"/>
        </p:nvCxnSpPr>
        <p:spPr>
          <a:xfrm>
            <a:off x="967689" y="3968780"/>
            <a:ext cx="10275477" cy="0"/>
          </a:xfrm>
          <a:prstGeom prst="line">
            <a:avLst/>
          </a:prstGeom>
          <a:ln w="165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tângulo 43">
            <a:extLst>
              <a:ext uri="{FF2B5EF4-FFF2-40B4-BE49-F238E27FC236}">
                <a16:creationId xmlns:a16="http://schemas.microsoft.com/office/drawing/2014/main" id="{4923D7D1-A9CC-C34C-86FF-43B5C8978712}"/>
              </a:ext>
            </a:extLst>
          </p:cNvPr>
          <p:cNvSpPr/>
          <p:nvPr userDrawn="1"/>
        </p:nvSpPr>
        <p:spPr>
          <a:xfrm>
            <a:off x="964323" y="3883241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47" name="Retângulo 46">
            <a:extLst>
              <a:ext uri="{FF2B5EF4-FFF2-40B4-BE49-F238E27FC236}">
                <a16:creationId xmlns:a16="http://schemas.microsoft.com/office/drawing/2014/main" id="{6119FF13-13AB-3448-B24E-58E18B3CE2B6}"/>
              </a:ext>
            </a:extLst>
          </p:cNvPr>
          <p:cNvSpPr/>
          <p:nvPr userDrawn="1"/>
        </p:nvSpPr>
        <p:spPr>
          <a:xfrm>
            <a:off x="3531590" y="3892012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27" name="Retângulo 26">
            <a:extLst>
              <a:ext uri="{FF2B5EF4-FFF2-40B4-BE49-F238E27FC236}">
                <a16:creationId xmlns:a16="http://schemas.microsoft.com/office/drawing/2014/main" id="{22F8F982-870E-AE44-B0D3-B3313BC48DB7}"/>
              </a:ext>
            </a:extLst>
          </p:cNvPr>
          <p:cNvSpPr/>
          <p:nvPr userDrawn="1"/>
        </p:nvSpPr>
        <p:spPr>
          <a:xfrm>
            <a:off x="6098857" y="3883241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29" name="Retângulo 28">
            <a:extLst>
              <a:ext uri="{FF2B5EF4-FFF2-40B4-BE49-F238E27FC236}">
                <a16:creationId xmlns:a16="http://schemas.microsoft.com/office/drawing/2014/main" id="{C549A137-DB5E-9C40-8C0A-ED607212022C}"/>
              </a:ext>
            </a:extLst>
          </p:cNvPr>
          <p:cNvSpPr/>
          <p:nvPr userDrawn="1"/>
        </p:nvSpPr>
        <p:spPr>
          <a:xfrm>
            <a:off x="8666124" y="3892012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21DC2552-C347-4C3D-8C92-4A6981227C0E}"/>
              </a:ext>
            </a:extLst>
          </p:cNvPr>
          <p:cNvSpPr>
            <a:spLocks noGrp="1"/>
          </p:cNvSpPr>
          <p:nvPr>
            <p:ph type="dt" sz="half" idx="36"/>
          </p:nvPr>
        </p:nvSpPr>
        <p:spPr/>
        <p:txBody>
          <a:bodyPr rtlCol="0"/>
          <a:lstStyle/>
          <a:p>
            <a:pPr rtl="0"/>
            <a:fld id="{707B6374-D19B-4EAC-B5EF-652507579787}" type="datetime4">
              <a:rPr lang="pt-BR" noProof="0" smtClean="0">
                <a:latin typeface="+mn-lt"/>
              </a:rPr>
              <a:t>25 de abril de 2023</a:t>
            </a:fld>
            <a:endParaRPr lang="pt-BR" noProof="0">
              <a:latin typeface="+mn-lt"/>
            </a:endParaRPr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A5B7C35C-F3E4-4522-8711-16E4F9052C2C}"/>
              </a:ext>
            </a:extLst>
          </p:cNvPr>
          <p:cNvSpPr>
            <a:spLocks noGrp="1"/>
          </p:cNvSpPr>
          <p:nvPr>
            <p:ph type="ftr" sz="quarter" idx="37"/>
          </p:nvPr>
        </p:nvSpPr>
        <p:spPr/>
        <p:txBody>
          <a:bodyPr rtlCol="0"/>
          <a:lstStyle/>
          <a:p>
            <a:pPr rtl="0"/>
            <a:r>
              <a:rPr lang="pt-BR" noProof="0"/>
              <a:t>Análise Anual</a:t>
            </a:r>
            <a:endParaRPr lang="pt-BR" b="0" noProof="0"/>
          </a:p>
        </p:txBody>
      </p:sp>
      <p:sp>
        <p:nvSpPr>
          <p:cNvPr id="4" name="Espaço Reservado para o Número do Slide 3">
            <a:extLst>
              <a:ext uri="{FF2B5EF4-FFF2-40B4-BE49-F238E27FC236}">
                <a16:creationId xmlns:a16="http://schemas.microsoft.com/office/drawing/2014/main" id="{1F4D6BAD-56F4-42F1-A2B3-FDB73364FD40}"/>
              </a:ext>
            </a:extLst>
          </p:cNvPr>
          <p:cNvSpPr>
            <a:spLocks noGrp="1"/>
          </p:cNvSpPr>
          <p:nvPr>
            <p:ph type="sldNum" sz="quarter" idx="38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pt-BR" noProof="0" smtClean="0"/>
              <a:pPr rtl="0"/>
              <a:t>‹nº›</a:t>
            </a:fld>
            <a:endParaRPr lang="pt-BR" noProof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861552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88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5" pos="2520" userDrawn="1">
          <p15:clr>
            <a:srgbClr val="FBAE40"/>
          </p15:clr>
        </p15:guide>
        <p15:guide id="6" pos="4800" userDrawn="1">
          <p15:clr>
            <a:srgbClr val="FBAE40"/>
          </p15:clr>
        </p15:guide>
        <p15:guide id="7" orient="horz" pos="1224" userDrawn="1">
          <p15:clr>
            <a:srgbClr val="FBAE40"/>
          </p15:clr>
        </p15:guide>
        <p15:guide id="8" orient="horz" pos="3768" userDrawn="1">
          <p15:clr>
            <a:srgbClr val="FBAE40"/>
          </p15:clr>
        </p15:guide>
        <p15:guide id="9" orient="horz" pos="552" userDrawn="1">
          <p15:clr>
            <a:srgbClr val="FBAE40"/>
          </p15:clr>
        </p15:guide>
        <p15:guide id="10" orient="horz" pos="1512" userDrawn="1">
          <p15:clr>
            <a:srgbClr val="FBAE40"/>
          </p15:clr>
        </p15:guide>
        <p15:guide id="11" orient="horz" pos="283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EED84C6-50E6-6C43-8031-AFF6268E0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71550" y="1825625"/>
            <a:ext cx="103822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12" name="Espaço Reservado para Título 11">
            <a:extLst>
              <a:ext uri="{FF2B5EF4-FFF2-40B4-BE49-F238E27FC236}">
                <a16:creationId xmlns:a16="http://schemas.microsoft.com/office/drawing/2014/main" id="{D41FC0AE-253D-D242-9C88-017078F8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365125"/>
            <a:ext cx="104013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0" name="Espaço Reservado para Data 3">
            <a:extLst>
              <a:ext uri="{FF2B5EF4-FFF2-40B4-BE49-F238E27FC236}">
                <a16:creationId xmlns:a16="http://schemas.microsoft.com/office/drawing/2014/main" id="{EF47083A-6D76-4B4D-87CA-E08E212F78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992120" y="6332220"/>
            <a:ext cx="131318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fld id="{D94B1CDD-2F73-47CA-A551-F85B4E632EE9}" type="datetime4">
              <a:rPr lang="pt-BR" noProof="0" smtClean="0">
                <a:latin typeface="+mn-lt"/>
              </a:rPr>
              <a:t>25 de abril de 2023</a:t>
            </a:fld>
            <a:endParaRPr lang="pt-BR" noProof="0">
              <a:latin typeface="+mn-lt"/>
            </a:endParaRPr>
          </a:p>
        </p:txBody>
      </p:sp>
      <p:sp>
        <p:nvSpPr>
          <p:cNvPr id="31" name="Espaço Reservado para Rodapé 4">
            <a:extLst>
              <a:ext uri="{FF2B5EF4-FFF2-40B4-BE49-F238E27FC236}">
                <a16:creationId xmlns:a16="http://schemas.microsoft.com/office/drawing/2014/main" id="{C9955F1C-C0B1-BA44-8905-6991FA0D1E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94790" y="6332220"/>
            <a:ext cx="149733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pt-BR" noProof="0"/>
              <a:t>Análise Anual</a:t>
            </a:r>
            <a:endParaRPr lang="pt-BR" b="0" noProof="0"/>
          </a:p>
        </p:txBody>
      </p:sp>
      <p:sp>
        <p:nvSpPr>
          <p:cNvPr id="32" name="Espaço reservado para o número do slide 5">
            <a:extLst>
              <a:ext uri="{FF2B5EF4-FFF2-40B4-BE49-F238E27FC236}">
                <a16:creationId xmlns:a16="http://schemas.microsoft.com/office/drawing/2014/main" id="{C8ADA0DF-3751-9A48-8A21-59F01C782D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1550" y="6332220"/>
            <a:ext cx="52324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fld id="{294A09A9-5501-47C1-A89A-A340965A2BE2}" type="slidenum">
              <a:rPr lang="pt-BR" noProof="0" smtClean="0"/>
              <a:pPr rtl="0"/>
              <a:t>‹nº›</a:t>
            </a:fld>
            <a:endParaRPr lang="pt-BR" noProof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158922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9" r:id="rId1"/>
    <p:sldLayoutId id="2147483693" r:id="rId2"/>
    <p:sldLayoutId id="2147483671" r:id="rId3"/>
    <p:sldLayoutId id="2147483672" r:id="rId4"/>
    <p:sldLayoutId id="2147483673" r:id="rId5"/>
    <p:sldLayoutId id="2147483684" r:id="rId6"/>
    <p:sldLayoutId id="2147483675" r:id="rId7"/>
    <p:sldLayoutId id="2147483676" r:id="rId8"/>
    <p:sldLayoutId id="2147483677" r:id="rId9"/>
    <p:sldLayoutId id="2147483685" r:id="rId10"/>
    <p:sldLayoutId id="2147483688" r:id="rId11"/>
    <p:sldLayoutId id="2147483692" r:id="rId12"/>
    <p:sldLayoutId id="2147483682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 spc="100" baseline="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240">
          <p15:clr>
            <a:srgbClr val="547EBF"/>
          </p15:clr>
        </p15:guide>
        <p15:guide id="4" orient="horz" pos="240">
          <p15:clr>
            <a:srgbClr val="547EBF"/>
          </p15:clr>
        </p15:guide>
        <p15:guide id="5" pos="7440">
          <p15:clr>
            <a:srgbClr val="547EBF"/>
          </p15:clr>
        </p15:guide>
        <p15:guide id="6" orient="horz" pos="4080">
          <p15:clr>
            <a:srgbClr val="547EBF"/>
          </p15:clr>
        </p15:guide>
        <p15:guide id="7" pos="600" userDrawn="1">
          <p15:clr>
            <a:srgbClr val="547EBF"/>
          </p15:clr>
        </p15:guide>
        <p15:guide id="8" pos="3720">
          <p15:clr>
            <a:srgbClr val="547EBF"/>
          </p15:clr>
        </p15:guide>
        <p15:guide id="9" pos="2112">
          <p15:clr>
            <a:srgbClr val="547EBF"/>
          </p15:clr>
        </p15:guide>
        <p15:guide id="10" pos="1848">
          <p15:clr>
            <a:srgbClr val="547EBF"/>
          </p15:clr>
        </p15:guide>
        <p15:guide id="11" pos="5568">
          <p15:clr>
            <a:srgbClr val="547EBF"/>
          </p15:clr>
        </p15:guide>
        <p15:guide id="12" pos="5832">
          <p15:clr>
            <a:srgbClr val="547EBF"/>
          </p15:clr>
        </p15:guide>
        <p15:guide id="13" pos="4968">
          <p15:clr>
            <a:srgbClr val="9FCC3B"/>
          </p15:clr>
        </p15:guide>
        <p15:guide id="14" pos="5208">
          <p15:clr>
            <a:srgbClr val="9FCC3B"/>
          </p15:clr>
        </p15:guide>
        <p15:guide id="15" pos="2712">
          <p15:clr>
            <a:srgbClr val="9FCC3B"/>
          </p15:clr>
        </p15:guide>
        <p15:guide id="16" pos="2472">
          <p15:clr>
            <a:srgbClr val="9FCC3B"/>
          </p15:clr>
        </p15:guide>
        <p15:guide id="17" pos="39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3E168C-8042-5B4E-A5A4-A5BF693AE2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67054" y="2116182"/>
            <a:ext cx="5491571" cy="1514019"/>
          </a:xfrm>
        </p:spPr>
        <p:txBody>
          <a:bodyPr rtlCol="0"/>
          <a:lstStyle/>
          <a:p>
            <a:pPr rtl="0"/>
            <a:r>
              <a:rPr lang="pt-BR" dirty="0"/>
              <a:t>Possíveis usos do </a:t>
            </a:r>
            <a:r>
              <a:rPr lang="pt-BR" dirty="0" err="1"/>
              <a:t>ChatGPT</a:t>
            </a:r>
            <a:r>
              <a:rPr lang="pt-BR" dirty="0"/>
              <a:t> na vida acadêmica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18E61D8-31A3-2D45-8E25-CBE846E26E1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367055" y="4549553"/>
            <a:ext cx="4022271" cy="953337"/>
          </a:xfrm>
        </p:spPr>
        <p:txBody>
          <a:bodyPr rtlCol="0"/>
          <a:lstStyle/>
          <a:p>
            <a:pPr rtl="0"/>
            <a:r>
              <a:rPr lang="pt-BR" dirty="0">
                <a:latin typeface="+mj-lt"/>
              </a:rPr>
              <a:t>Apresentação a partir de postagem do Prof. Dr. Márcio Telles (UTP)</a:t>
            </a:r>
            <a:endParaRPr lang="pt-BR" dirty="0"/>
          </a:p>
          <a:p>
            <a:pPr rt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609507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122DF8-59D4-D94D-8ED9-F2F319899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2" y="879063"/>
            <a:ext cx="8937624" cy="610863"/>
          </a:xfrm>
        </p:spPr>
        <p:txBody>
          <a:bodyPr rtlCol="0">
            <a:normAutofit/>
          </a:bodyPr>
          <a:lstStyle/>
          <a:p>
            <a:pPr rtl="0"/>
            <a:r>
              <a:rPr lang="pt-BR" dirty="0"/>
              <a:t>8. Eliminador de caracteres</a:t>
            </a:r>
          </a:p>
        </p:txBody>
      </p:sp>
      <p:sp>
        <p:nvSpPr>
          <p:cNvPr id="44" name="Espaço Reservado para Texto 43">
            <a:extLst>
              <a:ext uri="{FF2B5EF4-FFF2-40B4-BE49-F238E27FC236}">
                <a16:creationId xmlns:a16="http://schemas.microsoft.com/office/drawing/2014/main" id="{906E4DF9-127F-4650-8BAA-2521A37885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64021" y="2221475"/>
            <a:ext cx="9730105" cy="574318"/>
          </a:xfrm>
        </p:spPr>
        <p:txBody>
          <a:bodyPr rtlCol="0"/>
          <a:lstStyle/>
          <a:p>
            <a:pPr rtl="0"/>
            <a:r>
              <a:rPr lang="pt-BR" sz="2800" dirty="0"/>
              <a:t>Matador de caracteres: sempre achei fazer um artigo caber no numero de caracteres da chamada mais difícil do que escrever o tal texto. O </a:t>
            </a:r>
            <a:r>
              <a:rPr lang="pt-BR" sz="2800" dirty="0" err="1"/>
              <a:t>ChatGPT</a:t>
            </a:r>
            <a:r>
              <a:rPr lang="pt-BR" sz="2800" dirty="0"/>
              <a:t> é um ótimo "resumidor". Joga o texto lá que ele deixa só o cerne da sua ideia, eliminando palavras repetidas e caracteres </a:t>
            </a:r>
            <a:r>
              <a:rPr lang="pt-BR" sz="2800" dirty="0" err="1"/>
              <a:t>desnecessários.É</a:t>
            </a:r>
            <a:r>
              <a:rPr lang="pt-BR" sz="2800" dirty="0"/>
              <a:t> isso. Usem o </a:t>
            </a:r>
            <a:r>
              <a:rPr lang="pt-BR" sz="2800" dirty="0" err="1"/>
              <a:t>ChatGPT</a:t>
            </a:r>
            <a:r>
              <a:rPr lang="pt-BR" sz="2800" dirty="0"/>
              <a:t>. Tenho certeza que o trabalho de vocês se tornará bem mais leve com o robô assistente*.*</a:t>
            </a:r>
            <a:r>
              <a:rPr lang="pt-BR" sz="2800" dirty="0" err="1"/>
              <a:t>Disclaimer</a:t>
            </a:r>
            <a:r>
              <a:rPr lang="pt-BR" sz="2800" dirty="0"/>
              <a:t>: obviamente que o </a:t>
            </a:r>
            <a:r>
              <a:rPr lang="pt-BR" sz="2800" dirty="0" err="1"/>
              <a:t>ChatGPT</a:t>
            </a:r>
            <a:r>
              <a:rPr lang="pt-BR" sz="2800" dirty="0"/>
              <a:t> não será gratuito para sempre e que a estratégia da empresa é criar dependência para no futuro cobrar assinatura. Eu digo que, pelo que vi até agora, seria um dinheiro bem investido. Tirem suas conclusões.</a:t>
            </a:r>
          </a:p>
        </p:txBody>
      </p:sp>
    </p:spTree>
    <p:extLst>
      <p:ext uri="{BB962C8B-B14F-4D97-AF65-F5344CB8AC3E}">
        <p14:creationId xmlns:p14="http://schemas.microsoft.com/office/powerpoint/2010/main" val="2633405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122DF8-59D4-D94D-8ED9-F2F319899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2" y="879063"/>
            <a:ext cx="8101601" cy="610863"/>
          </a:xfrm>
        </p:spPr>
        <p:txBody>
          <a:bodyPr rtlCol="0">
            <a:normAutofit fontScale="90000"/>
          </a:bodyPr>
          <a:lstStyle/>
          <a:p>
            <a:pPr rtl="0"/>
            <a:r>
              <a:rPr lang="pt-BR" dirty="0"/>
              <a:t>1. Parafraseador de fichamentos</a:t>
            </a:r>
          </a:p>
        </p:txBody>
      </p:sp>
      <p:sp>
        <p:nvSpPr>
          <p:cNvPr id="44" name="Espaço Reservado para Texto 43">
            <a:extLst>
              <a:ext uri="{FF2B5EF4-FFF2-40B4-BE49-F238E27FC236}">
                <a16:creationId xmlns:a16="http://schemas.microsoft.com/office/drawing/2014/main" id="{906E4DF9-127F-4650-8BAA-2521A37885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64021" y="2186640"/>
            <a:ext cx="10087155" cy="574318"/>
          </a:xfrm>
        </p:spPr>
        <p:txBody>
          <a:bodyPr rtlCol="0"/>
          <a:lstStyle/>
          <a:p>
            <a:pPr rtl="0"/>
            <a:r>
              <a:rPr lang="pt-BR" sz="2200" dirty="0"/>
              <a:t>Sempre preferi usar paráfrase nas minhas fichas, em vez de cópia "entre aspas". Mas era um trabalho lento e tedioso. Agora, copio o trecho que realcei no PDF, colo no </a:t>
            </a:r>
            <a:r>
              <a:rPr lang="pt-BR" sz="2200" dirty="0" err="1"/>
              <a:t>ChatGPT</a:t>
            </a:r>
            <a:r>
              <a:rPr lang="pt-BR" sz="2200" dirty="0"/>
              <a:t> e peço para ele "Resumir" ("</a:t>
            </a:r>
            <a:r>
              <a:rPr lang="pt-BR" sz="2200" dirty="0" err="1"/>
              <a:t>Summarize</a:t>
            </a:r>
            <a:r>
              <a:rPr lang="pt-BR" sz="2200" dirty="0"/>
              <a:t> it", uso sobretudo em inglês). A cópia de um parágrafo vira uma ideia de 2 ou 3 linhas, bem objetiva. O essencial do que você precisa lembrar.</a:t>
            </a:r>
          </a:p>
          <a:p>
            <a:pPr rtl="0"/>
            <a:r>
              <a:rPr lang="pt-BR" sz="2200" dirty="0"/>
              <a:t>Bônus 1: com o tempo, o </a:t>
            </a:r>
            <a:r>
              <a:rPr lang="pt-BR" sz="2200" dirty="0" err="1"/>
              <a:t>ChatGPT</a:t>
            </a:r>
            <a:r>
              <a:rPr lang="pt-BR" sz="2200" dirty="0"/>
              <a:t> aprende o texto que você está fichando. Ele irá completar informações quando um pedido de resumo for muito reduzido. É interessante para aprender o ponto central do texto. Atenção: isso não elimina o trabalho humano de averiguar se o resumo automático é fiel à ideia expressa no texto. Portanto, leitura crítica e boa interpretação de texto é ainda (senão mais) essencial!</a:t>
            </a:r>
          </a:p>
          <a:p>
            <a:pPr rtl="0"/>
            <a:r>
              <a:rPr lang="pt-BR" sz="2200" dirty="0"/>
              <a:t>Bônus 2: não entendeu um conceito ou ideia? Peça para o </a:t>
            </a:r>
            <a:r>
              <a:rPr lang="pt-BR" sz="2200" dirty="0" err="1"/>
              <a:t>ChatGPT</a:t>
            </a:r>
            <a:r>
              <a:rPr lang="pt-BR" sz="2200" dirty="0"/>
              <a:t> explicar ("</a:t>
            </a:r>
            <a:r>
              <a:rPr lang="pt-BR" sz="2200" dirty="0" err="1"/>
              <a:t>Explain</a:t>
            </a:r>
            <a:r>
              <a:rPr lang="pt-BR" sz="2200" dirty="0"/>
              <a:t>"). Nem sempre está certo, mas quase nunca está completamente errado. É um ponto de partida.</a:t>
            </a:r>
          </a:p>
        </p:txBody>
      </p:sp>
    </p:spTree>
    <p:extLst>
      <p:ext uri="{BB962C8B-B14F-4D97-AF65-F5344CB8AC3E}">
        <p14:creationId xmlns:p14="http://schemas.microsoft.com/office/powerpoint/2010/main" val="2634506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122DF8-59D4-D94D-8ED9-F2F319899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2" y="879063"/>
            <a:ext cx="8101601" cy="610863"/>
          </a:xfrm>
        </p:spPr>
        <p:txBody>
          <a:bodyPr rtlCol="0">
            <a:normAutofit/>
          </a:bodyPr>
          <a:lstStyle/>
          <a:p>
            <a:pPr rtl="0"/>
            <a:r>
              <a:rPr lang="pt-BR" dirty="0"/>
              <a:t>2. Burocracia</a:t>
            </a:r>
          </a:p>
        </p:txBody>
      </p:sp>
      <p:sp>
        <p:nvSpPr>
          <p:cNvPr id="44" name="Espaço Reservado para Texto 43">
            <a:extLst>
              <a:ext uri="{FF2B5EF4-FFF2-40B4-BE49-F238E27FC236}">
                <a16:creationId xmlns:a16="http://schemas.microsoft.com/office/drawing/2014/main" id="{906E4DF9-127F-4650-8BAA-2521A37885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64022" y="2186640"/>
            <a:ext cx="8998584" cy="574318"/>
          </a:xfrm>
        </p:spPr>
        <p:txBody>
          <a:bodyPr rtlCol="0"/>
          <a:lstStyle/>
          <a:p>
            <a:pPr rtl="0"/>
            <a:r>
              <a:rPr lang="pt-BR" sz="2800" dirty="0"/>
              <a:t>Sabe aqueles formulários tediosos que precisamos preencher? Ele faz muito bem. Preenchi já relatórios de extensão com ele. Você precisa dar as informações básicas que ele faz o resto. Por exemplo: "Escreva um texto explicando como a oficina X foi um sucesso. Ela teve X participantes. Descreva que as atividades foram Y. Fale que discutimos sobre os conceitos Z de XY. Diga que os participantes se engajaram nas discussões." </a:t>
            </a:r>
            <a:r>
              <a:rPr lang="pt-BR" sz="2800" dirty="0" err="1"/>
              <a:t>Voilá</a:t>
            </a:r>
            <a:r>
              <a:rPr lang="pt-BR" sz="2800" dirty="0"/>
              <a:t>! Dois parágrafos excelentes em segundos, que levaríamos minutos para escrever - ou então procrastinaríamos </a:t>
            </a:r>
            <a:r>
              <a:rPr lang="pt-BR" sz="2800" dirty="0" err="1"/>
              <a:t>pq</a:t>
            </a:r>
            <a:r>
              <a:rPr lang="pt-BR" sz="2800" dirty="0"/>
              <a:t> a atividade é muito chata!</a:t>
            </a:r>
          </a:p>
        </p:txBody>
      </p:sp>
    </p:spTree>
    <p:extLst>
      <p:ext uri="{BB962C8B-B14F-4D97-AF65-F5344CB8AC3E}">
        <p14:creationId xmlns:p14="http://schemas.microsoft.com/office/powerpoint/2010/main" val="643842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122DF8-59D4-D94D-8ED9-F2F319899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2" y="879063"/>
            <a:ext cx="8101601" cy="610863"/>
          </a:xfrm>
        </p:spPr>
        <p:txBody>
          <a:bodyPr rtlCol="0">
            <a:normAutofit/>
          </a:bodyPr>
          <a:lstStyle/>
          <a:p>
            <a:pPr rtl="0"/>
            <a:r>
              <a:rPr lang="pt-BR" dirty="0"/>
              <a:t>3. Escritor de </a:t>
            </a:r>
            <a:r>
              <a:rPr lang="pt-BR" dirty="0" err="1"/>
              <a:t>emails</a:t>
            </a:r>
            <a:endParaRPr lang="pt-BR" dirty="0"/>
          </a:p>
        </p:txBody>
      </p:sp>
      <p:sp>
        <p:nvSpPr>
          <p:cNvPr id="44" name="Espaço Reservado para Texto 43">
            <a:extLst>
              <a:ext uri="{FF2B5EF4-FFF2-40B4-BE49-F238E27FC236}">
                <a16:creationId xmlns:a16="http://schemas.microsoft.com/office/drawing/2014/main" id="{906E4DF9-127F-4650-8BAA-2521A37885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64021" y="2221475"/>
            <a:ext cx="9538515" cy="574318"/>
          </a:xfrm>
        </p:spPr>
        <p:txBody>
          <a:bodyPr rtlCol="0"/>
          <a:lstStyle/>
          <a:p>
            <a:pPr rtl="0"/>
            <a:r>
              <a:rPr lang="pt-BR" sz="2800" dirty="0"/>
              <a:t>Talvez seja eu e minha fobia social leve, mas acho escrever </a:t>
            </a:r>
            <a:r>
              <a:rPr lang="pt-BR" sz="2800" dirty="0" err="1"/>
              <a:t>emails</a:t>
            </a:r>
            <a:r>
              <a:rPr lang="pt-BR" sz="2800" dirty="0"/>
              <a:t> algo cansativo e costumo enrolar dias até responder. Com o </a:t>
            </a:r>
            <a:r>
              <a:rPr lang="pt-BR" sz="2800" dirty="0" err="1"/>
              <a:t>ChatGPT</a:t>
            </a:r>
            <a:r>
              <a:rPr lang="pt-BR" sz="2800" dirty="0"/>
              <a:t>, peço para ele escrever os </a:t>
            </a:r>
            <a:r>
              <a:rPr lang="pt-BR" sz="2800" dirty="0" err="1"/>
              <a:t>emails</a:t>
            </a:r>
            <a:r>
              <a:rPr lang="pt-BR" sz="2800" dirty="0"/>
              <a:t> para mim. De novo, é preciso fornecer o básico. Por </a:t>
            </a:r>
            <a:r>
              <a:rPr lang="pt-BR" sz="2800" dirty="0" err="1"/>
              <a:t>ex</a:t>
            </a:r>
            <a:r>
              <a:rPr lang="pt-BR" sz="2800" dirty="0"/>
              <a:t>: "Escreva um </a:t>
            </a:r>
            <a:r>
              <a:rPr lang="pt-BR" sz="2800" dirty="0" err="1"/>
              <a:t>email</a:t>
            </a:r>
            <a:r>
              <a:rPr lang="pt-BR" sz="2800" dirty="0"/>
              <a:t> para fulano X agradecendo pela participação dele no evento Y. Diga que gostei muito do aspecto TAL. Finalize dizendo que gostaria de manter contato e desejando um bom ano." Ele lhe dá o básico da forma do </a:t>
            </a:r>
            <a:r>
              <a:rPr lang="pt-BR" sz="2800" dirty="0" err="1"/>
              <a:t>email</a:t>
            </a:r>
            <a:r>
              <a:rPr lang="pt-BR" sz="2800" dirty="0"/>
              <a:t>, cabendo a você dar toques mais pessoais. (Podemos discutir a ética disso, mas, honestamente, há tanta comunicação interpessoal que parece automatizada que creio que tanto faz).</a:t>
            </a:r>
          </a:p>
        </p:txBody>
      </p:sp>
    </p:spTree>
    <p:extLst>
      <p:ext uri="{BB962C8B-B14F-4D97-AF65-F5344CB8AC3E}">
        <p14:creationId xmlns:p14="http://schemas.microsoft.com/office/powerpoint/2010/main" val="358824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122DF8-59D4-D94D-8ED9-F2F319899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2" y="879063"/>
            <a:ext cx="8101601" cy="610863"/>
          </a:xfrm>
        </p:spPr>
        <p:txBody>
          <a:bodyPr rtlCol="0">
            <a:normAutofit/>
          </a:bodyPr>
          <a:lstStyle/>
          <a:p>
            <a:pPr rtl="0"/>
            <a:r>
              <a:rPr lang="pt-BR" dirty="0"/>
              <a:t>4. Escritor de textos-padrão</a:t>
            </a:r>
          </a:p>
        </p:txBody>
      </p:sp>
      <p:sp>
        <p:nvSpPr>
          <p:cNvPr id="44" name="Espaço Reservado para Texto 43">
            <a:extLst>
              <a:ext uri="{FF2B5EF4-FFF2-40B4-BE49-F238E27FC236}">
                <a16:creationId xmlns:a16="http://schemas.microsoft.com/office/drawing/2014/main" id="{906E4DF9-127F-4650-8BAA-2521A37885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64021" y="2221475"/>
            <a:ext cx="9538515" cy="574318"/>
          </a:xfrm>
        </p:spPr>
        <p:txBody>
          <a:bodyPr rtlCol="0"/>
          <a:lstStyle/>
          <a:p>
            <a:pPr rtl="0"/>
            <a:r>
              <a:rPr lang="pt-BR" sz="2800" dirty="0"/>
              <a:t>Esse é o melhor uso, na minha opinião. Assim como </a:t>
            </a:r>
            <a:r>
              <a:rPr lang="pt-BR" sz="2800" dirty="0" err="1"/>
              <a:t>emails</a:t>
            </a:r>
            <a:r>
              <a:rPr lang="pt-BR" sz="2800" dirty="0"/>
              <a:t> seguem uma certa estrutura, o </a:t>
            </a:r>
            <a:r>
              <a:rPr lang="pt-BR" sz="2800" dirty="0" err="1"/>
              <a:t>ChatGPT</a:t>
            </a:r>
            <a:r>
              <a:rPr lang="pt-BR" sz="2800" dirty="0"/>
              <a:t> é muito bom em montar a estrutura de textos padronizados, como aplicação de bolsas, carta de recomendação, pedidos de informação etc. Apliquei para uma </a:t>
            </a:r>
            <a:r>
              <a:rPr lang="pt-BR" sz="2800" dirty="0" err="1"/>
              <a:t>scholarship</a:t>
            </a:r>
            <a:r>
              <a:rPr lang="pt-BR" sz="2800" dirty="0"/>
              <a:t> usando uma carta escrita por ele. Bati com dicas na Internet sobre o padrão desse tipo de carta e ele acertou 10/10. A estrutura dada pelo </a:t>
            </a:r>
            <a:r>
              <a:rPr lang="pt-BR" sz="2800" dirty="0" err="1"/>
              <a:t>ChatGPT</a:t>
            </a:r>
            <a:r>
              <a:rPr lang="pt-BR" sz="2800" dirty="0"/>
              <a:t> precisa ser otimizada pelo agente humano, claro, mas é um ótimo ponto de partida.</a:t>
            </a:r>
          </a:p>
        </p:txBody>
      </p:sp>
    </p:spTree>
    <p:extLst>
      <p:ext uri="{BB962C8B-B14F-4D97-AF65-F5344CB8AC3E}">
        <p14:creationId xmlns:p14="http://schemas.microsoft.com/office/powerpoint/2010/main" val="3015573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122DF8-59D4-D94D-8ED9-F2F319899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2" y="879063"/>
            <a:ext cx="8101601" cy="610863"/>
          </a:xfrm>
        </p:spPr>
        <p:txBody>
          <a:bodyPr rtlCol="0">
            <a:normAutofit/>
          </a:bodyPr>
          <a:lstStyle/>
          <a:p>
            <a:pPr rtl="0"/>
            <a:r>
              <a:rPr lang="pt-BR" dirty="0"/>
              <a:t>5. Estruturador de artigo</a:t>
            </a:r>
          </a:p>
        </p:txBody>
      </p:sp>
      <p:sp>
        <p:nvSpPr>
          <p:cNvPr id="44" name="Espaço Reservado para Texto 43">
            <a:extLst>
              <a:ext uri="{FF2B5EF4-FFF2-40B4-BE49-F238E27FC236}">
                <a16:creationId xmlns:a16="http://schemas.microsoft.com/office/drawing/2014/main" id="{906E4DF9-127F-4650-8BAA-2521A37885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64021" y="2221475"/>
            <a:ext cx="9538515" cy="574318"/>
          </a:xfrm>
        </p:spPr>
        <p:txBody>
          <a:bodyPr rtlCol="0"/>
          <a:lstStyle/>
          <a:p>
            <a:pPr rtl="0"/>
            <a:r>
              <a:rPr lang="pt-BR" sz="3200" dirty="0"/>
              <a:t>Esta é uma função que já utilizava com outros produtos da </a:t>
            </a:r>
            <a:r>
              <a:rPr lang="pt-BR" sz="3200" dirty="0" err="1"/>
              <a:t>OpenAI</a:t>
            </a:r>
            <a:r>
              <a:rPr lang="pt-BR" sz="3200" dirty="0"/>
              <a:t> antes do </a:t>
            </a:r>
            <a:r>
              <a:rPr lang="pt-BR" sz="3200" dirty="0" err="1"/>
              <a:t>ChatGPT</a:t>
            </a:r>
            <a:r>
              <a:rPr lang="pt-BR" sz="3200" dirty="0"/>
              <a:t>, mas o </a:t>
            </a:r>
            <a:r>
              <a:rPr lang="pt-BR" sz="3200" dirty="0" err="1"/>
              <a:t>ChatGPT</a:t>
            </a:r>
            <a:r>
              <a:rPr lang="pt-BR" sz="3200" dirty="0"/>
              <a:t> faz melhor. Tem uma ideia de tema para artigo? Peça para ele escrever a estrutura. Ele apresenta tópicos de um caminho lógico do artigo: o background que você precisa explorar para chegar ao ponto que gostaria de fazer no texto. Como tudo que o </a:t>
            </a:r>
            <a:r>
              <a:rPr lang="pt-BR" sz="3200" dirty="0" err="1"/>
              <a:t>ChatGPT</a:t>
            </a:r>
            <a:r>
              <a:rPr lang="pt-BR" sz="3200" dirty="0"/>
              <a:t> produz, precisa da interferência humana. Mas é um belo ponto de partida.</a:t>
            </a:r>
          </a:p>
        </p:txBody>
      </p:sp>
    </p:spTree>
    <p:extLst>
      <p:ext uri="{BB962C8B-B14F-4D97-AF65-F5344CB8AC3E}">
        <p14:creationId xmlns:p14="http://schemas.microsoft.com/office/powerpoint/2010/main" val="2401644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122DF8-59D4-D94D-8ED9-F2F319899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2" y="879063"/>
            <a:ext cx="8101601" cy="610863"/>
          </a:xfrm>
        </p:spPr>
        <p:txBody>
          <a:bodyPr rtlCol="0">
            <a:normAutofit/>
          </a:bodyPr>
          <a:lstStyle/>
          <a:p>
            <a:pPr rtl="0"/>
            <a:r>
              <a:rPr lang="pt-BR" dirty="0"/>
              <a:t>6. Transcrição de áudio</a:t>
            </a:r>
          </a:p>
        </p:txBody>
      </p:sp>
      <p:sp>
        <p:nvSpPr>
          <p:cNvPr id="44" name="Espaço Reservado para Texto 43">
            <a:extLst>
              <a:ext uri="{FF2B5EF4-FFF2-40B4-BE49-F238E27FC236}">
                <a16:creationId xmlns:a16="http://schemas.microsoft.com/office/drawing/2014/main" id="{906E4DF9-127F-4650-8BAA-2521A37885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64021" y="2221475"/>
            <a:ext cx="9730105" cy="574318"/>
          </a:xfrm>
        </p:spPr>
        <p:txBody>
          <a:bodyPr rtlCol="0"/>
          <a:lstStyle/>
          <a:p>
            <a:pPr rtl="0"/>
            <a:r>
              <a:rPr lang="pt-BR" sz="3200" dirty="0"/>
              <a:t>Faz tempo que uso YouTube, Word ou Google </a:t>
            </a:r>
            <a:r>
              <a:rPr lang="pt-BR" sz="3200" dirty="0" err="1"/>
              <a:t>Docs</a:t>
            </a:r>
            <a:r>
              <a:rPr lang="pt-BR" sz="3200" dirty="0"/>
              <a:t> para transcrever meus áudios. Quem utiliza sabe dos problemas: dificuldade de intelecção da máquina, falta de pontuação e o fluxo verbal, que faz sentido quando falamos, mas que no papel fica terrível. Descobri que colando o texto no </a:t>
            </a:r>
            <a:r>
              <a:rPr lang="pt-BR" sz="3200" dirty="0" err="1"/>
              <a:t>ChatGPT</a:t>
            </a:r>
            <a:r>
              <a:rPr lang="pt-BR" sz="3200" dirty="0"/>
              <a:t> e pedindo para ele resumir, ele faz boa parte do trabalho braçal: retira os excessos, insere a pontuação e apresenta um texto sucinto, muito próximo da maneira como eu escrevo.</a:t>
            </a:r>
          </a:p>
        </p:txBody>
      </p:sp>
    </p:spTree>
    <p:extLst>
      <p:ext uri="{BB962C8B-B14F-4D97-AF65-F5344CB8AC3E}">
        <p14:creationId xmlns:p14="http://schemas.microsoft.com/office/powerpoint/2010/main" val="2049537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122DF8-59D4-D94D-8ED9-F2F319899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2" y="879063"/>
            <a:ext cx="8937624" cy="610863"/>
          </a:xfrm>
        </p:spPr>
        <p:txBody>
          <a:bodyPr rtlCol="0">
            <a:normAutofit fontScale="90000"/>
          </a:bodyPr>
          <a:lstStyle/>
          <a:p>
            <a:pPr rtl="0"/>
            <a:r>
              <a:rPr lang="pt-BR" dirty="0"/>
              <a:t>7. Adeus pânico da página em branco</a:t>
            </a:r>
          </a:p>
        </p:txBody>
      </p:sp>
      <p:sp>
        <p:nvSpPr>
          <p:cNvPr id="44" name="Espaço Reservado para Texto 43">
            <a:extLst>
              <a:ext uri="{FF2B5EF4-FFF2-40B4-BE49-F238E27FC236}">
                <a16:creationId xmlns:a16="http://schemas.microsoft.com/office/drawing/2014/main" id="{906E4DF9-127F-4650-8BAA-2521A37885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64021" y="2221475"/>
            <a:ext cx="9730105" cy="574318"/>
          </a:xfrm>
        </p:spPr>
        <p:txBody>
          <a:bodyPr rtlCol="0"/>
          <a:lstStyle/>
          <a:p>
            <a:pPr rtl="0"/>
            <a:r>
              <a:rPr lang="pt-BR" sz="2800" dirty="0"/>
              <a:t>Com certeza enviar para uma revista ou congresso um texto escrito totalmente pelo </a:t>
            </a:r>
            <a:r>
              <a:rPr lang="pt-BR" sz="2800" dirty="0" err="1"/>
              <a:t>ChatGPT</a:t>
            </a:r>
            <a:r>
              <a:rPr lang="pt-BR" sz="2800" dirty="0"/>
              <a:t> é antiético. Mas um texto escrito COM ajuda do </a:t>
            </a:r>
            <a:r>
              <a:rPr lang="pt-BR" sz="2800" dirty="0" err="1"/>
              <a:t>ChatGPT</a:t>
            </a:r>
            <a:r>
              <a:rPr lang="pt-BR" sz="2800" dirty="0"/>
              <a:t> é perfeitamente OK. Assim como ele serve de assistente de pesquisa fichando e transcrevendo áudios, ele pode dar o pontapé inicial do texto que você quer escrever. Escrevo rapidamente a ideia na minha cabeça, de forma bem livre, e peço para ele transformar em um parágrafo de texto acadêmico. O resultado é constantemente ruim, mas o bom o suficiente para eu conseguir iniciar na escrita.</a:t>
            </a:r>
          </a:p>
        </p:txBody>
      </p:sp>
    </p:spTree>
    <p:extLst>
      <p:ext uri="{BB962C8B-B14F-4D97-AF65-F5344CB8AC3E}">
        <p14:creationId xmlns:p14="http://schemas.microsoft.com/office/powerpoint/2010/main" val="835765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122DF8-59D4-D94D-8ED9-F2F319899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2" y="879063"/>
            <a:ext cx="8937624" cy="610863"/>
          </a:xfrm>
        </p:spPr>
        <p:txBody>
          <a:bodyPr rtlCol="0">
            <a:normAutofit/>
          </a:bodyPr>
          <a:lstStyle/>
          <a:p>
            <a:pPr rtl="0"/>
            <a:r>
              <a:rPr lang="pt-BR" dirty="0"/>
              <a:t>8. Lista de estudo</a:t>
            </a:r>
          </a:p>
        </p:txBody>
      </p:sp>
      <p:sp>
        <p:nvSpPr>
          <p:cNvPr id="44" name="Espaço Reservado para Texto 43">
            <a:extLst>
              <a:ext uri="{FF2B5EF4-FFF2-40B4-BE49-F238E27FC236}">
                <a16:creationId xmlns:a16="http://schemas.microsoft.com/office/drawing/2014/main" id="{906E4DF9-127F-4650-8BAA-2521A37885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64021" y="2221475"/>
            <a:ext cx="9730105" cy="574318"/>
          </a:xfrm>
        </p:spPr>
        <p:txBody>
          <a:bodyPr rtlCol="0"/>
          <a:lstStyle/>
          <a:p>
            <a:pPr rtl="0"/>
            <a:r>
              <a:rPr lang="pt-BR" sz="3200" dirty="0"/>
              <a:t>Esse eu aprendi há tempos com um listador do </a:t>
            </a:r>
            <a:r>
              <a:rPr lang="pt-BR" sz="3200" dirty="0" err="1"/>
              <a:t>OpenAI</a:t>
            </a:r>
            <a:r>
              <a:rPr lang="pt-BR" sz="3200" dirty="0"/>
              <a:t>. Está entrando em um novo tópico que você não tem ideia de por onde começar? Peça para a IA fazer uma lista de temas essenciais que você precisa dominar sobre o tópico. Ele lhe dá 5 ou 10 (você que pede o número) e serve de ponto de partida para procurar informações. Notei que é muito útil quando meus orientandos vêm com temas que não domino.</a:t>
            </a:r>
          </a:p>
        </p:txBody>
      </p:sp>
    </p:spTree>
    <p:extLst>
      <p:ext uri="{BB962C8B-B14F-4D97-AF65-F5344CB8AC3E}">
        <p14:creationId xmlns:p14="http://schemas.microsoft.com/office/powerpoint/2010/main" val="27877343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1">
  <a:themeElements>
    <a:clrScheme name="Swiss">
      <a:dk1>
        <a:srgbClr val="000000"/>
      </a:dk1>
      <a:lt1>
        <a:srgbClr val="FFFFFF"/>
      </a:lt1>
      <a:dk2>
        <a:srgbClr val="E4E4E4"/>
      </a:dk2>
      <a:lt2>
        <a:srgbClr val="7CA655"/>
      </a:lt2>
      <a:accent1>
        <a:srgbClr val="A9D4DB"/>
      </a:accent1>
      <a:accent2>
        <a:srgbClr val="FBE284"/>
      </a:accent2>
      <a:accent3>
        <a:srgbClr val="4495A2"/>
      </a:accent3>
      <a:accent4>
        <a:srgbClr val="AA5881"/>
      </a:accent4>
      <a:accent5>
        <a:srgbClr val="E06742"/>
      </a:accent5>
      <a:accent6>
        <a:srgbClr val="F9D448"/>
      </a:accent6>
      <a:hlink>
        <a:srgbClr val="4495A2"/>
      </a:hlink>
      <a:folHlink>
        <a:srgbClr val="AA5881"/>
      </a:folHlink>
    </a:clrScheme>
    <a:fontScheme name="Custom 175">
      <a:majorFont>
        <a:latin typeface="Franklin Gothic Demi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72237567.tgt.Office_49129298_TF78853419_Win32_OJ110714667.potx" id="{C353CE3D-D7F0-422D-A216-52C18635942F}" vid="{EE103BC0-2632-4BBB-A623-0112C1D09C78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4F21D10-BD83-491A-AAA6-945C2DB1EB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9EC1AB0-9704-404D-B6D3-819D938AC55B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1D20B6E4-879E-4E6C-BDE7-261540CD376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{9F47C008-B950-4921-BAB4-10AEF5D2CFDD}tf78853419_win32</Template>
  <TotalTime>15</TotalTime>
  <Words>1074</Words>
  <Application>Microsoft Office PowerPoint</Application>
  <PresentationFormat>Widescreen</PresentationFormat>
  <Paragraphs>32</Paragraphs>
  <Slides>10</Slides>
  <Notes>10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6" baseType="lpstr">
      <vt:lpstr>Arial</vt:lpstr>
      <vt:lpstr>Calibri</vt:lpstr>
      <vt:lpstr>Franklin Gothic Book</vt:lpstr>
      <vt:lpstr>Franklin Gothic Demi</vt:lpstr>
      <vt:lpstr>Wingdings</vt:lpstr>
      <vt:lpstr>Tema 1</vt:lpstr>
      <vt:lpstr>Possíveis usos do ChatGPT na vida acadêmica</vt:lpstr>
      <vt:lpstr>1. Parafraseador de fichamentos</vt:lpstr>
      <vt:lpstr>2. Burocracia</vt:lpstr>
      <vt:lpstr>3. Escritor de emails</vt:lpstr>
      <vt:lpstr>4. Escritor de textos-padrão</vt:lpstr>
      <vt:lpstr>5. Estruturador de artigo</vt:lpstr>
      <vt:lpstr>6. Transcrição de áudio</vt:lpstr>
      <vt:lpstr>7. Adeus pânico da página em branco</vt:lpstr>
      <vt:lpstr>8. Lista de estudo</vt:lpstr>
      <vt:lpstr>8. Eliminador de caracteres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Possíveis usos do ChatGPT na vida acadêmica</dc:title>
  <dc:creator>Revisor</dc:creator>
  <cp:lastModifiedBy>Revisor</cp:lastModifiedBy>
  <cp:revision>1</cp:revision>
  <dcterms:created xsi:type="dcterms:W3CDTF">2023-04-25T19:33:40Z</dcterms:created>
  <dcterms:modified xsi:type="dcterms:W3CDTF">2023-04-25T19:48:59Z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