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6" r:id="rId4"/>
    <p:sldId id="269" r:id="rId5"/>
    <p:sldId id="264" r:id="rId6"/>
    <p:sldId id="265" r:id="rId7"/>
    <p:sldId id="266" r:id="rId8"/>
    <p:sldId id="267" r:id="rId9"/>
    <p:sldId id="273" r:id="rId10"/>
    <p:sldId id="272" r:id="rId11"/>
    <p:sldId id="271" r:id="rId12"/>
    <p:sldId id="274" r:id="rId13"/>
    <p:sldId id="258" r:id="rId14"/>
    <p:sldId id="261" r:id="rId15"/>
    <p:sldId id="262" r:id="rId16"/>
    <p:sldId id="260" r:id="rId17"/>
    <p:sldId id="259" r:id="rId18"/>
    <p:sldId id="263" r:id="rId19"/>
    <p:sldId id="275" r:id="rId20"/>
    <p:sldId id="270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92" d="100"/>
          <a:sy n="92" d="100"/>
        </p:scale>
        <p:origin x="30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46FDE-1318-5F46-BEDA-02BCB17A6796}" type="datetimeFigureOut">
              <a:rPr lang="pt-BR" smtClean="0"/>
              <a:t>11/06/2020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E8D21-B7FB-E040-8B03-173ACEB6F9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441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E8D21-B7FB-E040-8B03-173ACEB6F9D4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3626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3AEE8B-DC14-AA42-BFC2-C72C57C79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7054B30-A0F7-0F43-BFF5-BC77B9488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361B46-1954-0540-AD04-78F5D07B1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9A98-E105-A14F-8B98-E700B0F1EB99}" type="datetimeFigureOut">
              <a:rPr lang="pt-BR" smtClean="0"/>
              <a:t>11/06/2020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146789-B233-5A42-B4A0-E33E4DBCB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3CF6B4-3A28-2A46-BB2D-E7E7679A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6162-C6FB-F64A-BB0A-62CDFDC79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350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CF9E0-8E2A-4B4B-88EE-A35766953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2D6426C-1609-FB49-989F-7681C9074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12F9CB-2C37-0D47-A09A-E34642CA1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9A98-E105-A14F-8B98-E700B0F1EB99}" type="datetimeFigureOut">
              <a:rPr lang="pt-BR" smtClean="0"/>
              <a:t>11/06/2020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7272B1-D089-C943-A161-49991164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74CEFCF-8CB2-3745-B9D9-7B0C6255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6162-C6FB-F64A-BB0A-62CDFDC79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5626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BF2693C-2D92-8245-8E51-72C6EA1358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B947F44-CDCE-8D46-A59D-922616AAD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B76C64-06C3-3D4F-BB7A-393CB65F9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9A98-E105-A14F-8B98-E700B0F1EB99}" type="datetimeFigureOut">
              <a:rPr lang="pt-BR" smtClean="0"/>
              <a:t>11/06/2020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E1A56A-F5DA-324E-B4F7-37CE9568A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78AC00-BC86-0241-B62D-4434EE0CE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6162-C6FB-F64A-BB0A-62CDFDC79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2203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97F89D-025F-2A4F-ADB5-7757A62B7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161D1A-889E-8B44-982E-DBC9F9976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99D2FE-B6EF-954C-B368-DC2FEBE5D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9A98-E105-A14F-8B98-E700B0F1EB99}" type="datetimeFigureOut">
              <a:rPr lang="pt-BR" smtClean="0"/>
              <a:t>11/06/2020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F65E58-CB9D-E144-85C0-C16E08D7C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6B85A0-1248-354C-8697-43B02D3A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6162-C6FB-F64A-BB0A-62CDFDC79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9307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7D60D3-4A48-CA44-838D-F7FCEC29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9DA026-4C8B-A74A-8C93-5ECA4B5EB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B99C4B-6054-D342-8D0C-C47181E3E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9A98-E105-A14F-8B98-E700B0F1EB99}" type="datetimeFigureOut">
              <a:rPr lang="pt-BR" smtClean="0"/>
              <a:t>11/06/2020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350CA1-A2E2-BD47-A00A-4AC7920E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52B292-198D-314D-B0EB-9B2FED45A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6162-C6FB-F64A-BB0A-62CDFDC79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47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EAD8CF-D234-F24B-ABB5-EABC89B08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8E97F3-1A3A-8446-ABA3-93969B96A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2929C5-0B5B-5441-855C-E280A9A75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D9EA83-FDB9-F54C-8631-7E6DBD199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9A98-E105-A14F-8B98-E700B0F1EB99}" type="datetimeFigureOut">
              <a:rPr lang="pt-BR" smtClean="0"/>
              <a:t>11/06/2020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DD1C5F4-EAC8-344B-B16B-9949F0AF2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8B3E2A9-FD89-7B45-81DE-F4EFA24B8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6162-C6FB-F64A-BB0A-62CDFDC79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786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EA89E-CAAE-E84A-B584-AF8E0440A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17A1BB9-67C8-4045-A30A-79DAFD6FE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B819CA-0899-864F-913C-3AA6D6B36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670791A-43B9-F345-AEFE-BC32921FC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545E98D-D92D-C547-AAD5-4860B2F1F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2607430-5258-DF46-A4FC-0F590FA99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9A98-E105-A14F-8B98-E700B0F1EB99}" type="datetimeFigureOut">
              <a:rPr lang="pt-BR" smtClean="0"/>
              <a:t>11/06/2020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5202A96-5D41-5E4B-8FD7-AC8B5151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8A94CDB-9A13-134C-9A8C-55D2E31D3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6162-C6FB-F64A-BB0A-62CDFDC79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3567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61F431-A4C3-7347-8CBB-6510431B8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D962C2A-E18F-6043-AF56-04EBDF589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9A98-E105-A14F-8B98-E700B0F1EB99}" type="datetimeFigureOut">
              <a:rPr lang="pt-BR" smtClean="0"/>
              <a:t>11/06/2020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BB7B28B-B412-CA42-B787-C67BA9EA8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7CB6625-6E3C-9145-AD17-745F17C70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6162-C6FB-F64A-BB0A-62CDFDC79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91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956D84D-BCF2-DD47-92B7-1FE61E3F3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9A98-E105-A14F-8B98-E700B0F1EB99}" type="datetimeFigureOut">
              <a:rPr lang="pt-BR" smtClean="0"/>
              <a:t>11/06/2020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52A54B6-4C9E-7B47-8A0E-F43A6B344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7E812EF-2830-C743-8C94-50D6AE479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6162-C6FB-F64A-BB0A-62CDFDC79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859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FFD5AC-F2A2-5C48-B096-0E745F3D2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7F4954-BAA0-D94E-ADCE-7CC6EA7DD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5FFF86-19DE-EB45-9B71-C8B4F9A49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F172FF-913E-5C4D-968E-F4432C283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9A98-E105-A14F-8B98-E700B0F1EB99}" type="datetimeFigureOut">
              <a:rPr lang="pt-BR" smtClean="0"/>
              <a:t>11/06/2020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466B70-F339-844B-95AA-45DA8D7EC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A343C54-237C-FD4B-8AA6-2E7939097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6162-C6FB-F64A-BB0A-62CDFDC79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539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69C8B-43F2-6A47-B358-E4A46A2C6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418AECA-F90C-9D41-972C-B843202A1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0FAE139-A1EB-014E-BA97-18C6E6897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FC177F2-866A-FE43-9F95-B36BE7903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9A98-E105-A14F-8B98-E700B0F1EB99}" type="datetimeFigureOut">
              <a:rPr lang="pt-BR" smtClean="0"/>
              <a:t>11/06/2020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2BF7463-65DA-4C4E-8E1A-EF32D2089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2AE5A1-43A5-774D-A7B7-78BFDDB07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6162-C6FB-F64A-BB0A-62CDFDC79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063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08AFF53-3F61-154C-AA54-FC7786762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CE794A7-29BD-9D4E-88C4-FF0AC2AC8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585696-08A6-CB44-9629-65358A84C4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E9A98-E105-A14F-8B98-E700B0F1EB99}" type="datetimeFigureOut">
              <a:rPr lang="pt-BR" smtClean="0"/>
              <a:t>11/06/2020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943E26-39F5-2740-B508-EDFD1471B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4D339D-525F-1442-9149-C0E454BA8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46162-C6FB-F64A-BB0A-62CDFDC79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013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5D90DC6-2569-F94D-BC83-0AAFA638E555}"/>
              </a:ext>
            </a:extLst>
          </p:cNvPr>
          <p:cNvSpPr/>
          <p:nvPr/>
        </p:nvSpPr>
        <p:spPr>
          <a:xfrm>
            <a:off x="838199" y="4525347"/>
            <a:ext cx="6801321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Neuroplasticidade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como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alvo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Farmacológico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04D92BD-6963-554C-9981-F458D932AED5}"/>
              </a:ext>
            </a:extLst>
          </p:cNvPr>
          <p:cNvSpPr txBox="1"/>
          <p:nvPr/>
        </p:nvSpPr>
        <p:spPr>
          <a:xfrm>
            <a:off x="7961258" y="4525347"/>
            <a:ext cx="4466267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Mecanismos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não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exclusivos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97C9A993-EBCD-4DDD-BA22-D9D14B5C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53CE138-CA75-423D-91A0-8A9FE425BE32}"/>
              </a:ext>
            </a:extLst>
          </p:cNvPr>
          <p:cNvSpPr txBox="1"/>
          <p:nvPr/>
        </p:nvSpPr>
        <p:spPr>
          <a:xfrm>
            <a:off x="374072" y="6262707"/>
            <a:ext cx="446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dirty="0" err="1"/>
              <a:t>Esta</a:t>
            </a:r>
            <a:r>
              <a:rPr lang="en-US" dirty="0"/>
              <a:t> aula </a:t>
            </a:r>
            <a:r>
              <a:rPr lang="en-US" dirty="0" err="1"/>
              <a:t>tem</a:t>
            </a:r>
            <a:r>
              <a:rPr lang="en-US" dirty="0"/>
              <a:t> 40 </a:t>
            </a:r>
            <a:r>
              <a:rPr lang="en-US" dirty="0" err="1"/>
              <a:t>minutos</a:t>
            </a:r>
            <a:r>
              <a:rPr lang="en-US" dirty="0"/>
              <a:t> de </a:t>
            </a:r>
            <a:r>
              <a:rPr lang="en-US" dirty="0" err="1"/>
              <a:t>duração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56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53"/>
    </mc:Choice>
    <mc:Fallback>
      <p:transition spd="slow" advTm="28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B89A15-6DFC-7A48-B6FC-F2CB0EEA0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848" y="-114604"/>
            <a:ext cx="11417643" cy="1325563"/>
          </a:xfrm>
        </p:spPr>
        <p:txBody>
          <a:bodyPr>
            <a:normAutofit/>
          </a:bodyPr>
          <a:lstStyle/>
          <a:p>
            <a:r>
              <a:rPr lang="pt-BR" sz="2800" dirty="0" err="1"/>
              <a:t>Brain-Derived</a:t>
            </a:r>
            <a:r>
              <a:rPr lang="pt-BR" sz="2800" dirty="0"/>
              <a:t> </a:t>
            </a:r>
            <a:r>
              <a:rPr lang="pt-BR" sz="2800" dirty="0" err="1"/>
              <a:t>Neurotrophic</a:t>
            </a:r>
            <a:r>
              <a:rPr lang="pt-BR" sz="2800" dirty="0"/>
              <a:t> </a:t>
            </a:r>
            <a:r>
              <a:rPr lang="pt-BR" sz="2800" dirty="0" err="1"/>
              <a:t>Factor</a:t>
            </a:r>
            <a:r>
              <a:rPr lang="pt-BR" sz="2800" dirty="0"/>
              <a:t> e a </a:t>
            </a:r>
            <a:r>
              <a:rPr lang="pt-BR" sz="2800" dirty="0" err="1"/>
              <a:t>neurotransmissão</a:t>
            </a:r>
            <a:r>
              <a:rPr lang="pt-BR" sz="2800" dirty="0"/>
              <a:t> </a:t>
            </a:r>
            <a:r>
              <a:rPr lang="pt-BR" sz="2800" dirty="0" err="1"/>
              <a:t>Glutamatérgica</a:t>
            </a:r>
            <a:r>
              <a:rPr lang="pt-BR" sz="2800" dirty="0"/>
              <a:t>  </a:t>
            </a:r>
          </a:p>
        </p:txBody>
      </p:sp>
      <p:pic>
        <p:nvPicPr>
          <p:cNvPr id="5122" name="Picture 2" descr="figure1">
            <a:extLst>
              <a:ext uri="{FF2B5EF4-FFF2-40B4-BE49-F238E27FC236}">
                <a16:creationId xmlns:a16="http://schemas.microsoft.com/office/drawing/2014/main" id="{1E06B4F3-1414-F74D-9676-CAFFA4CE2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55" y="923111"/>
            <a:ext cx="4760275" cy="593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igure2">
            <a:extLst>
              <a:ext uri="{FF2B5EF4-FFF2-40B4-BE49-F238E27FC236}">
                <a16:creationId xmlns:a16="http://schemas.microsoft.com/office/drawing/2014/main" id="{E538B5D3-38CC-EE4E-A8E4-07C50617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670" y="955477"/>
            <a:ext cx="4760275" cy="590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0DF6B95-7D5B-2B46-AFB2-F6F341498304}"/>
              </a:ext>
            </a:extLst>
          </p:cNvPr>
          <p:cNvSpPr txBox="1"/>
          <p:nvPr/>
        </p:nvSpPr>
        <p:spPr>
          <a:xfrm>
            <a:off x="6339015" y="6437870"/>
            <a:ext cx="4584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Minicheillo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2009 </a:t>
            </a:r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Nature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Rev.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D26AAF6-4517-4836-8E03-88330C19D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4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845"/>
    </mc:Choice>
    <mc:Fallback>
      <p:transition spd="slow" advTm="140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5" x="12149138" y="3824288"/>
          <p14:tracePt t="5514" x="11741150" y="3832225"/>
          <p14:tracePt t="5521" x="11342688" y="3722688"/>
          <p14:tracePt t="5531" x="10848975" y="3560763"/>
          <p14:tracePt t="5537" x="10415588" y="3459163"/>
          <p14:tracePt t="5547" x="9991725" y="3365500"/>
          <p14:tracePt t="5552" x="9601200" y="3289300"/>
          <p14:tracePt t="5557" x="9244013" y="3254375"/>
          <p14:tracePt t="5567" x="8947150" y="3238500"/>
          <p14:tracePt t="5574" x="8683625" y="3221038"/>
          <p14:tracePt t="5583" x="8410575" y="3228975"/>
          <p14:tracePt t="5590" x="8113713" y="3263900"/>
          <p14:tracePt t="5600" x="7867650" y="3289300"/>
          <p14:tracePt t="5606" x="7629525" y="3305175"/>
          <p14:tracePt t="5616" x="7442200" y="3322638"/>
          <p14:tracePt t="5622" x="7297738" y="3330575"/>
          <p14:tracePt t="5630" x="7204075" y="3340100"/>
          <p14:tracePt t="5638" x="7127875" y="3348038"/>
          <p14:tracePt t="5647" x="7069138" y="3365500"/>
          <p14:tracePt t="5654" x="7034213" y="3382963"/>
          <p14:tracePt t="5661" x="7018338" y="3382963"/>
          <p14:tracePt t="5677" x="7000875" y="3382963"/>
          <p14:tracePt t="5685" x="6983413" y="3365500"/>
          <p14:tracePt t="5692" x="6975475" y="3340100"/>
          <p14:tracePt t="5701" x="6958013" y="3297238"/>
          <p14:tracePt t="5708" x="6942138" y="3246438"/>
          <p14:tracePt t="5714" x="6907213" y="3186113"/>
          <p14:tracePt t="5722" x="6881813" y="3152775"/>
          <p14:tracePt t="5731" x="6813550" y="3084513"/>
          <p14:tracePt t="5738" x="6737350" y="3016250"/>
          <p14:tracePt t="5748" x="6643688" y="2922588"/>
          <p14:tracePt t="5755" x="6516688" y="2820988"/>
          <p14:tracePt t="5764" x="6389688" y="2711450"/>
          <p14:tracePt t="5770" x="6261100" y="2608263"/>
          <p14:tracePt t="5781" x="6091238" y="2489200"/>
          <p14:tracePt t="5786" x="5913438" y="2371725"/>
          <p14:tracePt t="5793" x="5743575" y="2260600"/>
          <p14:tracePt t="5801" x="5573713" y="2159000"/>
          <p14:tracePt t="5808" x="5386388" y="2073275"/>
          <p14:tracePt t="5818" x="5233988" y="2022475"/>
          <p14:tracePt t="5823" x="5089525" y="1997075"/>
          <p14:tracePt t="5834" x="4962525" y="1979613"/>
          <p14:tracePt t="5840" x="4859338" y="1963738"/>
          <p14:tracePt t="5851" x="4775200" y="1963738"/>
          <p14:tracePt t="5856" x="4714875" y="1954213"/>
          <p14:tracePt t="5864" x="4689475" y="1954213"/>
          <p14:tracePt t="5870" x="4673600" y="1954213"/>
          <p14:tracePt t="7164" x="4673600" y="1946275"/>
          <p14:tracePt t="7172" x="4699000" y="1946275"/>
          <p14:tracePt t="7181" x="4732338" y="1928813"/>
          <p14:tracePt t="7187" x="4757738" y="1911350"/>
          <p14:tracePt t="7199" x="4791075" y="1870075"/>
          <p14:tracePt t="7204" x="4818063" y="1835150"/>
          <p14:tracePt t="7213" x="4859338" y="1758950"/>
          <p14:tracePt t="7217" x="4894263" y="1657350"/>
          <p14:tracePt t="7226" x="4945063" y="1487488"/>
          <p14:tracePt t="7235" x="5013325" y="1206500"/>
          <p14:tracePt t="7243" x="5064125" y="866775"/>
          <p14:tracePt t="7251" x="5122863" y="484188"/>
          <p14:tracePt t="7257" x="5173663" y="144463"/>
          <p14:tracePt t="7439" x="2463800" y="271463"/>
          <p14:tracePt t="7447" x="2200275" y="484188"/>
          <p14:tracePt t="7453" x="2005013" y="654050"/>
          <p14:tracePt t="7463" x="1827213" y="808038"/>
          <p14:tracePt t="7470" x="1647825" y="925513"/>
          <p14:tracePt t="7477" x="1546225" y="1019175"/>
          <p14:tracePt t="7485" x="1444625" y="1130300"/>
          <p14:tracePt t="7492" x="1368425" y="1223963"/>
          <p14:tracePt t="7500" x="1308100" y="1300163"/>
          <p14:tracePt t="7508" x="1282700" y="1360488"/>
          <p14:tracePt t="7514" x="1257300" y="1411288"/>
          <p14:tracePt t="7521" x="1239838" y="1470025"/>
          <p14:tracePt t="7532" x="1231900" y="1512888"/>
          <p14:tracePt t="7537" x="1214438" y="1563688"/>
          <p14:tracePt t="7548" x="1214438" y="1622425"/>
          <p14:tracePt t="7554" x="1214438" y="1690688"/>
          <p14:tracePt t="7564" x="1214438" y="1766888"/>
          <p14:tracePt t="7570" x="1223963" y="1827213"/>
          <p14:tracePt t="7583" x="1231900" y="1895475"/>
          <p14:tracePt t="7586" x="1257300" y="1971675"/>
          <p14:tracePt t="7592" x="1274763" y="2047875"/>
          <p14:tracePt t="7603" x="1300163" y="2108200"/>
          <p14:tracePt t="7608" x="1343025" y="2174875"/>
          <p14:tracePt t="7617" x="1393825" y="2235200"/>
          <p14:tracePt t="7624" x="1462088" y="2293938"/>
          <p14:tracePt t="7633" x="1554163" y="2344738"/>
          <p14:tracePt t="7641" x="1639888" y="2397125"/>
          <p14:tracePt t="7649" x="1741488" y="2438400"/>
          <p14:tracePt t="7656" x="1860550" y="2489200"/>
          <p14:tracePt t="7664" x="2005013" y="2532063"/>
          <p14:tracePt t="7670" x="2149475" y="2574925"/>
          <p14:tracePt t="7680" x="2293938" y="2600325"/>
          <p14:tracePt t="7686" x="2438400" y="2600325"/>
          <p14:tracePt t="7697" x="2532063" y="2600325"/>
          <p14:tracePt t="7702" x="2633663" y="2582863"/>
          <p14:tracePt t="7713" x="2709863" y="2557463"/>
          <p14:tracePt t="7718" x="2770188" y="2532063"/>
          <p14:tracePt t="7729" x="2811463" y="2463800"/>
          <p14:tracePt t="7735" x="2854325" y="2405063"/>
          <p14:tracePt t="7740" x="2889250" y="2336800"/>
          <p14:tracePt t="7748" x="2922588" y="2252663"/>
          <p14:tracePt t="7756" x="2930525" y="2166938"/>
          <p14:tracePt t="7765" x="2947988" y="2073275"/>
          <p14:tracePt t="7773" x="2947988" y="1989138"/>
          <p14:tracePt t="7780" x="2930525" y="1920875"/>
          <p14:tracePt t="7788" x="2914650" y="1852613"/>
          <p14:tracePt t="7800" x="2879725" y="1793875"/>
          <p14:tracePt t="7804" x="2863850" y="1758950"/>
          <p14:tracePt t="7813" x="2846388" y="1733550"/>
          <p14:tracePt t="7819" x="2828925" y="1716088"/>
          <p14:tracePt t="7835" x="2820988" y="1716088"/>
          <p14:tracePt t="61481" x="2811463" y="1716088"/>
          <p14:tracePt t="61487" x="2760663" y="1809750"/>
          <p14:tracePt t="61496" x="2676525" y="1971675"/>
          <p14:tracePt t="61504" x="2582863" y="2217738"/>
          <p14:tracePt t="61514" x="2481263" y="2481263"/>
          <p14:tracePt t="61519" x="2413000" y="2744788"/>
          <p14:tracePt t="61528" x="2387600" y="2990850"/>
          <p14:tracePt t="61533" x="2370138" y="3170238"/>
          <p14:tracePt t="61544" x="2370138" y="3322638"/>
          <p14:tracePt t="61550" x="2395538" y="3467100"/>
          <p14:tracePt t="61558" x="2471738" y="3619500"/>
          <p14:tracePt t="61567" x="2557463" y="3781425"/>
          <p14:tracePt t="61573" x="2659063" y="3908425"/>
          <p14:tracePt t="61582" x="2786063" y="4027488"/>
          <p14:tracePt t="61589" x="2965450" y="4146550"/>
          <p14:tracePt t="61600" x="3152775" y="4249738"/>
          <p14:tracePt t="61604" x="3348038" y="4333875"/>
          <p14:tracePt t="61615" x="3492500" y="4368800"/>
          <p14:tracePt t="61620" x="3627438" y="4394200"/>
          <p14:tracePt t="61631" x="3756025" y="4410075"/>
          <p14:tracePt t="61636" x="3883025" y="4419600"/>
          <p14:tracePt t="61645" x="3984625" y="4427538"/>
          <p14:tracePt t="61652" x="4070350" y="4427538"/>
          <p14:tracePt t="61662" x="4129088" y="4419600"/>
          <p14:tracePt t="61668" x="4179888" y="4402138"/>
          <p14:tracePt t="61674" x="4205288" y="4384675"/>
          <p14:tracePt t="61682" x="4222750" y="4368800"/>
          <p14:tracePt t="61689" x="4230688" y="4351338"/>
          <p14:tracePt t="61700" x="4240213" y="4333875"/>
          <p14:tracePt t="61706" x="4248150" y="4333875"/>
          <p14:tracePt t="61715" x="4256088" y="4325938"/>
          <p14:tracePt t="61757" x="4248150" y="4359275"/>
          <p14:tracePt t="61765" x="4240213" y="4419600"/>
          <p14:tracePt t="61772" x="4230688" y="4478338"/>
          <p14:tracePt t="61781" x="4230688" y="4554538"/>
          <p14:tracePt t="61788" x="4230688" y="4622800"/>
          <p14:tracePt t="61797" x="4240213" y="4683125"/>
          <p14:tracePt t="61804" x="4281488" y="4749800"/>
          <p14:tracePt t="61815" x="4349750" y="4818063"/>
          <p14:tracePt t="61818" x="4425950" y="4886325"/>
          <p14:tracePt t="61828" x="4519613" y="4929188"/>
          <p14:tracePt t="61834" x="4664075" y="4954588"/>
          <p14:tracePt t="61844" x="4884738" y="4979988"/>
          <p14:tracePt t="61850" x="5132388" y="5013325"/>
          <p14:tracePt t="61861" x="5368925" y="5022850"/>
          <p14:tracePt t="61867" x="5599113" y="5022850"/>
          <p14:tracePt t="61874" x="5786438" y="5038725"/>
          <p14:tracePt t="61884" x="5956300" y="5038725"/>
          <p14:tracePt t="61899" x="6184900" y="5013325"/>
          <p14:tracePt t="61904" x="6219825" y="5005388"/>
          <p14:tracePt t="61915" x="6227763" y="5005388"/>
          <p14:tracePt t="61928" x="6194425" y="5005388"/>
          <p14:tracePt t="61935" x="6116638" y="5013325"/>
          <p14:tracePt t="61945" x="6032500" y="5013325"/>
          <p14:tracePt t="61953" x="5946775" y="5013325"/>
          <p14:tracePt t="61962" x="5862638" y="5013325"/>
          <p14:tracePt t="61966" x="5776913" y="5022850"/>
          <p14:tracePt t="61973" x="5700713" y="5022850"/>
          <p14:tracePt t="61981" x="5641975" y="5048250"/>
          <p14:tracePt t="61990" x="5599113" y="5048250"/>
          <p14:tracePt t="61998" x="5565775" y="5048250"/>
          <p14:tracePt t="62006" x="5548313" y="5048250"/>
          <p14:tracePt t="62015" x="5530850" y="5048250"/>
          <p14:tracePt t="62022" x="5513388" y="5056188"/>
          <p14:tracePt t="62031" x="5497513" y="5064125"/>
          <p14:tracePt t="62038" x="5497513" y="5081588"/>
          <p14:tracePt t="62045" x="5480050" y="5099050"/>
          <p14:tracePt t="62052" x="5472113" y="5106988"/>
          <p14:tracePt t="62178" x="5462588" y="5106988"/>
          <p14:tracePt t="62403" x="5462588" y="5099050"/>
          <p14:tracePt t="62412" x="5480050" y="5081588"/>
          <p14:tracePt t="62427" x="5487988" y="5064125"/>
          <p14:tracePt t="62433" x="5487988" y="5048250"/>
          <p14:tracePt t="62449" x="5487988" y="5030788"/>
          <p14:tracePt t="62461" x="5487988" y="5013325"/>
          <p14:tracePt t="62466" x="5480050" y="5005388"/>
          <p14:tracePt t="62475" x="5480050" y="4987925"/>
          <p14:tracePt t="62482" x="5480050" y="4979988"/>
          <p14:tracePt t="62490" x="5480050" y="4972050"/>
          <p14:tracePt t="62498" x="5487988" y="4954588"/>
          <p14:tracePt t="62504" x="5497513" y="4946650"/>
          <p14:tracePt t="62512" x="5505450" y="4937125"/>
          <p14:tracePt t="62519" x="5522913" y="4919663"/>
          <p14:tracePt t="62528" x="5538788" y="4903788"/>
          <p14:tracePt t="62537" x="5548313" y="4894263"/>
          <p14:tracePt t="62552" x="5548313" y="4886325"/>
          <p14:tracePt t="62562" x="5548313" y="4868863"/>
          <p14:tracePt t="62640" x="5548313" y="4878388"/>
          <p14:tracePt t="62671" x="5548313" y="4886325"/>
          <p14:tracePt t="62680" x="5556250" y="4894263"/>
          <p14:tracePt t="62688" x="5565775" y="4903788"/>
          <p14:tracePt t="62697" x="5573713" y="4903788"/>
          <p14:tracePt t="62704" x="5599113" y="4911725"/>
          <p14:tracePt t="62713" x="5632450" y="4919663"/>
          <p14:tracePt t="62720" x="5692775" y="4929188"/>
          <p14:tracePt t="62728" x="5776913" y="4929188"/>
          <p14:tracePt t="62734" x="5880100" y="4929188"/>
          <p14:tracePt t="62744" x="6007100" y="4929188"/>
          <p14:tracePt t="62750" x="6167438" y="4903788"/>
          <p14:tracePt t="62762" x="6380163" y="4878388"/>
          <p14:tracePt t="62766" x="6610350" y="4835525"/>
          <p14:tracePt t="62774" x="6797675" y="4802188"/>
          <p14:tracePt t="62783" x="7051675" y="4759325"/>
          <p14:tracePt t="62790" x="7358063" y="4691063"/>
          <p14:tracePt t="62797" x="7629525" y="4657725"/>
          <p14:tracePt t="62804" x="7951788" y="4564063"/>
          <p14:tracePt t="62814" x="8318500" y="4478338"/>
          <p14:tracePt t="62820" x="8640763" y="4368800"/>
          <p14:tracePt t="62830" x="8937625" y="4265613"/>
          <p14:tracePt t="62836" x="9269413" y="4095750"/>
          <p14:tracePt t="62845" x="9575800" y="3951288"/>
          <p14:tracePt t="62852" x="9839325" y="3781425"/>
          <p14:tracePt t="62862" x="10017125" y="3629025"/>
          <p14:tracePt t="62867" x="10186988" y="3459163"/>
          <p14:tracePt t="62874" x="10280650" y="3365500"/>
          <p14:tracePt t="62883" x="10356850" y="3271838"/>
          <p14:tracePt t="62900" x="10407650" y="3135313"/>
          <p14:tracePt t="62906" x="10407650" y="3094038"/>
          <p14:tracePt t="62915" x="10407650" y="3067050"/>
          <p14:tracePt t="62922" x="10390188" y="3051175"/>
          <p14:tracePt t="62932" x="10331450" y="2990850"/>
          <p14:tracePt t="62938" x="10271125" y="2932113"/>
          <p14:tracePt t="62945" x="10186988" y="2863850"/>
          <p14:tracePt t="62952" x="10085388" y="2805113"/>
          <p14:tracePt t="62962" x="9966325" y="2752725"/>
          <p14:tracePt t="62969" x="9829800" y="2736850"/>
          <p14:tracePt t="62978" x="9685338" y="2719388"/>
          <p14:tracePt t="62984" x="9540875" y="2727325"/>
          <p14:tracePt t="62994" x="9431338" y="2744788"/>
          <p14:tracePt t="63001" x="9337675" y="2795588"/>
          <p14:tracePt t="63011" x="9269413" y="2855913"/>
          <p14:tracePt t="63016" x="9218613" y="2922588"/>
          <p14:tracePt t="63022" x="9183688" y="2974975"/>
          <p14:tracePt t="63030" x="9167813" y="3016250"/>
          <p14:tracePt t="63038" x="9150350" y="3084513"/>
          <p14:tracePt t="63047" x="9142413" y="3144838"/>
          <p14:tracePt t="63054" x="9142413" y="3195638"/>
          <p14:tracePt t="63064" x="9142413" y="3254375"/>
          <p14:tracePt t="63071" x="9158288" y="3322638"/>
          <p14:tracePt t="63078" x="9183688" y="3382963"/>
          <p14:tracePt t="63086" x="9201150" y="3441700"/>
          <p14:tracePt t="63096" x="9209088" y="3502025"/>
          <p14:tracePt t="63101" x="9236075" y="3560763"/>
          <p14:tracePt t="63111" x="9244013" y="3619500"/>
          <p14:tracePt t="63117" x="9261475" y="3697288"/>
          <p14:tracePt t="63128" x="9286875" y="3756025"/>
          <p14:tracePt t="63136" x="9337675" y="3832225"/>
          <p14:tracePt t="63140" x="9405938" y="3892550"/>
          <p14:tracePt t="63149" x="9482138" y="3943350"/>
          <p14:tracePt t="63156" x="9566275" y="3968750"/>
          <p14:tracePt t="63165" x="9659938" y="3994150"/>
          <p14:tracePt t="63169" x="9745663" y="4002088"/>
          <p14:tracePt t="63179" x="9847263" y="4002088"/>
          <p14:tracePt t="63186" x="9931400" y="3986213"/>
          <p14:tracePt t="63194" x="10017125" y="3951288"/>
          <p14:tracePt t="63202" x="10085388" y="3908425"/>
          <p14:tracePt t="63212" x="10136188" y="3857625"/>
          <p14:tracePt t="63218" x="10169525" y="3798888"/>
          <p14:tracePt t="63229" x="10186988" y="3722688"/>
          <p14:tracePt t="63234" x="10212388" y="3636963"/>
          <p14:tracePt t="63245" x="10220325" y="3543300"/>
          <p14:tracePt t="63250" x="10212388" y="3475038"/>
          <p14:tracePt t="63256" x="10179050" y="3382963"/>
          <p14:tracePt t="63265" x="10118725" y="3305175"/>
          <p14:tracePt t="63272" x="10042525" y="3238500"/>
          <p14:tracePt t="63281" x="9948863" y="3170238"/>
          <p14:tracePt t="63288" x="9821863" y="3119438"/>
          <p14:tracePt t="63297" x="9659938" y="3094038"/>
          <p14:tracePt t="63304" x="9472613" y="3067050"/>
          <p14:tracePt t="63311" x="9277350" y="3041650"/>
          <p14:tracePt t="63320" x="9074150" y="3041650"/>
          <p14:tracePt t="63328" x="8836025" y="3051175"/>
          <p14:tracePt t="63334" x="8648700" y="3076575"/>
          <p14:tracePt t="63345" x="8504238" y="3101975"/>
          <p14:tracePt t="63350" x="8351838" y="3160713"/>
          <p14:tracePt t="63360" x="8250238" y="3221038"/>
          <p14:tracePt t="63366" x="8139113" y="3305175"/>
          <p14:tracePt t="63377" x="8062913" y="3398838"/>
          <p14:tracePt t="63384" x="7986713" y="3517900"/>
          <p14:tracePt t="63390" x="7943850" y="3646488"/>
          <p14:tracePt t="63396" x="7918450" y="3790950"/>
          <p14:tracePt t="63404" x="7893050" y="3925888"/>
          <p14:tracePt t="63413" x="7885113" y="4070350"/>
          <p14:tracePt t="63420" x="7885113" y="4214813"/>
          <p14:tracePt t="63428" x="7885113" y="4325938"/>
          <p14:tracePt t="63436" x="7900988" y="4452938"/>
          <p14:tracePt t="63445" x="7943850" y="4572000"/>
          <p14:tracePt t="63452" x="8012113" y="4665663"/>
          <p14:tracePt t="63462" x="8096250" y="4759325"/>
          <p14:tracePt t="63468" x="8189913" y="4835525"/>
          <p14:tracePt t="63477" x="8308975" y="4894263"/>
          <p14:tracePt t="63484" x="8428038" y="4972050"/>
          <p14:tracePt t="63490" x="8539163" y="4987925"/>
          <p14:tracePt t="63498" x="8666163" y="5005388"/>
          <p14:tracePt t="63506" x="8793163" y="5022850"/>
          <p14:tracePt t="63516" x="8937625" y="5038725"/>
          <p14:tracePt t="63521" x="9048750" y="5030788"/>
          <p14:tracePt t="63531" x="9150350" y="5013325"/>
          <p14:tracePt t="63538" x="9244013" y="4979988"/>
          <p14:tracePt t="63544" x="9320213" y="4911725"/>
          <p14:tracePt t="63552" x="9396413" y="4843463"/>
          <p14:tracePt t="63561" x="9464675" y="4767263"/>
          <p14:tracePt t="63569" x="9515475" y="4673600"/>
          <p14:tracePt t="63578" x="9550400" y="4579938"/>
          <p14:tracePt t="63584" x="9583738" y="4495800"/>
          <p14:tracePt t="63594" x="9601200" y="4394200"/>
          <p14:tracePt t="63600" x="9601200" y="4283075"/>
          <p14:tracePt t="63611" x="9601200" y="4181475"/>
          <p14:tracePt t="63617" x="9540875" y="4079875"/>
          <p14:tracePt t="63623" x="9472613" y="3986213"/>
          <p14:tracePt t="63633" x="9380538" y="3892550"/>
          <p14:tracePt t="63638" x="9286875" y="3798888"/>
          <p14:tracePt t="63647" x="9183688" y="3722688"/>
          <p14:tracePt t="63654" x="9064625" y="3654425"/>
          <p14:tracePt t="63663" x="8929688" y="3594100"/>
          <p14:tracePt t="63670" x="8802688" y="3560763"/>
          <p14:tracePt t="63679" x="8699500" y="3535363"/>
          <p14:tracePt t="63686" x="8615363" y="3527425"/>
          <p14:tracePt t="63694" x="8539163" y="3527425"/>
          <p14:tracePt t="63700" x="8478838" y="3527425"/>
          <p14:tracePt t="63711" x="8435975" y="3543300"/>
          <p14:tracePt t="63716" x="8377238" y="3611563"/>
          <p14:tracePt t="63727" x="8359775" y="3671888"/>
          <p14:tracePt t="63732" x="8326438" y="3763963"/>
          <p14:tracePt t="63740" x="8301038" y="3849688"/>
          <p14:tracePt t="63748" x="8291513" y="3935413"/>
          <p14:tracePt t="63757" x="8291513" y="4011613"/>
          <p14:tracePt t="63762" x="8291513" y="4070350"/>
          <p14:tracePt t="63771" x="8318500" y="4146550"/>
          <p14:tracePt t="63780" x="8334375" y="4206875"/>
          <p14:tracePt t="63787" x="8351838" y="4249738"/>
          <p14:tracePt t="63794" x="8369300" y="4291013"/>
          <p14:tracePt t="63802" x="8385175" y="4300538"/>
          <p14:tracePt t="63811" x="8402638" y="4316413"/>
          <p14:tracePt t="63818" x="8420100" y="4325938"/>
          <p14:tracePt t="63828" x="8428038" y="4325938"/>
          <p14:tracePt t="63834" x="8435975" y="4325938"/>
          <p14:tracePt t="63852" x="8445500" y="4325938"/>
          <p14:tracePt t="63861" x="8445500" y="4316413"/>
          <p14:tracePt t="63868" x="8453438" y="4291013"/>
          <p14:tracePt t="63878" x="8453438" y="4265613"/>
          <p14:tracePt t="63884" x="8445500" y="4232275"/>
          <p14:tracePt t="63894" x="8435975" y="4224338"/>
          <p14:tracePt t="63899" x="8428038" y="4206875"/>
          <p14:tracePt t="74638" x="8428038" y="4197350"/>
          <p14:tracePt t="74647" x="8462963" y="4130675"/>
          <p14:tracePt t="74655" x="8504238" y="4052888"/>
          <p14:tracePt t="74663" x="8529638" y="3994150"/>
          <p14:tracePt t="74670" x="8539163" y="3968750"/>
          <p14:tracePt t="74679" x="8539163" y="3951288"/>
          <p14:tracePt t="74700" x="8521700" y="3976688"/>
          <p14:tracePt t="74710" x="8462963" y="4011613"/>
          <p14:tracePt t="74716" x="8402638" y="4079875"/>
          <p14:tracePt t="74727" x="8308975" y="4156075"/>
          <p14:tracePt t="74732" x="8199438" y="4257675"/>
          <p14:tracePt t="74740" x="8105775" y="4359275"/>
          <p14:tracePt t="74748" x="7994650" y="4486275"/>
          <p14:tracePt t="74757" x="7893050" y="4614863"/>
          <p14:tracePt t="74761" x="7773988" y="4784725"/>
          <p14:tracePt t="74772" x="7697788" y="4946650"/>
          <p14:tracePt t="74778" x="7654925" y="5091113"/>
          <p14:tracePt t="74786" x="7654925" y="5235575"/>
          <p14:tracePt t="74795" x="7715250" y="5380038"/>
          <p14:tracePt t="74802" x="7799388" y="5489575"/>
          <p14:tracePt t="74811" x="7918450" y="5591175"/>
          <p14:tracePt t="74818" x="8088313" y="5684838"/>
          <p14:tracePt t="74826" x="8326438" y="5778500"/>
          <p14:tracePt t="74832" x="8597900" y="5880100"/>
          <p14:tracePt t="74840" x="8878888" y="5932488"/>
          <p14:tracePt t="74848" x="9201150" y="5965825"/>
          <p14:tracePt t="74857" x="9558338" y="5999163"/>
          <p14:tracePt t="74864" x="9948863" y="6042025"/>
          <p14:tracePt t="74874" x="10348913" y="6135688"/>
          <p14:tracePt t="74879" x="10756900" y="6153150"/>
          <p14:tracePt t="74892" x="11129963" y="6143625"/>
          <p14:tracePt t="74912" x="11996738" y="5795963"/>
          <p14:tracePt t="75029" x="12072938" y="2668588"/>
          <p14:tracePt t="75036" x="11971338" y="2592388"/>
          <p14:tracePt t="75044" x="11852275" y="2541588"/>
          <p14:tracePt t="75052" x="11733213" y="2516188"/>
          <p14:tracePt t="75060" x="11622088" y="2498725"/>
          <p14:tracePt t="75065" x="11495088" y="2498725"/>
          <p14:tracePt t="75077" x="11368088" y="2498725"/>
          <p14:tracePt t="75082" x="11266488" y="2506663"/>
          <p14:tracePt t="75090" x="11180763" y="2532063"/>
          <p14:tracePt t="75098" x="11087100" y="2574925"/>
          <p14:tracePt t="75108" x="11018838" y="2643188"/>
          <p14:tracePt t="75113" x="10952163" y="2711450"/>
          <p14:tracePt t="75124" x="10909300" y="2787650"/>
          <p14:tracePt t="75129" x="10891838" y="2863850"/>
          <p14:tracePt t="75136" x="10866438" y="2932113"/>
          <p14:tracePt t="75146" x="10858500" y="3025775"/>
          <p14:tracePt t="75153" x="10848975" y="3109913"/>
          <p14:tracePt t="75161" x="10848975" y="3195638"/>
          <p14:tracePt t="75168" x="10848975" y="3279775"/>
          <p14:tracePt t="75177" x="10848975" y="3365500"/>
          <p14:tracePt t="75184" x="10866438" y="3441700"/>
          <p14:tracePt t="75193" x="10901363" y="3502025"/>
          <p14:tracePt t="75198" x="10926763" y="3560763"/>
          <p14:tracePt t="75207" x="10952163" y="3611563"/>
          <p14:tracePt t="75215" x="10968038" y="3636963"/>
          <p14:tracePt t="75224" x="10993438" y="3654425"/>
          <p14:tracePt t="75231" x="11002963" y="3671888"/>
          <p14:tracePt t="75240" x="11018838" y="3679825"/>
          <p14:tracePt t="75247" x="11036300" y="3687763"/>
          <p14:tracePt t="75257" x="11044238" y="3687763"/>
          <p14:tracePt t="75276" x="11053763" y="3687763"/>
          <p14:tracePt t="75292" x="11061700" y="3679825"/>
          <p14:tracePt t="75340" x="11061700" y="3671888"/>
          <p14:tracePt t="75348" x="11010900" y="3646488"/>
          <p14:tracePt t="75356" x="10901363" y="3603625"/>
          <p14:tracePt t="75362" x="10756900" y="3568700"/>
          <p14:tracePt t="75370" x="10577513" y="3543300"/>
          <p14:tracePt t="75378" x="10390188" y="3527425"/>
          <p14:tracePt t="75386" x="10237788" y="3535363"/>
          <p14:tracePt t="75396" x="10085388" y="3594100"/>
          <p14:tracePt t="75401" x="9966325" y="3654425"/>
          <p14:tracePt t="75411" x="9872663" y="3722688"/>
          <p14:tracePt t="75417" x="9796463" y="3790950"/>
          <p14:tracePt t="75427" x="9728200" y="3883025"/>
          <p14:tracePt t="75431" x="9685338" y="3968750"/>
          <p14:tracePt t="75440" x="9659938" y="4087813"/>
          <p14:tracePt t="75448" x="9626600" y="4232275"/>
          <p14:tracePt t="75457" x="9601200" y="4376738"/>
          <p14:tracePt t="75464" x="9575800" y="4513263"/>
          <p14:tracePt t="75474" x="9566275" y="4657725"/>
          <p14:tracePt t="75479" x="9566275" y="4802188"/>
          <p14:tracePt t="75490" x="9575800" y="4937125"/>
          <p14:tracePt t="75496" x="9617075" y="5073650"/>
          <p14:tracePt t="75506" x="9659938" y="5157788"/>
          <p14:tracePt t="75511" x="9728200" y="5243513"/>
          <p14:tracePt t="75517" x="9821863" y="5311775"/>
          <p14:tracePt t="75527" x="9923463" y="5362575"/>
          <p14:tracePt t="75533" x="10050463" y="5413375"/>
          <p14:tracePt t="75543" x="10194925" y="5438775"/>
          <p14:tracePt t="75550" x="10306050" y="5438775"/>
          <p14:tracePt t="75559" x="10442575" y="5421313"/>
          <p14:tracePt t="75566" x="10552113" y="5395913"/>
          <p14:tracePt t="75576" x="10671175" y="5353050"/>
          <p14:tracePt t="75580" x="10790238" y="5286375"/>
          <p14:tracePt t="75590" x="10883900" y="5208588"/>
          <p14:tracePt t="75596" x="10977563" y="5132388"/>
          <p14:tracePt t="75606" x="11044238" y="5038725"/>
          <p14:tracePt t="75611" x="11112500" y="4919663"/>
          <p14:tracePt t="75622" x="11172825" y="4792663"/>
          <p14:tracePt t="75629" x="11206163" y="4673600"/>
          <p14:tracePt t="75637" x="11231563" y="4589463"/>
          <p14:tracePt t="75644" x="11231563" y="4486275"/>
          <p14:tracePt t="75652" x="11231563" y="4384675"/>
          <p14:tracePt t="75660" x="11215688" y="4300538"/>
          <p14:tracePt t="75666" x="11198225" y="4224338"/>
          <p14:tracePt t="75676" x="11180763" y="4171950"/>
          <p14:tracePt t="75682" x="11147425" y="4138613"/>
          <p14:tracePt t="75690" x="11129963" y="4121150"/>
          <p14:tracePt t="75699" x="11122025" y="4113213"/>
          <p14:tracePt t="75707" x="11112500" y="4113213"/>
          <p14:tracePt t="75732" x="11104563" y="4113213"/>
          <p14:tracePt t="85100" x="11096625" y="4113213"/>
          <p14:tracePt t="85108" x="11044238" y="4095750"/>
          <p14:tracePt t="85116" x="10985500" y="4079875"/>
          <p14:tracePt t="85125" x="10926763" y="4070350"/>
          <p14:tracePt t="85132" x="10866438" y="4070350"/>
          <p14:tracePt t="85141" x="10841038" y="4070350"/>
          <p14:tracePt t="85148" x="10833100" y="4070350"/>
          <p14:tracePt t="85156" x="10815638" y="4070350"/>
          <p14:tracePt t="126522" x="10815638" y="4062413"/>
          <p14:tracePt t="126529" x="10815638" y="4027488"/>
          <p14:tracePt t="126537" x="10798175" y="3968750"/>
          <p14:tracePt t="126545" x="10729913" y="3849688"/>
          <p14:tracePt t="126552" x="10612438" y="3679825"/>
          <p14:tracePt t="126563" x="10433050" y="3492500"/>
          <p14:tracePt t="126567" x="10144125" y="3297238"/>
          <p14:tracePt t="126575" x="9864725" y="3135313"/>
          <p14:tracePt t="126582" x="9583738" y="2982913"/>
          <p14:tracePt t="126592" x="9302750" y="2838450"/>
          <p14:tracePt t="126598" x="9056688" y="2727325"/>
          <p14:tracePt t="126607" x="8793163" y="2625725"/>
          <p14:tracePt t="126614" x="8572500" y="2592388"/>
          <p14:tracePt t="126624" x="8326438" y="2566988"/>
          <p14:tracePt t="126630" x="8156575" y="2566988"/>
          <p14:tracePt t="126640" x="7986713" y="2582863"/>
          <p14:tracePt t="126645" x="7799388" y="2608263"/>
          <p14:tracePt t="126652" x="7545388" y="2676525"/>
          <p14:tracePt t="126661" x="7272338" y="2770188"/>
          <p14:tracePt t="126668" x="7102475" y="2871788"/>
          <p14:tracePt t="126679" x="6967538" y="2949575"/>
          <p14:tracePt t="126684" x="6864350" y="3041650"/>
          <p14:tracePt t="126693" x="6762750" y="3152775"/>
          <p14:tracePt t="126700" x="6694488" y="3254375"/>
          <p14:tracePt t="126709" x="6635750" y="3348038"/>
          <p14:tracePt t="126714" x="6592888" y="3449638"/>
          <p14:tracePt t="126723" x="6559550" y="3535363"/>
          <p14:tracePt t="126731" x="6542088" y="3629025"/>
          <p14:tracePt t="126741" x="6524625" y="3738563"/>
          <p14:tracePt t="126746" x="6516688" y="3857625"/>
          <p14:tracePt t="126757" x="6516688" y="3968750"/>
          <p14:tracePt t="126763" x="6542088" y="4087813"/>
          <p14:tracePt t="126772" x="6584950" y="4197350"/>
          <p14:tracePt t="126778" x="6661150" y="4308475"/>
          <p14:tracePt t="126789" x="6737350" y="4402138"/>
          <p14:tracePt t="126792" x="6848475" y="4495800"/>
          <p14:tracePt t="126800" x="6942138" y="4572000"/>
          <p14:tracePt t="126808" x="7059613" y="4648200"/>
          <p14:tracePt t="126816" x="7170738" y="4691063"/>
          <p14:tracePt t="126827" x="7307263" y="4716463"/>
          <p14:tracePt t="126832" x="7442200" y="4741863"/>
          <p14:tracePt t="126840" x="7586663" y="4749800"/>
          <p14:tracePt t="126848" x="7731125" y="4749800"/>
          <p14:tracePt t="126856" x="7867650" y="4733925"/>
          <p14:tracePt t="126863" x="8012113" y="4716463"/>
          <p14:tracePt t="126873" x="8156575" y="4665663"/>
          <p14:tracePt t="126879" x="8326438" y="4579938"/>
          <p14:tracePt t="126889" x="8420100" y="4503738"/>
          <p14:tracePt t="126895" x="8513763" y="4410075"/>
          <p14:tracePt t="126912" x="8632825" y="4249738"/>
          <p14:tracePt t="126919" x="8658225" y="4171950"/>
          <p14:tracePt t="126927" x="8674100" y="4113213"/>
          <p14:tracePt t="126935" x="8683625" y="4052888"/>
          <p14:tracePt t="126940" x="8683625" y="4011613"/>
          <p14:tracePt t="126948" x="8683625" y="3986213"/>
          <p14:tracePt t="126959" x="8683625" y="3976688"/>
          <p14:tracePt t="126964" x="8683625" y="3968750"/>
          <p14:tracePt t="126974" x="8683625" y="3960813"/>
          <p14:tracePt t="127684" x="8691563" y="3960813"/>
          <p14:tracePt t="127692" x="8767763" y="3976688"/>
          <p14:tracePt t="127700" x="8894763" y="4002088"/>
          <p14:tracePt t="127709" x="9056688" y="4027488"/>
          <p14:tracePt t="127716" x="9244013" y="4044950"/>
          <p14:tracePt t="127726" x="9396413" y="4052888"/>
          <p14:tracePt t="127732" x="9558338" y="4079875"/>
          <p14:tracePt t="127741" x="9771063" y="4095750"/>
          <p14:tracePt t="127748" x="9999663" y="4095750"/>
          <p14:tracePt t="127759" x="10229850" y="4095750"/>
          <p14:tracePt t="127763" x="10433050" y="4095750"/>
          <p14:tracePt t="127772" x="10679113" y="4070350"/>
          <p14:tracePt t="127778" x="10823575" y="4044950"/>
          <p14:tracePt t="127789" x="10942638" y="4011613"/>
          <p14:tracePt t="127794" x="11018838" y="3960813"/>
          <p14:tracePt t="127803" x="11071225" y="3892550"/>
          <p14:tracePt t="127810" x="11096625" y="3806825"/>
          <p14:tracePt t="127819" x="11112500" y="3713163"/>
          <p14:tracePt t="127826" x="11137900" y="3603625"/>
          <p14:tracePt t="127832" x="11137900" y="3484563"/>
          <p14:tracePt t="127842" x="11137900" y="3355975"/>
          <p14:tracePt t="127848" x="11112500" y="3246438"/>
          <p14:tracePt t="127858" x="11061700" y="3109913"/>
          <p14:tracePt t="127863" x="11010900" y="3025775"/>
          <p14:tracePt t="127872" x="10934700" y="2932113"/>
          <p14:tracePt t="127879" x="10858500" y="2846388"/>
          <p14:tracePt t="127889" x="10764838" y="2770188"/>
          <p14:tracePt t="127896" x="10688638" y="2686050"/>
          <p14:tracePt t="127910" x="10602913" y="2617788"/>
          <p14:tracePt t="127914" x="10518775" y="2549525"/>
          <p14:tracePt t="127918" x="10407650" y="2506663"/>
          <p14:tracePt t="127927" x="10280650" y="2473325"/>
          <p14:tracePt t="127935" x="10118725" y="2447925"/>
          <p14:tracePt t="127943" x="9906000" y="2413000"/>
          <p14:tracePt t="127951" x="9685338" y="2387600"/>
          <p14:tracePt t="127958" x="9472613" y="2371725"/>
          <p14:tracePt t="127966" x="9269413" y="2371725"/>
          <p14:tracePt t="127975" x="9056688" y="2379663"/>
          <p14:tracePt t="127982" x="8921750" y="2387600"/>
          <p14:tracePt t="127989" x="8777288" y="2413000"/>
          <p14:tracePt t="127996" x="8666163" y="2438400"/>
          <p14:tracePt t="128006" x="8547100" y="2481263"/>
          <p14:tracePt t="128012" x="8435975" y="2541588"/>
          <p14:tracePt t="128022" x="8359775" y="2608263"/>
          <p14:tracePt t="128027" x="8283575" y="2676525"/>
          <p14:tracePt t="128039" x="8215313" y="2744788"/>
          <p14:tracePt t="128045" x="8147050" y="2838450"/>
          <p14:tracePt t="128056" x="8088313" y="2932113"/>
          <p14:tracePt t="128062" x="8037513" y="3008313"/>
          <p14:tracePt t="128066" x="7977188" y="3084513"/>
          <p14:tracePt t="128075" x="7943850" y="3160713"/>
          <p14:tracePt t="128081" x="7926388" y="3238500"/>
          <p14:tracePt t="128091" x="7900988" y="3297238"/>
          <p14:tracePt t="128098" x="7893050" y="3355975"/>
          <p14:tracePt t="128106" x="7885113" y="3441700"/>
          <p14:tracePt t="128115" x="7885113" y="3527425"/>
          <p14:tracePt t="128124" x="7910513" y="3619500"/>
          <p14:tracePt t="128130" x="7943850" y="3705225"/>
          <p14:tracePt t="128139" x="8012113" y="3824288"/>
          <p14:tracePt t="128144" x="8113713" y="3968750"/>
          <p14:tracePt t="128153" x="8224838" y="4062413"/>
          <p14:tracePt t="128160" x="8359775" y="4164013"/>
          <p14:tracePt t="128169" x="8529638" y="4265613"/>
          <p14:tracePt t="128176" x="8674100" y="4333875"/>
          <p14:tracePt t="128185" x="8818563" y="4384675"/>
          <p14:tracePt t="128193" x="8963025" y="4427538"/>
          <p14:tracePt t="128200" x="9107488" y="4445000"/>
          <p14:tracePt t="128209" x="9261475" y="4460875"/>
          <p14:tracePt t="128214" x="9413875" y="4460875"/>
          <p14:tracePt t="128222" x="9566275" y="4452938"/>
          <p14:tracePt t="128230" x="9710738" y="4435475"/>
          <p14:tracePt t="128241" x="9821863" y="4376738"/>
          <p14:tracePt t="128246" x="9898063" y="4316413"/>
          <p14:tracePt t="128256" x="9974263" y="4265613"/>
          <p14:tracePt t="128263" x="10025063" y="4197350"/>
          <p14:tracePt t="128273" x="10050463" y="4138613"/>
          <p14:tracePt t="128279" x="10050463" y="4079875"/>
          <p14:tracePt t="128284" x="10050463" y="4011613"/>
          <p14:tracePt t="128293" x="10034588" y="3917950"/>
          <p14:tracePt t="128301" x="9974263" y="3816350"/>
          <p14:tracePt t="128309" x="9915525" y="3748088"/>
          <p14:tracePt t="128316" x="9821863" y="3679825"/>
          <p14:tracePt t="128325" x="9728200" y="3611563"/>
          <p14:tracePt t="128332" x="9609138" y="3560763"/>
          <p14:tracePt t="128342" x="9507538" y="3543300"/>
          <p14:tracePt t="128348" x="9405938" y="3517900"/>
          <p14:tracePt t="128356" x="9320213" y="3492500"/>
          <p14:tracePt t="128362" x="9244013" y="3484563"/>
          <p14:tracePt t="128373" x="9183688" y="3484563"/>
          <p14:tracePt t="128378" x="9158288" y="3475038"/>
          <p14:tracePt t="128389" x="9132888" y="3467100"/>
          <p14:tracePt t="128393" x="9124950" y="3467100"/>
          <p14:tracePt t="129092" x="9132888" y="3449638"/>
          <p14:tracePt t="129100" x="9158288" y="3433763"/>
          <p14:tracePt t="129110" x="9193213" y="3408363"/>
          <p14:tracePt t="129115" x="9236075" y="3373438"/>
          <p14:tracePt t="129122" x="9286875" y="3305175"/>
          <p14:tracePt t="129130" x="9345613" y="3238500"/>
          <p14:tracePt t="129140" x="9396413" y="3178175"/>
          <p14:tracePt t="129146" x="9431338" y="3109913"/>
          <p14:tracePt t="129155" x="9472613" y="3033713"/>
          <p14:tracePt t="129162" x="9490075" y="2974975"/>
          <p14:tracePt t="129173" x="9515475" y="2897188"/>
          <p14:tracePt t="129177" x="9515475" y="2830513"/>
          <p14:tracePt t="129183" x="9515475" y="2752725"/>
          <p14:tracePt t="129193" x="9490075" y="2693988"/>
          <p14:tracePt t="129200" x="9464675" y="2643188"/>
          <p14:tracePt t="129209" x="9431338" y="2592388"/>
          <p14:tracePt t="129216" x="9371013" y="2566988"/>
          <p14:tracePt t="129225" x="9302750" y="2532063"/>
          <p14:tracePt t="129232" x="9236075" y="2506663"/>
          <p14:tracePt t="129242" x="9150350" y="2506663"/>
          <p14:tracePt t="129248" x="9074150" y="2506663"/>
          <p14:tracePt t="129260" x="8988425" y="2516188"/>
          <p14:tracePt t="129262" x="8894763" y="2549525"/>
          <p14:tracePt t="129272" x="8836025" y="2608263"/>
          <p14:tracePt t="129278" x="8759825" y="2719388"/>
          <p14:tracePt t="129289" x="8716963" y="2838450"/>
          <p14:tracePt t="129295" x="8683625" y="2965450"/>
          <p14:tracePt t="129305" x="8658225" y="3094038"/>
          <p14:tracePt t="129312" x="8648700" y="3203575"/>
          <p14:tracePt t="129321" x="8632825" y="3305175"/>
          <p14:tracePt t="129327" x="8640763" y="3390900"/>
          <p14:tracePt t="129331" x="8658225" y="3484563"/>
          <p14:tracePt t="129341" x="8716963" y="3578225"/>
          <p14:tracePt t="129348" x="8785225" y="3636963"/>
          <p14:tracePt t="129358" x="8843963" y="3705225"/>
          <p14:tracePt t="129364" x="8929688" y="3763963"/>
          <p14:tracePt t="129372" x="8988425" y="3806825"/>
          <p14:tracePt t="129380" x="9048750" y="3824288"/>
          <p14:tracePt t="129390" x="9117013" y="3841750"/>
          <p14:tracePt t="129396" x="9158288" y="3867150"/>
          <p14:tracePt t="129406" x="9183688" y="3867150"/>
          <p14:tracePt t="129411" x="9193213" y="3867150"/>
          <p14:tracePt t="129419" x="9201150" y="3867150"/>
          <p14:tracePt t="129442" x="9209088" y="3867150"/>
          <p14:tracePt t="129450" x="9218613" y="3849688"/>
          <p14:tracePt t="129466" x="9218613" y="3841750"/>
          <p14:tracePt t="129477" x="9218613" y="3832225"/>
          <p14:tracePt t="133732" x="9226550" y="3824288"/>
          <p14:tracePt t="133740" x="9261475" y="3773488"/>
          <p14:tracePt t="133748" x="9294813" y="3722688"/>
          <p14:tracePt t="133756" x="9337675" y="3662363"/>
          <p14:tracePt t="133762" x="9380538" y="3611563"/>
          <p14:tracePt t="133778" x="9439275" y="3527425"/>
          <p14:tracePt t="133788" x="9482138" y="3475038"/>
          <p14:tracePt t="133793" x="9507538" y="3449638"/>
          <p14:tracePt t="133804" x="9550400" y="3398838"/>
          <p14:tracePt t="133810" x="9575800" y="3355975"/>
          <p14:tracePt t="133821" x="9609138" y="3322638"/>
          <p14:tracePt t="133826" x="9642475" y="3254375"/>
          <p14:tracePt t="133837" x="9659938" y="3195638"/>
          <p14:tracePt t="133840" x="9694863" y="3144838"/>
          <p14:tracePt t="133848" x="9728200" y="3084513"/>
          <p14:tracePt t="133857" x="9753600" y="3033713"/>
          <p14:tracePt t="133864" x="9786938" y="2982913"/>
          <p14:tracePt t="133873" x="9812338" y="2922588"/>
          <p14:tracePt t="133880" x="9847263" y="2871788"/>
          <p14:tracePt t="133890" x="9890125" y="2813050"/>
          <p14:tracePt t="133896" x="9915525" y="2744788"/>
          <p14:tracePt t="133908" x="9956800" y="2686050"/>
          <p14:tracePt t="133912" x="9983788" y="2625725"/>
          <p14:tracePt t="133921" x="9999663" y="2557463"/>
          <p14:tracePt t="133926" x="10025063" y="2489200"/>
          <p14:tracePt t="133937" x="10025063" y="2413000"/>
          <p14:tracePt t="133943" x="10025063" y="2344738"/>
          <p14:tracePt t="133953" x="10025063" y="2268538"/>
          <p14:tracePt t="133960" x="10025063" y="2209800"/>
          <p14:tracePt t="133966" x="9999663" y="2149475"/>
          <p14:tracePt t="133975" x="9983788" y="2116138"/>
          <p14:tracePt t="133982" x="9966325" y="2082800"/>
          <p14:tracePt t="133990" x="9948863" y="2055813"/>
          <p14:tracePt t="133996" x="9915525" y="2030413"/>
          <p14:tracePt t="134006" x="9864725" y="2014538"/>
          <p14:tracePt t="134012" x="9821863" y="1989138"/>
          <p14:tracePt t="134021" x="9761538" y="1979613"/>
          <p14:tracePt t="134027" x="9702800" y="1979613"/>
          <p14:tracePt t="134037" x="9642475" y="1979613"/>
          <p14:tracePt t="134044" x="9583738" y="2005013"/>
          <p14:tracePt t="134055" x="9523413" y="2022475"/>
          <p14:tracePt t="134059" x="9447213" y="2055813"/>
          <p14:tracePt t="134066" x="9380538" y="2098675"/>
          <p14:tracePt t="134075" x="9302750" y="2159000"/>
          <p14:tracePt t="134082" x="9226550" y="2227263"/>
          <p14:tracePt t="134092" x="9158288" y="2286000"/>
          <p14:tracePt t="134099" x="9091613" y="2354263"/>
          <p14:tracePt t="134107" x="9023350" y="2422525"/>
          <p14:tracePt t="134114" x="8955088" y="2498725"/>
          <p14:tracePt t="134123" x="8904288" y="2592388"/>
          <p14:tracePt t="134130" x="8869363" y="2668588"/>
          <p14:tracePt t="134137" x="8843963" y="2752725"/>
          <p14:tracePt t="134144" x="8828088" y="2846388"/>
          <p14:tracePt t="134154" x="8802688" y="2957513"/>
          <p14:tracePt t="134159" x="8777288" y="3059113"/>
          <p14:tracePt t="134171" x="8767763" y="3144838"/>
          <p14:tracePt t="134176" x="8767763" y="3228975"/>
          <p14:tracePt t="134187" x="8767763" y="3322638"/>
          <p14:tracePt t="134193" x="8793163" y="3390900"/>
          <p14:tracePt t="134203" x="8810625" y="3467100"/>
          <p14:tracePt t="134208" x="8836025" y="3527425"/>
          <p14:tracePt t="134214" x="8894763" y="3594100"/>
          <p14:tracePt t="134221" x="8963025" y="3646488"/>
          <p14:tracePt t="134230" x="9039225" y="3705225"/>
          <p14:tracePt t="134239" x="9117013" y="3730625"/>
          <p14:tracePt t="134246" x="9193213" y="3748088"/>
          <p14:tracePt t="134256" x="9277350" y="3773488"/>
          <p14:tracePt t="134262" x="9353550" y="3790950"/>
          <p14:tracePt t="134271" x="9431338" y="3798888"/>
          <p14:tracePt t="134277" x="9498013" y="3816350"/>
          <p14:tracePt t="134286" x="9558338" y="3816350"/>
          <p14:tracePt t="134293" x="9617075" y="3816350"/>
          <p14:tracePt t="134303" x="9659938" y="3816350"/>
          <p14:tracePt t="134308" x="9710738" y="3798888"/>
          <p14:tracePt t="134316" x="9720263" y="3790950"/>
          <p14:tracePt t="134325" x="9753600" y="3773488"/>
          <p14:tracePt t="134332" x="9771063" y="3748088"/>
          <p14:tracePt t="134341" x="9786938" y="3713163"/>
          <p14:tracePt t="134348" x="9796463" y="3662363"/>
          <p14:tracePt t="134354" x="9804400" y="3603625"/>
          <p14:tracePt t="134362" x="9804400" y="3543300"/>
          <p14:tracePt t="134370" x="9796463" y="3484563"/>
          <p14:tracePt t="134378" x="9779000" y="3424238"/>
          <p14:tracePt t="134388" x="9753600" y="3365500"/>
          <p14:tracePt t="134394" x="9710738" y="3297238"/>
          <p14:tracePt t="134404" x="9659938" y="3238500"/>
          <p14:tracePt t="134410" x="9591675" y="3178175"/>
          <p14:tracePt t="134420" x="9515475" y="3109913"/>
          <p14:tracePt t="134426" x="9431338" y="3076575"/>
          <p14:tracePt t="134432" x="9337675" y="3059113"/>
          <p14:tracePt t="134441" x="9251950" y="3033713"/>
          <p14:tracePt t="134448" x="9150350" y="3016250"/>
          <p14:tracePt t="134457" x="9064625" y="3000375"/>
          <p14:tracePt t="134464" x="8988425" y="3000375"/>
          <p14:tracePt t="134473" x="8904288" y="3000375"/>
          <p14:tracePt t="134480" x="8843963" y="3008313"/>
          <p14:tracePt t="134490" x="8802688" y="3025775"/>
          <p14:tracePt t="134496" x="8759825" y="3041650"/>
          <p14:tracePt t="134504" x="8724900" y="3059113"/>
          <p14:tracePt t="134510" x="8709025" y="3076575"/>
          <p14:tracePt t="134520" x="8699500" y="3084513"/>
          <p14:tracePt t="134526" x="8683625" y="3101975"/>
          <p14:tracePt t="134537" x="8666163" y="3119438"/>
          <p14:tracePt t="134542" x="8658225" y="3135313"/>
          <p14:tracePt t="134552" x="8648700" y="3144838"/>
          <p14:tracePt t="134558" x="8648700" y="3160713"/>
          <p14:tracePt t="134566" x="8648700" y="3178175"/>
          <p14:tracePt t="134573" x="8648700" y="3186113"/>
          <p14:tracePt t="134579" x="8648700" y="3203575"/>
          <p14:tracePt t="134591" x="8648700" y="3211513"/>
          <p14:tracePt t="134605" x="8648700" y="32210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BB2D2F1-A634-814F-AFBE-EC5F7D48E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770" y="441661"/>
            <a:ext cx="8339041" cy="597467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5344E59-B785-8D49-823A-13306304BF7C}"/>
              </a:ext>
            </a:extLst>
          </p:cNvPr>
          <p:cNvSpPr txBox="1"/>
          <p:nvPr/>
        </p:nvSpPr>
        <p:spPr>
          <a:xfrm>
            <a:off x="506627" y="494268"/>
            <a:ext cx="26319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BDNF + Glutamato + espinhos </a:t>
            </a:r>
            <a:r>
              <a:rPr lang="pt-BR" sz="2800" dirty="0" err="1"/>
              <a:t>dendríticos</a:t>
            </a:r>
            <a:endParaRPr lang="pt-BR" sz="28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299D121-C720-0745-A1D7-3E2E294A0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89" y="3992016"/>
            <a:ext cx="3747904" cy="1914514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EAA32D4-D2B5-4837-8D5F-F70CE84EE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10"/>
    </mc:Choice>
    <mc:Fallback>
      <p:transition spd="slow" advTm="72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65" x="8648700" y="3228975"/>
          <p14:tracePt t="9973" x="8283575" y="3408363"/>
          <p14:tracePt t="9981" x="7885113" y="3671888"/>
          <p14:tracePt t="9992" x="7527925" y="3986213"/>
          <p14:tracePt t="9997" x="7102475" y="4410075"/>
          <p14:tracePt t="10005" x="6737350" y="4802188"/>
          <p14:tracePt t="10011" x="6397625" y="5157788"/>
          <p14:tracePt t="10022" x="6159500" y="5507038"/>
          <p14:tracePt t="10027" x="6032500" y="5753100"/>
          <p14:tracePt t="10038" x="5981700" y="5983288"/>
          <p14:tracePt t="10043" x="5972175" y="6194425"/>
          <p14:tracePt t="10055" x="5997575" y="6330950"/>
          <p14:tracePt t="10059" x="6083300" y="6424613"/>
          <p14:tracePt t="10067" x="6219825" y="6518275"/>
          <p14:tracePt t="10077" x="6456363" y="6594475"/>
          <p14:tracePt t="10081" x="6694488" y="6627813"/>
          <p14:tracePt t="10091" x="6958013" y="6627813"/>
          <p14:tracePt t="10097" x="7264400" y="6586538"/>
          <p14:tracePt t="10108" x="7535863" y="6483350"/>
          <p14:tracePt t="10113" x="7799388" y="6381750"/>
          <p14:tracePt t="10125" x="8020050" y="6272213"/>
          <p14:tracePt t="10129" x="8164513" y="6178550"/>
          <p14:tracePt t="10139" x="8250238" y="6102350"/>
          <p14:tracePt t="10145" x="8318500" y="6024563"/>
          <p14:tracePt t="10154" x="8359775" y="5957888"/>
          <p14:tracePt t="10161" x="8369300" y="5897563"/>
          <p14:tracePt t="10170" x="8369300" y="5838825"/>
          <p14:tracePt t="10176" x="8343900" y="5778500"/>
          <p14:tracePt t="10184" x="8275638" y="5719763"/>
          <p14:tracePt t="10194" x="8189913" y="5676900"/>
          <p14:tracePt t="10199" x="8045450" y="5651500"/>
          <p14:tracePt t="10209" x="7850188" y="5641975"/>
          <p14:tracePt t="10215" x="7578725" y="5651500"/>
          <p14:tracePt t="10223" x="7213600" y="5745163"/>
          <p14:tracePt t="10229" x="6780213" y="5854700"/>
          <p14:tracePt t="10239" x="6346825" y="5999163"/>
          <p14:tracePt t="10245" x="5880100" y="6161088"/>
          <p14:tracePt t="10257" x="5497513" y="6313488"/>
          <p14:tracePt t="10261" x="4995863" y="6543675"/>
          <p14:tracePt t="10271" x="4529138" y="6721475"/>
          <p14:tracePt t="11630" x="2778125" y="6799263"/>
          <p14:tracePt t="11637" x="2760663" y="6756400"/>
          <p14:tracePt t="11646" x="2744788" y="6746875"/>
          <p14:tracePt t="11654" x="2735263" y="6731000"/>
          <p14:tracePt t="11660" x="2719388" y="6713538"/>
          <p14:tracePt t="11670" x="2693988" y="6713538"/>
          <p14:tracePt t="11675" x="2676525" y="6713538"/>
          <p14:tracePt t="11683" x="2668588" y="6713538"/>
          <p14:tracePt t="11691" x="2651125" y="6713538"/>
          <p14:tracePt t="11707" x="2641600" y="6713538"/>
          <p14:tracePt t="11715" x="2633663" y="6713538"/>
          <p14:tracePt t="11723" x="2633663" y="6721475"/>
          <p14:tracePt t="11738" x="2625725" y="6731000"/>
          <p14:tracePt t="11745" x="2625725" y="6738938"/>
          <p14:tracePt t="11755" x="2608263" y="6746875"/>
          <p14:tracePt t="11761" x="2608263" y="6756400"/>
          <p14:tracePt t="11771" x="2600325" y="6764338"/>
          <p14:tracePt t="11777" x="2600325" y="6772275"/>
          <p14:tracePt t="11788" x="2590800" y="6789738"/>
          <p14:tracePt t="11793" x="2590800" y="6807200"/>
          <p14:tracePt t="11800" x="2582863" y="6815138"/>
          <p14:tracePt t="11808" x="2582863" y="6832600"/>
          <p14:tracePt t="11815" x="2582863" y="6850063"/>
          <p14:tracePt t="11957" x="2379663" y="6815138"/>
          <p14:tracePt t="11964" x="2311400" y="6799263"/>
          <p14:tracePt t="11973" x="2276475" y="6781800"/>
          <p14:tracePt t="11979" x="2243138" y="6764338"/>
          <p14:tracePt t="11987" x="2217738" y="6756400"/>
          <p14:tracePt t="11995" x="2208213" y="6746875"/>
          <p14:tracePt t="12005" x="2192338" y="6746875"/>
          <p14:tracePt t="12475" x="2182813" y="6772275"/>
          <p14:tracePt t="12481" x="2182813" y="6815138"/>
          <p14:tracePt t="12700" x="7366000" y="6262688"/>
          <p14:tracePt t="12708" x="7553325" y="5948363"/>
          <p14:tracePt t="12715" x="7672388" y="5651500"/>
          <p14:tracePt t="12724" x="7781925" y="5327650"/>
          <p14:tracePt t="12730" x="7824788" y="4860925"/>
          <p14:tracePt t="12740" x="7824788" y="4427538"/>
          <p14:tracePt t="12747" x="7791450" y="3900488"/>
          <p14:tracePt t="12756" x="7688263" y="3449638"/>
          <p14:tracePt t="12763" x="7518400" y="3084513"/>
          <p14:tracePt t="12771" x="7281863" y="2686050"/>
          <p14:tracePt t="12777" x="7000875" y="2311400"/>
          <p14:tracePt t="12788" x="6686550" y="1979613"/>
          <p14:tracePt t="12793" x="6364288" y="1682750"/>
          <p14:tracePt t="12804" x="6116638" y="1495425"/>
          <p14:tracePt t="12809" x="5837238" y="1343025"/>
          <p14:tracePt t="12820" x="5513388" y="1216025"/>
          <p14:tracePt t="12825" x="5140325" y="1122363"/>
          <p14:tracePt t="12833" x="4775200" y="1044575"/>
          <p14:tracePt t="12842" x="4359275" y="1011238"/>
          <p14:tracePt t="12847" x="3951288" y="968375"/>
          <p14:tracePt t="12856" x="3508375" y="952500"/>
          <p14:tracePt t="12863" x="3109913" y="952500"/>
          <p14:tracePt t="12872" x="2752725" y="977900"/>
          <p14:tracePt t="12890" x="1997075" y="1206500"/>
          <p14:tracePt t="12894" x="1673225" y="1350963"/>
          <p14:tracePt t="12906" x="1368425" y="1495425"/>
          <p14:tracePt t="12911" x="1112838" y="1631950"/>
          <p14:tracePt t="12921" x="909638" y="1784350"/>
          <p14:tracePt t="12925" x="704850" y="1928813"/>
          <p14:tracePt t="12933" x="517525" y="2082800"/>
          <p14:tracePt t="12942" x="390525" y="2200275"/>
          <p14:tracePt t="12949" x="271463" y="2328863"/>
          <p14:tracePt t="12959" x="169863" y="2455863"/>
          <p14:tracePt t="12965" x="76200" y="2600325"/>
          <p14:tracePt t="12974" x="0" y="2736850"/>
          <p14:tracePt t="13060" x="76200" y="4257675"/>
          <p14:tracePt t="13069" x="177800" y="4427538"/>
          <p14:tracePt t="13074" x="280988" y="4597400"/>
          <p14:tracePt t="13081" x="407988" y="4749800"/>
          <p14:tracePt t="13090" x="552450" y="4860925"/>
          <p14:tracePt t="13097" x="696913" y="4954588"/>
          <p14:tracePt t="13107" x="909638" y="5048250"/>
          <p14:tracePt t="13113" x="1155700" y="5141913"/>
          <p14:tracePt t="13123" x="1368425" y="5167313"/>
          <p14:tracePt t="13129" x="1589088" y="5200650"/>
          <p14:tracePt t="13137" x="1776413" y="5208588"/>
          <p14:tracePt t="13143" x="2005013" y="5208588"/>
          <p14:tracePt t="13154" x="2243138" y="5208588"/>
          <p14:tracePt t="13159" x="2489200" y="5175250"/>
          <p14:tracePt t="13170" x="2727325" y="5099050"/>
          <p14:tracePt t="13176" x="2922588" y="4987925"/>
          <p14:tracePt t="13183" x="3109913" y="4886325"/>
          <p14:tracePt t="13192" x="3262313" y="4775200"/>
          <p14:tracePt t="13200" x="3348038" y="4673600"/>
          <p14:tracePt t="13207" x="3424238" y="4521200"/>
          <p14:tracePt t="13214" x="3457575" y="4376738"/>
          <p14:tracePt t="13222" x="3457575" y="4232275"/>
          <p14:tracePt t="13229" x="3432175" y="4070350"/>
          <p14:tracePt t="13239" x="3355975" y="3935413"/>
          <p14:tracePt t="13246" x="3236913" y="3756025"/>
          <p14:tracePt t="13254" x="3135313" y="3636963"/>
          <p14:tracePt t="13261" x="3008313" y="3517900"/>
          <p14:tracePt t="13270" x="2828925" y="3398838"/>
          <p14:tracePt t="13278" x="2668588" y="3314700"/>
          <p14:tracePt t="13287" x="2549525" y="3254375"/>
          <p14:tracePt t="13292" x="2438400" y="3221038"/>
          <p14:tracePt t="13300" x="2344738" y="3203575"/>
          <p14:tracePt t="13308" x="2286000" y="3203575"/>
          <p14:tracePt t="13316" x="2243138" y="3203575"/>
          <p14:tracePt t="13324" x="2235200" y="3203575"/>
          <p14:tracePt t="13331" x="2225675" y="3203575"/>
          <p14:tracePt t="14060" x="2225675" y="3186113"/>
          <p14:tracePt t="14068" x="2243138" y="3170238"/>
          <p14:tracePt t="14075" x="2251075" y="3160713"/>
          <p14:tracePt t="14085" x="2260600" y="3152775"/>
          <p14:tracePt t="14149" x="2235200" y="3203575"/>
          <p14:tracePt t="14157" x="2200275" y="3279775"/>
          <p14:tracePt t="14167" x="2157413" y="3348038"/>
          <p14:tracePt t="14174" x="2132013" y="3433763"/>
          <p14:tracePt t="14181" x="2116138" y="3517900"/>
          <p14:tracePt t="14190" x="2090738" y="3611563"/>
          <p14:tracePt t="14195" x="2090738" y="3697288"/>
          <p14:tracePt t="14206" x="2124075" y="3798888"/>
          <p14:tracePt t="14211" x="2174875" y="3892550"/>
          <p14:tracePt t="14220" x="2243138" y="3976688"/>
          <p14:tracePt t="14227" x="2311400" y="4070350"/>
          <p14:tracePt t="14238" x="2405063" y="4164013"/>
          <p14:tracePt t="14243" x="2489200" y="4257675"/>
          <p14:tracePt t="14254" x="2582863" y="4341813"/>
          <p14:tracePt t="14259" x="2668588" y="4402138"/>
          <p14:tracePt t="14270" x="2760663" y="4419600"/>
          <p14:tracePt t="14275" x="2871788" y="4445000"/>
          <p14:tracePt t="14281" x="2998788" y="4445000"/>
          <p14:tracePt t="14290" x="3117850" y="4427538"/>
          <p14:tracePt t="14297" x="3244850" y="4402138"/>
          <p14:tracePt t="14307" x="3373438" y="4368800"/>
          <p14:tracePt t="14313" x="3517900" y="4316413"/>
          <p14:tracePt t="14322" x="3670300" y="4275138"/>
          <p14:tracePt t="14329" x="3865563" y="4164013"/>
          <p14:tracePt t="14339" x="4035425" y="4070350"/>
          <p14:tracePt t="14345" x="4154488" y="3994150"/>
          <p14:tracePt t="14354" x="4256088" y="3925888"/>
          <p14:tracePt t="14359" x="4316413" y="3857625"/>
          <p14:tracePt t="14370" x="4341813" y="3781425"/>
          <p14:tracePt t="14375" x="4359275" y="3713163"/>
          <p14:tracePt t="14386" x="4359275" y="3629025"/>
          <p14:tracePt t="14392" x="4332288" y="3560763"/>
          <p14:tracePt t="14399" x="4291013" y="3484563"/>
          <p14:tracePt t="14408" x="4230688" y="3424238"/>
          <p14:tracePt t="14415" x="4171950" y="3365500"/>
          <p14:tracePt t="14421" x="4086225" y="3314700"/>
          <p14:tracePt t="14429" x="4002088" y="3279775"/>
          <p14:tracePt t="14439" x="3916363" y="3254375"/>
          <p14:tracePt t="14445" x="3822700" y="3238500"/>
          <p14:tracePt t="14455" x="3738563" y="3221038"/>
          <p14:tracePt t="14461" x="3636963" y="3221038"/>
          <p14:tracePt t="14469" x="3500438" y="3228975"/>
          <p14:tracePt t="14477" x="3355975" y="3254375"/>
          <p14:tracePt t="14486" x="3211513" y="3289300"/>
          <p14:tracePt t="14493" x="3049588" y="3322638"/>
          <p14:tracePt t="14500" x="2846388" y="3382963"/>
          <p14:tracePt t="14508" x="2684463" y="3467100"/>
          <p14:tracePt t="14516" x="2524125" y="3543300"/>
          <p14:tracePt t="14525" x="2430463" y="3636963"/>
          <p14:tracePt t="14532" x="2352675" y="3730625"/>
          <p14:tracePt t="14541" x="2311400" y="3806825"/>
          <p14:tracePt t="14547" x="2293938" y="3892550"/>
          <p14:tracePt t="14557" x="2276475" y="3986213"/>
          <p14:tracePt t="14563" x="2276475" y="4070350"/>
          <p14:tracePt t="14570" x="2293938" y="4156075"/>
          <p14:tracePt t="14577" x="2327275" y="4249738"/>
          <p14:tracePt t="14587" x="2395538" y="4351338"/>
          <p14:tracePt t="14593" x="2489200" y="4486275"/>
          <p14:tracePt t="14605" x="2608263" y="4564063"/>
          <p14:tracePt t="14610" x="2778125" y="4640263"/>
          <p14:tracePt t="14620" x="3067050" y="4724400"/>
          <p14:tracePt t="14625" x="3398838" y="4775200"/>
          <p14:tracePt t="14636" x="3789363" y="4818063"/>
          <p14:tracePt t="14642" x="4146550" y="4852988"/>
          <p14:tracePt t="14647" x="4418013" y="4886325"/>
          <p14:tracePt t="14657" x="4656138" y="4894263"/>
          <p14:tracePt t="14664" x="4818063" y="4878388"/>
          <p14:tracePt t="14672" x="4962525" y="4843463"/>
          <p14:tracePt t="14679" x="5046663" y="4827588"/>
          <p14:tracePt t="14688" x="5114925" y="4802188"/>
          <p14:tracePt t="14695" x="5132388" y="4784725"/>
          <p14:tracePt t="14706" x="5148263" y="4767263"/>
          <p14:tracePt t="14711" x="5157788" y="4741863"/>
          <p14:tracePt t="14719" x="5157788" y="4708525"/>
          <p14:tracePt t="14726" x="5148263" y="4673600"/>
          <p14:tracePt t="14738" x="5122863" y="4614863"/>
          <p14:tracePt t="14741" x="5064125" y="4564063"/>
          <p14:tracePt t="14750" x="5003800" y="4521200"/>
          <p14:tracePt t="14758" x="4935538" y="4478338"/>
          <p14:tracePt t="14766" x="4859338" y="4445000"/>
          <p14:tracePt t="14773" x="4791075" y="4410075"/>
          <p14:tracePt t="14782" x="4699000" y="4384675"/>
          <p14:tracePt t="14788" x="4613275" y="4376738"/>
          <p14:tracePt t="14795" x="4529138" y="4376738"/>
          <p14:tracePt t="14806" x="4443413" y="4368800"/>
          <p14:tracePt t="14811" x="4359275" y="4368800"/>
          <p14:tracePt t="14820" x="4265613" y="4394200"/>
          <p14:tracePt t="14827" x="4197350" y="4394200"/>
          <p14:tracePt t="14837" x="4137025" y="4402138"/>
          <p14:tracePt t="14843" x="4078288" y="4419600"/>
          <p14:tracePt t="14855" x="4017963" y="4427538"/>
          <p14:tracePt t="14861" x="3992563" y="4427538"/>
          <p14:tracePt t="14866" x="3967163" y="4435475"/>
          <p14:tracePt t="14874" x="3959225" y="4435475"/>
          <p14:tracePt t="14882" x="3959225" y="4445000"/>
          <p14:tracePt t="18411" x="3908425" y="4445000"/>
          <p14:tracePt t="18420" x="3721100" y="4402138"/>
          <p14:tracePt t="18427" x="3508375" y="4376738"/>
          <p14:tracePt t="18435" x="3355975" y="4376738"/>
          <p14:tracePt t="18443" x="3236913" y="4368800"/>
          <p14:tracePt t="18454" x="3152775" y="4368800"/>
          <p14:tracePt t="18459" x="3092450" y="4368800"/>
          <p14:tracePt t="18470" x="3033713" y="4368800"/>
          <p14:tracePt t="18475" x="3008313" y="4368800"/>
          <p14:tracePt t="18482" x="2965450" y="4368800"/>
          <p14:tracePt t="18489" x="2905125" y="4376738"/>
          <p14:tracePt t="18497" x="2838450" y="4394200"/>
          <p14:tracePt t="18505" x="2752725" y="4419600"/>
          <p14:tracePt t="18513" x="2668588" y="4445000"/>
          <p14:tracePt t="18523" x="2574925" y="4460875"/>
          <p14:tracePt t="18529" x="2489200" y="4486275"/>
          <p14:tracePt t="18538" x="2405063" y="4521200"/>
          <p14:tracePt t="18545" x="2319338" y="4564063"/>
          <p14:tracePt t="18552" x="2243138" y="4614863"/>
          <p14:tracePt t="18559" x="2166938" y="4683125"/>
          <p14:tracePt t="18569" x="2090738" y="4749800"/>
          <p14:tracePt t="18575" x="2005013" y="4843463"/>
          <p14:tracePt t="18585" x="1911350" y="4929188"/>
          <p14:tracePt t="18591" x="1817688" y="5022850"/>
          <p14:tracePt t="18602" x="1741488" y="5116513"/>
          <p14:tracePt t="18608" x="1657350" y="5208588"/>
          <p14:tracePt t="18619" x="1589088" y="5302250"/>
          <p14:tracePt t="18626" x="1528763" y="5387975"/>
          <p14:tracePt t="18630" x="1487488" y="5507038"/>
          <p14:tracePt t="18639" x="1462088" y="5591175"/>
          <p14:tracePt t="18645" x="1452563" y="5668963"/>
          <p14:tracePt t="18654" x="1452563" y="5727700"/>
          <p14:tracePt t="18661" x="1477963" y="5788025"/>
          <p14:tracePt t="18672" x="1528763" y="5838825"/>
          <p14:tracePt t="18677" x="1579563" y="5872163"/>
          <p14:tracePt t="18687" x="1639888" y="5889625"/>
          <p14:tracePt t="18693" x="1698625" y="5915025"/>
          <p14:tracePt t="18701" x="1758950" y="5932488"/>
          <p14:tracePt t="18707" x="1817688" y="5948363"/>
          <p14:tracePt t="18718" x="1911350" y="5965825"/>
          <p14:tracePt t="18724" x="2005013" y="5973763"/>
          <p14:tracePt t="18732" x="2141538" y="5999163"/>
          <p14:tracePt t="18741" x="2276475" y="5999163"/>
          <p14:tracePt t="18748" x="2438400" y="5983288"/>
          <p14:tracePt t="18756" x="2651125" y="5957888"/>
          <p14:tracePt t="18764" x="2879725" y="5905500"/>
          <p14:tracePt t="18773" x="3074988" y="5864225"/>
          <p14:tracePt t="18777" x="3228975" y="5803900"/>
          <p14:tracePt t="18787" x="3381375" y="5753100"/>
          <p14:tracePt t="18794" x="3500438" y="5676900"/>
          <p14:tracePt t="18802" x="3586163" y="5600700"/>
          <p14:tracePt t="18809" x="3636963" y="5524500"/>
          <p14:tracePt t="18819" x="3662363" y="5446713"/>
          <p14:tracePt t="18826" x="3678238" y="5370513"/>
          <p14:tracePt t="18836" x="3703638" y="5286375"/>
          <p14:tracePt t="18841" x="3713163" y="5200650"/>
          <p14:tracePt t="18848" x="3713163" y="5099050"/>
          <p14:tracePt t="18855" x="3713163" y="5013325"/>
          <p14:tracePt t="18864" x="3695700" y="4929188"/>
          <p14:tracePt t="18872" x="3678238" y="4852988"/>
          <p14:tracePt t="18880" x="3652838" y="4775200"/>
          <p14:tracePt t="18890" x="3627438" y="4699000"/>
          <p14:tracePt t="18896" x="3594100" y="4640263"/>
          <p14:tracePt t="18905" x="3576638" y="4589463"/>
          <p14:tracePt t="18911" x="3559175" y="4554538"/>
          <p14:tracePt t="18922" x="3543300" y="4529138"/>
          <p14:tracePt t="18926" x="3533775" y="4503738"/>
          <p14:tracePt t="18937" x="3525838" y="4495800"/>
          <p14:tracePt t="18942" x="3525838" y="4460875"/>
          <p14:tracePt t="18953" x="3517900" y="4427538"/>
          <p14:tracePt t="18958" x="3517900" y="4402138"/>
          <p14:tracePt t="18968" x="3517900" y="4384675"/>
          <p14:tracePt t="18973" x="3508375" y="4359275"/>
          <p14:tracePt t="18984" x="3500438" y="4333875"/>
          <p14:tracePt t="18989" x="3482975" y="4308475"/>
          <p14:tracePt t="19002" x="3457575" y="4283075"/>
          <p14:tracePt t="19011" x="3424238" y="4257675"/>
          <p14:tracePt t="19022" x="3381375" y="4240213"/>
          <p14:tracePt t="19027" x="3338513" y="4214813"/>
          <p14:tracePt t="19036" x="3287713" y="4197350"/>
          <p14:tracePt t="19043" x="3228975" y="4181475"/>
          <p14:tracePt t="19051" x="3168650" y="4156075"/>
          <p14:tracePt t="19059" x="3109913" y="4138613"/>
          <p14:tracePt t="19070" x="3033713" y="4121150"/>
          <p14:tracePt t="19074" x="2947988" y="4121150"/>
          <p14:tracePt t="19081" x="2871788" y="4105275"/>
          <p14:tracePt t="19089" x="2795588" y="4095750"/>
          <p14:tracePt t="19097" x="2727325" y="4095750"/>
          <p14:tracePt t="19105" x="2659063" y="4095750"/>
          <p14:tracePt t="19112" x="2600325" y="4095750"/>
          <p14:tracePt t="19122" x="2540000" y="4095750"/>
          <p14:tracePt t="19129" x="2481263" y="4095750"/>
          <p14:tracePt t="19137" x="2420938" y="4095750"/>
          <p14:tracePt t="19144" x="2362200" y="4105275"/>
          <p14:tracePt t="19153" x="2301875" y="4121150"/>
          <p14:tracePt t="19159" x="2260600" y="4138613"/>
          <p14:tracePt t="19168" x="2235200" y="4156075"/>
          <p14:tracePt t="19175" x="2200275" y="4181475"/>
          <p14:tracePt t="19185" x="2182813" y="4197350"/>
          <p14:tracePt t="19191" x="2157413" y="4214813"/>
          <p14:tracePt t="19201" x="2141538" y="4240213"/>
          <p14:tracePt t="19207" x="2124075" y="4265613"/>
          <p14:tracePt t="19217" x="2106613" y="4300538"/>
          <p14:tracePt t="19222" x="2098675" y="4325938"/>
          <p14:tracePt t="19229" x="2090738" y="4368800"/>
          <p14:tracePt t="19238" x="2090738" y="4427538"/>
          <p14:tracePt t="19245" x="2090738" y="4470400"/>
          <p14:tracePt t="19255" x="2106613" y="4529138"/>
          <p14:tracePt t="19261" x="2141538" y="4589463"/>
          <p14:tracePt t="19271" x="2166938" y="4657725"/>
          <p14:tracePt t="19277" x="2225675" y="4716463"/>
          <p14:tracePt t="19288" x="2276475" y="4784725"/>
          <p14:tracePt t="19293" x="2344738" y="4860925"/>
          <p14:tracePt t="19301" x="2420938" y="4929188"/>
          <p14:tracePt t="19307" x="2506663" y="4997450"/>
          <p14:tracePt t="19318" x="2582863" y="5056188"/>
          <p14:tracePt t="19324" x="2641600" y="5091113"/>
          <p14:tracePt t="19335" x="2701925" y="5106988"/>
          <p14:tracePt t="19340" x="2760663" y="5124450"/>
          <p14:tracePt t="19347" x="2820988" y="5141913"/>
          <p14:tracePt t="19356" x="2871788" y="5141913"/>
          <p14:tracePt t="19363" x="2889250" y="5141913"/>
          <p14:tracePt t="19372" x="2905125" y="5141913"/>
          <p14:tracePt t="19378" x="2922588" y="5132388"/>
          <p14:tracePt t="19385" x="2940050" y="5116513"/>
          <p14:tracePt t="19393" x="2947988" y="5099050"/>
          <p14:tracePt t="19401" x="2955925" y="5091113"/>
          <p14:tracePt t="19409" x="2965450" y="5073650"/>
          <p14:tracePt t="19419" x="2973388" y="5056188"/>
          <p14:tracePt t="19426" x="2973388" y="5048250"/>
          <p14:tracePt t="19436" x="2973388" y="5030788"/>
          <p14:tracePt t="19441" x="2973388" y="5013325"/>
          <p14:tracePt t="19448" x="2973388" y="5005388"/>
          <p14:tracePt t="19456" x="2973388" y="4987925"/>
          <p14:tracePt t="19463" x="2973388" y="4972050"/>
          <p14:tracePt t="19472" x="2965450" y="4962525"/>
          <p14:tracePt t="19479" x="2965450" y="4946650"/>
          <p14:tracePt t="19488" x="2965450" y="4937125"/>
          <p14:tracePt t="19787" x="2973388" y="4937125"/>
          <p14:tracePt t="19795" x="2982913" y="4946650"/>
          <p14:tracePt t="19804" x="2990850" y="4946650"/>
          <p14:tracePt t="19811" x="2998788" y="4954588"/>
          <p14:tracePt t="19882" x="3008313" y="4954588"/>
          <p14:tracePt t="19891" x="3024188" y="4946650"/>
          <p14:tracePt t="19897" x="3041650" y="4929188"/>
          <p14:tracePt t="19903" x="3049588" y="4911725"/>
          <p14:tracePt t="19911" x="3074988" y="4894263"/>
          <p14:tracePt t="19922" x="3109913" y="4868863"/>
          <p14:tracePt t="19927" x="3160713" y="4827588"/>
          <p14:tracePt t="19939" x="3219450" y="4775200"/>
          <p14:tracePt t="19943" x="3279775" y="4708525"/>
          <p14:tracePt t="19953" x="3348038" y="4648200"/>
          <p14:tracePt t="19959" x="3406775" y="4564063"/>
          <p14:tracePt t="19968" x="3457575" y="4478338"/>
          <p14:tracePt t="19974" x="3492500" y="4384675"/>
          <p14:tracePt t="19983" x="3517900" y="4300538"/>
          <p14:tracePt t="19989" x="3533775" y="4224338"/>
          <p14:tracePt t="19997" x="3559175" y="4146550"/>
          <p14:tracePt t="20006" x="3568700" y="4079875"/>
          <p14:tracePt t="20013" x="3576638" y="4019550"/>
          <p14:tracePt t="20023" x="3576638" y="3960813"/>
          <p14:tracePt t="20029" x="3576638" y="3900488"/>
          <p14:tracePt t="20038" x="3576638" y="3841750"/>
          <p14:tracePt t="20043" x="3559175" y="3790950"/>
          <p14:tracePt t="20054" x="3543300" y="3756025"/>
          <p14:tracePt t="20059" x="3517900" y="3730625"/>
          <p14:tracePt t="20068" x="3482975" y="3713163"/>
          <p14:tracePt t="20075" x="3432175" y="3697288"/>
          <p14:tracePt t="20084" x="3373438" y="3679825"/>
          <p14:tracePt t="20091" x="3313113" y="3654425"/>
          <p14:tracePt t="20101" x="3228975" y="3646488"/>
          <p14:tracePt t="20107" x="3135313" y="3636963"/>
          <p14:tracePt t="20117" x="3041650" y="3636963"/>
          <p14:tracePt t="20124" x="2940050" y="3619500"/>
          <p14:tracePt t="20130" x="2838450" y="3611563"/>
          <p14:tracePt t="20139" x="2752725" y="3611563"/>
          <p14:tracePt t="20145" x="2668588" y="3629025"/>
          <p14:tracePt t="20154" x="2574925" y="3646488"/>
          <p14:tracePt t="20161" x="2514600" y="3671888"/>
          <p14:tracePt t="20170" x="2463800" y="3687763"/>
          <p14:tracePt t="20176" x="2430463" y="3722688"/>
          <p14:tracePt t="20187" x="2395538" y="3773488"/>
          <p14:tracePt t="20190" x="2379663" y="3824288"/>
          <p14:tracePt t="20201" x="2362200" y="3883025"/>
          <p14:tracePt t="20207" x="2336800" y="3943350"/>
          <p14:tracePt t="20218" x="2327275" y="4019550"/>
          <p14:tracePt t="20223" x="2327275" y="4087813"/>
          <p14:tracePt t="20234" x="2327275" y="4164013"/>
          <p14:tracePt t="20239" x="2352675" y="4224338"/>
          <p14:tracePt t="20248" x="2370138" y="4283075"/>
          <p14:tracePt t="20256" x="2395538" y="4351338"/>
          <p14:tracePt t="20263" x="2405063" y="4368800"/>
          <p14:tracePt t="20271" x="2430463" y="4394200"/>
          <p14:tracePt t="20277" x="2455863" y="4410075"/>
          <p14:tracePt t="20286" x="2489200" y="4435475"/>
          <p14:tracePt t="20293" x="2540000" y="4460875"/>
          <p14:tracePt t="20301" x="2574925" y="4478338"/>
          <p14:tracePt t="20309" x="2600325" y="4486275"/>
          <p14:tracePt t="20318" x="2616200" y="4503738"/>
          <p14:tracePt t="20325" x="2625725" y="4513263"/>
          <p14:tracePt t="20335" x="2633663" y="4513263"/>
          <p14:tracePt t="22803" x="2633663" y="4521200"/>
          <p14:tracePt t="22819" x="2633663" y="4529138"/>
          <p14:tracePt t="22825" x="2633663" y="4538663"/>
          <p14:tracePt t="22834" x="2633663" y="4546600"/>
          <p14:tracePt t="22850" x="2625725" y="4554538"/>
          <p14:tracePt t="22861" x="2616200" y="4564063"/>
          <p14:tracePt t="23051" x="2752725" y="4579938"/>
          <p14:tracePt t="23059" x="2990850" y="4554538"/>
          <p14:tracePt t="23069" x="3270250" y="4503738"/>
          <p14:tracePt t="23075" x="3662363" y="4333875"/>
          <p14:tracePt t="23083" x="4070350" y="4171950"/>
          <p14:tracePt t="23091" x="4418013" y="3943350"/>
          <p14:tracePt t="23101" x="4791075" y="3687763"/>
          <p14:tracePt t="23107" x="5140325" y="3433763"/>
          <p14:tracePt t="23120" x="5446713" y="3152775"/>
          <p14:tracePt t="23124" x="5735638" y="2820988"/>
          <p14:tracePt t="23130" x="5964238" y="2473325"/>
          <p14:tracePt t="23137" x="6151563" y="2166938"/>
          <p14:tracePt t="23145" x="6253163" y="1971675"/>
          <p14:tracePt t="23153" x="6372225" y="1700213"/>
          <p14:tracePt t="23161" x="6448425" y="1462088"/>
          <p14:tracePt t="23170" x="6473825" y="1317625"/>
          <p14:tracePt t="23178" x="6491288" y="1206500"/>
          <p14:tracePt t="23187" x="6491288" y="1104900"/>
          <p14:tracePt t="23193" x="6473825" y="1019175"/>
          <p14:tracePt t="23202" x="6440488" y="942975"/>
          <p14:tracePt t="23208" x="6389688" y="874713"/>
          <p14:tracePt t="23218" x="6321425" y="823913"/>
          <p14:tracePt t="23223" x="6261100" y="798513"/>
          <p14:tracePt t="23234" x="6210300" y="781050"/>
          <p14:tracePt t="23239" x="6151563" y="781050"/>
          <p14:tracePt t="23249" x="6134100" y="781050"/>
          <p14:tracePt t="23255" x="6100763" y="790575"/>
          <p14:tracePt t="23266" x="6075363" y="808038"/>
          <p14:tracePt t="23271" x="6040438" y="841375"/>
          <p14:tracePt t="23279" x="6015038" y="874713"/>
          <p14:tracePt t="23287" x="5972175" y="942975"/>
          <p14:tracePt t="23293" x="5938838" y="1003300"/>
          <p14:tracePt t="23302" x="5905500" y="1069975"/>
          <p14:tracePt t="23310" x="5888038" y="1130300"/>
          <p14:tracePt t="23319" x="5862638" y="1189038"/>
          <p14:tracePt t="23325" x="5862638" y="1231900"/>
          <p14:tracePt t="23335" x="5862638" y="1292225"/>
          <p14:tracePt t="23341" x="5888038" y="1343025"/>
          <p14:tracePt t="23351" x="5956300" y="1393825"/>
          <p14:tracePt t="23355" x="6032500" y="1444625"/>
          <p14:tracePt t="23366" x="6116638" y="1462088"/>
          <p14:tracePt t="23371" x="6219825" y="1487488"/>
          <p14:tracePt t="23381" x="6321425" y="1487488"/>
          <p14:tracePt t="23389" x="6405563" y="1470025"/>
          <p14:tracePt t="23395" x="6491288" y="1452563"/>
          <p14:tracePt t="23404" x="6584950" y="1393825"/>
          <p14:tracePt t="23412" x="6653213" y="1325563"/>
          <p14:tracePt t="23421" x="6719888" y="1257300"/>
          <p14:tracePt t="23427" x="6762750" y="1198563"/>
          <p14:tracePt t="23437" x="6788150" y="1130300"/>
          <p14:tracePt t="23441" x="6813550" y="1069975"/>
          <p14:tracePt t="23450" x="6813550" y="1028700"/>
          <p14:tracePt t="23456" x="6813550" y="1003300"/>
          <p14:tracePt t="23467" x="6805613" y="985838"/>
          <p14:tracePt t="23473" x="6788150" y="968375"/>
          <p14:tracePt t="23485" x="6762750" y="952500"/>
          <p14:tracePt t="23489" x="6745288" y="952500"/>
          <p14:tracePt t="23500" x="6711950" y="952500"/>
          <p14:tracePt t="23505" x="6678613" y="952500"/>
          <p14:tracePt t="23511" x="6626225" y="968375"/>
          <p14:tracePt t="23519" x="6592888" y="985838"/>
          <p14:tracePt t="23526" x="6542088" y="1019175"/>
          <p14:tracePt t="23537" x="6516688" y="1054100"/>
          <p14:tracePt t="23543" x="6465888" y="1104900"/>
          <p14:tracePt t="23551" x="6423025" y="1155700"/>
          <p14:tracePt t="23559" x="6397625" y="1206500"/>
          <p14:tracePt t="23568" x="6354763" y="1257300"/>
          <p14:tracePt t="23575" x="6321425" y="1317625"/>
          <p14:tracePt t="23584" x="6303963" y="1385888"/>
          <p14:tracePt t="23589" x="6278563" y="1444625"/>
          <p14:tracePt t="23600" x="6261100" y="1520825"/>
          <p14:tracePt t="23606" x="6253163" y="1581150"/>
          <p14:tracePt t="23616" x="6235700" y="1649413"/>
          <p14:tracePt t="23623" x="6235700" y="1733550"/>
          <p14:tracePt t="23630" x="6253163" y="1809750"/>
          <p14:tracePt t="23638" x="6286500" y="1885950"/>
          <p14:tracePt t="23645" x="6338888" y="1979613"/>
          <p14:tracePt t="23652" x="6405563" y="2055813"/>
          <p14:tracePt t="23659" x="6491288" y="2124075"/>
          <p14:tracePt t="23669" x="6567488" y="2184400"/>
          <p14:tracePt t="23675" x="6661150" y="2235200"/>
          <p14:tracePt t="23685" x="6745288" y="2268538"/>
          <p14:tracePt t="23691" x="6838950" y="2293938"/>
          <p14:tracePt t="23701" x="6924675" y="2303463"/>
          <p14:tracePt t="23707" x="7008813" y="2303463"/>
          <p14:tracePt t="23717" x="7094538" y="2286000"/>
          <p14:tracePt t="23723" x="7162800" y="2260600"/>
          <p14:tracePt t="23729" x="7221538" y="2217738"/>
          <p14:tracePt t="23738" x="7289800" y="2174875"/>
          <p14:tracePt t="23745" x="7340600" y="2108200"/>
          <p14:tracePt t="23754" x="7383463" y="2014538"/>
          <p14:tracePt t="23762" x="7408863" y="1885950"/>
          <p14:tracePt t="23770" x="7434263" y="1708150"/>
          <p14:tracePt t="23777" x="7434263" y="1504950"/>
          <p14:tracePt t="23787" x="7451725" y="1292225"/>
          <p14:tracePt t="23794" x="7442200" y="1112838"/>
          <p14:tracePt t="23801" x="7416800" y="917575"/>
          <p14:tracePt t="23807" x="7391400" y="790575"/>
          <p14:tracePt t="23817" x="7358063" y="704850"/>
          <p14:tracePt t="23823" x="7315200" y="628650"/>
          <p14:tracePt t="23834" x="7246938" y="560388"/>
          <p14:tracePt t="23840" x="7188200" y="519113"/>
          <p14:tracePt t="23850" x="7094538" y="484188"/>
          <p14:tracePt t="23856" x="6983413" y="458788"/>
          <p14:tracePt t="23866" x="6856413" y="458788"/>
          <p14:tracePt t="23872" x="6678613" y="466725"/>
          <p14:tracePt t="23877" x="6430963" y="509588"/>
          <p14:tracePt t="23887" x="6075363" y="620713"/>
          <p14:tracePt t="23893" x="5641975" y="781050"/>
          <p14:tracePt t="23902" x="5191125" y="1003300"/>
          <p14:tracePt t="23909" x="4740275" y="1249363"/>
          <p14:tracePt t="23919" x="4316413" y="1495425"/>
          <p14:tracePt t="23925" x="3933825" y="1819275"/>
          <p14:tracePt t="23933" x="3619500" y="2149475"/>
          <p14:tracePt t="23941" x="3414713" y="2371725"/>
          <p14:tracePt t="23950" x="3254375" y="2600325"/>
          <p14:tracePt t="23968" x="3049588" y="2965450"/>
          <p14:tracePt t="23973" x="3016250" y="3094038"/>
          <p14:tracePt t="23980" x="3016250" y="3211513"/>
          <p14:tracePt t="23988" x="3059113" y="3297238"/>
          <p14:tracePt t="23995" x="3127375" y="3365500"/>
          <p14:tracePt t="24004" x="3194050" y="3408363"/>
          <p14:tracePt t="24011" x="3279775" y="3441700"/>
          <p14:tracePt t="24021" x="3338513" y="3459163"/>
          <p14:tracePt t="24025" x="3398838" y="3475038"/>
          <p14:tracePt t="24036" x="3449638" y="3484563"/>
          <p14:tracePt t="24041" x="3467100" y="3484563"/>
          <p14:tracePt t="24049" x="3482975" y="3484563"/>
          <p14:tracePt t="24541" x="3482975" y="3492500"/>
          <p14:tracePt t="24548" x="3492500" y="3560763"/>
          <p14:tracePt t="24557" x="3525838" y="3687763"/>
          <p14:tracePt t="24565" x="3594100" y="3824288"/>
          <p14:tracePt t="24572" x="3670300" y="3943350"/>
          <p14:tracePt t="24582" x="3746500" y="4095750"/>
          <p14:tracePt t="24588" x="3822700" y="4265613"/>
          <p14:tracePt t="24595" x="3925888" y="4427538"/>
          <p14:tracePt t="24604" x="4027488" y="4622800"/>
          <p14:tracePt t="24610" x="4162425" y="4802188"/>
          <p14:tracePt t="24621" x="4298950" y="4987925"/>
          <p14:tracePt t="24627" x="4494213" y="5175250"/>
          <p14:tracePt t="24633" x="4689475" y="5395913"/>
          <p14:tracePt t="24641" x="4884738" y="5591175"/>
          <p14:tracePt t="24650" x="5106988" y="5788025"/>
          <p14:tracePt t="24658" x="5368925" y="5983288"/>
          <p14:tracePt t="24666" x="5538788" y="6102350"/>
          <p14:tracePt t="24673" x="5708650" y="6194425"/>
          <p14:tracePt t="24683" x="5870575" y="6280150"/>
          <p14:tracePt t="24689" x="6015038" y="6313488"/>
          <p14:tracePt t="24699" x="6159500" y="6323013"/>
          <p14:tracePt t="24704" x="6296025" y="6323013"/>
          <p14:tracePt t="24712" x="6465888" y="6272213"/>
          <p14:tracePt t="24721" x="6626225" y="6186488"/>
          <p14:tracePt t="24727" x="6813550" y="6102350"/>
          <p14:tracePt t="24737" x="7094538" y="5965825"/>
          <p14:tracePt t="24743" x="7348538" y="5829300"/>
          <p14:tracePt t="24752" x="7637463" y="5634038"/>
          <p14:tracePt t="24759" x="7910513" y="5395913"/>
          <p14:tracePt t="24769" x="8174038" y="5073650"/>
          <p14:tracePt t="24776" x="8402638" y="4724400"/>
          <p14:tracePt t="24784" x="8623300" y="4359275"/>
          <p14:tracePt t="24789" x="8793163" y="3943350"/>
          <p14:tracePt t="24800" x="8912225" y="3509963"/>
          <p14:tracePt t="24805" x="8988425" y="3144838"/>
          <p14:tracePt t="24817" x="8980488" y="2820988"/>
          <p14:tracePt t="24821" x="8869363" y="2447925"/>
          <p14:tracePt t="24832" x="8742363" y="2116138"/>
          <p14:tracePt t="24839" x="8623300" y="1844675"/>
          <p14:tracePt t="24846" x="8504238" y="1674813"/>
          <p14:tracePt t="24854" x="8410575" y="1563688"/>
          <p14:tracePt t="24859" x="8250238" y="1470025"/>
          <p14:tracePt t="24868" x="8045450" y="1393825"/>
          <p14:tracePt t="24876" x="7781925" y="1317625"/>
          <p14:tracePt t="24887" x="7510463" y="1282700"/>
          <p14:tracePt t="24893" x="7239000" y="1266825"/>
          <p14:tracePt t="24901" x="7034213" y="1266825"/>
          <p14:tracePt t="24907" x="6848475" y="1282700"/>
          <p14:tracePt t="24917" x="6711950" y="1325563"/>
          <p14:tracePt t="24923" x="6635750" y="1368425"/>
          <p14:tracePt t="24932" x="6575425" y="1411288"/>
          <p14:tracePt t="24938" x="6550025" y="1427163"/>
          <p14:tracePt t="24946" x="6534150" y="1436688"/>
          <p14:tracePt t="25281" x="6524625" y="1436688"/>
          <p14:tracePt t="25289" x="6465888" y="1452563"/>
          <p14:tracePt t="25298" x="6380163" y="1470025"/>
          <p14:tracePt t="25304" x="6245225" y="1512888"/>
          <p14:tracePt t="25311" x="6091238" y="1589088"/>
          <p14:tracePt t="25320" x="5913438" y="1741488"/>
          <p14:tracePt t="25327" x="5649913" y="2047875"/>
          <p14:tracePt t="25337" x="5480050" y="2405063"/>
          <p14:tracePt t="25343" x="5360988" y="2813050"/>
          <p14:tracePt t="25352" x="5343525" y="3221038"/>
          <p14:tracePt t="25359" x="5310188" y="3543300"/>
          <p14:tracePt t="25368" x="5310188" y="3806825"/>
          <p14:tracePt t="25373" x="5310188" y="4070350"/>
          <p14:tracePt t="25383" x="5343525" y="4316413"/>
          <p14:tracePt t="25389" x="5446713" y="4589463"/>
          <p14:tracePt t="25400" x="5599113" y="4843463"/>
          <p14:tracePt t="25405" x="5819775" y="5141913"/>
          <p14:tracePt t="25416" x="6126163" y="5421313"/>
          <p14:tracePt t="25421" x="6338888" y="5626100"/>
          <p14:tracePt t="25432" x="6524625" y="5761038"/>
          <p14:tracePt t="25437" x="6737350" y="5872163"/>
          <p14:tracePt t="25446" x="6942138" y="5915025"/>
          <p14:tracePt t="25453" x="7145338" y="5922963"/>
          <p14:tracePt t="25459" x="7391400" y="5940425"/>
          <p14:tracePt t="25468" x="7629525" y="5932488"/>
          <p14:tracePt t="25475" x="7926388" y="5915025"/>
          <p14:tracePt t="25485" x="8189913" y="5897563"/>
          <p14:tracePt t="25491" x="8488363" y="5864225"/>
          <p14:tracePt t="25500" x="8759825" y="5770563"/>
          <p14:tracePt t="25507" x="8947150" y="5676900"/>
          <p14:tracePt t="25517" x="9074150" y="5583238"/>
          <p14:tracePt t="25523" x="9167813" y="5489575"/>
          <p14:tracePt t="25532" x="9251950" y="5380038"/>
          <p14:tracePt t="25537" x="9286875" y="5218113"/>
          <p14:tracePt t="25546" x="9294813" y="5073650"/>
          <p14:tracePt t="25555" x="9294813" y="4946650"/>
          <p14:tracePt t="25561" x="9236075" y="4818063"/>
          <p14:tracePt t="25571" x="9158288" y="4683125"/>
          <p14:tracePt t="25577" x="9082088" y="4564063"/>
          <p14:tracePt t="25586" x="8972550" y="4452938"/>
          <p14:tracePt t="25593" x="8853488" y="4368800"/>
          <p14:tracePt t="25602" x="8734425" y="4308475"/>
          <p14:tracePt t="25607" x="8648700" y="4291013"/>
          <p14:tracePt t="25615" x="8572500" y="4265613"/>
          <p14:tracePt t="25623" x="8555038" y="4265613"/>
          <p14:tracePt t="26367" x="8564563" y="4257675"/>
          <p14:tracePt t="26376" x="8699500" y="4164013"/>
          <p14:tracePt t="26385" x="8929688" y="4037013"/>
          <p14:tracePt t="26391" x="9175750" y="3908425"/>
          <p14:tracePt t="26399" x="9388475" y="3832225"/>
          <p14:tracePt t="26407" x="9464675" y="3806825"/>
          <p14:tracePt t="26415" x="9472613" y="3806825"/>
          <p14:tracePt t="26421" x="9482138" y="3798888"/>
          <p14:tracePt t="26433" x="9482138" y="3763963"/>
          <p14:tracePt t="26437" x="9472613" y="3697288"/>
          <p14:tracePt t="26449" x="9421813" y="3619500"/>
          <p14:tracePt t="26453" x="9337675" y="3502025"/>
          <p14:tracePt t="26461" x="9244013" y="3390900"/>
          <p14:tracePt t="26471" x="9124950" y="3263900"/>
          <p14:tracePt t="26477" x="9031288" y="3170238"/>
          <p14:tracePt t="26487" x="8937625" y="3094038"/>
          <p14:tracePt t="26493" x="8853488" y="3041650"/>
          <p14:tracePt t="26499" x="8759825" y="3025775"/>
          <p14:tracePt t="26508" x="8632825" y="3025775"/>
          <p14:tracePt t="26516" x="8453438" y="3041650"/>
          <p14:tracePt t="26523" x="8174038" y="3109913"/>
          <p14:tracePt t="26533" x="7740650" y="3228975"/>
          <p14:tracePt t="26539" x="7272338" y="3408363"/>
          <p14:tracePt t="26550" x="6762750" y="3662363"/>
          <p14:tracePt t="26555" x="6142038" y="3994150"/>
          <p14:tracePt t="26566" x="5513388" y="4376738"/>
          <p14:tracePt t="26571" x="4818063" y="4716463"/>
          <p14:tracePt t="26578" x="4162425" y="5056188"/>
          <p14:tracePt t="26586" x="3652838" y="5327650"/>
          <p14:tracePt t="26593" x="3270250" y="5651500"/>
          <p14:tracePt t="26602" x="2922588" y="6042025"/>
          <p14:tracePt t="26609" x="2625725" y="6391275"/>
          <p14:tracePt t="26618" x="2446338" y="6705600"/>
          <p14:tracePt t="26767" x="6567488" y="6526213"/>
          <p14:tracePt t="26774" x="6729413" y="6092825"/>
          <p14:tracePt t="26782" x="6848475" y="5659438"/>
          <p14:tracePt t="26789" x="6907213" y="5208588"/>
          <p14:tracePt t="26796" x="6907213" y="4784725"/>
          <p14:tracePt t="26803" x="6889750" y="4316413"/>
          <p14:tracePt t="26811" x="6770688" y="3832225"/>
          <p14:tracePt t="26819" x="6678613" y="3398838"/>
          <p14:tracePt t="26827" x="6567488" y="3051175"/>
          <p14:tracePt t="26835" x="6456363" y="2736850"/>
          <p14:tracePt t="26844" x="6311900" y="2430463"/>
          <p14:tracePt t="26852" x="6184900" y="2200275"/>
          <p14:tracePt t="26859" x="6057900" y="2047875"/>
          <p14:tracePt t="26868" x="5964238" y="1954213"/>
          <p14:tracePt t="26873" x="5870575" y="1885950"/>
          <p14:tracePt t="26885" x="5776913" y="1860550"/>
          <p14:tracePt t="26889" x="5657850" y="1852613"/>
          <p14:tracePt t="26899" x="5573713" y="1852613"/>
          <p14:tracePt t="26905" x="5480050" y="1885950"/>
          <p14:tracePt t="26916" x="5394325" y="1946275"/>
          <p14:tracePt t="26921" x="5302250" y="2030413"/>
          <p14:tracePt t="26933" x="5216525" y="2133600"/>
          <p14:tracePt t="26937" x="5097463" y="2293938"/>
          <p14:tracePt t="26943" x="4945063" y="2481263"/>
          <p14:tracePt t="26953" x="4775200" y="2711450"/>
          <p14:tracePt t="26959" x="4638675" y="2990850"/>
          <p14:tracePt t="26968" x="4537075" y="3263900"/>
          <p14:tracePt t="26976" x="4468813" y="3492500"/>
          <p14:tracePt t="26985" x="4410075" y="3748088"/>
          <p14:tracePt t="26991" x="4375150" y="3994150"/>
          <p14:tracePt t="26999" x="4367213" y="4171950"/>
          <p14:tracePt t="27007" x="4384675" y="4316413"/>
          <p14:tracePt t="27015" x="4435475" y="4435475"/>
          <p14:tracePt t="27021" x="4545013" y="4529138"/>
          <p14:tracePt t="27032" x="4681538" y="4622800"/>
          <p14:tracePt t="27037" x="4868863" y="4691063"/>
          <p14:tracePt t="27048" x="5029200" y="4716463"/>
          <p14:tracePt t="27055" x="5183188" y="4716463"/>
          <p14:tracePt t="27062" x="5360988" y="4708525"/>
          <p14:tracePt t="27070" x="5581650" y="4665663"/>
          <p14:tracePt t="27077" x="5768975" y="4597400"/>
          <p14:tracePt t="27085" x="5930900" y="4513263"/>
          <p14:tracePt t="27091" x="6116638" y="4427538"/>
          <p14:tracePt t="27100" x="6311900" y="4325938"/>
          <p14:tracePt t="27107" x="6440488" y="4206875"/>
          <p14:tracePt t="27115" x="6559550" y="4070350"/>
          <p14:tracePt t="27123" x="6626225" y="3917950"/>
          <p14:tracePt t="27132" x="6653213" y="3773488"/>
          <p14:tracePt t="27139" x="6661150" y="3594100"/>
          <p14:tracePt t="27150" x="6661150" y="3416300"/>
          <p14:tracePt t="27155" x="6626225" y="3195638"/>
          <p14:tracePt t="27165" x="6584950" y="3000375"/>
          <p14:tracePt t="27170" x="6534150" y="2820988"/>
          <p14:tracePt t="27179" x="6440488" y="2608263"/>
          <p14:tracePt t="27186" x="6338888" y="2481263"/>
          <p14:tracePt t="27193" x="6245225" y="2387600"/>
          <p14:tracePt t="27203" x="6142038" y="2311400"/>
          <p14:tracePt t="27209" x="6024563" y="2252663"/>
          <p14:tracePt t="27218" x="5880100" y="2227263"/>
          <p14:tracePt t="27225" x="5743575" y="2227263"/>
          <p14:tracePt t="27235" x="5538788" y="2243138"/>
          <p14:tracePt t="27239" x="5318125" y="2268538"/>
          <p14:tracePt t="27254" x="4884738" y="2473325"/>
          <p14:tracePt t="27265" x="4714875" y="2592388"/>
          <p14:tracePt t="27271" x="4537075" y="2701925"/>
          <p14:tracePt t="27281" x="4392613" y="2813050"/>
          <p14:tracePt t="27287" x="4281488" y="2922588"/>
          <p14:tracePt t="27298" x="4179888" y="3041650"/>
          <p14:tracePt t="27302" x="4095750" y="3186113"/>
          <p14:tracePt t="27311" x="4052888" y="3330575"/>
          <p14:tracePt t="27317" x="4017963" y="3475038"/>
          <p14:tracePt t="27325" x="3992563" y="3636963"/>
          <p14:tracePt t="27334" x="3984625" y="3773488"/>
          <p14:tracePt t="27341" x="3984625" y="3917950"/>
          <p14:tracePt t="27352" x="4035425" y="4019550"/>
          <p14:tracePt t="27357" x="4103688" y="4130675"/>
          <p14:tracePt t="27365" x="4179888" y="4214813"/>
          <p14:tracePt t="27373" x="4291013" y="4291013"/>
          <p14:tracePt t="27382" x="4418013" y="4351338"/>
          <p14:tracePt t="27387" x="4537075" y="4368800"/>
          <p14:tracePt t="27398" x="4621213" y="4394200"/>
          <p14:tracePt t="27404" x="4706938" y="4394200"/>
          <p14:tracePt t="27411" x="4783138" y="4394200"/>
          <p14:tracePt t="27420" x="4843463" y="4368800"/>
          <p14:tracePt t="27427" x="4894263" y="4351338"/>
          <p14:tracePt t="27436" x="4910138" y="4333875"/>
          <p14:tracePt t="27443" x="4919663" y="4325938"/>
          <p14:tracePt t="27453" x="4935538" y="4308475"/>
          <p14:tracePt t="27459" x="4945063" y="4291013"/>
          <p14:tracePt t="27466" x="4945063" y="4283075"/>
          <p14:tracePt t="27473" x="4945063" y="4265613"/>
          <p14:tracePt t="29605" x="4953000" y="4265613"/>
          <p14:tracePt t="29614" x="4995863" y="4265613"/>
          <p14:tracePt t="29622" x="5072063" y="4275138"/>
          <p14:tracePt t="29631" x="5173663" y="4283075"/>
          <p14:tracePt t="29638" x="5284788" y="4283075"/>
          <p14:tracePt t="29647" x="5394325" y="4283075"/>
          <p14:tracePt t="29651" x="5522913" y="4283075"/>
          <p14:tracePt t="29660" x="5675313" y="4283075"/>
          <p14:tracePt t="29668" x="5811838" y="4257675"/>
          <p14:tracePt t="29675" x="5946775" y="4232275"/>
          <p14:tracePt t="29685" x="6065838" y="4214813"/>
          <p14:tracePt t="29691" x="6167438" y="4189413"/>
          <p14:tracePt t="29701" x="6286500" y="4121150"/>
          <p14:tracePt t="29707" x="6389688" y="4062413"/>
          <p14:tracePt t="29715" x="6483350" y="3994150"/>
          <p14:tracePt t="29721" x="6584950" y="3908425"/>
          <p14:tracePt t="29731" x="6686550" y="3798888"/>
          <p14:tracePt t="29738" x="6780213" y="3679825"/>
          <p14:tracePt t="29748" x="6881813" y="3552825"/>
          <p14:tracePt t="29754" x="7008813" y="3330575"/>
          <p14:tracePt t="29763" x="7112000" y="3160713"/>
          <p14:tracePt t="29769" x="7188200" y="3000375"/>
          <p14:tracePt t="29778" x="7256463" y="2838450"/>
          <p14:tracePt t="29786" x="7281863" y="2736850"/>
          <p14:tracePt t="29793" x="7297738" y="2633663"/>
          <p14:tracePt t="29801" x="7297738" y="2549525"/>
          <p14:tracePt t="29807" x="7297738" y="2481263"/>
          <p14:tracePt t="29817" x="7281863" y="2422525"/>
          <p14:tracePt t="29823" x="7256463" y="2371725"/>
          <p14:tracePt t="29831" x="7239000" y="2336800"/>
          <p14:tracePt t="29839" x="7229475" y="2319338"/>
          <p14:tracePt t="29847" x="7213600" y="2311400"/>
          <p14:tracePt t="29865" x="7213600" y="2303463"/>
          <p14:tracePt t="30108" x="7204075" y="2293938"/>
          <p14:tracePt t="30117" x="7145338" y="2209800"/>
          <p14:tracePt t="30124" x="7077075" y="2108200"/>
          <p14:tracePt t="30134" x="7000875" y="1971675"/>
          <p14:tracePt t="30140" x="6915150" y="1809750"/>
          <p14:tracePt t="30148" x="6838950" y="1649413"/>
          <p14:tracePt t="30155" x="6762750" y="1504950"/>
          <p14:tracePt t="30166" x="6694488" y="1393825"/>
          <p14:tracePt t="30171" x="6643688" y="1300163"/>
          <p14:tracePt t="30178" x="6610350" y="1206500"/>
          <p14:tracePt t="30187" x="6592888" y="1147763"/>
          <p14:tracePt t="30194" x="6575425" y="1104900"/>
          <p14:tracePt t="30202" x="6575425" y="1054100"/>
          <p14:tracePt t="30210" x="6567488" y="1036638"/>
          <p14:tracePt t="30219" x="6567488" y="1019175"/>
          <p14:tracePt t="30225" x="6567488" y="1003300"/>
          <p14:tracePt t="30313" x="6610350" y="993775"/>
          <p14:tracePt t="30321" x="6704013" y="968375"/>
          <p14:tracePt t="30330" x="6831013" y="942975"/>
          <p14:tracePt t="30337" x="6992938" y="917575"/>
          <p14:tracePt t="30349" x="7153275" y="900113"/>
          <p14:tracePt t="30353" x="7348538" y="858838"/>
          <p14:tracePt t="30364" x="7527925" y="798513"/>
          <p14:tracePt t="30369" x="7672388" y="773113"/>
          <p14:tracePt t="30377" x="7824788" y="747713"/>
          <p14:tracePt t="30384" x="7969250" y="714375"/>
          <p14:tracePt t="30391" x="8088313" y="679450"/>
          <p14:tracePt t="30401" x="8174038" y="646113"/>
          <p14:tracePt t="30407" x="8240713" y="620713"/>
          <p14:tracePt t="30416" x="8266113" y="603250"/>
          <p14:tracePt t="30423" x="8275638" y="585788"/>
          <p14:tracePt t="30432" x="8283575" y="569913"/>
          <p14:tracePt t="30439" x="8291513" y="552450"/>
          <p14:tracePt t="30449" x="8291513" y="544513"/>
          <p14:tracePt t="30455" x="8291513" y="527050"/>
          <p14:tracePt t="30464" x="8291513" y="519113"/>
          <p14:tracePt t="30469" x="8291513" y="501650"/>
          <p14:tracePt t="30477" x="8283575" y="492125"/>
          <p14:tracePt t="30567" x="8275638" y="534988"/>
          <p14:tracePt t="30575" x="8266113" y="577850"/>
          <p14:tracePt t="30584" x="8266113" y="636588"/>
          <p14:tracePt t="30591" x="8250238" y="696913"/>
          <p14:tracePt t="30599" x="8250238" y="765175"/>
          <p14:tracePt t="30607" x="8250238" y="849313"/>
          <p14:tracePt t="30615" x="8266113" y="952500"/>
          <p14:tracePt t="30621" x="8291513" y="1079500"/>
          <p14:tracePt t="30631" x="8326438" y="1249363"/>
          <p14:tracePt t="30637" x="8402638" y="1427163"/>
          <p14:tracePt t="30647" x="8478838" y="1665288"/>
          <p14:tracePt t="30653" x="8589963" y="1911350"/>
          <p14:tracePt t="30664" x="8724900" y="2159000"/>
          <p14:tracePt t="30671" x="8921750" y="2422525"/>
          <p14:tracePt t="30678" x="9091613" y="2660650"/>
          <p14:tracePt t="30684" x="9218613" y="2838450"/>
          <p14:tracePt t="30691" x="9396413" y="2974975"/>
          <p14:tracePt t="30701" x="9575800" y="3094038"/>
          <p14:tracePt t="30707" x="9736138" y="3170238"/>
          <p14:tracePt t="30717" x="9898063" y="3238500"/>
          <p14:tracePt t="30723" x="10034588" y="3263900"/>
          <p14:tracePt t="30734" x="10179050" y="3271838"/>
          <p14:tracePt t="30740" x="10288588" y="3279775"/>
          <p14:tracePt t="30747" x="10433050" y="3279775"/>
          <p14:tracePt t="30755" x="10552113" y="3254375"/>
          <p14:tracePt t="30764" x="10663238" y="3211513"/>
          <p14:tracePt t="30770" x="10798175" y="3135313"/>
          <p14:tracePt t="30780" x="10942638" y="3059113"/>
          <p14:tracePt t="30786" x="11053763" y="2990850"/>
          <p14:tracePt t="30794" x="11163300" y="2906713"/>
          <p14:tracePt t="30801" x="11241088" y="2838450"/>
          <p14:tracePt t="30810" x="11282363" y="2778125"/>
          <p14:tracePt t="30818" x="11317288" y="2727325"/>
          <p14:tracePt t="30825" x="11325225" y="2693988"/>
          <p14:tracePt t="30834" x="11325225" y="2651125"/>
          <p14:tracePt t="30839" x="11299825" y="2625725"/>
          <p14:tracePt t="30847" x="11223625" y="2592388"/>
          <p14:tracePt t="30855" x="11122025" y="2566988"/>
          <p14:tracePt t="30865" x="10952163" y="2566988"/>
          <p14:tracePt t="30871" x="10704513" y="2592388"/>
          <p14:tracePt t="30886" x="10331450" y="2686050"/>
          <p14:tracePt t="30891" x="9906000" y="2778125"/>
          <p14:tracePt t="30898" x="9421813" y="2881313"/>
          <p14:tracePt t="30903" x="8912225" y="2982913"/>
          <p14:tracePt t="30909" x="8369300" y="3127375"/>
          <p14:tracePt t="30917" x="7910513" y="3246438"/>
          <p14:tracePt t="30925" x="7358063" y="3459163"/>
          <p14:tracePt t="30934" x="6797675" y="3738563"/>
          <p14:tracePt t="30942" x="6261100" y="4019550"/>
          <p14:tracePt t="30950" x="5811838" y="4265613"/>
          <p14:tracePt t="30957" x="5403850" y="4529138"/>
          <p14:tracePt t="30967" x="5080000" y="4802188"/>
          <p14:tracePt t="30973" x="4791075" y="5013325"/>
          <p14:tracePt t="30981" x="4562475" y="5243513"/>
          <p14:tracePt t="30987" x="4435475" y="5421313"/>
          <p14:tracePt t="30997" x="4298950" y="5600700"/>
          <p14:tracePt t="31003" x="4205288" y="5745163"/>
          <p14:tracePt t="31013" x="4121150" y="5905500"/>
          <p14:tracePt t="31019" x="4103688" y="6034088"/>
          <p14:tracePt t="31027" x="4078288" y="6153150"/>
          <p14:tracePt t="31035" x="4052888" y="6288088"/>
          <p14:tracePt t="31044" x="4044950" y="6432550"/>
          <p14:tracePt t="31051" x="4044950" y="6535738"/>
          <p14:tracePt t="31059" x="4070350" y="6645275"/>
          <p14:tracePt t="31067" x="4111625" y="6721475"/>
          <p14:tracePt t="31074" x="4162425" y="6789738"/>
          <p14:tracePt t="31084" x="4230688" y="6840538"/>
          <p14:tracePt t="31123" x="4757738" y="6789738"/>
          <p14:tracePt t="31130" x="4894263" y="6721475"/>
          <p14:tracePt t="31135" x="4987925" y="6627813"/>
          <p14:tracePt t="31144" x="5064125" y="6535738"/>
          <p14:tracePt t="31153" x="5122863" y="6399213"/>
          <p14:tracePt t="31160" x="5157788" y="6254750"/>
          <p14:tracePt t="31169" x="5173663" y="6102350"/>
          <p14:tracePt t="31176" x="5173663" y="5932488"/>
          <p14:tracePt t="31185" x="5173663" y="5753100"/>
          <p14:tracePt t="31193" x="5157788" y="5591175"/>
          <p14:tracePt t="31201" x="5106988" y="5438775"/>
          <p14:tracePt t="31206" x="5021263" y="5276850"/>
          <p14:tracePt t="31215" x="4945063" y="5157788"/>
          <p14:tracePt t="31221" x="4859338" y="5056188"/>
          <p14:tracePt t="31232" x="4765675" y="4946650"/>
          <p14:tracePt t="31238" x="4673600" y="4852988"/>
          <p14:tracePt t="31247" x="4579938" y="4784725"/>
          <p14:tracePt t="31253" x="4486275" y="4724400"/>
          <p14:tracePt t="31264" x="4400550" y="4708525"/>
          <p14:tracePt t="31269" x="4306888" y="4683125"/>
          <p14:tracePt t="31280" x="4222750" y="4673600"/>
          <p14:tracePt t="31283" x="4137025" y="4673600"/>
          <p14:tracePt t="31291" x="4010025" y="4673600"/>
          <p14:tracePt t="31300" x="3883025" y="4691063"/>
          <p14:tracePt t="31308" x="3781425" y="4691063"/>
          <p14:tracePt t="31317" x="3687763" y="4699000"/>
          <p14:tracePt t="31323" x="3602038" y="4699000"/>
          <p14:tracePt t="31333" x="3500438" y="4699000"/>
          <p14:tracePt t="31339" x="3414713" y="4699000"/>
          <p14:tracePt t="31347" x="3338513" y="4699000"/>
          <p14:tracePt t="31353" x="3270250" y="4699000"/>
          <p14:tracePt t="31364" x="3203575" y="4699000"/>
          <p14:tracePt t="31369" x="3143250" y="4699000"/>
          <p14:tracePt t="31379" x="3067050" y="4699000"/>
          <p14:tracePt t="31385" x="2998788" y="4691063"/>
          <p14:tracePt t="31394" x="2914650" y="4691063"/>
          <p14:tracePt t="31401" x="2820988" y="4691063"/>
          <p14:tracePt t="31410" x="2735263" y="4691063"/>
          <p14:tracePt t="31417" x="2651125" y="4708525"/>
          <p14:tracePt t="31423" x="2565400" y="4733925"/>
          <p14:tracePt t="31434" x="2489200" y="4759325"/>
          <p14:tracePt t="31439" x="2438400" y="4775200"/>
          <p14:tracePt t="31448" x="2405063" y="4792663"/>
          <p14:tracePt t="31455" x="2379663" y="4810125"/>
          <p14:tracePt t="31465" x="2370138" y="4818063"/>
          <p14:tracePt t="31471" x="2352675" y="4835525"/>
          <p14:tracePt t="31481" x="2344738" y="4852988"/>
          <p14:tracePt t="31487" x="2344738" y="4868863"/>
          <p14:tracePt t="31497" x="2352675" y="4878388"/>
          <p14:tracePt t="31502" x="2379663" y="4903788"/>
          <p14:tracePt t="31509" x="2420938" y="4919663"/>
          <p14:tracePt t="31517" x="2497138" y="4946650"/>
          <p14:tracePt t="31525" x="2582863" y="4972050"/>
          <p14:tracePt t="31536" x="2684463" y="4979988"/>
          <p14:tracePt t="31541" x="2828925" y="4987925"/>
          <p14:tracePt t="31550" x="2955925" y="4987925"/>
          <p14:tracePt t="31557" x="3059113" y="4962525"/>
          <p14:tracePt t="31567" x="3160713" y="4929188"/>
          <p14:tracePt t="31573" x="3244850" y="4886325"/>
          <p14:tracePt t="31581" x="3313113" y="4818063"/>
          <p14:tracePt t="31587" x="3355975" y="4759325"/>
          <p14:tracePt t="31597" x="3389313" y="4691063"/>
          <p14:tracePt t="31603" x="3414713" y="4605338"/>
          <p14:tracePt t="31615" x="3424238" y="4529138"/>
          <p14:tracePt t="31621" x="3414713" y="4445000"/>
          <p14:tracePt t="31630" x="3398838" y="4359275"/>
          <p14:tracePt t="31635" x="3363913" y="4291013"/>
          <p14:tracePt t="31644" x="3313113" y="4232275"/>
          <p14:tracePt t="31651" x="3244850" y="4171950"/>
          <p14:tracePt t="31657" x="3211513" y="4146550"/>
          <p14:tracePt t="31667" x="3160713" y="4121150"/>
          <p14:tracePt t="31674" x="3127375" y="4095750"/>
          <p14:tracePt t="31682" x="3109913" y="4095750"/>
          <p14:tracePt t="31690" x="3100388" y="4095750"/>
          <p14:tracePt t="31700" x="3074988" y="4095750"/>
          <p14:tracePt t="31706" x="3049588" y="4113213"/>
          <p14:tracePt t="31715" x="3016250" y="4138613"/>
          <p14:tracePt t="31722" x="2982913" y="4156075"/>
          <p14:tracePt t="31730" x="2940050" y="4197350"/>
          <p14:tracePt t="31736" x="2889250" y="4249738"/>
          <p14:tracePt t="31747" x="2838450" y="4291013"/>
          <p14:tracePt t="31752" x="2811463" y="4325938"/>
          <p14:tracePt t="31760" x="2786063" y="4368800"/>
          <p14:tracePt t="31768" x="2752725" y="4402138"/>
          <p14:tracePt t="31776" x="2735263" y="4435475"/>
          <p14:tracePt t="31783" x="2727325" y="4452938"/>
          <p14:tracePt t="31794" x="2719388" y="4470400"/>
          <p14:tracePt t="31800" x="2709863" y="4478338"/>
          <p14:tracePt t="31807" x="2709863" y="4486275"/>
          <p14:tracePt t="31819" x="2709863" y="4495800"/>
          <p14:tracePt t="31822" x="2719388" y="4513263"/>
          <p14:tracePt t="31831" x="2752725" y="4521200"/>
          <p14:tracePt t="31837" x="2811463" y="4546600"/>
          <p14:tracePt t="31848" x="2897188" y="4564063"/>
          <p14:tracePt t="31853" x="2982913" y="4589463"/>
          <p14:tracePt t="31864" x="3084513" y="4597400"/>
          <p14:tracePt t="31870" x="3211513" y="4605338"/>
          <p14:tracePt t="31877" x="3355975" y="4622800"/>
          <p14:tracePt t="31884" x="3551238" y="4622800"/>
          <p14:tracePt t="31891" x="3763963" y="4597400"/>
          <p14:tracePt t="31901" x="3976688" y="4589463"/>
          <p14:tracePt t="31908" x="4240213" y="4589463"/>
          <p14:tracePt t="31917" x="4503738" y="4589463"/>
          <p14:tracePt t="31923" x="4775200" y="4554538"/>
          <p14:tracePt t="31934" x="5021263" y="4503738"/>
          <p14:tracePt t="31939" x="5360988" y="4452938"/>
          <p14:tracePt t="31948" x="5700713" y="4368800"/>
          <p14:tracePt t="31953" x="6075363" y="4275138"/>
          <p14:tracePt t="31964" x="6550025" y="4214813"/>
          <p14:tracePt t="31969" x="7094538" y="4062413"/>
          <p14:tracePt t="31980" x="7629525" y="3943350"/>
          <p14:tracePt t="31985" x="8174038" y="3816350"/>
          <p14:tracePt t="32003" x="9117013" y="3697288"/>
          <p14:tracePt t="32010" x="9515475" y="3603625"/>
          <p14:tracePt t="32017" x="9821863" y="3568700"/>
          <p14:tracePt t="32023" x="10009188" y="3543300"/>
          <p14:tracePt t="32033" x="10144125" y="3492500"/>
          <p14:tracePt t="32039" x="10263188" y="3424238"/>
          <p14:tracePt t="32047" x="10356850" y="3340100"/>
          <p14:tracePt t="32055" x="10425113" y="3263900"/>
          <p14:tracePt t="32066" x="10475913" y="3170238"/>
          <p14:tracePt t="32070" x="10526713" y="3084513"/>
          <p14:tracePt t="32080" x="10577513" y="2974975"/>
          <p14:tracePt t="32087" x="10628313" y="2889250"/>
          <p14:tracePt t="32094" x="10671175" y="2795588"/>
          <p14:tracePt t="32102" x="10714038" y="2701925"/>
          <p14:tracePt t="32109" x="10747375" y="2600325"/>
          <p14:tracePt t="32118" x="10782300" y="2498725"/>
          <p14:tracePt t="32126" x="10807700" y="2413000"/>
          <p14:tracePt t="32134" x="10823575" y="2336800"/>
          <p14:tracePt t="32141" x="10848975" y="2260600"/>
          <p14:tracePt t="32151" x="10858500" y="2200275"/>
          <p14:tracePt t="32158" x="10866438" y="2141538"/>
          <p14:tracePt t="32167" x="10874375" y="2082800"/>
          <p14:tracePt t="32171" x="10874375" y="2039938"/>
          <p14:tracePt t="32181" x="10874375" y="1997075"/>
          <p14:tracePt t="32187" x="10874375" y="1963738"/>
          <p14:tracePt t="32198" x="10874375" y="1938338"/>
          <p14:tracePt t="32203" x="10858500" y="1903413"/>
          <p14:tracePt t="32214" x="10841038" y="1895475"/>
          <p14:tracePt t="32219" x="10823575" y="1878013"/>
          <p14:tracePt t="32230" x="10807700" y="1860550"/>
          <p14:tracePt t="32236" x="10798175" y="1852613"/>
          <p14:tracePt t="32241" x="10790238" y="1852613"/>
          <p14:tracePt t="32251" x="10772775" y="1852613"/>
          <p14:tracePt t="32267" x="10764838" y="1852613"/>
          <p14:tracePt t="32273" x="10756900" y="1852613"/>
          <p14:tracePt t="32282" x="10747375" y="1852613"/>
          <p14:tracePt t="32298" x="10729913" y="1860550"/>
          <p14:tracePt t="32305" x="10721975" y="1860550"/>
          <p14:tracePt t="32319" x="10714038" y="1870075"/>
          <p14:tracePt t="32330" x="10714038" y="1878013"/>
          <p14:tracePt t="32335" x="10704513" y="1885950"/>
          <p14:tracePt t="32355" x="10696575" y="1895475"/>
          <p14:tracePt t="32366" x="10696575" y="1903413"/>
          <p14:tracePt t="32371" x="10688638" y="1903413"/>
          <p14:tracePt t="32385" x="10688638" y="1911350"/>
          <p14:tracePt t="40051" x="10696575" y="1903413"/>
          <p14:tracePt t="40058" x="10729913" y="1885950"/>
          <p14:tracePt t="40066" x="10764838" y="1878013"/>
          <p14:tracePt t="40073" x="10790238" y="1878013"/>
          <p14:tracePt t="40082" x="10798175" y="1878013"/>
          <p14:tracePt t="40237" x="10807700" y="1878013"/>
          <p14:tracePt t="40247" x="10874375" y="1809750"/>
          <p14:tracePt t="40253" x="10977563" y="1690688"/>
          <p14:tracePt t="40264" x="11147425" y="1504950"/>
          <p14:tracePt t="40270" x="11325225" y="1292225"/>
          <p14:tracePt t="40279" x="11520488" y="1044575"/>
          <p14:tracePt t="40284" x="11647488" y="866775"/>
          <p14:tracePt t="40294" x="11791950" y="595313"/>
          <p14:tracePt t="40301" x="11945938" y="314325"/>
          <p14:tracePt t="40308" x="12072938" y="7938"/>
          <p14:tracePt t="40674" x="10721975" y="611188"/>
          <p14:tracePt t="40681" x="10518775" y="925513"/>
          <p14:tracePt t="40690" x="10356850" y="1231900"/>
          <p14:tracePt t="40697" x="10212388" y="1512888"/>
          <p14:tracePt t="40705" x="10118725" y="1776413"/>
          <p14:tracePt t="40714" x="10017125" y="2047875"/>
          <p14:tracePt t="40721" x="9983788" y="2268538"/>
          <p14:tracePt t="40732" x="9974263" y="2422525"/>
          <p14:tracePt t="40735" x="9974263" y="2557463"/>
          <p14:tracePt t="40745" x="9991725" y="2701925"/>
          <p14:tracePt t="40751" x="10025063" y="2830513"/>
          <p14:tracePt t="40762" x="10067925" y="2949575"/>
          <p14:tracePt t="40767" x="10126663" y="3041650"/>
          <p14:tracePt t="40778" x="10212388" y="3119438"/>
          <p14:tracePt t="40783" x="10288588" y="3203575"/>
          <p14:tracePt t="40795" x="10382250" y="3271838"/>
          <p14:tracePt t="40800" x="10475913" y="3340100"/>
          <p14:tracePt t="40805" x="10569575" y="3408363"/>
          <p14:tracePt t="40814" x="10653713" y="3475038"/>
          <p14:tracePt t="40821" x="10764838" y="3527425"/>
          <p14:tracePt t="40830" x="10866438" y="3568700"/>
          <p14:tracePt t="40837" x="10977563" y="3594100"/>
          <p14:tracePt t="40848" x="11104563" y="3619500"/>
          <p14:tracePt t="40853" x="11231563" y="3629025"/>
          <p14:tracePt t="40864" x="11376025" y="3636963"/>
          <p14:tracePt t="40869" x="11530013" y="3636963"/>
          <p14:tracePt t="40879" x="11657013" y="3636963"/>
          <p14:tracePt t="40883" x="11801475" y="3629025"/>
          <p14:tracePt t="40901" x="12004675" y="3535363"/>
          <p14:tracePt t="40910" x="12098338" y="3467100"/>
          <p14:tracePt t="40916" x="12184063" y="3373438"/>
          <p14:tracePt t="40980" x="12065000" y="1852613"/>
          <p14:tracePt t="40985" x="11971338" y="1725613"/>
          <p14:tracePt t="40995" x="11877675" y="1649413"/>
          <p14:tracePt t="41001" x="11784013" y="1597025"/>
          <p14:tracePt t="41012" x="11699875" y="1581150"/>
          <p14:tracePt t="41017" x="11606213" y="1581150"/>
          <p14:tracePt t="41027" x="11503025" y="1606550"/>
          <p14:tracePt t="41032" x="11401425" y="1639888"/>
          <p14:tracePt t="41039" x="11317288" y="1682750"/>
          <p14:tracePt t="41048" x="11223625" y="1751013"/>
          <p14:tracePt t="41055" x="11129963" y="1835150"/>
          <p14:tracePt t="41064" x="11036300" y="1911350"/>
          <p14:tracePt t="41071" x="10952163" y="2005013"/>
          <p14:tracePt t="41080" x="10883900" y="2098675"/>
          <p14:tracePt t="41087" x="10815638" y="2209800"/>
          <p14:tracePt t="41097" x="10747375" y="2311400"/>
          <p14:tracePt t="41102" x="10696575" y="2413000"/>
          <p14:tracePt t="41112" x="10645775" y="2506663"/>
          <p14:tracePt t="41118" x="10585450" y="2574925"/>
          <p14:tracePt t="41128" x="10569575" y="2633663"/>
          <p14:tracePt t="41134" x="10552113" y="2676525"/>
          <p14:tracePt t="41144" x="10534650" y="2719388"/>
          <p14:tracePt t="41149" x="10534650" y="2736850"/>
          <p14:tracePt t="41160" x="10526713" y="2752725"/>
          <p14:tracePt t="41165" x="10518775" y="2770188"/>
          <p14:tracePt t="41170" x="10509250" y="2770188"/>
          <p14:tracePt t="41183" x="10509250" y="2778125"/>
          <p14:tracePt t="41339" x="10501313" y="2778125"/>
          <p14:tracePt t="42683" x="10509250" y="2744788"/>
          <p14:tracePt t="42693" x="10534650" y="2686050"/>
          <p14:tracePt t="42700" x="10552113" y="2617788"/>
          <p14:tracePt t="42711" x="10569575" y="2557463"/>
          <p14:tracePt t="42715" x="10594975" y="2498725"/>
          <p14:tracePt t="42724" x="10602913" y="2438400"/>
          <p14:tracePt t="42731" x="10612438" y="2379663"/>
          <p14:tracePt t="42739" x="10612438" y="2319338"/>
          <p14:tracePt t="42748" x="10602913" y="2260600"/>
          <p14:tracePt t="42752" x="10577513" y="2184400"/>
          <p14:tracePt t="42763" x="10534650" y="2124075"/>
          <p14:tracePt t="42769" x="10509250" y="2055813"/>
          <p14:tracePt t="42779" x="10450513" y="1997075"/>
          <p14:tracePt t="42785" x="10407650" y="1928813"/>
          <p14:tracePt t="42795" x="10364788" y="1878013"/>
          <p14:tracePt t="42801" x="10348913" y="1827213"/>
          <p14:tracePt t="42811" x="10331450" y="1809750"/>
          <p14:tracePt t="42817" x="10323513" y="1793875"/>
          <p14:tracePt t="42826" x="10306050" y="1776413"/>
          <p14:tracePt t="42832" x="10288588" y="1758950"/>
          <p14:tracePt t="42839" x="10288588" y="1751013"/>
          <p14:tracePt t="42848" x="10280650" y="1751013"/>
          <p14:tracePt t="44219" x="10280650" y="1758950"/>
          <p14:tracePt t="44227" x="10298113" y="1835150"/>
          <p14:tracePt t="44235" x="10348913" y="1928813"/>
          <p14:tracePt t="44245" x="10374313" y="2005013"/>
          <p14:tracePt t="44251" x="10399713" y="2090738"/>
          <p14:tracePt t="44259" x="10425113" y="2166938"/>
          <p14:tracePt t="44265" x="10442575" y="2227263"/>
          <p14:tracePt t="44275" x="10458450" y="2303463"/>
          <p14:tracePt t="44281" x="10475913" y="2362200"/>
          <p14:tracePt t="44289" x="10493375" y="2422525"/>
          <p14:tracePt t="44297" x="10509250" y="2455863"/>
          <p14:tracePt t="44306" x="10518775" y="2489200"/>
          <p14:tracePt t="44315" x="10534650" y="2516188"/>
          <p14:tracePt t="44321" x="10552113" y="2541588"/>
          <p14:tracePt t="44330" x="10569575" y="2549525"/>
          <p14:tracePt t="44334" x="10577513" y="2566988"/>
          <p14:tracePt t="44343" x="10594975" y="2582863"/>
          <p14:tracePt t="44351" x="10612438" y="2600325"/>
          <p14:tracePt t="44360" x="10628313" y="2617788"/>
          <p14:tracePt t="44367" x="10637838" y="2625725"/>
          <p14:tracePt t="44377" x="10653713" y="2643188"/>
          <p14:tracePt t="44383" x="10671175" y="2660650"/>
          <p14:tracePt t="44393" x="10688638" y="2668588"/>
          <p14:tracePt t="44400" x="10714038" y="2676525"/>
          <p14:tracePt t="44405" x="10729913" y="2676525"/>
          <p14:tracePt t="44414" x="10756900" y="2676525"/>
          <p14:tracePt t="44421" x="10790238" y="2660650"/>
          <p14:tracePt t="44431" x="10823575" y="2643188"/>
          <p14:tracePt t="44437" x="10858500" y="2625725"/>
          <p14:tracePt t="44447" x="10883900" y="2608263"/>
          <p14:tracePt t="44453" x="10909300" y="2582863"/>
          <p14:tracePt t="44463" x="10934700" y="2549525"/>
          <p14:tracePt t="44469" x="10968038" y="2481263"/>
          <p14:tracePt t="44477" x="10985500" y="2422525"/>
          <p14:tracePt t="44483" x="11010900" y="2362200"/>
          <p14:tracePt t="44493" x="11028363" y="2303463"/>
          <p14:tracePt t="44499" x="11028363" y="2243138"/>
          <p14:tracePt t="44509" x="11028363" y="2184400"/>
          <p14:tracePt t="44515" x="11028363" y="2124075"/>
          <p14:tracePt t="44526" x="11002963" y="2065338"/>
          <p14:tracePt t="44531" x="10985500" y="2005013"/>
          <p14:tracePt t="44541" x="10942638" y="1954213"/>
          <p14:tracePt t="44548" x="10891838" y="1885950"/>
          <p14:tracePt t="44556" x="10823575" y="1844675"/>
          <p14:tracePt t="44563" x="10764838" y="1809750"/>
          <p14:tracePt t="44569" x="10704513" y="1793875"/>
          <p14:tracePt t="44580" x="10612438" y="1766888"/>
          <p14:tracePt t="44585" x="10544175" y="1758950"/>
          <p14:tracePt t="44596" x="10467975" y="1751013"/>
          <p14:tracePt t="44602" x="10390188" y="1725613"/>
          <p14:tracePt t="44613" x="10331450" y="1716088"/>
          <p14:tracePt t="44617" x="10288588" y="1708150"/>
          <p14:tracePt t="44627" x="10255250" y="1690688"/>
          <p14:tracePt t="44632" x="10237788" y="1690688"/>
          <p14:tracePt t="44995" x="10237788" y="1708150"/>
          <p14:tracePt t="45004" x="10245725" y="1776413"/>
          <p14:tracePt t="45010" x="10263188" y="1844675"/>
          <p14:tracePt t="45018" x="10280650" y="1903413"/>
          <p14:tracePt t="45026" x="10306050" y="1971675"/>
          <p14:tracePt t="45033" x="10323513" y="2030413"/>
          <p14:tracePt t="45043" x="10356850" y="2090738"/>
          <p14:tracePt t="45050" x="10374313" y="2124075"/>
          <p14:tracePt t="45059" x="10390188" y="2159000"/>
          <p14:tracePt t="45066" x="10415588" y="2184400"/>
          <p14:tracePt t="45075" x="10425113" y="2200275"/>
          <p14:tracePt t="45081" x="10458450" y="2217738"/>
          <p14:tracePt t="45087" x="10501313" y="2235200"/>
          <p14:tracePt t="45097" x="10534650" y="2252663"/>
          <p14:tracePt t="45103" x="10552113" y="2260600"/>
          <p14:tracePt t="45112" x="10569575" y="2260600"/>
          <p14:tracePt t="45120" x="10585450" y="2260600"/>
          <p14:tracePt t="45128" x="10594975" y="2260600"/>
          <p14:tracePt t="45134" x="10612438" y="2260600"/>
          <p14:tracePt t="45145" x="10628313" y="2243138"/>
          <p14:tracePt t="45151" x="10645775" y="2227263"/>
          <p14:tracePt t="45159" x="10653713" y="2200275"/>
          <p14:tracePt t="45165" x="10663238" y="2159000"/>
          <p14:tracePt t="45176" x="10663238" y="2098675"/>
          <p14:tracePt t="45182" x="10663238" y="2039938"/>
          <p14:tracePt t="45191" x="10663238" y="1971675"/>
          <p14:tracePt t="45197" x="10645775" y="1895475"/>
          <p14:tracePt t="45206" x="10612438" y="1827213"/>
          <p14:tracePt t="45214" x="10569575" y="1766888"/>
          <p14:tracePt t="45221" x="10518775" y="1700213"/>
          <p14:tracePt t="45231" x="10450513" y="1649413"/>
          <p14:tracePt t="45235" x="10382250" y="1606550"/>
          <p14:tracePt t="45245" x="10323513" y="1563688"/>
          <p14:tracePt t="45252" x="10263188" y="1538288"/>
          <p14:tracePt t="45259" x="10204450" y="1520825"/>
          <p14:tracePt t="45267" x="10136188" y="1504950"/>
          <p14:tracePt t="45277" x="10075863" y="1477963"/>
          <p14:tracePt t="45283" x="10025063" y="1462088"/>
          <p14:tracePt t="45293" x="9983788" y="1452563"/>
          <p14:tracePt t="45300" x="9923463" y="1452563"/>
          <p14:tracePt t="45309" x="9890125" y="1462088"/>
          <p14:tracePt t="45314" x="9864725" y="1477963"/>
          <p14:tracePt t="45322" x="9829800" y="1495425"/>
          <p14:tracePt t="45331" x="9796463" y="1512888"/>
          <p14:tracePt t="45337" x="9761538" y="1546225"/>
          <p14:tracePt t="45346" x="9745663" y="1571625"/>
          <p14:tracePt t="45353" x="9728200" y="1597025"/>
          <p14:tracePt t="45363" x="9710738" y="1639888"/>
          <p14:tracePt t="45369" x="9702800" y="1674813"/>
          <p14:tracePt t="45378" x="9694863" y="1716088"/>
          <p14:tracePt t="45383" x="9694863" y="1766888"/>
          <p14:tracePt t="45393" x="9694863" y="1809750"/>
          <p14:tracePt t="45399" x="9694863" y="1844675"/>
          <p14:tracePt t="45410" x="9694863" y="1860550"/>
          <p14:tracePt t="45415" x="9702800" y="1885950"/>
          <p14:tracePt t="45426" x="9710738" y="1911350"/>
          <p14:tracePt t="45431" x="9728200" y="1928813"/>
          <p14:tracePt t="45442" x="9745663" y="1938338"/>
          <p14:tracePt t="45447" x="9761538" y="1954213"/>
          <p14:tracePt t="45453" x="9779000" y="1971675"/>
          <p14:tracePt t="45462" x="9786938" y="1989138"/>
          <p14:tracePt t="45470" x="9804400" y="2005013"/>
          <p14:tracePt t="45479" x="9821863" y="2005013"/>
          <p14:tracePt t="45485" x="9829800" y="2005013"/>
          <p14:tracePt t="45495" x="9839325" y="2005013"/>
          <p14:tracePt t="45509" x="9847263" y="2005013"/>
          <p14:tracePt t="45529" x="9855200" y="1997075"/>
          <p14:tracePt t="45545" x="9855200" y="1979613"/>
          <p14:tracePt t="45552" x="9855200" y="1963738"/>
          <p14:tracePt t="45559" x="9855200" y="1954213"/>
          <p14:tracePt t="45568" x="9855200" y="1946275"/>
          <p14:tracePt t="45957" x="9890125" y="1979613"/>
          <p14:tracePt t="45965" x="9940925" y="1997075"/>
          <p14:tracePt t="45974" x="9999663" y="2014538"/>
          <p14:tracePt t="45982" x="10059988" y="2039938"/>
          <p14:tracePt t="45987" x="10144125" y="2055813"/>
          <p14:tracePt t="45996" x="10263188" y="2055813"/>
          <p14:tracePt t="46003" x="10399713" y="2055813"/>
          <p14:tracePt t="46012" x="10544175" y="2039938"/>
          <p14:tracePt t="46018" x="10688638" y="2022475"/>
          <p14:tracePt t="46028" x="10815638" y="1979613"/>
          <p14:tracePt t="46035" x="10909300" y="1946275"/>
          <p14:tracePt t="46044" x="10993438" y="1903413"/>
          <p14:tracePt t="46051" x="11071225" y="1870075"/>
          <p14:tracePt t="46059" x="11122025" y="1852613"/>
          <p14:tracePt t="46065" x="11137900" y="1827213"/>
          <p14:tracePt t="46075" x="11147425" y="1809750"/>
          <p14:tracePt t="46081" x="11155363" y="1801813"/>
          <p14:tracePt t="46091" x="11155363" y="1784350"/>
          <p14:tracePt t="46097" x="11155363" y="1776413"/>
          <p14:tracePt t="46106" x="11155363" y="1758950"/>
          <p14:tracePt t="46114" x="11155363" y="1741488"/>
          <p14:tracePt t="46123" x="11155363" y="1733550"/>
          <p14:tracePt t="46128" x="11147425" y="1725613"/>
          <p14:tracePt t="46135" x="11147425" y="1716088"/>
          <p14:tracePt t="46144" x="11137900" y="1716088"/>
          <p14:tracePt t="46210" x="11129963" y="1716088"/>
          <p14:tracePt t="46217" x="11122025" y="1725613"/>
          <p14:tracePt t="46225" x="11104563" y="1741488"/>
          <p14:tracePt t="46233" x="11087100" y="1751013"/>
          <p14:tracePt t="46242" x="11079163" y="1766888"/>
          <p14:tracePt t="46249" x="11061700" y="1784350"/>
          <p14:tracePt t="46262" x="11044238" y="1793875"/>
          <p14:tracePt t="46265" x="11036300" y="1809750"/>
          <p14:tracePt t="46275" x="11018838" y="1827213"/>
          <p14:tracePt t="46280" x="11010900" y="1844675"/>
          <p14:tracePt t="46287" x="11010900" y="1852613"/>
          <p14:tracePt t="46297" x="11002963" y="1870075"/>
          <p14:tracePt t="46303" x="10993438" y="1885950"/>
          <p14:tracePt t="46313" x="10993438" y="1895475"/>
          <p14:tracePt t="46319" x="10985500" y="1903413"/>
          <p14:tracePt t="46329" x="10985500" y="1920875"/>
          <p14:tracePt t="46347" x="10985500" y="1928813"/>
          <p14:tracePt t="46492" x="10993438" y="1920875"/>
          <p14:tracePt t="46499" x="10993438" y="1911350"/>
          <p14:tracePt t="47803" x="11002963" y="1903413"/>
          <p14:tracePt t="47819" x="11010900" y="1895475"/>
          <p14:tracePt t="47828" x="11036300" y="1835150"/>
          <p14:tracePt t="47835" x="11104563" y="1758950"/>
          <p14:tracePt t="47846" x="11180763" y="1649413"/>
          <p14:tracePt t="47851" x="11223625" y="1520825"/>
          <p14:tracePt t="47861" x="11274425" y="1376363"/>
          <p14:tracePt t="47865" x="11307763" y="1231900"/>
          <p14:tracePt t="47875" x="11368088" y="1079500"/>
          <p14:tracePt t="47894" x="11436350" y="765175"/>
          <p14:tracePt t="47899" x="11461750" y="628650"/>
          <p14:tracePt t="47909" x="11461750" y="501650"/>
          <p14:tracePt t="47914" x="11444288" y="382588"/>
          <p14:tracePt t="47924" x="11418888" y="255588"/>
          <p14:tracePt t="47930" x="11360150" y="136525"/>
          <p14:tracePt t="47935" x="11291888" y="33338"/>
          <p14:tracePt t="48062" x="9142413" y="101600"/>
          <p14:tracePt t="48069" x="9048750" y="169863"/>
          <p14:tracePt t="48078" x="8972550" y="230188"/>
          <p14:tracePt t="48083" x="8894763" y="271463"/>
          <p14:tracePt t="48093" x="8828088" y="288925"/>
          <p14:tracePt t="48099" x="8785225" y="306388"/>
          <p14:tracePt t="48109" x="8750300" y="331788"/>
          <p14:tracePt t="48115" x="8683625" y="347663"/>
          <p14:tracePt t="48126" x="8648700" y="365125"/>
          <p14:tracePt t="48131" x="8615363" y="374650"/>
          <p14:tracePt t="48142" x="8580438" y="390525"/>
          <p14:tracePt t="48147" x="8572500" y="400050"/>
          <p14:tracePt t="48153" x="8555038" y="415925"/>
          <p14:tracePt t="48163" x="8539163" y="425450"/>
          <p14:tracePt t="48169" x="8521700" y="441325"/>
          <p14:tracePt t="48178" x="8513763" y="450850"/>
          <p14:tracePt t="48185" x="8488363" y="466725"/>
          <p14:tracePt t="48193" x="8470900" y="476250"/>
          <p14:tracePt t="48201" x="8445500" y="484188"/>
          <p14:tracePt t="48213" x="8402638" y="492125"/>
          <p14:tracePt t="48217" x="8359775" y="501650"/>
          <p14:tracePt t="48230" x="8318500" y="501650"/>
          <p14:tracePt t="48232" x="8258175" y="501650"/>
          <p14:tracePt t="48242" x="8215313" y="501650"/>
          <p14:tracePt t="48247" x="8189913" y="501650"/>
          <p14:tracePt t="48258" x="8174038" y="509588"/>
          <p14:tracePt t="48263" x="8164513" y="509588"/>
          <p14:tracePt t="48274" x="8147050" y="509588"/>
          <p14:tracePt t="48283" x="8139113" y="509588"/>
          <p14:tracePt t="48299" x="8131175" y="527050"/>
          <p14:tracePt t="48308" x="8131175" y="544513"/>
          <p14:tracePt t="48314" x="8121650" y="552450"/>
          <p14:tracePt t="48321" x="8121650" y="569913"/>
          <p14:tracePt t="48329" x="8121650" y="585788"/>
          <p14:tracePt t="48337" x="8139113" y="603250"/>
          <p14:tracePt t="48345" x="8156575" y="628650"/>
          <p14:tracePt t="48353" x="8174038" y="654050"/>
          <p14:tracePt t="48364" x="8215313" y="679450"/>
          <p14:tracePt t="48369" x="8258175" y="704850"/>
          <p14:tracePt t="48377" x="8326438" y="730250"/>
          <p14:tracePt t="48383" x="8385175" y="755650"/>
          <p14:tracePt t="48392" x="8470900" y="773113"/>
          <p14:tracePt t="48399" x="8564563" y="798513"/>
          <p14:tracePt t="48409" x="8648700" y="815975"/>
          <p14:tracePt t="48415" x="8767763" y="841375"/>
          <p14:tracePt t="48425" x="8853488" y="866775"/>
          <p14:tracePt t="48432" x="8937625" y="884238"/>
          <p14:tracePt t="48442" x="9031288" y="900113"/>
          <p14:tracePt t="48447" x="9099550" y="917575"/>
          <p14:tracePt t="48458" x="9193213" y="925513"/>
          <p14:tracePt t="48464" x="9277350" y="952500"/>
          <p14:tracePt t="48469" x="9353550" y="960438"/>
          <p14:tracePt t="48478" x="9439275" y="960438"/>
          <p14:tracePt t="48485" x="9523413" y="960438"/>
          <p14:tracePt t="48495" x="9609138" y="960438"/>
          <p14:tracePt t="48502" x="9694863" y="960438"/>
          <p14:tracePt t="48510" x="9779000" y="960438"/>
          <p14:tracePt t="48518" x="9880600" y="952500"/>
          <p14:tracePt t="48526" x="9983788" y="925513"/>
          <p14:tracePt t="48531" x="10093325" y="917575"/>
          <p14:tracePt t="48541" x="10237788" y="892175"/>
          <p14:tracePt t="48547" x="10364788" y="866775"/>
          <p14:tracePt t="48558" x="10493375" y="841375"/>
          <p14:tracePt t="48563" x="10637838" y="823913"/>
          <p14:tracePt t="48574" x="10764838" y="798513"/>
          <p14:tracePt t="48580" x="10891838" y="773113"/>
          <p14:tracePt t="48587" x="11018838" y="739775"/>
          <p14:tracePt t="48596" x="11137900" y="714375"/>
          <p14:tracePt t="48603" x="11266488" y="679450"/>
          <p14:tracePt t="48610" x="11368088" y="646113"/>
          <p14:tracePt t="48617" x="11469688" y="620713"/>
          <p14:tracePt t="48625" x="11545888" y="585788"/>
          <p14:tracePt t="48633" x="11622088" y="569913"/>
          <p14:tracePt t="48641" x="11682413" y="552450"/>
          <p14:tracePt t="48649" x="11707813" y="534988"/>
          <p14:tracePt t="48660" x="11733213" y="519113"/>
          <p14:tracePt t="48665" x="11750675" y="501650"/>
          <p14:tracePt t="48676" x="11758613" y="484188"/>
          <p14:tracePt t="48681" x="11766550" y="484188"/>
          <p14:tracePt t="48687" x="11776075" y="476250"/>
          <p14:tracePt t="48696" x="11784013" y="466725"/>
          <p14:tracePt t="48703" x="11784013" y="458788"/>
          <p14:tracePt t="49611" x="11776075" y="458788"/>
          <p14:tracePt t="49619" x="11733213" y="458788"/>
          <p14:tracePt t="49627" x="11674475" y="433388"/>
          <p14:tracePt t="49635" x="11614150" y="415925"/>
          <p14:tracePt t="49644" x="11545888" y="390525"/>
          <p14:tracePt t="49650" x="11487150" y="374650"/>
          <p14:tracePt t="49657" x="11410950" y="357188"/>
          <p14:tracePt t="49665" x="11342688" y="331788"/>
          <p14:tracePt t="49674" x="11282363" y="322263"/>
          <p14:tracePt t="49681" x="11215688" y="296863"/>
          <p14:tracePt t="49691" x="11172825" y="288925"/>
          <p14:tracePt t="49698" x="11129963" y="288925"/>
          <p14:tracePt t="49707" x="11096625" y="288925"/>
          <p14:tracePt t="49713" x="11044238" y="314325"/>
          <p14:tracePt t="49725" x="11010900" y="331788"/>
          <p14:tracePt t="49728" x="10952163" y="347663"/>
          <p14:tracePt t="49735" x="10917238" y="365125"/>
          <p14:tracePt t="49744" x="10858500" y="390525"/>
          <p14:tracePt t="49750" x="10790238" y="407988"/>
          <p14:tracePt t="49761" x="10747375" y="425450"/>
          <p14:tracePt t="49767" x="10688638" y="450850"/>
          <p14:tracePt t="49777" x="10620375" y="466725"/>
          <p14:tracePt t="49783" x="10560050" y="484188"/>
          <p14:tracePt t="49794" x="10501313" y="519113"/>
          <p14:tracePt t="49797" x="10442575" y="544513"/>
          <p14:tracePt t="49808" x="10374313" y="569913"/>
          <p14:tracePt t="49813" x="10313988" y="603250"/>
          <p14:tracePt t="49822" x="10255250" y="620713"/>
          <p14:tracePt t="49830" x="10186988" y="654050"/>
          <p14:tracePt t="49838" x="10126663" y="671513"/>
          <p14:tracePt t="49847" x="10067925" y="696913"/>
          <p14:tracePt t="49854" x="10009188" y="714375"/>
          <p14:tracePt t="49862" x="9940925" y="739775"/>
          <p14:tracePt t="49869" x="9872663" y="747713"/>
          <p14:tracePt t="49877" x="9812338" y="755650"/>
          <p14:tracePt t="49896" x="9694863" y="765175"/>
          <p14:tracePt t="49900" x="9634538" y="765175"/>
          <p14:tracePt t="49908" x="9575800" y="755650"/>
          <p14:tracePt t="49915" x="9498013" y="730250"/>
          <p14:tracePt t="49924" x="9439275" y="714375"/>
          <p14:tracePt t="49930" x="9380538" y="696913"/>
          <p14:tracePt t="49941" x="9320213" y="671513"/>
          <p14:tracePt t="49944" x="9251950" y="654050"/>
          <p14:tracePt t="49953" x="9193213" y="628650"/>
          <p14:tracePt t="49962" x="9132888" y="611188"/>
          <p14:tracePt t="49969" x="9074150" y="595313"/>
          <p14:tracePt t="49977" x="9013825" y="569913"/>
          <p14:tracePt t="49985" x="8947150" y="552450"/>
          <p14:tracePt t="49994" x="8904288" y="527050"/>
          <p14:tracePt t="50001" x="8878888" y="519113"/>
          <p14:tracePt t="50010" x="8861425" y="509588"/>
          <p14:tracePt t="50017" x="8853488" y="501650"/>
          <p14:tracePt t="50079" x="8843963" y="501650"/>
          <p14:tracePt t="50088" x="8843963" y="552450"/>
          <p14:tracePt t="50094" x="8861425" y="611188"/>
          <p14:tracePt t="50101" x="8929688" y="679450"/>
          <p14:tracePt t="50110" x="9023350" y="739775"/>
          <p14:tracePt t="50117" x="9150350" y="781050"/>
          <p14:tracePt t="50127" x="9337675" y="833438"/>
          <p14:tracePt t="50133" x="9609138" y="866775"/>
          <p14:tracePt t="50143" x="9956800" y="866775"/>
          <p14:tracePt t="50149" x="10306050" y="866775"/>
          <p14:tracePt t="50159" x="10714038" y="841375"/>
          <p14:tracePt t="50165" x="11129963" y="798513"/>
          <p14:tracePt t="50174" x="11545888" y="765175"/>
          <p14:tracePt t="50180" x="11961813" y="688975"/>
          <p14:tracePt t="50414" x="10298113" y="111125"/>
          <p14:tracePt t="50424" x="10263188" y="169863"/>
          <p14:tracePt t="50430" x="10255250" y="230188"/>
          <p14:tracePt t="50437" x="10255250" y="271463"/>
          <p14:tracePt t="50445" x="10263188" y="322263"/>
          <p14:tracePt t="50453" x="10298113" y="374650"/>
          <p14:tracePt t="50461" x="10348913" y="415925"/>
          <p14:tracePt t="50467" x="10407650" y="433388"/>
          <p14:tracePt t="50478" x="10493375" y="458788"/>
          <p14:tracePt t="50483" x="10594975" y="466725"/>
          <p14:tracePt t="50494" x="10679113" y="476250"/>
          <p14:tracePt t="50500" x="10764838" y="476250"/>
          <p14:tracePt t="50508" x="10841038" y="450850"/>
          <p14:tracePt t="50515" x="10926763" y="433388"/>
          <p14:tracePt t="50524" x="10993438" y="407988"/>
          <p14:tracePt t="50531" x="11071225" y="382588"/>
          <p14:tracePt t="50541" x="11104563" y="347663"/>
          <p14:tracePt t="50546" x="11122025" y="322263"/>
          <p14:tracePt t="50554" x="11137900" y="314325"/>
          <p14:tracePt t="50562" x="11137900" y="288925"/>
          <p14:tracePt t="50570" x="11147425" y="271463"/>
          <p14:tracePt t="50579" x="11147425" y="263525"/>
          <p14:tracePt t="50585" x="11147425" y="246063"/>
          <p14:tracePt t="50594" x="11147425" y="238125"/>
          <p14:tracePt t="50602" x="11137900" y="230188"/>
          <p14:tracePt t="50610" x="11129963" y="220663"/>
          <p14:tracePt t="50615" x="11129963" y="212725"/>
          <p14:tracePt t="50626" x="11112500" y="203200"/>
          <p14:tracePt t="50631" x="11104563" y="203200"/>
          <p14:tracePt t="50647" x="11087100" y="203200"/>
          <p14:tracePt t="50658" x="11071225" y="195263"/>
          <p14:tracePt t="50663" x="11061700" y="195263"/>
          <p14:tracePt t="50674" x="11044238" y="187325"/>
          <p14:tracePt t="50679" x="11036300" y="177800"/>
          <p14:tracePt t="50890" x="11018838" y="177800"/>
          <p14:tracePt t="50898" x="10977563" y="187325"/>
          <p14:tracePt t="50906" x="10926763" y="212725"/>
          <p14:tracePt t="50912" x="10891838" y="238125"/>
          <p14:tracePt t="50920" x="10848975" y="271463"/>
          <p14:tracePt t="50928" x="10815638" y="306388"/>
          <p14:tracePt t="50935" x="10790238" y="322263"/>
          <p14:tracePt t="50944" x="10772775" y="331788"/>
          <p14:tracePt t="50950" x="10756900" y="347663"/>
          <p14:tracePt t="50960" x="10756900" y="365125"/>
          <p14:tracePt t="50967" x="10747375" y="382588"/>
          <p14:tracePt t="50983" x="10747375" y="390525"/>
          <p14:tracePt t="50991" x="10747375" y="400050"/>
          <p14:tracePt t="51009" x="10764838" y="407988"/>
          <p14:tracePt t="51013" x="10772775" y="415925"/>
          <p14:tracePt t="51024" x="10790238" y="415925"/>
          <p14:tracePt t="51029" x="10798175" y="415925"/>
          <p14:tracePt t="51446" x="10798175" y="425450"/>
          <p14:tracePt t="51456" x="10721975" y="458788"/>
          <p14:tracePt t="51462" x="10628313" y="519113"/>
          <p14:tracePt t="51470" x="10518775" y="577850"/>
          <p14:tracePt t="51478" x="10390188" y="636588"/>
          <p14:tracePt t="51485" x="10237788" y="714375"/>
          <p14:tracePt t="51493" x="10101263" y="790575"/>
          <p14:tracePt t="51501" x="9974263" y="892175"/>
          <p14:tracePt t="51507" x="9864725" y="985838"/>
          <p14:tracePt t="51515" x="9761538" y="1079500"/>
          <p14:tracePt t="51525" x="9667875" y="1189038"/>
          <p14:tracePt t="51531" x="9591675" y="1325563"/>
          <p14:tracePt t="51541" x="9507538" y="1512888"/>
          <p14:tracePt t="51547" x="9439275" y="1741488"/>
          <p14:tracePt t="51557" x="9380538" y="1971675"/>
          <p14:tracePt t="51563" x="9286875" y="2209800"/>
          <p14:tracePt t="51575" x="9251950" y="2455863"/>
          <p14:tracePt t="51580" x="9226550" y="2617788"/>
          <p14:tracePt t="51591" x="9236075" y="2762250"/>
          <p14:tracePt t="51593" x="9251950" y="2881313"/>
          <p14:tracePt t="51602" x="9302750" y="2965450"/>
          <p14:tracePt t="51611" x="9396413" y="3033713"/>
          <p14:tracePt t="51617" x="9490075" y="3119438"/>
          <p14:tracePt t="51626" x="9609138" y="3203575"/>
          <p14:tracePt t="51633" x="9720263" y="3263900"/>
          <p14:tracePt t="51643" x="9839325" y="3279775"/>
          <p14:tracePt t="51649" x="9966325" y="3305175"/>
          <p14:tracePt t="51657" x="10110788" y="3322638"/>
          <p14:tracePt t="51664" x="10263188" y="3330575"/>
          <p14:tracePt t="51674" x="10390188" y="3340100"/>
          <p14:tracePt t="51679" x="10493375" y="3340100"/>
          <p14:tracePt t="51690" x="10594975" y="3330575"/>
          <p14:tracePt t="51698" x="10696575" y="3297238"/>
          <p14:tracePt t="51704" x="10782300" y="3271838"/>
          <p14:tracePt t="51711" x="10874375" y="3228975"/>
          <p14:tracePt t="51719" x="10977563" y="3170238"/>
          <p14:tracePt t="51729" x="11071225" y="3084513"/>
          <p14:tracePt t="51734" x="11137900" y="3008313"/>
          <p14:tracePt t="51743" x="11198225" y="2932113"/>
          <p14:tracePt t="51749" x="11223625" y="2863850"/>
          <p14:tracePt t="51760" x="11249025" y="2778125"/>
          <p14:tracePt t="51765" x="11249025" y="2711450"/>
          <p14:tracePt t="51775" x="11249025" y="2651125"/>
          <p14:tracePt t="51781" x="11231563" y="2574925"/>
          <p14:tracePt t="51791" x="11215688" y="2498725"/>
          <p14:tracePt t="51797" x="11188700" y="2430463"/>
          <p14:tracePt t="51812" x="11071225" y="2293938"/>
          <p14:tracePt t="51823" x="11010900" y="2252663"/>
          <p14:tracePt t="51828" x="10942638" y="2235200"/>
          <p14:tracePt t="51835" x="10874375" y="2227263"/>
          <p14:tracePt t="51844" x="10790238" y="2227263"/>
          <p14:tracePt t="51851" x="10704513" y="2227263"/>
          <p14:tracePt t="51861" x="10585450" y="2252663"/>
          <p14:tracePt t="51867" x="10450513" y="2319338"/>
          <p14:tracePt t="51877" x="10298113" y="2387600"/>
          <p14:tracePt t="51895" x="9915525" y="2557463"/>
          <p14:tracePt t="51899" x="9728200" y="2651125"/>
          <p14:tracePt t="51907" x="9532938" y="2770188"/>
          <p14:tracePt t="51913" x="9353550" y="2889250"/>
          <p14:tracePt t="51924" x="9244013" y="2982913"/>
          <p14:tracePt t="51929" x="9167813" y="3059113"/>
          <p14:tracePt t="51941" x="9107488" y="3135313"/>
          <p14:tracePt t="51946" x="9082088" y="3203575"/>
          <p14:tracePt t="51954" x="9056688" y="3263900"/>
          <p14:tracePt t="51961" x="9056688" y="3305175"/>
          <p14:tracePt t="51967" x="9064625" y="3365500"/>
          <p14:tracePt t="51976" x="9082088" y="3416300"/>
          <p14:tracePt t="51983" x="9132888" y="3467100"/>
          <p14:tracePt t="51993" x="9193213" y="3509963"/>
          <p14:tracePt t="51999" x="9269413" y="3535363"/>
          <p14:tracePt t="52010" x="9363075" y="3552825"/>
          <p14:tracePt t="52015" x="9447213" y="3552825"/>
          <p14:tracePt t="52025" x="9540875" y="3552825"/>
          <p14:tracePt t="52031" x="9642475" y="3535363"/>
          <p14:tracePt t="52039" x="9736138" y="3517900"/>
          <p14:tracePt t="52045" x="9821863" y="3492500"/>
          <p14:tracePt t="52053" x="9898063" y="3475038"/>
          <p14:tracePt t="52062" x="9956800" y="3441700"/>
          <p14:tracePt t="52069" x="9991725" y="3424238"/>
          <p14:tracePt t="52077" x="10009188" y="3408363"/>
          <p14:tracePt t="52085" x="10025063" y="3390900"/>
          <p14:tracePt t="52095" x="10034588" y="3382963"/>
          <p14:tracePt t="52101" x="10042525" y="3365500"/>
          <p14:tracePt t="52107" x="10042525" y="3348038"/>
          <p14:tracePt t="52116" x="10042525" y="3330575"/>
          <p14:tracePt t="52125" x="10042525" y="3314700"/>
          <p14:tracePt t="52131" x="10034588" y="3297238"/>
          <p14:tracePt t="52142" x="10025063" y="3289300"/>
          <p14:tracePt t="52147" x="10017125" y="3271838"/>
          <p14:tracePt t="52158" x="9999663" y="3254375"/>
          <p14:tracePt t="52163" x="9983788" y="3238500"/>
          <p14:tracePt t="52174" x="9974263" y="3228975"/>
          <p14:tracePt t="52179" x="9956800" y="3228975"/>
          <p14:tracePt t="52185" x="9948863" y="3228975"/>
          <p14:tracePt t="52195" x="9940925" y="3228975"/>
          <p14:tracePt t="52859" x="9931400" y="3246438"/>
          <p14:tracePt t="52867" x="9872663" y="3348038"/>
          <p14:tracePt t="52876" x="9839325" y="3467100"/>
          <p14:tracePt t="52886" x="9812338" y="3568700"/>
          <p14:tracePt t="52893" x="9786938" y="3671888"/>
          <p14:tracePt t="52900" x="9786938" y="3756025"/>
          <p14:tracePt t="52910" x="9796463" y="3841750"/>
          <p14:tracePt t="52915" x="9812338" y="3900488"/>
          <p14:tracePt t="52923" x="9855200" y="3960813"/>
          <p14:tracePt t="52931" x="9915525" y="3994150"/>
          <p14:tracePt t="52940" x="9983788" y="4019550"/>
          <p14:tracePt t="52945" x="10067925" y="4019550"/>
          <p14:tracePt t="52955" x="10161588" y="4011613"/>
          <p14:tracePt t="52962" x="10255250" y="3994150"/>
          <p14:tracePt t="52969" x="10382250" y="3968750"/>
          <p14:tracePt t="52977" x="10467975" y="3943350"/>
          <p14:tracePt t="52986" x="10577513" y="3883025"/>
          <p14:tracePt t="52995" x="10663238" y="3816350"/>
          <p14:tracePt t="53001" x="10807700" y="3730625"/>
          <p14:tracePt t="53009" x="10977563" y="3611563"/>
          <p14:tracePt t="53015" x="11163300" y="3441700"/>
          <p14:tracePt t="53023" x="11325225" y="3228975"/>
          <p14:tracePt t="53031" x="11469688" y="2957513"/>
          <p14:tracePt t="53040" x="11563350" y="2711450"/>
          <p14:tracePt t="53049" x="11657013" y="2473325"/>
          <p14:tracePt t="53059" x="11707813" y="2252663"/>
          <p14:tracePt t="53065" x="11733213" y="2055813"/>
          <p14:tracePt t="53074" x="11741150" y="1903413"/>
          <p14:tracePt t="53079" x="11741150" y="1776413"/>
          <p14:tracePt t="53085" x="11715750" y="1614488"/>
          <p14:tracePt t="53095" x="11664950" y="1462088"/>
          <p14:tracePt t="53101" x="11571288" y="1325563"/>
          <p14:tracePt t="53110" x="11477625" y="1216025"/>
          <p14:tracePt t="53118" x="11376025" y="1130300"/>
          <p14:tracePt t="53126" x="11256963" y="1044575"/>
          <p14:tracePt t="53133" x="11137900" y="1003300"/>
          <p14:tracePt t="53144" x="11010900" y="968375"/>
          <p14:tracePt t="53149" x="10866438" y="942975"/>
          <p14:tracePt t="53157" x="10714038" y="942975"/>
          <p14:tracePt t="53165" x="10534650" y="942975"/>
          <p14:tracePt t="53173" x="10313988" y="977900"/>
          <p14:tracePt t="53179" x="10075863" y="1054100"/>
          <p14:tracePt t="53190" x="9812338" y="1155700"/>
          <p14:tracePt t="53195" x="9490075" y="1266825"/>
          <p14:tracePt t="53206" x="9218613" y="1385888"/>
          <p14:tracePt t="53211" x="8937625" y="1520825"/>
          <p14:tracePt t="53223" x="8691563" y="1657350"/>
          <p14:tracePt t="53225" x="8462963" y="1801813"/>
          <p14:tracePt t="53234" x="8275638" y="1954213"/>
          <p14:tracePt t="53243" x="8105775" y="2149475"/>
          <p14:tracePt t="53249" x="7961313" y="2354263"/>
          <p14:tracePt t="53260" x="7832725" y="2574925"/>
          <p14:tracePt t="53266" x="7731125" y="2846388"/>
          <p14:tracePt t="53273" x="7680325" y="2990850"/>
          <p14:tracePt t="53282" x="7654925" y="3160713"/>
          <p14:tracePt t="53291" x="7629525" y="3289300"/>
          <p14:tracePt t="53298" x="7637463" y="3441700"/>
          <p14:tracePt t="53307" x="7688263" y="3586163"/>
          <p14:tracePt t="53312" x="7781925" y="3756025"/>
          <p14:tracePt t="53320" x="7867650" y="3875088"/>
          <p14:tracePt t="53329" x="7986713" y="3976688"/>
          <p14:tracePt t="53334" x="8156575" y="4052888"/>
          <p14:tracePt t="53343" x="8301038" y="4105275"/>
          <p14:tracePt t="53351" x="8445500" y="4130675"/>
          <p14:tracePt t="53359" x="8589963" y="4156075"/>
          <p14:tracePt t="53367" x="8724900" y="4156075"/>
          <p14:tracePt t="53376" x="8869363" y="4146550"/>
          <p14:tracePt t="53380" x="8997950" y="4113213"/>
          <p14:tracePt t="53390" x="9099550" y="4070350"/>
          <p14:tracePt t="53396" x="9183688" y="4011613"/>
          <p14:tracePt t="53407" x="9261475" y="3960813"/>
          <p14:tracePt t="53413" x="9312275" y="3917950"/>
          <p14:tracePt t="53424" x="9328150" y="3867150"/>
          <p14:tracePt t="53430" x="9345613" y="3841750"/>
          <p14:tracePt t="53439" x="9363075" y="3816350"/>
          <p14:tracePt t="53445" x="9371013" y="3763963"/>
          <p14:tracePt t="53455" x="9371013" y="3730625"/>
          <p14:tracePt t="53462" x="9371013" y="3705225"/>
          <p14:tracePt t="53467" x="9371013" y="3662363"/>
          <p14:tracePt t="53476" x="9371013" y="3611563"/>
          <p14:tracePt t="53483" x="9363075" y="3552825"/>
          <p14:tracePt t="53492" x="9337675" y="3492500"/>
          <p14:tracePt t="53499" x="9320213" y="3416300"/>
          <p14:tracePt t="53508" x="9294813" y="3348038"/>
          <p14:tracePt t="53516" x="9277350" y="3228975"/>
          <p14:tracePt t="53526" x="9251950" y="3127375"/>
          <p14:tracePt t="53529" x="9244013" y="3041650"/>
          <p14:tracePt t="53539" x="9218613" y="2914650"/>
          <p14:tracePt t="53545" x="9209088" y="2813050"/>
          <p14:tracePt t="53555" x="9209088" y="2727325"/>
          <p14:tracePt t="53561" x="9201150" y="2693988"/>
          <p14:tracePt t="53570" x="9201150" y="2686050"/>
          <p14:tracePt t="53578" x="9193213" y="2686050"/>
          <p14:tracePt t="53586" x="9193213" y="2668588"/>
          <p14:tracePt t="53593" x="9175750" y="2660650"/>
          <p14:tracePt t="53601" x="9167813" y="2643188"/>
          <p14:tracePt t="53609" x="9158288" y="2633663"/>
          <p14:tracePt t="53615" x="9142413" y="2625725"/>
          <p14:tracePt t="53623" x="9124950" y="2625725"/>
          <p14:tracePt t="53631" x="9099550" y="2625725"/>
          <p14:tracePt t="53639" x="9048750" y="2651125"/>
          <p14:tracePt t="53648" x="8963025" y="2719388"/>
          <p14:tracePt t="53657" x="8886825" y="2813050"/>
          <p14:tracePt t="53663" x="8785225" y="2932113"/>
          <p14:tracePt t="53673" x="8709025" y="3101975"/>
          <p14:tracePt t="53678" x="8623300" y="3289300"/>
          <p14:tracePt t="53686" x="8539163" y="3552825"/>
          <p14:tracePt t="53693" x="8488363" y="3798888"/>
          <p14:tracePt t="53701" x="8445500" y="4052888"/>
          <p14:tracePt t="53711" x="8334375" y="4402138"/>
          <p14:tracePt t="53718" x="8266113" y="4683125"/>
          <p14:tracePt t="53727" x="8232775" y="4962525"/>
          <p14:tracePt t="53734" x="8215313" y="5226050"/>
          <p14:tracePt t="53743" x="8215313" y="5489575"/>
          <p14:tracePt t="53747" x="8240713" y="5702300"/>
          <p14:tracePt t="53757" x="8258175" y="5838825"/>
          <p14:tracePt t="53763" x="8318500" y="5915025"/>
          <p14:tracePt t="53773" x="8385175" y="5983288"/>
          <p14:tracePt t="53779" x="8470900" y="5999163"/>
          <p14:tracePt t="53790" x="8529638" y="5999163"/>
          <p14:tracePt t="53795" x="8615363" y="5973763"/>
          <p14:tracePt t="53806" x="8699500" y="5932488"/>
          <p14:tracePt t="53811" x="8777288" y="5864225"/>
          <p14:tracePt t="53819" x="8869363" y="5778500"/>
          <p14:tracePt t="53828" x="8963025" y="5676900"/>
          <p14:tracePt t="53833" x="9031288" y="5583238"/>
          <p14:tracePt t="53842" x="9091613" y="5456238"/>
          <p14:tracePt t="53849" x="9150350" y="5319713"/>
          <p14:tracePt t="53859" x="9175750" y="5175250"/>
          <p14:tracePt t="53865" x="9201150" y="5038725"/>
          <p14:tracePt t="53873" x="9218613" y="4894263"/>
          <p14:tracePt t="53893" x="9209088" y="4708525"/>
          <p14:tracePt t="53898" x="9183688" y="4630738"/>
          <p14:tracePt t="53905" x="9167813" y="4579938"/>
          <p14:tracePt t="53911" x="9142413" y="4572000"/>
          <p14:tracePt t="53920" x="9132888" y="4564063"/>
          <p14:tracePt t="53928" x="9107488" y="4564063"/>
          <p14:tracePt t="53935" x="9074150" y="4579938"/>
          <p14:tracePt t="53945" x="9031288" y="4630738"/>
          <p14:tracePt t="53951" x="8980488" y="4708525"/>
          <p14:tracePt t="53961" x="8929688" y="4827588"/>
          <p14:tracePt t="53967" x="8878888" y="4972050"/>
          <p14:tracePt t="53976" x="8843963" y="5116513"/>
          <p14:tracePt t="53981" x="8810625" y="5260975"/>
          <p14:tracePt t="53991" x="8767763" y="5421313"/>
          <p14:tracePt t="53997" x="8750300" y="5565775"/>
          <p14:tracePt t="54006" x="8724900" y="5702300"/>
          <p14:tracePt t="54013" x="8709025" y="5829300"/>
          <p14:tracePt t="54024" x="8709025" y="5915025"/>
          <p14:tracePt t="54030" x="8716963" y="6008688"/>
          <p14:tracePt t="54040" x="8734425" y="6067425"/>
          <p14:tracePt t="54045" x="8777288" y="6127750"/>
          <p14:tracePt t="54051" x="8828088" y="6161088"/>
          <p14:tracePt t="54061" x="8869363" y="6169025"/>
          <p14:tracePt t="54068" x="8929688" y="6169025"/>
          <p14:tracePt t="54077" x="8980488" y="6161088"/>
          <p14:tracePt t="54083" x="9031288" y="6127750"/>
          <p14:tracePt t="54093" x="9082088" y="6076950"/>
          <p14:tracePt t="54099" x="9132888" y="6024563"/>
          <p14:tracePt t="54109" x="9183688" y="5948363"/>
          <p14:tracePt t="54115" x="9251950" y="5864225"/>
          <p14:tracePt t="54123" x="9328150" y="5778500"/>
          <p14:tracePt t="54130" x="9380538" y="5684838"/>
          <p14:tracePt t="54139" x="9431338" y="5591175"/>
          <p14:tracePt t="54145" x="9464675" y="5507038"/>
          <p14:tracePt t="54156" x="9490075" y="5413375"/>
          <p14:tracePt t="54162" x="9515475" y="5327650"/>
          <p14:tracePt t="54172" x="9540875" y="5235575"/>
          <p14:tracePt t="54178" x="9558338" y="5167313"/>
          <p14:tracePt t="54186" x="9558338" y="5106988"/>
          <p14:tracePt t="54194" x="9566275" y="5073650"/>
          <p14:tracePt t="54199" x="9566275" y="5056188"/>
          <p14:tracePt t="54209" x="9566275" y="5048250"/>
          <p14:tracePt t="54215" x="9566275" y="5030788"/>
          <p14:tracePt t="54225" x="9566275" y="5022850"/>
          <p14:tracePt t="69699" x="9566275" y="5013325"/>
          <p14:tracePt t="69706" x="9515475" y="4946650"/>
          <p14:tracePt t="69714" x="9421813" y="4835525"/>
          <p14:tracePt t="69722" x="9277350" y="4733925"/>
          <p14:tracePt t="69729" x="9023350" y="4564063"/>
          <p14:tracePt t="69739" x="8759825" y="4384675"/>
          <p14:tracePt t="69745" x="8453438" y="4224338"/>
          <p14:tracePt t="69754" x="8139113" y="4037013"/>
          <p14:tracePt t="69761" x="7842250" y="3900488"/>
          <p14:tracePt t="69772" x="7510463" y="3773488"/>
          <p14:tracePt t="69776" x="7204075" y="3705225"/>
          <p14:tracePt t="69785" x="6932613" y="3603625"/>
          <p14:tracePt t="69791" x="6669088" y="3502025"/>
          <p14:tracePt t="69802" x="6483350" y="3433763"/>
          <p14:tracePt t="69807" x="6354763" y="3373438"/>
          <p14:tracePt t="69818" x="6159500" y="3314700"/>
          <p14:tracePt t="69823" x="5905500" y="3254375"/>
          <p14:tracePt t="69834" x="5641975" y="3170238"/>
          <p14:tracePt t="69840" x="5394325" y="3127375"/>
          <p14:tracePt t="69845" x="5072063" y="3109913"/>
          <p14:tracePt t="69854" x="4851400" y="3076575"/>
          <p14:tracePt t="69861" x="4605338" y="3051175"/>
          <p14:tracePt t="69872" x="4332288" y="3016250"/>
          <p14:tracePt t="69888" x="3814763" y="2949575"/>
          <p14:tracePt t="69893" x="3602038" y="2940050"/>
          <p14:tracePt t="69904" x="3373438" y="2940050"/>
          <p14:tracePt t="69909" x="3127375" y="2957513"/>
          <p14:tracePt t="69917" x="2871788" y="3008313"/>
          <p14:tracePt t="69923" x="2625725" y="3033713"/>
          <p14:tracePt t="69934" x="2370138" y="3033713"/>
          <p14:tracePt t="69940" x="2124075" y="3033713"/>
          <p14:tracePt t="69949" x="1962150" y="3008313"/>
          <p14:tracePt t="69955" x="1817688" y="2974975"/>
          <p14:tracePt t="69963" x="1673225" y="2922588"/>
          <p14:tracePt t="69972" x="1571625" y="2855913"/>
          <p14:tracePt t="69979" x="1477963" y="2805113"/>
          <p14:tracePt t="69989" x="1384300" y="2762250"/>
          <p14:tracePt t="69993" x="1300163" y="2719388"/>
          <p14:tracePt t="70004" x="1231900" y="2676525"/>
          <p14:tracePt t="70009" x="1155700" y="2625725"/>
          <p14:tracePt t="70017" x="1062038" y="2574925"/>
          <p14:tracePt t="70025" x="942975" y="2498725"/>
          <p14:tracePt t="70035" x="773113" y="2405063"/>
          <p14:tracePt t="70041" x="527050" y="2293938"/>
          <p14:tracePt t="70051" x="280988" y="2174875"/>
          <p14:tracePt t="71178" x="50800" y="4171950"/>
          <p14:tracePt t="71187" x="50800" y="4291013"/>
          <p14:tracePt t="71193" x="50800" y="4351338"/>
          <p14:tracePt t="71201" x="50800" y="4394200"/>
          <p14:tracePt t="71210" x="50800" y="4410075"/>
          <p14:tracePt t="71217" x="50800" y="4419600"/>
          <p14:tracePt t="71226" x="42863" y="4427538"/>
          <p14:tracePt t="71230" x="33338" y="4445000"/>
          <p14:tracePt t="71241" x="7938" y="4478338"/>
          <p14:tracePt t="71388" x="203200" y="5192713"/>
          <p14:tracePt t="71395" x="331788" y="5218113"/>
          <p14:tracePt t="71405" x="476250" y="5243513"/>
          <p14:tracePt t="71411" x="585788" y="5243513"/>
          <p14:tracePt t="71421" x="688975" y="5226050"/>
          <p14:tracePt t="71427" x="790575" y="5208588"/>
          <p14:tracePt t="71437" x="874713" y="5183188"/>
          <p14:tracePt t="71442" x="942975" y="5167313"/>
          <p14:tracePt t="71449" x="985838" y="5141913"/>
          <p14:tracePt t="71457" x="1003300" y="5132388"/>
          <p14:tracePt t="71464" x="1003300" y="5116513"/>
          <p14:tracePt t="71473" x="1003300" y="5106988"/>
          <p14:tracePt t="71481" x="1003300" y="5099050"/>
          <p14:tracePt t="71491" x="993775" y="5081588"/>
          <p14:tracePt t="71496" x="968375" y="5064125"/>
          <p14:tracePt t="71504" x="925513" y="5048250"/>
          <p14:tracePt t="71512" x="884238" y="5038725"/>
          <p14:tracePt t="71520" x="823913" y="5038725"/>
          <p14:tracePt t="71528" x="765175" y="5056188"/>
          <p14:tracePt t="71537" x="696913" y="5081588"/>
          <p14:tracePt t="71543" x="636588" y="5116513"/>
          <p14:tracePt t="71557" x="577850" y="5132388"/>
          <p14:tracePt t="71562" x="544513" y="5149850"/>
          <p14:tracePt t="71567" x="517525" y="5167313"/>
          <p14:tracePt t="71575" x="501650" y="5183188"/>
          <p14:tracePt t="71583" x="492125" y="5183188"/>
          <p14:tracePt t="71661" x="492125" y="5192713"/>
          <p14:tracePt t="71669" x="509588" y="5243513"/>
          <p14:tracePt t="71675" x="569913" y="5311775"/>
          <p14:tracePt t="71683" x="646113" y="5362575"/>
          <p14:tracePt t="71691" x="806450" y="5405438"/>
          <p14:tracePt t="71698" x="1044575" y="5413375"/>
          <p14:tracePt t="71708" x="1409700" y="5370513"/>
          <p14:tracePt t="71714" x="1893888" y="5251450"/>
          <p14:tracePt t="71723" x="2489200" y="5141913"/>
          <p14:tracePt t="71730" x="3338513" y="4979988"/>
          <p14:tracePt t="71740" x="4332288" y="4741863"/>
          <p14:tracePt t="71746" x="5446713" y="4503738"/>
          <p14:tracePt t="71756" x="6448425" y="4164013"/>
          <p14:tracePt t="71760" x="7400925" y="3883025"/>
          <p14:tracePt t="71771" x="8283575" y="3646488"/>
          <p14:tracePt t="71776" x="9132888" y="3492500"/>
          <p14:tracePt t="71786" x="9991725" y="3305175"/>
          <p14:tracePt t="71793" x="10721975" y="3170238"/>
          <p14:tracePt t="71804" x="11291888" y="3067050"/>
          <p14:tracePt t="71808" x="11750675" y="2949575"/>
          <p14:tracePt t="71816" x="12039600" y="28384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278393F-C45E-1C41-8BA0-5B477A7AA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419" y="271849"/>
            <a:ext cx="8380581" cy="658615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611D5CA-300E-B24C-8235-308805D34D79}"/>
              </a:ext>
            </a:extLst>
          </p:cNvPr>
          <p:cNvSpPr txBox="1"/>
          <p:nvPr/>
        </p:nvSpPr>
        <p:spPr>
          <a:xfrm>
            <a:off x="234778" y="6432262"/>
            <a:ext cx="479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Tejeda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Diaz-Guerra Int. J. Mol. Science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3CFCE16-8669-C647-8ACD-128F937EF18E}"/>
              </a:ext>
            </a:extLst>
          </p:cNvPr>
          <p:cNvSpPr txBox="1"/>
          <p:nvPr/>
        </p:nvSpPr>
        <p:spPr>
          <a:xfrm>
            <a:off x="518984" y="2521059"/>
            <a:ext cx="26319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BDNF não exclusivo em ou para os neurônios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0AC897A8-B111-48EA-A9D2-D8ABBC6EE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0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77"/>
    </mc:Choice>
    <mc:Fallback>
      <p:transition spd="slow" advTm="73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9" x="11317288" y="3492500"/>
          <p14:tracePt t="308" x="10848975" y="3517900"/>
          <p14:tracePt t="315" x="10425113" y="3594100"/>
          <p14:tracePt t="322" x="9991725" y="3730625"/>
          <p14:tracePt t="328" x="9591675" y="3849688"/>
          <p14:tracePt t="339" x="9167813" y="3943350"/>
          <p14:tracePt t="344" x="8742363" y="4037013"/>
          <p14:tracePt t="352" x="8326438" y="4197350"/>
          <p14:tracePt t="360" x="7893050" y="4359275"/>
          <p14:tracePt t="368" x="7553325" y="4521200"/>
          <p14:tracePt t="376" x="7221538" y="4673600"/>
          <p14:tracePt t="384" x="6950075" y="4792663"/>
          <p14:tracePt t="393" x="6780213" y="4886325"/>
          <p14:tracePt t="398" x="6618288" y="4987925"/>
          <p14:tracePt t="407" x="6508750" y="5081588"/>
          <p14:tracePt t="414" x="6415088" y="5149850"/>
          <p14:tracePt t="423" x="6338888" y="5243513"/>
          <p14:tracePt t="429" x="6270625" y="5311775"/>
          <p14:tracePt t="440" x="6210300" y="5370513"/>
          <p14:tracePt t="447" x="6151563" y="5438775"/>
          <p14:tracePt t="457" x="6091238" y="5507038"/>
          <p14:tracePt t="462" x="6040438" y="5565775"/>
          <p14:tracePt t="474" x="5972175" y="5634038"/>
          <p14:tracePt t="476" x="5905500" y="5702300"/>
          <p14:tracePt t="484" x="5845175" y="5770563"/>
          <p14:tracePt t="494" x="5776913" y="5838825"/>
          <p14:tracePt t="499" x="5708650" y="5897563"/>
          <p14:tracePt t="508" x="5632450" y="5965825"/>
          <p14:tracePt t="516" x="5556250" y="6024563"/>
          <p14:tracePt t="526" x="5487988" y="6076950"/>
          <p14:tracePt t="531" x="5411788" y="6135688"/>
          <p14:tracePt t="545" x="5241925" y="6246813"/>
          <p14:tracePt t="556" x="5165725" y="6288088"/>
          <p14:tracePt t="562" x="5097463" y="6348413"/>
          <p14:tracePt t="572" x="5038725" y="6399213"/>
          <p14:tracePt t="580" x="4970463" y="6442075"/>
          <p14:tracePt t="588" x="4919663" y="6457950"/>
          <p14:tracePt t="594" x="4876800" y="6483350"/>
          <p14:tracePt t="601" x="4843463" y="6500813"/>
          <p14:tracePt t="610" x="4818063" y="6518275"/>
          <p14:tracePt t="616" x="4800600" y="6526213"/>
          <p14:tracePt t="625" x="4783138" y="6543675"/>
          <p14:tracePt t="631" x="4765675" y="6561138"/>
          <p14:tracePt t="643" x="4757738" y="6577013"/>
          <p14:tracePt t="647" x="4749800" y="6577013"/>
          <p14:tracePt t="655" x="4740275" y="6586538"/>
          <p14:tracePt t="13140" x="4749800" y="6577013"/>
          <p14:tracePt t="13148" x="4987925" y="6356350"/>
          <p14:tracePt t="13156" x="5335588" y="5965825"/>
          <p14:tracePt t="13164" x="5718175" y="5524500"/>
          <p14:tracePt t="13172" x="6049963" y="5056188"/>
          <p14:tracePt t="13179" x="6270625" y="4640263"/>
          <p14:tracePt t="13188" x="6440488" y="4275138"/>
          <p14:tracePt t="13195" x="6635750" y="3943350"/>
          <p14:tracePt t="13205" x="6745288" y="3722688"/>
          <p14:tracePt t="13212" x="6797675" y="3629025"/>
          <p14:tracePt t="13220" x="6813550" y="3578225"/>
          <p14:tracePt t="13226" x="6813550" y="3560763"/>
          <p14:tracePt t="13235" x="6813550" y="3552825"/>
          <p14:tracePt t="13241" x="6805613" y="3543300"/>
          <p14:tracePt t="13252" x="6797675" y="3543300"/>
          <p14:tracePt t="13258" x="6780213" y="3543300"/>
          <p14:tracePt t="13268" x="6762750" y="3552825"/>
          <p14:tracePt t="13274" x="6745288" y="3568700"/>
          <p14:tracePt t="13284" x="6737350" y="3578225"/>
          <p14:tracePt t="13287" x="6711950" y="3594100"/>
          <p14:tracePt t="13295" x="6661150" y="3636963"/>
          <p14:tracePt t="13304" x="6600825" y="3687763"/>
          <p14:tracePt t="13311" x="6516688" y="3756025"/>
          <p14:tracePt t="13320" x="6430963" y="3824288"/>
          <p14:tracePt t="13327" x="6338888" y="3892550"/>
          <p14:tracePt t="13337" x="6270625" y="3925888"/>
          <p14:tracePt t="13344" x="6210300" y="3943350"/>
          <p14:tracePt t="13353" x="6167438" y="3968750"/>
          <p14:tracePt t="13360" x="6142038" y="3968750"/>
          <p14:tracePt t="13369" x="6134100" y="3968750"/>
          <p14:tracePt t="13373" x="6126163" y="3968750"/>
          <p14:tracePt t="13384" x="6126163" y="3976688"/>
          <p14:tracePt t="13390" x="6151563" y="3976688"/>
          <p14:tracePt t="13398" x="6176963" y="3976688"/>
          <p14:tracePt t="13406" x="6235700" y="3976688"/>
          <p14:tracePt t="13414" x="6329363" y="3976688"/>
          <p14:tracePt t="13422" x="6473825" y="3960813"/>
          <p14:tracePt t="13430" x="6678613" y="3935413"/>
          <p14:tracePt t="13438" x="6924675" y="3892550"/>
          <p14:tracePt t="13444" x="7170738" y="3790950"/>
          <p14:tracePt t="13455" x="7383463" y="3697288"/>
          <p14:tracePt t="13460" x="7518400" y="3629025"/>
          <p14:tracePt t="13469" x="7629525" y="3527425"/>
          <p14:tracePt t="13476" x="7705725" y="3433763"/>
          <p14:tracePt t="13485" x="7791450" y="3348038"/>
          <p14:tracePt t="13492" x="7850188" y="3238500"/>
          <p14:tracePt t="13502" x="7893050" y="3119438"/>
          <p14:tracePt t="13508" x="7926388" y="3016250"/>
          <p14:tracePt t="13514" x="7951788" y="2906713"/>
          <p14:tracePt t="13523" x="7961313" y="2787650"/>
          <p14:tracePt t="13531" x="7961313" y="2693988"/>
          <p14:tracePt t="13539" x="7951788" y="2600325"/>
          <p14:tracePt t="13545" x="7926388" y="2541588"/>
          <p14:tracePt t="13555" x="7910513" y="2498725"/>
          <p14:tracePt t="13562" x="7875588" y="2463800"/>
          <p14:tracePt t="13570" x="7850188" y="2447925"/>
          <p14:tracePt t="13578" x="7799388" y="2422525"/>
          <p14:tracePt t="13585" x="7766050" y="2405063"/>
          <p14:tracePt t="13594" x="7731125" y="2387600"/>
          <p14:tracePt t="13602" x="7715250" y="2387600"/>
          <p14:tracePt t="13609" x="7697788" y="2379663"/>
          <p14:tracePt t="13618" x="7688263" y="2379663"/>
          <p14:tracePt t="13887" x="7697788" y="2379663"/>
          <p14:tracePt t="14207" x="7697788" y="2387600"/>
          <p14:tracePt t="14227" x="7637463" y="2387600"/>
          <p14:tracePt t="14236" x="7535863" y="2405063"/>
          <p14:tracePt t="14243" x="7442200" y="2413000"/>
          <p14:tracePt t="14254" x="7323138" y="2438400"/>
          <p14:tracePt t="14259" x="7196138" y="2455863"/>
          <p14:tracePt t="14269" x="7043738" y="2506663"/>
          <p14:tracePt t="14273" x="6831013" y="2600325"/>
          <p14:tracePt t="14284" x="6610350" y="2711450"/>
          <p14:tracePt t="14290" x="6415088" y="2830513"/>
          <p14:tracePt t="14300" x="6261100" y="2940050"/>
          <p14:tracePt t="14306" x="6167438" y="3033713"/>
          <p14:tracePt t="14313" x="6075363" y="3160713"/>
          <p14:tracePt t="14323" x="5946775" y="3355975"/>
          <p14:tracePt t="14329" x="5870575" y="3517900"/>
          <p14:tracePt t="14336" x="5786438" y="3687763"/>
          <p14:tracePt t="14343" x="5718175" y="3841750"/>
          <p14:tracePt t="14354" x="5683250" y="3986213"/>
          <p14:tracePt t="14359" x="5657850" y="4130675"/>
          <p14:tracePt t="14369" x="5657850" y="4265613"/>
          <p14:tracePt t="14375" x="5667375" y="4410075"/>
          <p14:tracePt t="14385" x="5700713" y="4554538"/>
          <p14:tracePt t="14391" x="5761038" y="4640263"/>
          <p14:tracePt t="14401" x="5827713" y="4724400"/>
          <p14:tracePt t="14408" x="5888038" y="4784725"/>
          <p14:tracePt t="14414" x="5972175" y="4852988"/>
          <p14:tracePt t="14423" x="6057900" y="4911725"/>
          <p14:tracePt t="14430" x="6134100" y="4937125"/>
          <p14:tracePt t="14439" x="6219825" y="4946650"/>
          <p14:tracePt t="14445" x="6321425" y="4954588"/>
          <p14:tracePt t="14454" x="6423025" y="4946650"/>
          <p14:tracePt t="14461" x="6550025" y="4903788"/>
          <p14:tracePt t="14471" x="6669088" y="4852988"/>
          <p14:tracePt t="14477" x="6805613" y="4775200"/>
          <p14:tracePt t="14485" x="6924675" y="4691063"/>
          <p14:tracePt t="14492" x="7034213" y="4579938"/>
          <p14:tracePt t="14501" x="7153275" y="4435475"/>
          <p14:tracePt t="14507" x="7246938" y="4291013"/>
          <p14:tracePt t="14518" x="7340600" y="4130675"/>
          <p14:tracePt t="14523" x="7426325" y="3960813"/>
          <p14:tracePt t="14534" x="7502525" y="3798888"/>
          <p14:tracePt t="14540" x="7553325" y="3654425"/>
          <p14:tracePt t="14550" x="7586663" y="3509963"/>
          <p14:tracePt t="14557" x="7612063" y="3365500"/>
          <p14:tracePt t="14561" x="7637463" y="3238500"/>
          <p14:tracePt t="14570" x="7662863" y="3094038"/>
          <p14:tracePt t="14577" x="7688263" y="2949575"/>
          <p14:tracePt t="14586" x="7705725" y="2787650"/>
          <p14:tracePt t="14593" x="7731125" y="2651125"/>
          <p14:tracePt t="14603" x="7756525" y="2524125"/>
          <p14:tracePt t="14610" x="7791450" y="2413000"/>
          <p14:tracePt t="14617" x="7816850" y="2328863"/>
          <p14:tracePt t="14625" x="7842250" y="2252663"/>
          <p14:tracePt t="14635" x="7867650" y="2166938"/>
          <p14:tracePt t="14640" x="7875588" y="2108200"/>
          <p14:tracePt t="14650" x="7885113" y="2055813"/>
          <p14:tracePt t="14656" x="7885113" y="2047875"/>
          <p14:tracePt t="14664" x="7885113" y="2039938"/>
          <p14:tracePt t="14757" x="7900988" y="2055813"/>
          <p14:tracePt t="14767" x="7969250" y="2098675"/>
          <p14:tracePt t="14774" x="8113713" y="2124075"/>
          <p14:tracePt t="14785" x="8326438" y="2124075"/>
          <p14:tracePt t="14789" x="8750300" y="2039938"/>
          <p14:tracePt t="14796" x="9183688" y="1920875"/>
          <p14:tracePt t="14805" x="9583738" y="1801813"/>
          <p14:tracePt t="14811" x="10017125" y="1690688"/>
          <p14:tracePt t="14821" x="10458450" y="1530350"/>
          <p14:tracePt t="14827" x="10891838" y="1350963"/>
          <p14:tracePt t="14838" x="11266488" y="1112838"/>
          <p14:tracePt t="14844" x="11614150" y="884238"/>
          <p14:tracePt t="14854" x="11903075" y="663575"/>
          <p14:tracePt t="14860" x="12098338" y="466725"/>
          <p14:tracePt t="15062" x="10509250" y="212725"/>
          <p14:tracePt t="15071" x="10374313" y="441325"/>
          <p14:tracePt t="15078" x="10220325" y="696913"/>
          <p14:tracePt t="15085" x="10085388" y="968375"/>
          <p14:tracePt t="15092" x="9948863" y="1249363"/>
          <p14:tracePt t="15101" x="9821863" y="1470025"/>
          <p14:tracePt t="15108" x="9736138" y="1708150"/>
          <p14:tracePt t="15120" x="9710738" y="1870075"/>
          <p14:tracePt t="15125" x="9710738" y="2014538"/>
          <p14:tracePt t="15135" x="9745663" y="2141538"/>
          <p14:tracePt t="15140" x="9812338" y="2217738"/>
          <p14:tracePt t="15151" x="9898063" y="2293938"/>
          <p14:tracePt t="15156" x="10042525" y="2328863"/>
          <p14:tracePt t="15161" x="10263188" y="2336800"/>
          <p14:tracePt t="15170" x="10509250" y="2303463"/>
          <p14:tracePt t="15178" x="10772775" y="2217738"/>
          <p14:tracePt t="15186" x="11018838" y="2108200"/>
          <p14:tracePt t="15194" x="11249025" y="1979613"/>
          <p14:tracePt t="15204" x="11418888" y="1860550"/>
          <p14:tracePt t="15209" x="11512550" y="1766888"/>
          <p14:tracePt t="15219" x="11596688" y="1674813"/>
          <p14:tracePt t="15226" x="11639550" y="1597025"/>
          <p14:tracePt t="15236" x="11647488" y="1512888"/>
          <p14:tracePt t="15241" x="11647488" y="1436688"/>
          <p14:tracePt t="15251" x="11614150" y="1350963"/>
          <p14:tracePt t="15257" x="11545888" y="1266825"/>
          <p14:tracePt t="15264" x="11469688" y="1198563"/>
          <p14:tracePt t="15272" x="11376025" y="1147763"/>
          <p14:tracePt t="15280" x="11266488" y="1104900"/>
          <p14:tracePt t="15288" x="11122025" y="1087438"/>
          <p14:tracePt t="15296" x="10993438" y="1087438"/>
          <p14:tracePt t="15304" x="10891838" y="1096963"/>
          <p14:tracePt t="15310" x="10798175" y="1130300"/>
          <p14:tracePt t="15320" x="10714038" y="1181100"/>
          <p14:tracePt t="15325" x="10637838" y="1231900"/>
          <p14:tracePt t="15335" x="10569575" y="1300163"/>
          <p14:tracePt t="15341" x="10501313" y="1368425"/>
          <p14:tracePt t="15351" x="10467975" y="1427163"/>
          <p14:tracePt t="15358" x="10450513" y="1477963"/>
          <p14:tracePt t="15368" x="10433050" y="1512888"/>
          <p14:tracePt t="15374" x="10433050" y="1530350"/>
          <p14:tracePt t="15384" x="10433050" y="1555750"/>
          <p14:tracePt t="15390" x="10433050" y="1581150"/>
          <p14:tracePt t="15396" x="10433050" y="1589088"/>
          <p14:tracePt t="15405" x="10433050" y="1606550"/>
          <p14:tracePt t="15412" x="10442575" y="1622425"/>
          <p14:tracePt t="15420" x="10450513" y="1639888"/>
          <p14:tracePt t="15428" x="10458450" y="1649413"/>
          <p14:tracePt t="15437" x="10458450" y="1657350"/>
          <p14:tracePt t="15444" x="10467975" y="1674813"/>
          <p14:tracePt t="15454" x="10475913" y="1674813"/>
          <p14:tracePt t="15468" x="10483850" y="1682750"/>
          <p14:tracePt t="15477" x="10493375" y="1682750"/>
          <p14:tracePt t="15488" x="10493375" y="1690688"/>
          <p14:tracePt t="15493" x="10501313" y="1690688"/>
          <p14:tracePt t="15539" x="10509250" y="1682750"/>
          <p14:tracePt t="15929" x="10467975" y="1606550"/>
          <p14:tracePt t="15937" x="10382250" y="1512888"/>
          <p14:tracePt t="15945" x="10288588" y="1436688"/>
          <p14:tracePt t="15953" x="10126663" y="1325563"/>
          <p14:tracePt t="15961" x="9940925" y="1223963"/>
          <p14:tracePt t="15970" x="9659938" y="1087438"/>
          <p14:tracePt t="15977" x="9328150" y="935038"/>
          <p14:tracePt t="15986" x="8947150" y="781050"/>
          <p14:tracePt t="15991" x="8539163" y="646113"/>
          <p14:tracePt t="16000" x="8113713" y="569913"/>
          <p14:tracePt t="16007" x="7705725" y="534988"/>
          <p14:tracePt t="16017" x="7289800" y="492125"/>
          <p14:tracePt t="16023" x="6907213" y="476250"/>
          <p14:tracePt t="16033" x="6610350" y="484188"/>
          <p14:tracePt t="16039" x="6354763" y="552450"/>
          <p14:tracePt t="16050" x="6184900" y="585788"/>
          <p14:tracePt t="16055" x="6024563" y="671513"/>
          <p14:tracePt t="16061" x="5905500" y="739775"/>
          <p14:tracePt t="16071" x="5802313" y="823913"/>
          <p14:tracePt t="16077" x="5708650" y="917575"/>
          <p14:tracePt t="16086" x="5607050" y="1011238"/>
          <p14:tracePt t="16093" x="5530850" y="1104900"/>
          <p14:tracePt t="16103" x="5446713" y="1206500"/>
          <p14:tracePt t="16109" x="5378450" y="1343025"/>
          <p14:tracePt t="16119" x="5318125" y="1452563"/>
          <p14:tracePt t="16125" x="5267325" y="1555750"/>
          <p14:tracePt t="16133" x="5249863" y="1657350"/>
          <p14:tracePt t="16139" x="5233988" y="1758950"/>
          <p14:tracePt t="16149" x="5224463" y="1852613"/>
          <p14:tracePt t="16155" x="5224463" y="1938338"/>
          <p14:tracePt t="16163" x="5224463" y="2039938"/>
          <p14:tracePt t="16171" x="5224463" y="2141538"/>
          <p14:tracePt t="16179" x="5259388" y="2227263"/>
          <p14:tracePt t="16187" x="5318125" y="2319338"/>
          <p14:tracePt t="16195" x="5386388" y="2413000"/>
          <p14:tracePt t="16203" x="5472113" y="2489200"/>
          <p14:tracePt t="16210" x="5573713" y="2566988"/>
          <p14:tracePt t="16218" x="5675313" y="2633663"/>
          <p14:tracePt t="16224" x="5794375" y="2668588"/>
          <p14:tracePt t="16233" x="5921375" y="2693988"/>
          <p14:tracePt t="16240" x="6065838" y="2719388"/>
          <p14:tracePt t="16250" x="6210300" y="2711450"/>
          <p14:tracePt t="16257" x="6346825" y="2686050"/>
          <p14:tracePt t="16266" x="6491288" y="2651125"/>
          <p14:tracePt t="16272" x="6626225" y="2592388"/>
          <p14:tracePt t="16283" x="6729413" y="2532063"/>
          <p14:tracePt t="16287" x="6823075" y="2463800"/>
          <p14:tracePt t="16295" x="6915150" y="2387600"/>
          <p14:tracePt t="16305" x="6992938" y="2278063"/>
          <p14:tracePt t="16310" x="7069138" y="2159000"/>
          <p14:tracePt t="16320" x="7137400" y="2055813"/>
          <p14:tracePt t="16327" x="7196138" y="1920875"/>
          <p14:tracePt t="16337" x="7229475" y="1793875"/>
          <p14:tracePt t="16343" x="7246938" y="1682750"/>
          <p14:tracePt t="16352" x="7246938" y="1538288"/>
          <p14:tracePt t="16357" x="7229475" y="1411288"/>
          <p14:tracePt t="16367" x="7178675" y="1292225"/>
          <p14:tracePt t="16374" x="7112000" y="1198563"/>
          <p14:tracePt t="16383" x="7034213" y="1122363"/>
          <p14:tracePt t="16389" x="6950075" y="1054100"/>
          <p14:tracePt t="16399" x="6873875" y="1011238"/>
          <p14:tracePt t="16404" x="6788150" y="985838"/>
          <p14:tracePt t="16413" x="6686550" y="977900"/>
          <p14:tracePt t="16422" x="6584950" y="977900"/>
          <p14:tracePt t="16429" x="6473825" y="1011238"/>
          <p14:tracePt t="16435" x="6338888" y="1087438"/>
          <p14:tracePt t="16443" x="6219825" y="1155700"/>
          <p14:tracePt t="16453" x="6126163" y="1241425"/>
          <p14:tracePt t="16459" x="6049963" y="1308100"/>
          <p14:tracePt t="16469" x="5964238" y="1401763"/>
          <p14:tracePt t="16474" x="5895975" y="1495425"/>
          <p14:tracePt t="16483" x="5837238" y="1581150"/>
          <p14:tracePt t="16491" x="5819775" y="1657350"/>
          <p14:tracePt t="16501" x="5786438" y="1733550"/>
          <p14:tracePt t="16505" x="5768975" y="1793875"/>
          <p14:tracePt t="16513" x="5743575" y="1860550"/>
          <p14:tracePt t="16522" x="5726113" y="1895475"/>
          <p14:tracePt t="16529" x="5726113" y="1911350"/>
          <p14:tracePt t="16537" x="5726113" y="1938338"/>
          <p14:tracePt t="16544" x="5726113" y="1954213"/>
          <p14:tracePt t="16553" x="5726113" y="1963738"/>
          <p14:tracePt t="16561" x="5726113" y="1971675"/>
          <p14:tracePt t="16569" x="5726113" y="1979613"/>
          <p14:tracePt t="16583" x="5726113" y="1989138"/>
          <p14:tracePt t="16595" x="5726113" y="1997075"/>
          <p14:tracePt t="16725" x="5726113" y="1989138"/>
          <p14:tracePt t="71975" x="5735638" y="1997075"/>
          <p14:tracePt t="71983" x="5743575" y="1997075"/>
          <p14:tracePt t="71991" x="5761038" y="1997075"/>
          <p14:tracePt t="72007" x="5776913" y="1997075"/>
          <p14:tracePt t="72015" x="5786438" y="1997075"/>
          <p14:tracePt t="72402" x="5794375" y="2014538"/>
          <p14:tracePt t="72409" x="5845175" y="2073275"/>
          <p14:tracePt t="72418" x="5938838" y="2159000"/>
          <p14:tracePt t="72424" x="6075363" y="2260600"/>
          <p14:tracePt t="72431" x="6253163" y="2371725"/>
          <p14:tracePt t="72439" x="6440488" y="2463800"/>
          <p14:tracePt t="72449" x="6737350" y="2582863"/>
          <p14:tracePt t="72455" x="7153275" y="2744788"/>
          <p14:tracePt t="72466" x="7612063" y="2906713"/>
          <p14:tracePt t="72472" x="8181975" y="3033713"/>
          <p14:tracePt t="72481" x="8802688" y="3119438"/>
          <p14:tracePt t="72487" x="9482138" y="3221038"/>
          <p14:tracePt t="72493" x="10186988" y="3330575"/>
          <p14:tracePt t="72502" x="10833100" y="3441700"/>
          <p14:tracePt t="72509" x="11530013" y="34845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F7905C0F-6383-C94E-87BF-4830371C2F6C}"/>
              </a:ext>
            </a:extLst>
          </p:cNvPr>
          <p:cNvGrpSpPr/>
          <p:nvPr/>
        </p:nvGrpSpPr>
        <p:grpSpPr>
          <a:xfrm>
            <a:off x="622383" y="2279100"/>
            <a:ext cx="11243796" cy="3438528"/>
            <a:chOff x="280831" y="2331651"/>
            <a:chExt cx="11630338" cy="3303029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D4279638-A5C4-8D4C-8AE9-7A02A1A33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0831" y="2331651"/>
              <a:ext cx="11630338" cy="3258430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B0DF314-B46B-2542-8FA3-3216E4612F86}"/>
                </a:ext>
              </a:extLst>
            </p:cNvPr>
            <p:cNvSpPr/>
            <p:nvPr/>
          </p:nvSpPr>
          <p:spPr>
            <a:xfrm>
              <a:off x="296562" y="5349765"/>
              <a:ext cx="5226908" cy="2849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 </a:t>
              </a:r>
            </a:p>
          </p:txBody>
        </p:sp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9C58C55B-99DA-4A45-899C-4F9588588618}"/>
              </a:ext>
            </a:extLst>
          </p:cNvPr>
          <p:cNvSpPr/>
          <p:nvPr/>
        </p:nvSpPr>
        <p:spPr>
          <a:xfrm>
            <a:off x="622383" y="5998046"/>
            <a:ext cx="2628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Excitatório (verde) </a:t>
            </a:r>
          </a:p>
          <a:p>
            <a:r>
              <a:rPr lang="pt-BR" sz="1400" dirty="0"/>
              <a:t>inibitório </a:t>
            </a:r>
            <a:r>
              <a:rPr lang="pt-BR" sz="1400" dirty="0" err="1"/>
              <a:t>transmitters</a:t>
            </a:r>
            <a:r>
              <a:rPr lang="pt-BR" sz="1400" dirty="0"/>
              <a:t> (vermelho)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707A3C4-EF42-894A-9B05-A04690A9F36A}"/>
              </a:ext>
            </a:extLst>
          </p:cNvPr>
          <p:cNvSpPr txBox="1"/>
          <p:nvPr/>
        </p:nvSpPr>
        <p:spPr>
          <a:xfrm>
            <a:off x="7924799" y="6367377"/>
            <a:ext cx="3268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Spizer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2006 </a:t>
            </a:r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Nature</a:t>
            </a:r>
            <a:endParaRPr lang="pt-BR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40841637-4E2B-0A48-A301-D28755307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723" y="477590"/>
            <a:ext cx="11711116" cy="1325563"/>
          </a:xfrm>
        </p:spPr>
        <p:txBody>
          <a:bodyPr>
            <a:normAutofit/>
          </a:bodyPr>
          <a:lstStyle/>
          <a:p>
            <a:r>
              <a:rPr lang="pt-BR" sz="3600" dirty="0"/>
              <a:t>Atividade neuronal, mudanças no gradiente de Ca2+ e a </a:t>
            </a:r>
            <a:r>
              <a:rPr lang="pt-BR" sz="3600" dirty="0" err="1"/>
              <a:t>neuroplasticidade</a:t>
            </a:r>
            <a:r>
              <a:rPr lang="pt-BR" sz="3600" dirty="0"/>
              <a:t>.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6AA9D4C-B1B6-48F4-B1F6-3D0E3CD7C2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90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718"/>
    </mc:Choice>
    <mc:Fallback>
      <p:transition spd="slow" advTm="199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5" x="11360150" y="3033713"/>
          <p14:tracePt t="473" x="10560050" y="3033713"/>
          <p14:tracePt t="479" x="9753600" y="3008313"/>
          <p14:tracePt t="489" x="8912225" y="2965450"/>
          <p14:tracePt t="494" x="8164513" y="2922588"/>
          <p14:tracePt t="505" x="7442200" y="2897188"/>
          <p14:tracePt t="510" x="6770688" y="2957513"/>
          <p14:tracePt t="521" x="6075363" y="3000375"/>
          <p14:tracePt t="527" x="5403850" y="3109913"/>
          <p14:tracePt t="539" x="4791075" y="3348038"/>
          <p14:tracePt t="541" x="4265613" y="3535363"/>
          <p14:tracePt t="548" x="3933825" y="3687763"/>
          <p14:tracePt t="558" x="3763963" y="3781425"/>
          <p14:tracePt t="563" x="3662363" y="3849688"/>
          <p14:tracePt t="574" x="3627438" y="3917950"/>
          <p14:tracePt t="580" x="3619500" y="3960813"/>
          <p14:tracePt t="591" x="3627438" y="3994150"/>
          <p14:tracePt t="596" x="3652838" y="4019550"/>
          <p14:tracePt t="607" x="3729038" y="4044950"/>
          <p14:tracePt t="612" x="3832225" y="4062413"/>
          <p14:tracePt t="622" x="3992563" y="4087813"/>
          <p14:tracePt t="627" x="4256088" y="4105275"/>
          <p14:tracePt t="637" x="4579938" y="4121150"/>
          <p14:tracePt t="644" x="4935538" y="4156075"/>
          <p14:tracePt t="650" x="5378450" y="4197350"/>
          <p14:tracePt t="660" x="5905500" y="4189413"/>
          <p14:tracePt t="666" x="6415088" y="4087813"/>
          <p14:tracePt t="674" x="6958013" y="3935413"/>
          <p14:tracePt t="682" x="7493000" y="3816350"/>
          <p14:tracePt t="690" x="8012113" y="3671888"/>
          <p14:tracePt t="696" x="8521700" y="3543300"/>
          <p14:tracePt t="709" x="8878888" y="3416300"/>
          <p14:tracePt t="712" x="9091613" y="3322638"/>
          <p14:tracePt t="722" x="9201150" y="3254375"/>
          <p14:tracePt t="728" x="9277350" y="3160713"/>
          <p14:tracePt t="738" x="9337675" y="3067050"/>
          <p14:tracePt t="745" x="9363075" y="2982913"/>
          <p14:tracePt t="755" x="9363075" y="2897188"/>
          <p14:tracePt t="761" x="9353550" y="2795588"/>
          <p14:tracePt t="766" x="9312275" y="2693988"/>
          <p14:tracePt t="775" x="9236075" y="2574925"/>
          <p14:tracePt t="783" x="9142413" y="2481263"/>
          <p14:tracePt t="793" x="9039225" y="2397125"/>
          <p14:tracePt t="797" x="8904288" y="2319338"/>
          <p14:tracePt t="807" x="8785225" y="2252663"/>
          <p14:tracePt t="814" x="8632825" y="2174875"/>
          <p14:tracePt t="823" x="8539163" y="2116138"/>
          <p14:tracePt t="830" x="8445500" y="2055813"/>
          <p14:tracePt t="838" x="8377238" y="2039938"/>
          <p14:tracePt t="845" x="8326438" y="2022475"/>
          <p14:tracePt t="854" x="8318500" y="2022475"/>
          <p14:tracePt t="860" x="8318500" y="2014538"/>
          <p14:tracePt t="79258" x="8258175" y="2116138"/>
          <p14:tracePt t="79266" x="8232775" y="2278063"/>
          <p14:tracePt t="79272" x="8207375" y="2463800"/>
          <p14:tracePt t="79280" x="8189913" y="2736850"/>
          <p14:tracePt t="79287" x="8199438" y="2974975"/>
          <p14:tracePt t="79296" x="8232775" y="3246438"/>
          <p14:tracePt t="79303" x="8308975" y="3509963"/>
          <p14:tracePt t="79312" x="8435975" y="3806825"/>
          <p14:tracePt t="79319" x="8640763" y="4121150"/>
          <p14:tracePt t="79328" x="8878888" y="4419600"/>
          <p14:tracePt t="79336" x="9209088" y="4691063"/>
          <p14:tracePt t="79343" x="9601200" y="4903788"/>
          <p14:tracePt t="79350" x="10009188" y="5038725"/>
          <p14:tracePt t="79359" x="10493375" y="5167313"/>
          <p14:tracePt t="79366" x="10952163" y="5286375"/>
          <p14:tracePt t="79375" x="11368088" y="5319713"/>
          <p14:tracePt t="79382" x="11741150" y="5337175"/>
          <p14:tracePt t="79392" x="12072938" y="5311775"/>
          <p14:tracePt t="79476" x="11571288" y="4197350"/>
          <p14:tracePt t="79484" x="11079163" y="4052888"/>
          <p14:tracePt t="79493" x="10628313" y="3951288"/>
          <p14:tracePt t="79500" x="10085388" y="3849688"/>
          <p14:tracePt t="79506" x="9591675" y="3806825"/>
          <p14:tracePt t="79514" x="9117013" y="3841750"/>
          <p14:tracePt t="79522" x="8666163" y="3943350"/>
          <p14:tracePt t="79530" x="8283575" y="4095750"/>
          <p14:tracePt t="79538" x="7951788" y="4240213"/>
          <p14:tracePt t="79546" x="7680325" y="4359275"/>
          <p14:tracePt t="79553" x="7442200" y="4529138"/>
          <p14:tracePt t="79562" x="7178675" y="4741863"/>
          <p14:tracePt t="79569" x="6958013" y="4937125"/>
          <p14:tracePt t="79577" x="6762750" y="5157788"/>
          <p14:tracePt t="79584" x="6575425" y="5370513"/>
          <p14:tracePt t="79593" x="6440488" y="5549900"/>
          <p14:tracePt t="79600" x="6338888" y="5702300"/>
          <p14:tracePt t="79610" x="6253163" y="5821363"/>
          <p14:tracePt t="79616" x="6176963" y="5940425"/>
          <p14:tracePt t="79625" x="6100763" y="6034088"/>
          <p14:tracePt t="79632" x="6024563" y="6110288"/>
          <p14:tracePt t="79642" x="5930900" y="6169025"/>
          <p14:tracePt t="79648" x="5837238" y="6194425"/>
          <p14:tracePt t="79654" x="5708650" y="6203950"/>
          <p14:tracePt t="79662" x="5556250" y="6186488"/>
          <p14:tracePt t="79670" x="5335588" y="6161088"/>
          <p14:tracePt t="79678" x="5080000" y="6092825"/>
          <p14:tracePt t="79686" x="4757738" y="6008688"/>
          <p14:tracePt t="79694" x="4359275" y="5915025"/>
          <p14:tracePt t="79702" x="3925888" y="5770563"/>
          <p14:tracePt t="79710" x="3467100" y="5634038"/>
          <p14:tracePt t="79718" x="3041650" y="5557838"/>
          <p14:tracePt t="79725" x="2744788" y="5524500"/>
          <p14:tracePt t="79731" x="2506663" y="5507038"/>
          <p14:tracePt t="79742" x="2362200" y="5497513"/>
          <p14:tracePt t="79748" x="2225675" y="5497513"/>
          <p14:tracePt t="79756" x="2106613" y="5497513"/>
          <p14:tracePt t="79764" x="2005013" y="5524500"/>
          <p14:tracePt t="79772" x="1920875" y="5540375"/>
          <p14:tracePt t="79780" x="1843088" y="5575300"/>
          <p14:tracePt t="79787" x="1776413" y="5616575"/>
          <p14:tracePt t="79796" x="1741488" y="5659438"/>
          <p14:tracePt t="79802" x="1698625" y="5694363"/>
          <p14:tracePt t="79810" x="1673225" y="5745163"/>
          <p14:tracePt t="79818" x="1647825" y="5803900"/>
          <p14:tracePt t="79826" x="1631950" y="5864225"/>
          <p14:tracePt t="79834" x="1614488" y="5897563"/>
          <p14:tracePt t="79843" x="1597025" y="5940425"/>
          <p14:tracePt t="79849" x="1579563" y="5957888"/>
          <p14:tracePt t="79859" x="1571625" y="5973763"/>
          <p14:tracePt t="79866" x="1563688" y="5991225"/>
          <p14:tracePt t="79872" x="1563688" y="5999163"/>
          <p14:tracePt t="79893" x="1563688" y="6016625"/>
          <p14:tracePt t="79896" x="1563688" y="6024563"/>
          <p14:tracePt t="83882" x="1571625" y="6016625"/>
          <p14:tracePt t="83886" x="1657350" y="5957888"/>
          <p14:tracePt t="83895" x="1784350" y="5905500"/>
          <p14:tracePt t="83900" x="1954213" y="5854700"/>
          <p14:tracePt t="83910" x="2208213" y="5795963"/>
          <p14:tracePt t="83915" x="2497138" y="5710238"/>
          <p14:tracePt t="83927" x="2752725" y="5659438"/>
          <p14:tracePt t="83932" x="2922588" y="5616575"/>
          <p14:tracePt t="83943" x="3024188" y="5575300"/>
          <p14:tracePt t="83948" x="3084513" y="5524500"/>
          <p14:tracePt t="83954" x="3109913" y="5497513"/>
          <p14:tracePt t="83962" x="3127375" y="5464175"/>
          <p14:tracePt t="83970" x="3152775" y="5395913"/>
          <p14:tracePt t="83979" x="3168650" y="5327650"/>
          <p14:tracePt t="83985" x="3186113" y="5235575"/>
          <p14:tracePt t="83996" x="3178175" y="5124450"/>
          <p14:tracePt t="84002" x="3143250" y="5005388"/>
          <p14:tracePt t="84010" x="3109913" y="4903788"/>
          <p14:tracePt t="84018" x="3024188" y="4784725"/>
          <p14:tracePt t="84027" x="2930525" y="4691063"/>
          <p14:tracePt t="84033" x="2828925" y="4597400"/>
          <p14:tracePt t="84043" x="2701925" y="4495800"/>
          <p14:tracePt t="84048" x="2574925" y="4435475"/>
          <p14:tracePt t="84059" x="2455863" y="4402138"/>
          <p14:tracePt t="84065" x="2327275" y="4394200"/>
          <p14:tracePt t="84072" x="2217738" y="4394200"/>
          <p14:tracePt t="84080" x="2116138" y="4419600"/>
          <p14:tracePt t="84088" x="2038350" y="4452938"/>
          <p14:tracePt t="84097" x="1987550" y="4478338"/>
          <p14:tracePt t="84102" x="1962150" y="4495800"/>
          <p14:tracePt t="84111" x="1954213" y="4503738"/>
          <p14:tracePt t="84302" x="1928813" y="4513263"/>
          <p14:tracePt t="84312" x="1903413" y="4529138"/>
          <p14:tracePt t="84318" x="1860550" y="4564063"/>
          <p14:tracePt t="84326" x="1809750" y="4605338"/>
          <p14:tracePt t="84332" x="1766888" y="4657725"/>
          <p14:tracePt t="84343" x="1724025" y="4716463"/>
          <p14:tracePt t="84349" x="1690688" y="4784725"/>
          <p14:tracePt t="84358" x="1639888" y="4843463"/>
          <p14:tracePt t="84365" x="1606550" y="4919663"/>
          <p14:tracePt t="84372" x="1571625" y="4997450"/>
          <p14:tracePt t="84380" x="1554163" y="5073650"/>
          <p14:tracePt t="84388" x="1528763" y="5157788"/>
          <p14:tracePt t="84396" x="1512888" y="5226050"/>
          <p14:tracePt t="84402" x="1487488" y="5286375"/>
          <p14:tracePt t="84412" x="1470025" y="5319713"/>
          <p14:tracePt t="84417" x="1452563" y="5345113"/>
          <p14:tracePt t="84426" x="1444625" y="5380038"/>
          <p14:tracePt t="84434" x="1435100" y="5387975"/>
          <p14:tracePt t="84442" x="1435100" y="5405438"/>
          <p14:tracePt t="84450" x="1435100" y="5421313"/>
          <p14:tracePt t="84459" x="1427163" y="5430838"/>
          <p14:tracePt t="84466" x="1427163" y="5438775"/>
          <p14:tracePt t="84472" x="1419225" y="5446713"/>
          <p14:tracePt t="86114" x="1435100" y="5430838"/>
          <p14:tracePt t="86122" x="1452563" y="5421313"/>
          <p14:tracePt t="86130" x="1462088" y="5405438"/>
          <p14:tracePt t="86849" x="1470025" y="5395913"/>
          <p14:tracePt t="86860" x="1487488" y="5387975"/>
          <p14:tracePt t="86867" x="1495425" y="5380038"/>
          <p14:tracePt t="86877" x="1512888" y="5370513"/>
          <p14:tracePt t="86882" x="1528763" y="5353050"/>
          <p14:tracePt t="86888" x="1554163" y="5337175"/>
          <p14:tracePt t="86897" x="1563688" y="5319713"/>
          <p14:tracePt t="86904" x="1579563" y="5311775"/>
          <p14:tracePt t="86912" x="1597025" y="5294313"/>
          <p14:tracePt t="86920" x="1614488" y="5276850"/>
          <p14:tracePt t="86928" x="1647825" y="5260975"/>
          <p14:tracePt t="86936" x="1682750" y="5235575"/>
          <p14:tracePt t="86944" x="1733550" y="5200650"/>
          <p14:tracePt t="86952" x="1801813" y="5132388"/>
          <p14:tracePt t="86961" x="1903413" y="5056188"/>
          <p14:tracePt t="86966" x="2047875" y="4937125"/>
          <p14:tracePt t="86975" x="2327275" y="4775200"/>
          <p14:tracePt t="86982" x="2625725" y="4554538"/>
          <p14:tracePt t="86992" x="2871788" y="4308475"/>
          <p14:tracePt t="86997" x="3059113" y="4095750"/>
          <p14:tracePt t="87008" x="3228975" y="3832225"/>
          <p14:tracePt t="87015" x="3355975" y="3611563"/>
          <p14:tracePt t="87026" x="3432175" y="3373438"/>
          <p14:tracePt t="87031" x="3467100" y="3127375"/>
          <p14:tracePt t="87038" x="3467100" y="2949575"/>
          <p14:tracePt t="87043" x="3467100" y="2795588"/>
          <p14:tracePt t="87052" x="3441700" y="2686050"/>
          <p14:tracePt t="87061" x="3406775" y="2592388"/>
          <p14:tracePt t="87068" x="3389313" y="2541588"/>
          <p14:tracePt t="87078" x="3348038" y="2489200"/>
          <p14:tracePt t="87084" x="3297238" y="2463800"/>
          <p14:tracePt t="87092" x="3236913" y="2438400"/>
          <p14:tracePt t="87100" x="3178175" y="2438400"/>
          <p14:tracePt t="87109" x="3092450" y="2447925"/>
          <p14:tracePt t="87115" x="2998788" y="2463800"/>
          <p14:tracePt t="87125" x="2930525" y="2489200"/>
          <p14:tracePt t="87130" x="2854325" y="2506663"/>
          <p14:tracePt t="87141" x="2786063" y="2549525"/>
          <p14:tracePt t="87147" x="2727325" y="2608263"/>
          <p14:tracePt t="87155" x="2668588" y="2668588"/>
          <p14:tracePt t="87164" x="2616200" y="2752725"/>
          <p14:tracePt t="87170" x="2557463" y="2830513"/>
          <p14:tracePt t="87178" x="2514600" y="2914650"/>
          <p14:tracePt t="87186" x="2471738" y="3008313"/>
          <p14:tracePt t="87191" x="2438400" y="3101975"/>
          <p14:tracePt t="87200" x="2413000" y="3186113"/>
          <p14:tracePt t="87208" x="2387600" y="3271838"/>
          <p14:tracePt t="87216" x="2370138" y="3365500"/>
          <p14:tracePt t="87225" x="2362200" y="3433763"/>
          <p14:tracePt t="87232" x="2344738" y="3509963"/>
          <p14:tracePt t="87242" x="2336800" y="3578225"/>
          <p14:tracePt t="87248" x="2336800" y="3636963"/>
          <p14:tracePt t="87261" x="2336800" y="3713163"/>
          <p14:tracePt t="87265" x="2352675" y="3773488"/>
          <p14:tracePt t="87271" x="2370138" y="3849688"/>
          <p14:tracePt t="87279" x="2370138" y="3917950"/>
          <p14:tracePt t="87287" x="2379663" y="3976688"/>
          <p14:tracePt t="87295" x="2387600" y="4037013"/>
          <p14:tracePt t="87302" x="2405063" y="4095750"/>
          <p14:tracePt t="87311" x="2413000" y="4138613"/>
          <p14:tracePt t="87318" x="2420938" y="4171950"/>
          <p14:tracePt t="87327" x="2438400" y="4197350"/>
          <p14:tracePt t="87334" x="2438400" y="4214813"/>
          <p14:tracePt t="87342" x="2438400" y="4224338"/>
          <p14:tracePt t="87348" x="2446338" y="4224338"/>
          <p14:tracePt t="87359" x="2446338" y="4232275"/>
          <p14:tracePt t="87400" x="2446338" y="4240213"/>
          <p14:tracePt t="87409" x="2430463" y="4265613"/>
          <p14:tracePt t="87414" x="2362200" y="4308475"/>
          <p14:tracePt t="87425" x="2301875" y="4368800"/>
          <p14:tracePt t="87429" x="2217738" y="4419600"/>
          <p14:tracePt t="87440" x="2132013" y="4478338"/>
          <p14:tracePt t="87445" x="2038350" y="4546600"/>
          <p14:tracePt t="87454" x="1946275" y="4614863"/>
          <p14:tracePt t="87463" x="1868488" y="4683125"/>
          <p14:tracePt t="87470" x="1801813" y="4749800"/>
          <p14:tracePt t="87479" x="1758950" y="4802188"/>
          <p14:tracePt t="87485" x="1733550" y="4835525"/>
          <p14:tracePt t="87492" x="1716088" y="4878388"/>
          <p14:tracePt t="87499" x="1698625" y="4911725"/>
          <p14:tracePt t="87508" x="1682750" y="4937125"/>
          <p14:tracePt t="87517" x="1682750" y="4962525"/>
          <p14:tracePt t="87527" x="1673225" y="4987925"/>
          <p14:tracePt t="87531" x="1673225" y="5013325"/>
          <p14:tracePt t="87542" x="1682750" y="5030788"/>
          <p14:tracePt t="87547" x="1698625" y="5048250"/>
          <p14:tracePt t="87560" x="1708150" y="5064125"/>
          <p14:tracePt t="87564" x="1724025" y="5073650"/>
          <p14:tracePt t="87569" x="1733550" y="5073650"/>
          <p14:tracePt t="87578" x="1741488" y="5073650"/>
          <p14:tracePt t="87586" x="1758950" y="5064125"/>
          <p14:tracePt t="87595" x="1776413" y="5048250"/>
          <p14:tracePt t="87602" x="1792288" y="5038725"/>
          <p14:tracePt t="87611" x="1801813" y="5013325"/>
          <p14:tracePt t="87618" x="1817688" y="4979988"/>
          <p14:tracePt t="87627" x="1852613" y="4911725"/>
          <p14:tracePt t="87633" x="1885950" y="4835525"/>
          <p14:tracePt t="87642" x="1920875" y="4749800"/>
          <p14:tracePt t="87647" x="1936750" y="4665663"/>
          <p14:tracePt t="87658" x="1962150" y="4529138"/>
          <p14:tracePt t="87664" x="1987550" y="4419600"/>
          <p14:tracePt t="87674" x="1987550" y="4316413"/>
          <p14:tracePt t="87679" x="1971675" y="4214813"/>
          <p14:tracePt t="87690" x="1954213" y="4113213"/>
          <p14:tracePt t="87695" x="1928813" y="4027488"/>
          <p14:tracePt t="87705" x="1893888" y="3935413"/>
          <p14:tracePt t="87709" x="1835150" y="3849688"/>
          <p14:tracePt t="87718" x="1792288" y="3781425"/>
          <p14:tracePt t="87727" x="1741488" y="3722688"/>
          <p14:tracePt t="87733" x="1673225" y="3662363"/>
          <p14:tracePt t="87741" x="1614488" y="3619500"/>
          <p14:tracePt t="87749" x="1554163" y="3603625"/>
          <p14:tracePt t="87761" x="1503363" y="3586163"/>
          <p14:tracePt t="87765" x="1462088" y="3568700"/>
          <p14:tracePt t="87775" x="1427163" y="3568700"/>
          <p14:tracePt t="87782" x="1393825" y="3568700"/>
          <p14:tracePt t="87790" x="1368425" y="3586163"/>
          <p14:tracePt t="87796" x="1350963" y="3603625"/>
          <p14:tracePt t="87804" x="1343025" y="3619500"/>
          <p14:tracePt t="87812" x="1325563" y="3636963"/>
          <p14:tracePt t="87819" x="1308100" y="3646488"/>
          <p14:tracePt t="87829" x="1290638" y="3671888"/>
          <p14:tracePt t="87835" x="1282700" y="3697288"/>
          <p14:tracePt t="87845" x="1274763" y="3713163"/>
          <p14:tracePt t="87851" x="1265238" y="3738563"/>
          <p14:tracePt t="87861" x="1265238" y="3763963"/>
          <p14:tracePt t="87865" x="1265238" y="3798888"/>
          <p14:tracePt t="87880" x="1265238" y="3824288"/>
          <p14:tracePt t="87883" x="1274763" y="3841750"/>
          <p14:tracePt t="87892" x="1290638" y="3867150"/>
          <p14:tracePt t="87897" x="1308100" y="3892550"/>
          <p14:tracePt t="87908" x="1325563" y="3908425"/>
          <p14:tracePt t="87913" x="1358900" y="3925888"/>
          <p14:tracePt t="87924" x="1384300" y="3943350"/>
          <p14:tracePt t="87930" x="1435100" y="3960813"/>
          <p14:tracePt t="87935" x="1487488" y="3968750"/>
          <p14:tracePt t="87944" x="1538288" y="3968750"/>
          <p14:tracePt t="87951" x="1589088" y="3976688"/>
          <p14:tracePt t="87961" x="1631950" y="3976688"/>
          <p14:tracePt t="87967" x="1665288" y="3976688"/>
          <p14:tracePt t="87977" x="1682750" y="3976688"/>
          <p14:tracePt t="87983" x="1698625" y="3960813"/>
          <p14:tracePt t="87994" x="1716088" y="3943350"/>
          <p14:tracePt t="87999" x="1733550" y="3935413"/>
          <p14:tracePt t="88011" x="1741488" y="3908425"/>
          <p14:tracePt t="88014" x="1741488" y="3875088"/>
          <p14:tracePt t="88025" x="1741488" y="3832225"/>
          <p14:tracePt t="88029" x="1724025" y="3773488"/>
          <p14:tracePt t="88041" x="1708150" y="3713163"/>
          <p14:tracePt t="88046" x="1690688" y="3662363"/>
          <p14:tracePt t="88054" x="1665288" y="3636963"/>
          <p14:tracePt t="88063" x="1639888" y="3619500"/>
          <p14:tracePt t="88071" x="1622425" y="3611563"/>
          <p14:tracePt t="88078" x="1606550" y="3603625"/>
          <p14:tracePt t="88087" x="1597025" y="3603625"/>
          <p14:tracePt t="88093" x="1579563" y="3603625"/>
          <p14:tracePt t="88111" x="1563688" y="3603625"/>
          <p14:tracePt t="88115" x="1554163" y="3619500"/>
          <p14:tracePt t="88125" x="1538288" y="3636963"/>
          <p14:tracePt t="88131" x="1528763" y="3662363"/>
          <p14:tracePt t="88143" x="1520825" y="3679825"/>
          <p14:tracePt t="88148" x="1512888" y="3722688"/>
          <p14:tracePt t="88158" x="1495425" y="3781425"/>
          <p14:tracePt t="88163" x="1495425" y="3841750"/>
          <p14:tracePt t="88170" x="1495425" y="3900488"/>
          <p14:tracePt t="88179" x="1495425" y="3960813"/>
          <p14:tracePt t="88186" x="1495425" y="4002088"/>
          <p14:tracePt t="88195" x="1520825" y="4062413"/>
          <p14:tracePt t="88202" x="1538288" y="4113213"/>
          <p14:tracePt t="88211" x="1554163" y="4164013"/>
          <p14:tracePt t="88218" x="1571625" y="4197350"/>
          <p14:tracePt t="88226" x="1597025" y="4232275"/>
          <p14:tracePt t="88234" x="1606550" y="4257675"/>
          <p14:tracePt t="88242" x="1622425" y="4283075"/>
          <p14:tracePt t="88248" x="1639888" y="4291013"/>
          <p14:tracePt t="88258" x="1657350" y="4308475"/>
          <p14:tracePt t="88264" x="1673225" y="4325938"/>
          <p14:tracePt t="88275" x="1682750" y="4333875"/>
          <p14:tracePt t="88280" x="1698625" y="4351338"/>
          <p14:tracePt t="88291" x="1716088" y="4351338"/>
          <p14:tracePt t="88297" x="1724025" y="4351338"/>
          <p14:tracePt t="88307" x="1741488" y="4351338"/>
          <p14:tracePt t="88312" x="1758950" y="4351338"/>
          <p14:tracePt t="88317" x="1766888" y="4341813"/>
          <p14:tracePt t="88327" x="1784350" y="4325938"/>
          <p14:tracePt t="88335" x="1801813" y="4308475"/>
          <p14:tracePt t="88343" x="1817688" y="4291013"/>
          <p14:tracePt t="88350" x="1827213" y="4283075"/>
          <p14:tracePt t="88361" x="1843088" y="4257675"/>
          <p14:tracePt t="88366" x="1843088" y="4240213"/>
          <p14:tracePt t="88376" x="1843088" y="4224338"/>
          <p14:tracePt t="88380" x="1843088" y="4206875"/>
          <p14:tracePt t="88392" x="1843088" y="4189413"/>
          <p14:tracePt t="88396" x="1843088" y="4181475"/>
          <p14:tracePt t="88405" x="1827213" y="4171950"/>
          <p14:tracePt t="88412" x="1809750" y="4171950"/>
          <p14:tracePt t="88421" x="1801813" y="4171950"/>
          <p14:tracePt t="88428" x="1784350" y="4181475"/>
          <p14:tracePt t="88436" x="1766888" y="4189413"/>
          <p14:tracePt t="88445" x="1749425" y="4206875"/>
          <p14:tracePt t="88452" x="1741488" y="4224338"/>
          <p14:tracePt t="88461" x="1724025" y="4249738"/>
          <p14:tracePt t="88466" x="1708150" y="4265613"/>
          <p14:tracePt t="88476" x="1690688" y="4291013"/>
          <p14:tracePt t="88482" x="1673225" y="4325938"/>
          <p14:tracePt t="88492" x="1657350" y="4351338"/>
          <p14:tracePt t="88498" x="1647825" y="4376738"/>
          <p14:tracePt t="88509" x="1647825" y="4394200"/>
          <p14:tracePt t="88513" x="1647825" y="4419600"/>
          <p14:tracePt t="88525" x="1647825" y="4452938"/>
          <p14:tracePt t="88529" x="1657350" y="4478338"/>
          <p14:tracePt t="88536" x="1673225" y="4495800"/>
          <p14:tracePt t="88544" x="1690688" y="4513263"/>
          <p14:tracePt t="88551" x="1716088" y="4529138"/>
          <p14:tracePt t="88561" x="1758950" y="4546600"/>
          <p14:tracePt t="88567" x="1792288" y="4564063"/>
          <p14:tracePt t="88577" x="1843088" y="4589463"/>
          <p14:tracePt t="88583" x="1868488" y="4597400"/>
          <p14:tracePt t="88593" x="1903413" y="4597400"/>
          <p14:tracePt t="88599" x="1928813" y="4597400"/>
          <p14:tracePt t="88610" x="1954213" y="4597400"/>
          <p14:tracePt t="88614" x="1962150" y="4597400"/>
          <p14:tracePt t="88625" x="1971675" y="4589463"/>
          <p14:tracePt t="88633" x="1971675" y="4579938"/>
          <p14:tracePt t="88643" x="1979613" y="4572000"/>
          <p14:tracePt t="88649" x="1979613" y="4554538"/>
          <p14:tracePt t="88660" x="1979613" y="4538663"/>
          <p14:tracePt t="88666" x="1962150" y="4529138"/>
          <p14:tracePt t="88674" x="1946275" y="4513263"/>
          <p14:tracePt t="88681" x="1936750" y="4495800"/>
          <p14:tracePt t="88690" x="1920875" y="4486275"/>
          <p14:tracePt t="88695" x="1903413" y="4486275"/>
          <p14:tracePt t="88705" x="1893888" y="4486275"/>
          <p14:tracePt t="88712" x="1878013" y="4486275"/>
          <p14:tracePt t="88720" x="1860550" y="4486275"/>
          <p14:tracePt t="88727" x="1860550" y="4495800"/>
          <p14:tracePt t="88737" x="1852613" y="4495800"/>
          <p14:tracePt t="88744" x="1852613" y="4503738"/>
          <p14:tracePt t="88759" x="1843088" y="4503738"/>
          <p14:tracePt t="88771" x="1843088" y="4513263"/>
          <p14:tracePt t="88810" x="1843088" y="4521200"/>
          <p14:tracePt t="91768" x="1843088" y="4529138"/>
          <p14:tracePt t="91776" x="1860550" y="4589463"/>
          <p14:tracePt t="91782" x="1878013" y="4630738"/>
          <p14:tracePt t="91792" x="1903413" y="4699000"/>
          <p14:tracePt t="91798" x="1920875" y="4759325"/>
          <p14:tracePt t="91807" x="1936750" y="4802188"/>
          <p14:tracePt t="91814" x="1962150" y="4868863"/>
          <p14:tracePt t="91823" x="1979613" y="4911725"/>
          <p14:tracePt t="91831" x="1997075" y="4962525"/>
          <p14:tracePt t="91840" x="2022475" y="5013325"/>
          <p14:tracePt t="91846" x="2038350" y="5048250"/>
          <p14:tracePt t="91857" x="2055813" y="5081588"/>
          <p14:tracePt t="91862" x="2073275" y="5106988"/>
          <p14:tracePt t="91877" x="2090738" y="5149850"/>
          <p14:tracePt t="91884" x="2098675" y="5167313"/>
          <p14:tracePt t="91892" x="2116138" y="5192713"/>
          <p14:tracePt t="91899" x="2132013" y="5208588"/>
          <p14:tracePt t="91908" x="2149475" y="5218113"/>
          <p14:tracePt t="91916" x="2157413" y="5235575"/>
          <p14:tracePt t="91924" x="2182813" y="5251450"/>
          <p14:tracePt t="91930" x="2208213" y="5268913"/>
          <p14:tracePt t="91940" x="2225675" y="5286375"/>
          <p14:tracePt t="91946" x="2243138" y="5286375"/>
          <p14:tracePt t="91957" x="2251075" y="5286375"/>
          <p14:tracePt t="91962" x="2268538" y="5286375"/>
          <p14:tracePt t="91972" x="2276475" y="5286375"/>
          <p14:tracePt t="91978" x="2293938" y="5286375"/>
          <p14:tracePt t="91986" x="2301875" y="5286375"/>
          <p14:tracePt t="91998" x="2311400" y="5286375"/>
          <p14:tracePt t="92016" x="2311400" y="5276850"/>
          <p14:tracePt t="92024" x="2311400" y="5260975"/>
          <p14:tracePt t="92032" x="2311400" y="5226050"/>
          <p14:tracePt t="92040" x="2301875" y="5200650"/>
          <p14:tracePt t="92048" x="2286000" y="5175250"/>
          <p14:tracePt t="92057" x="2260600" y="5141913"/>
          <p14:tracePt t="92064" x="2235200" y="5116513"/>
          <p14:tracePt t="92073" x="2182813" y="5091113"/>
          <p14:tracePt t="92078" x="2124075" y="5064125"/>
          <p14:tracePt t="92087" x="2047875" y="5048250"/>
          <p14:tracePt t="92094" x="1971675" y="5022850"/>
          <p14:tracePt t="92102" x="1885950" y="5013325"/>
          <p14:tracePt t="92110" x="1801813" y="5005388"/>
          <p14:tracePt t="92117" x="1716088" y="4987925"/>
          <p14:tracePt t="92127" x="1639888" y="4987925"/>
          <p14:tracePt t="92134" x="1579563" y="4987925"/>
          <p14:tracePt t="92144" x="1528763" y="4987925"/>
          <p14:tracePt t="92150" x="1503363" y="4987925"/>
          <p14:tracePt t="92157" x="1487488" y="4987925"/>
          <p14:tracePt t="92220" x="1495425" y="4954588"/>
          <p14:tracePt t="92227" x="1503363" y="4894263"/>
          <p14:tracePt t="92235" x="1520825" y="4860925"/>
          <p14:tracePt t="92243" x="1520825" y="4802188"/>
          <p14:tracePt t="92249" x="1520825" y="4741863"/>
          <p14:tracePt t="92259" x="1520825" y="4691063"/>
          <p14:tracePt t="92266" x="1520825" y="4640263"/>
          <p14:tracePt t="92275" x="1520825" y="4589463"/>
          <p14:tracePt t="92282" x="1520825" y="4546600"/>
          <p14:tracePt t="92290" x="1520825" y="4513263"/>
          <p14:tracePt t="92298" x="1520825" y="4470400"/>
          <p14:tracePt t="92307" x="1520825" y="4435475"/>
          <p14:tracePt t="92312" x="1520825" y="4394200"/>
          <p14:tracePt t="92324" x="1520825" y="4351338"/>
          <p14:tracePt t="92328" x="1520825" y="4325938"/>
          <p14:tracePt t="92336" x="1520825" y="4291013"/>
          <p14:tracePt t="92344" x="1520825" y="4283075"/>
          <p14:tracePt t="92352" x="1520825" y="4275138"/>
          <p14:tracePt t="92378" x="1520825" y="4265613"/>
          <p14:tracePt t="92387" x="1520825" y="4257675"/>
          <p14:tracePt t="92394" x="1520825" y="4240213"/>
          <p14:tracePt t="92402" x="1520825" y="4224338"/>
          <p14:tracePt t="92410" x="1520825" y="4214813"/>
          <p14:tracePt t="92418" x="1520825" y="4197350"/>
          <p14:tracePt t="92426" x="1520825" y="4189413"/>
          <p14:tracePt t="92434" x="1520825" y="4171950"/>
          <p14:tracePt t="92442" x="1520825" y="4156075"/>
          <p14:tracePt t="92460" x="1520825" y="4146550"/>
          <p14:tracePt t="92473" x="1520825" y="4138613"/>
          <p14:tracePt t="92480" x="1520825" y="4130675"/>
          <p14:tracePt t="92490" x="1520825" y="4113213"/>
          <p14:tracePt t="92496" x="1520825" y="4095750"/>
          <p14:tracePt t="92507" x="1520825" y="4052888"/>
          <p14:tracePt t="92512" x="1520825" y="3994150"/>
          <p14:tracePt t="92523" x="1520825" y="3951288"/>
          <p14:tracePt t="92528" x="1520825" y="3900488"/>
          <p14:tracePt t="92534" x="1520825" y="3857625"/>
          <p14:tracePt t="92542" x="1512888" y="3841750"/>
          <p14:tracePt t="92550" x="1512888" y="3816350"/>
          <p14:tracePt t="92559" x="1503363" y="3798888"/>
          <p14:tracePt t="92565" x="1495425" y="3781425"/>
          <p14:tracePt t="98696" x="1462088" y="3849688"/>
          <p14:tracePt t="98703" x="1401763" y="3960813"/>
          <p14:tracePt t="98712" x="1333500" y="4079875"/>
          <p14:tracePt t="98722" x="1300163" y="4171950"/>
          <p14:tracePt t="98728" x="1274763" y="4275138"/>
          <p14:tracePt t="98739" x="1249363" y="4359275"/>
          <p14:tracePt t="98743" x="1239838" y="4435475"/>
          <p14:tracePt t="98750" x="1239838" y="4503738"/>
          <p14:tracePt t="98759" x="1300163" y="4572000"/>
          <p14:tracePt t="98766" x="1350963" y="4640263"/>
          <p14:tracePt t="98775" x="1444625" y="4708525"/>
          <p14:tracePt t="98782" x="1563688" y="4767263"/>
          <p14:tracePt t="98792" x="1690688" y="4810125"/>
          <p14:tracePt t="98798" x="1852613" y="4835525"/>
          <p14:tracePt t="98807" x="2065338" y="4852988"/>
          <p14:tracePt t="98812" x="2243138" y="4843463"/>
          <p14:tracePt t="98822" x="2420938" y="4792663"/>
          <p14:tracePt t="98827" x="2582863" y="4724400"/>
          <p14:tracePt t="98838" x="2719388" y="4657725"/>
          <p14:tracePt t="98844" x="2854325" y="4579938"/>
          <p14:tracePt t="98855" x="2947988" y="4513263"/>
          <p14:tracePt t="98860" x="3024188" y="4445000"/>
          <p14:tracePt t="98871" x="3092450" y="4376738"/>
          <p14:tracePt t="98891" x="3135313" y="4206875"/>
          <p14:tracePt t="98899" x="3117850" y="4146550"/>
          <p14:tracePt t="98908" x="3092450" y="4087813"/>
          <p14:tracePt t="98914" x="3033713" y="4027488"/>
          <p14:tracePt t="98924" x="2982913" y="3976688"/>
          <p14:tracePt t="98930" x="2922588" y="3925888"/>
          <p14:tracePt t="98940" x="2846388" y="3900488"/>
          <p14:tracePt t="98946" x="2760663" y="3892550"/>
          <p14:tracePt t="98954" x="2676525" y="3892550"/>
          <p14:tracePt t="98961" x="2549525" y="3892550"/>
          <p14:tracePt t="98971" x="2413000" y="3935413"/>
          <p14:tracePt t="98976" x="2301875" y="3976688"/>
          <p14:tracePt t="98986" x="2192338" y="4044950"/>
          <p14:tracePt t="98992" x="2116138" y="4105275"/>
          <p14:tracePt t="99000" x="2047875" y="4171950"/>
          <p14:tracePt t="99008" x="1997075" y="4232275"/>
          <p14:tracePt t="99016" x="1962150" y="4300538"/>
          <p14:tracePt t="99027" x="1946275" y="4359275"/>
          <p14:tracePt t="99032" x="1946275" y="4419600"/>
          <p14:tracePt t="99038" x="1954213" y="4478338"/>
          <p14:tracePt t="99047" x="1997075" y="4546600"/>
          <p14:tracePt t="99054" x="2073275" y="4589463"/>
          <p14:tracePt t="99062" x="2174875" y="4605338"/>
          <p14:tracePt t="99072" x="2336800" y="4630738"/>
          <p14:tracePt t="99078" x="2574925" y="4648200"/>
          <p14:tracePt t="99088" x="2803525" y="4648200"/>
          <p14:tracePt t="99095" x="3049588" y="4622800"/>
          <p14:tracePt t="99104" x="3297238" y="4597400"/>
          <p14:tracePt t="99110" x="3551238" y="4529138"/>
          <p14:tracePt t="99116" x="3756025" y="4470400"/>
          <p14:tracePt t="99124" x="3916363" y="4410075"/>
          <p14:tracePt t="99131" x="4035425" y="4351338"/>
          <p14:tracePt t="99141" x="4129088" y="4283075"/>
          <p14:tracePt t="99147" x="4187825" y="4214813"/>
          <p14:tracePt t="99158" x="4222750" y="4146550"/>
          <p14:tracePt t="99163" x="4230688" y="4105275"/>
          <p14:tracePt t="99173" x="4230688" y="4044950"/>
          <p14:tracePt t="99179" x="4222750" y="4002088"/>
          <p14:tracePt t="99188" x="4205288" y="3951288"/>
          <p14:tracePt t="99194" x="4179888" y="3935413"/>
          <p14:tracePt t="99204" x="4154488" y="3908425"/>
          <p14:tracePt t="99210" x="4137025" y="3892550"/>
          <p14:tracePt t="99221" x="4121150" y="3892550"/>
          <p14:tracePt t="99226" x="4111625" y="3892550"/>
          <p14:tracePt t="104054" x="4111625" y="3883025"/>
          <p14:tracePt t="104071" x="4137025" y="3832225"/>
          <p14:tracePt t="104079" x="4281488" y="3646488"/>
          <p14:tracePt t="104088" x="4468813" y="3408363"/>
          <p14:tracePt t="104095" x="4587875" y="3238500"/>
          <p14:tracePt t="104103" x="4706938" y="3059113"/>
          <p14:tracePt t="104108" x="4800600" y="2889250"/>
          <p14:tracePt t="104119" x="4902200" y="2719388"/>
          <p14:tracePt t="104125" x="4970463" y="2566988"/>
          <p14:tracePt t="104133" x="5029200" y="2405063"/>
          <p14:tracePt t="104140" x="5072063" y="2209800"/>
          <p14:tracePt t="104148" x="5140325" y="1928813"/>
          <p14:tracePt t="104156" x="5191125" y="1622425"/>
          <p14:tracePt t="104165" x="5224463" y="1266825"/>
          <p14:tracePt t="104172" x="5259388" y="960438"/>
          <p14:tracePt t="104178" x="5292725" y="688975"/>
          <p14:tracePt t="104186" x="5318125" y="466725"/>
          <p14:tracePt t="104194" x="5335588" y="331788"/>
          <p14:tracePt t="104203" x="5335588" y="203200"/>
          <p14:tracePt t="104211" x="5335588" y="119063"/>
          <p14:tracePt t="104220" x="5310188" y="42863"/>
          <p14:tracePt t="104281" x="4435475" y="111125"/>
          <p14:tracePt t="104289" x="4265613" y="203200"/>
          <p14:tracePt t="104296" x="4137025" y="306388"/>
          <p14:tracePt t="104305" x="4002088" y="441325"/>
          <p14:tracePt t="104312" x="3865563" y="620713"/>
          <p14:tracePt t="104321" x="3746500" y="823913"/>
          <p14:tracePt t="104326" x="3627438" y="1019175"/>
          <p14:tracePt t="104336" x="3517900" y="1216025"/>
          <p14:tracePt t="104342" x="3424238" y="1452563"/>
          <p14:tracePt t="104352" x="3305175" y="1725613"/>
          <p14:tracePt t="104357" x="3219450" y="2047875"/>
          <p14:tracePt t="104369" x="3168650" y="2354263"/>
          <p14:tracePt t="104376" x="3135313" y="2651125"/>
          <p14:tracePt t="104382" x="3092450" y="2982913"/>
          <p14:tracePt t="104391" x="3084513" y="3279775"/>
          <p14:tracePt t="104396" x="3049588" y="3527425"/>
          <p14:tracePt t="104406" x="3059113" y="3730625"/>
          <p14:tracePt t="104412" x="3084513" y="3976688"/>
          <p14:tracePt t="104421" x="3143250" y="4181475"/>
          <p14:tracePt t="104428" x="3228975" y="4376738"/>
          <p14:tracePt t="104440" x="3348038" y="4546600"/>
          <p14:tracePt t="104444" x="3482975" y="4724400"/>
          <p14:tracePt t="104452" x="3611563" y="4843463"/>
          <p14:tracePt t="104460" x="3703638" y="4929188"/>
          <p14:tracePt t="104469" x="3781425" y="4972050"/>
          <p14:tracePt t="104475" x="3840163" y="4987925"/>
          <p14:tracePt t="104485" x="3873500" y="4987925"/>
          <p14:tracePt t="104492" x="3890963" y="4987925"/>
          <p14:tracePt t="104498" x="3900488" y="4987925"/>
          <p14:tracePt t="104507" x="3900488" y="4972050"/>
          <p14:tracePt t="104514" x="3908425" y="4954588"/>
          <p14:tracePt t="104524" x="3908425" y="4946650"/>
          <p14:tracePt t="104530" x="3908425" y="4911725"/>
          <p14:tracePt t="104539" x="3908425" y="4860925"/>
          <p14:tracePt t="104546" x="3890963" y="4792663"/>
          <p14:tracePt t="104554" x="3857625" y="4741863"/>
          <p14:tracePt t="104560" x="3822700" y="4724400"/>
          <p14:tracePt t="104569" x="3806825" y="4716463"/>
          <p14:tracePt t="104577" x="3797300" y="4708525"/>
          <p14:tracePt t="104586" x="3781425" y="4708525"/>
          <p14:tracePt t="104592" x="3763963" y="4716463"/>
          <p14:tracePt t="104602" x="3746500" y="4733925"/>
          <p14:tracePt t="104608" x="3738563" y="4749800"/>
          <p14:tracePt t="104619" x="3738563" y="4759325"/>
          <p14:tracePt t="104625" x="3729038" y="4759325"/>
          <p14:tracePt t="106770" x="3721100" y="4759325"/>
          <p14:tracePt t="106777" x="3695700" y="4792663"/>
          <p14:tracePt t="106786" x="3687763" y="4818063"/>
          <p14:tracePt t="106793" x="3670300" y="4835525"/>
          <p14:tracePt t="106804" x="3662363" y="4843463"/>
          <p14:tracePt t="106808" x="3652838" y="4860925"/>
          <p14:tracePt t="106818" x="3636963" y="4878388"/>
          <p14:tracePt t="106823" x="3636963" y="4886325"/>
          <p14:tracePt t="106834" x="3636963" y="4903788"/>
          <p14:tracePt t="106839" x="3636963" y="4919663"/>
          <p14:tracePt t="106855" x="3644900" y="4937125"/>
          <p14:tracePt t="106864" x="3670300" y="4946650"/>
          <p14:tracePt t="106872" x="3713163" y="4954588"/>
          <p14:tracePt t="106879" x="3781425" y="4954588"/>
          <p14:tracePt t="106890" x="3857625" y="4954588"/>
          <p14:tracePt t="106895" x="3959225" y="4937125"/>
          <p14:tracePt t="106904" x="4052888" y="4929188"/>
          <p14:tracePt t="106909" x="4171950" y="4903788"/>
          <p14:tracePt t="106920" x="4273550" y="4886325"/>
          <p14:tracePt t="106925" x="4375150" y="4852988"/>
          <p14:tracePt t="106935" x="4468813" y="4818063"/>
          <p14:tracePt t="106942" x="4545013" y="4749800"/>
          <p14:tracePt t="106951" x="4621213" y="4691063"/>
          <p14:tracePt t="106956" x="4673600" y="4622800"/>
          <p14:tracePt t="106964" x="4706938" y="4564063"/>
          <p14:tracePt t="106972" x="4732338" y="4478338"/>
          <p14:tracePt t="106979" x="4765675" y="4384675"/>
          <p14:tracePt t="106988" x="4783138" y="4283075"/>
          <p14:tracePt t="106995" x="4783138" y="4197350"/>
          <p14:tracePt t="107005" x="4783138" y="4130675"/>
          <p14:tracePt t="107011" x="4775200" y="4079875"/>
          <p14:tracePt t="107020" x="4765675" y="4037013"/>
          <p14:tracePt t="107028" x="4757738" y="4011613"/>
          <p14:tracePt t="107038" x="4749800" y="3994150"/>
          <p14:tracePt t="107041" x="4740275" y="3986213"/>
          <p14:tracePt t="107052" x="4740275" y="3976688"/>
          <p14:tracePt t="107057" x="4740275" y="3968750"/>
          <p14:tracePt t="107083" x="4732338" y="3968750"/>
          <p14:tracePt t="107089" x="4724400" y="3968750"/>
          <p14:tracePt t="107100" x="4706938" y="3976688"/>
          <p14:tracePt t="107105" x="4689475" y="3994150"/>
          <p14:tracePt t="107111" x="4664075" y="4011613"/>
          <p14:tracePt t="107120" x="4630738" y="4027488"/>
          <p14:tracePt t="107127" x="4595813" y="4052888"/>
          <p14:tracePt t="107136" x="4554538" y="4079875"/>
          <p14:tracePt t="107144" x="4519613" y="4105275"/>
          <p14:tracePt t="107153" x="4486275" y="4121150"/>
          <p14:tracePt t="107160" x="4443413" y="4164013"/>
          <p14:tracePt t="107168" x="4418013" y="4189413"/>
          <p14:tracePt t="107175" x="4392613" y="4224338"/>
          <p14:tracePt t="107185" x="4367213" y="4275138"/>
          <p14:tracePt t="107191" x="4332288" y="4325938"/>
          <p14:tracePt t="107198" x="4316413" y="4368800"/>
          <p14:tracePt t="107206" x="4298950" y="4419600"/>
          <p14:tracePt t="107214" x="4273550" y="4452938"/>
          <p14:tracePt t="107222" x="4256088" y="4486275"/>
          <p14:tracePt t="107231" x="4240213" y="4538663"/>
          <p14:tracePt t="107239" x="4230688" y="4564063"/>
          <p14:tracePt t="107246" x="4230688" y="4589463"/>
          <p14:tracePt t="107256" x="4230688" y="4622800"/>
          <p14:tracePt t="107260" x="4230688" y="4648200"/>
          <p14:tracePt t="107268" x="4230688" y="4665663"/>
          <p14:tracePt t="107276" x="4248150" y="4683125"/>
          <p14:tracePt t="107287" x="4265613" y="4699000"/>
          <p14:tracePt t="107291" x="4281488" y="4716463"/>
          <p14:tracePt t="107301" x="4316413" y="4733925"/>
          <p14:tracePt t="107307" x="4349750" y="4749800"/>
          <p14:tracePt t="107319" x="4392613" y="4759325"/>
          <p14:tracePt t="107325" x="4451350" y="4767263"/>
          <p14:tracePt t="107330" x="4511675" y="4767263"/>
          <p14:tracePt t="107339" x="4554538" y="4767263"/>
          <p14:tracePt t="107347" x="4587875" y="4759325"/>
          <p14:tracePt t="107355" x="4605338" y="4741863"/>
          <p14:tracePt t="107361" x="4621213" y="4724400"/>
          <p14:tracePt t="107370" x="4638675" y="4699000"/>
          <p14:tracePt t="107377" x="4656138" y="4640263"/>
          <p14:tracePt t="107387" x="4673600" y="4579938"/>
          <p14:tracePt t="107393" x="4673600" y="4521200"/>
          <p14:tracePt t="107404" x="4673600" y="4452938"/>
          <p14:tracePt t="107410" x="4656138" y="4376738"/>
          <p14:tracePt t="107418" x="4621213" y="4308475"/>
          <p14:tracePt t="107424" x="4562475" y="4249738"/>
          <p14:tracePt t="107435" x="4503738" y="4181475"/>
          <p14:tracePt t="107439" x="4435475" y="4138613"/>
          <p14:tracePt t="107451" x="4375150" y="4121150"/>
          <p14:tracePt t="107457" x="4291013" y="4105275"/>
          <p14:tracePt t="107464" x="4214813" y="4095750"/>
          <p14:tracePt t="107472" x="4129088" y="4095750"/>
          <p14:tracePt t="107480" x="4044950" y="4095750"/>
          <p14:tracePt t="107485" x="3967163" y="4113213"/>
          <p14:tracePt t="107494" x="3900488" y="4130675"/>
          <p14:tracePt t="107504" x="3822700" y="4156075"/>
          <p14:tracePt t="107509" x="3771900" y="4181475"/>
          <p14:tracePt t="107518" x="3746500" y="4224338"/>
          <p14:tracePt t="107527" x="3721100" y="4265613"/>
          <p14:tracePt t="107536" x="3703638" y="4325938"/>
          <p14:tracePt t="107541" x="3687763" y="4376738"/>
          <p14:tracePt t="107552" x="3678238" y="4419600"/>
          <p14:tracePt t="107558" x="3678238" y="4478338"/>
          <p14:tracePt t="107568" x="3678238" y="4521200"/>
          <p14:tracePt t="107575" x="3687763" y="4564063"/>
          <p14:tracePt t="107579" x="3703638" y="4605338"/>
          <p14:tracePt t="107589" x="3721100" y="4622800"/>
          <p14:tracePt t="107596" x="3738563" y="4648200"/>
          <p14:tracePt t="107605" x="3746500" y="4665663"/>
          <p14:tracePt t="107613" x="3756025" y="4673600"/>
          <p14:tracePt t="107620" x="3763963" y="4691063"/>
          <p14:tracePt t="107628" x="3781425" y="4691063"/>
          <p14:tracePt t="107640" x="3781425" y="4699000"/>
          <p14:tracePt t="107643" x="3789363" y="4699000"/>
          <p14:tracePt t="107655" x="3797300" y="4699000"/>
          <p14:tracePt t="109607" x="3789363" y="4699000"/>
          <p14:tracePt t="109617" x="3670300" y="4699000"/>
          <p14:tracePt t="109623" x="3525838" y="4708525"/>
          <p14:tracePt t="109631" x="3414713" y="4733925"/>
          <p14:tracePt t="109638" x="3322638" y="4749800"/>
          <p14:tracePt t="109646" x="3254375" y="4775200"/>
          <p14:tracePt t="109654" x="3194050" y="4784725"/>
          <p14:tracePt t="109662" x="3127375" y="4802188"/>
          <p14:tracePt t="109670" x="3067050" y="4827588"/>
          <p14:tracePt t="109675" x="3008313" y="4843463"/>
          <p14:tracePt t="109685" x="2955925" y="4860925"/>
          <p14:tracePt t="109692" x="2914650" y="4886325"/>
          <p14:tracePt t="109701" x="2879725" y="4903788"/>
          <p14:tracePt t="109708" x="2863850" y="4919663"/>
          <p14:tracePt t="109718" x="2828925" y="4937125"/>
          <p14:tracePt t="109724" x="2811463" y="4954588"/>
          <p14:tracePt t="109734" x="2786063" y="4987925"/>
          <p14:tracePt t="109739" x="2770188" y="5013325"/>
          <p14:tracePt t="109746" x="2744788" y="5064125"/>
          <p14:tracePt t="109755" x="2719388" y="5081588"/>
          <p14:tracePt t="109761" x="2693988" y="5124450"/>
          <p14:tracePt t="109771" x="2659063" y="5175250"/>
          <p14:tracePt t="109777" x="2633663" y="5226050"/>
          <p14:tracePt t="109787" x="2600325" y="5286375"/>
          <p14:tracePt t="109793" x="2565400" y="5345113"/>
          <p14:tracePt t="109802" x="2524125" y="5413375"/>
          <p14:tracePt t="109809" x="2471738" y="5489575"/>
          <p14:tracePt t="109817" x="2430463" y="5565775"/>
          <p14:tracePt t="109823" x="2379663" y="5634038"/>
          <p14:tracePt t="109834" x="2362200" y="5702300"/>
          <p14:tracePt t="109839" x="2344738" y="5770563"/>
          <p14:tracePt t="109850" x="2311400" y="5829300"/>
          <p14:tracePt t="109856" x="2286000" y="5889625"/>
          <p14:tracePt t="109866" x="2268538" y="5948363"/>
          <p14:tracePt t="109871" x="2251075" y="6016625"/>
          <p14:tracePt t="109879" x="2225675" y="6076950"/>
          <p14:tracePt t="109889" x="2208213" y="6135688"/>
          <p14:tracePt t="109905" x="2166938" y="6229350"/>
          <p14:tracePt t="109909" x="2149475" y="6262688"/>
          <p14:tracePt t="109919" x="2132013" y="6313488"/>
          <p14:tracePt t="109925" x="2116138" y="6348413"/>
          <p14:tracePt t="109933" x="2106613" y="6373813"/>
          <p14:tracePt t="109941" x="2090738" y="6399213"/>
          <p14:tracePt t="109950" x="2081213" y="6416675"/>
          <p14:tracePt t="109957" x="2073275" y="6424613"/>
          <p14:tracePt t="109967" x="2073275" y="6442075"/>
          <p14:tracePt t="109972" x="2055813" y="6457950"/>
          <p14:tracePt t="109979" x="2047875" y="6467475"/>
          <p14:tracePt t="109989" x="2047875" y="6483350"/>
          <p14:tracePt t="109995" x="2038350" y="6500813"/>
          <p14:tracePt t="110005" x="2030413" y="6510338"/>
          <p14:tracePt t="110012" x="2030413" y="6526213"/>
          <p14:tracePt t="110022" x="2030413" y="6535738"/>
          <p14:tracePt t="110028" x="2030413" y="6543675"/>
          <p14:tracePt t="110036" x="2047875" y="6561138"/>
          <p14:tracePt t="110042" x="2065338" y="6577013"/>
          <p14:tracePt t="110051" x="2073275" y="6594475"/>
          <p14:tracePt t="110057" x="2090738" y="6602413"/>
          <p14:tracePt t="110069" x="2106613" y="6611938"/>
          <p14:tracePt t="110073" x="2124075" y="6619875"/>
          <p14:tracePt t="110084" x="2132013" y="6627813"/>
          <p14:tracePt t="110090" x="2149475" y="6637338"/>
          <p14:tracePt t="110100" x="2166938" y="6645275"/>
          <p14:tracePt t="110118" x="2174875" y="6645275"/>
          <p14:tracePt t="110120" x="2182813" y="6645275"/>
          <p14:tracePt t="110143" x="2192338" y="6645275"/>
          <p14:tracePt t="110160" x="2192338" y="6637338"/>
          <p14:tracePt t="110175" x="2200275" y="6619875"/>
          <p14:tracePt t="110185" x="2208213" y="6602413"/>
          <p14:tracePt t="110192" x="2217738" y="6586538"/>
          <p14:tracePt t="110200" x="2225675" y="6569075"/>
          <p14:tracePt t="110206" x="2235200" y="6526213"/>
          <p14:tracePt t="110217" x="2243138" y="6492875"/>
          <p14:tracePt t="110223" x="2251075" y="6457950"/>
          <p14:tracePt t="110230" x="2251075" y="6424613"/>
          <p14:tracePt t="110238" x="2251075" y="6399213"/>
          <p14:tracePt t="110246" x="2251075" y="6373813"/>
          <p14:tracePt t="110255" x="2243138" y="6348413"/>
          <p14:tracePt t="110261" x="2225675" y="6330950"/>
          <p14:tracePt t="110269" x="2217738" y="6323013"/>
          <p14:tracePt t="110276" x="2200275" y="6305550"/>
          <p14:tracePt t="110284" x="2200275" y="6288088"/>
          <p14:tracePt t="110296" x="2192338" y="6288088"/>
          <p14:tracePt t="110436" x="2192338" y="6272213"/>
          <p14:tracePt t="110443" x="2192338" y="6262688"/>
          <p14:tracePt t="110452" x="2200275" y="6229350"/>
          <p14:tracePt t="110459" x="2217738" y="6203950"/>
          <p14:tracePt t="110471" x="2225675" y="6169025"/>
          <p14:tracePt t="110475" x="2225675" y="6127750"/>
          <p14:tracePt t="110484" x="2235200" y="6092825"/>
          <p14:tracePt t="110492" x="2235200" y="6076950"/>
          <p14:tracePt t="110501" x="2235200" y="6049963"/>
          <p14:tracePt t="110506" x="2235200" y="6034088"/>
          <p14:tracePt t="110517" x="2235200" y="6024563"/>
          <p14:tracePt t="110523" x="2235200" y="6016625"/>
          <p14:tracePt t="110530" x="2235200" y="6008688"/>
          <p14:tracePt t="111737" x="2243138" y="5991225"/>
          <p14:tracePt t="111746" x="2268538" y="5965825"/>
          <p14:tracePt t="111755" x="2319338" y="5940425"/>
          <p14:tracePt t="111763" x="2405063" y="5880100"/>
          <p14:tracePt t="111771" x="2582863" y="5788025"/>
          <p14:tracePt t="111778" x="2863850" y="5641975"/>
          <p14:tracePt t="111784" x="3178175" y="5464175"/>
          <p14:tracePt t="111792" x="3482975" y="5302250"/>
          <p14:tracePt t="111800" x="3729038" y="5167313"/>
          <p14:tracePt t="111808" x="3908425" y="5030788"/>
          <p14:tracePt t="111817" x="4078288" y="4868863"/>
          <p14:tracePt t="111823" x="4273550" y="4673600"/>
          <p14:tracePt t="111834" x="4425950" y="4486275"/>
          <p14:tracePt t="111841" x="4554538" y="4308475"/>
          <p14:tracePt t="111850" x="4681538" y="4113213"/>
          <p14:tracePt t="111855" x="4775200" y="3968750"/>
          <p14:tracePt t="111862" x="4843463" y="3849688"/>
          <p14:tracePt t="111870" x="4868863" y="3763963"/>
          <p14:tracePt t="111887" x="4876800" y="3619500"/>
          <p14:tracePt t="111895" x="4876800" y="3568700"/>
          <p14:tracePt t="111903" x="4868863" y="3527425"/>
          <p14:tracePt t="111911" x="4851400" y="3492500"/>
          <p14:tracePt t="111917" x="4843463" y="3467100"/>
          <p14:tracePt t="111923" x="4833938" y="3449638"/>
          <p14:tracePt t="111933" x="4826000" y="3433763"/>
          <p14:tracePt t="111940" x="4808538" y="3424238"/>
          <p14:tracePt t="111950" x="4800600" y="3408363"/>
          <p14:tracePt t="111956" x="4791075" y="3390900"/>
          <p14:tracePt t="111967" x="4783138" y="3382963"/>
          <p14:tracePt t="111973" x="4765675" y="3382963"/>
          <p14:tracePt t="111982" x="4749800" y="3373438"/>
          <p14:tracePt t="111989" x="4740275" y="3365500"/>
          <p14:tracePt t="111996" x="4724400" y="3355975"/>
          <p14:tracePt t="112004" x="4706938" y="3340100"/>
          <p14:tracePt t="112010" x="4689475" y="3330575"/>
          <p14:tracePt t="112018" x="4681538" y="3314700"/>
          <p14:tracePt t="112026" x="4664075" y="3297238"/>
          <p14:tracePt t="112035" x="4646613" y="3271838"/>
          <p14:tracePt t="112043" x="4630738" y="3246438"/>
          <p14:tracePt t="112050" x="4613275" y="3228975"/>
          <p14:tracePt t="112057" x="4595813" y="3221038"/>
          <p14:tracePt t="112067" x="4587875" y="3203575"/>
          <p14:tracePt t="112073" x="4562475" y="3186113"/>
          <p14:tracePt t="112082" x="4537075" y="3170238"/>
          <p14:tracePt t="112087" x="4511675" y="3160713"/>
          <p14:tracePt t="112096" x="4494213" y="3160713"/>
          <p14:tracePt t="112105" x="4460875" y="3152775"/>
          <p14:tracePt t="112111" x="4425950" y="3152775"/>
          <p14:tracePt t="112120" x="4384675" y="3152775"/>
          <p14:tracePt t="112127" x="4324350" y="3152775"/>
          <p14:tracePt t="112135" x="4265613" y="3178175"/>
          <p14:tracePt t="112143" x="4205288" y="3195638"/>
          <p14:tracePt t="112150" x="4129088" y="3228975"/>
          <p14:tracePt t="112158" x="4060825" y="3271838"/>
          <p14:tracePt t="112166" x="4002088" y="3305175"/>
          <p14:tracePt t="112173" x="3933825" y="3348038"/>
          <p14:tracePt t="112183" x="3873500" y="3398838"/>
          <p14:tracePt t="112189" x="3806825" y="3449638"/>
          <p14:tracePt t="112200" x="3756025" y="3509963"/>
          <p14:tracePt t="112205" x="3713163" y="3560763"/>
          <p14:tracePt t="112216" x="3687763" y="3603625"/>
          <p14:tracePt t="112221" x="3662363" y="3654425"/>
          <p14:tracePt t="112228" x="3644900" y="3687763"/>
          <p14:tracePt t="112237" x="3627438" y="3738563"/>
          <p14:tracePt t="112243" x="3611563" y="3790950"/>
          <p14:tracePt t="112253" x="3602038" y="3816350"/>
          <p14:tracePt t="112259" x="3602038" y="3849688"/>
          <p14:tracePt t="112269" x="3602038" y="3883025"/>
          <p14:tracePt t="112275" x="3602038" y="3917950"/>
          <p14:tracePt t="112284" x="3619500" y="3935413"/>
          <p14:tracePt t="112291" x="3627438" y="3951288"/>
          <p14:tracePt t="112300" x="3644900" y="3976688"/>
          <p14:tracePt t="112305" x="3662363" y="4002088"/>
          <p14:tracePt t="112316" x="3678238" y="4019550"/>
          <p14:tracePt t="112322" x="3703638" y="4044950"/>
          <p14:tracePt t="112332" x="3729038" y="4062413"/>
          <p14:tracePt t="112337" x="3738563" y="4079875"/>
          <p14:tracePt t="112346" x="3763963" y="4095750"/>
          <p14:tracePt t="112355" x="3789363" y="4113213"/>
          <p14:tracePt t="112362" x="3814763" y="4121150"/>
          <p14:tracePt t="112370" x="3840163" y="4138613"/>
          <p14:tracePt t="112375" x="3857625" y="4146550"/>
          <p14:tracePt t="112385" x="3873500" y="4156075"/>
          <p14:tracePt t="112391" x="3890963" y="4156075"/>
          <p14:tracePt t="112403" x="3908425" y="4156075"/>
          <p14:tracePt t="112407" x="3925888" y="4156075"/>
          <p14:tracePt t="112416" x="3941763" y="4156075"/>
          <p14:tracePt t="112434" x="3959225" y="4156075"/>
          <p14:tracePt t="112439" x="3967163" y="4138613"/>
          <p14:tracePt t="112450" x="3984625" y="4121150"/>
          <p14:tracePt t="112454" x="3984625" y="4113213"/>
          <p14:tracePt t="112462" x="4002088" y="4087813"/>
          <p14:tracePt t="112470" x="4017963" y="4062413"/>
          <p14:tracePt t="112477" x="4017963" y="4037013"/>
          <p14:tracePt t="112487" x="4027488" y="4027488"/>
          <p14:tracePt t="112493" x="4027488" y="4011613"/>
          <p14:tracePt t="112503" x="4027488" y="3994150"/>
          <p14:tracePt t="112509" x="4027488" y="3986213"/>
          <p14:tracePt t="112518" x="4027488" y="3968750"/>
          <p14:tracePt t="112523" x="4017963" y="3960813"/>
          <p14:tracePt t="112549" x="4010025" y="3960813"/>
          <p14:tracePt t="112556" x="4002088" y="3960813"/>
          <p14:tracePt t="112567" x="4002088" y="3968750"/>
          <p14:tracePt t="112571" x="4002088" y="3976688"/>
          <p14:tracePt t="112583" x="3992563" y="3976688"/>
          <p14:tracePt t="112588" x="3984625" y="3994150"/>
          <p14:tracePt t="112597" x="3976688" y="3994150"/>
          <p14:tracePt t="112601" x="3976688" y="4002088"/>
          <p14:tracePt t="112620" x="3976688" y="4011613"/>
          <p14:tracePt t="116179" x="4129088" y="3951288"/>
          <p14:tracePt t="116190" x="4341813" y="3925888"/>
          <p14:tracePt t="116198" x="4621213" y="3892550"/>
          <p14:tracePt t="116204" x="4783138" y="3867150"/>
          <p14:tracePt t="116216" x="4910138" y="3849688"/>
          <p14:tracePt t="116219" x="5038725" y="3824288"/>
          <p14:tracePt t="116225" x="5132388" y="3781425"/>
          <p14:tracePt t="116235" x="5208588" y="3730625"/>
          <p14:tracePt t="116243" x="5267325" y="3679825"/>
          <p14:tracePt t="116249" x="5318125" y="3636963"/>
          <p14:tracePt t="116258" x="5353050" y="3578225"/>
          <p14:tracePt t="116267" x="5394325" y="3527425"/>
          <p14:tracePt t="116273" x="5437188" y="3475038"/>
          <p14:tracePt t="116282" x="5462588" y="3408363"/>
          <p14:tracePt t="116289" x="5497513" y="3348038"/>
          <p14:tracePt t="116298" x="5513388" y="3297238"/>
          <p14:tracePt t="116303" x="5538788" y="3254375"/>
          <p14:tracePt t="116314" x="5548313" y="3238500"/>
          <p14:tracePt t="116319" x="5565775" y="3221038"/>
          <p14:tracePt t="116328" x="5573713" y="3203575"/>
          <p14:tracePt t="116337" x="5581650" y="3203575"/>
          <p14:tracePt t="117589" x="5573713" y="3246438"/>
          <p14:tracePt t="117599" x="5556250" y="3289300"/>
          <p14:tracePt t="117605" x="5530850" y="3355975"/>
          <p14:tracePt t="117615" x="5513388" y="3416300"/>
          <p14:tracePt t="117621" x="5497513" y="3475038"/>
          <p14:tracePt t="117631" x="5472113" y="3552825"/>
          <p14:tracePt t="117637" x="5437188" y="3629025"/>
          <p14:tracePt t="117648" x="5403850" y="3713163"/>
          <p14:tracePt t="117653" x="5360988" y="3806825"/>
          <p14:tracePt t="117660" x="5327650" y="3908425"/>
          <p14:tracePt t="117668" x="5302250" y="3994150"/>
          <p14:tracePt t="117676" x="5267325" y="4087813"/>
          <p14:tracePt t="117684" x="5241925" y="4171950"/>
          <p14:tracePt t="117692" x="5216525" y="4265613"/>
          <p14:tracePt t="117701" x="5183188" y="4351338"/>
          <p14:tracePt t="117707" x="5165725" y="4427538"/>
          <p14:tracePt t="117716" x="5140325" y="4486275"/>
          <p14:tracePt t="117724" x="5122863" y="4546600"/>
          <p14:tracePt t="117731" x="5097463" y="4597400"/>
          <p14:tracePt t="117738" x="5097463" y="4622800"/>
          <p14:tracePt t="117749" x="5097463" y="4648200"/>
          <p14:tracePt t="117754" x="5097463" y="4665663"/>
          <p14:tracePt t="117765" x="5097463" y="4683125"/>
          <p14:tracePt t="117769" x="5114925" y="4691063"/>
          <p14:tracePt t="117782" x="5132388" y="4708525"/>
          <p14:tracePt t="117785" x="5148263" y="4724400"/>
          <p14:tracePt t="117797" x="5157788" y="4741863"/>
          <p14:tracePt t="117802" x="5173663" y="4759325"/>
          <p14:tracePt t="117807" x="5191125" y="4767263"/>
          <p14:tracePt t="117818" x="5216525" y="4784725"/>
          <p14:tracePt t="117823" x="5249863" y="4802188"/>
          <p14:tracePt t="117832" x="5284788" y="4818063"/>
          <p14:tracePt t="117839" x="5335588" y="4835525"/>
          <p14:tracePt t="117850" x="5353050" y="4852988"/>
          <p14:tracePt t="117855" x="5386388" y="4868863"/>
          <p14:tracePt t="117868" x="5403850" y="4878388"/>
          <p14:tracePt t="117874" x="5421313" y="4886325"/>
          <p14:tracePt t="117880" x="5429250" y="4886325"/>
          <p14:tracePt t="117887" x="5446713" y="4894263"/>
          <p14:tracePt t="117894" x="5462588" y="4903788"/>
          <p14:tracePt t="117903" x="5472113" y="4903788"/>
          <p14:tracePt t="117910" x="5487988" y="4903788"/>
          <p14:tracePt t="117918" x="5505450" y="4903788"/>
          <p14:tracePt t="117925" x="5513388" y="4903788"/>
          <p14:tracePt t="117933" x="5530850" y="4903788"/>
          <p14:tracePt t="117941" x="5548313" y="4894263"/>
          <p14:tracePt t="117949" x="5565775" y="4886325"/>
          <p14:tracePt t="117955" x="5599113" y="4878388"/>
          <p14:tracePt t="117964" x="5649913" y="4860925"/>
          <p14:tracePt t="117971" x="5708650" y="4835525"/>
          <p14:tracePt t="117981" x="5768975" y="4818063"/>
          <p14:tracePt t="117987" x="5827713" y="4802188"/>
          <p14:tracePt t="117998" x="5895975" y="4775200"/>
          <p14:tracePt t="118003" x="5946775" y="4733925"/>
          <p14:tracePt t="118016" x="5972175" y="4691063"/>
          <p14:tracePt t="118020" x="5989638" y="4640263"/>
          <p14:tracePt t="118025" x="6015038" y="4579938"/>
          <p14:tracePt t="118035" x="6032500" y="4521200"/>
          <p14:tracePt t="118041" x="6057900" y="4452938"/>
          <p14:tracePt t="118051" x="6065838" y="4384675"/>
          <p14:tracePt t="118057" x="6075363" y="4308475"/>
          <p14:tracePt t="118067" x="6083300" y="4240213"/>
          <p14:tracePt t="118074" x="6083300" y="4164013"/>
          <p14:tracePt t="118081" x="6083300" y="4105275"/>
          <p14:tracePt t="118089" x="6083300" y="4062413"/>
          <p14:tracePt t="118098" x="6083300" y="4019550"/>
          <p14:tracePt t="118103" x="6075363" y="3986213"/>
          <p14:tracePt t="118115" x="6075363" y="3960813"/>
          <p14:tracePt t="118120" x="6057900" y="3925888"/>
          <p14:tracePt t="118131" x="6040438" y="3900488"/>
          <p14:tracePt t="118136" x="6024563" y="3883025"/>
          <p14:tracePt t="118144" x="6007100" y="3849688"/>
          <p14:tracePt t="118153" x="5989638" y="3816350"/>
          <p14:tracePt t="118160" x="5964238" y="3773488"/>
          <p14:tracePt t="118168" x="5946775" y="3738563"/>
          <p14:tracePt t="118173" x="5930900" y="3705225"/>
          <p14:tracePt t="118182" x="5905500" y="3654425"/>
          <p14:tracePt t="118190" x="5870575" y="3619500"/>
          <p14:tracePt t="118198" x="5837238" y="3578225"/>
          <p14:tracePt t="118206" x="5794375" y="3543300"/>
          <p14:tracePt t="118215" x="5743575" y="3502025"/>
          <p14:tracePt t="118222" x="5692775" y="3433763"/>
          <p14:tracePt t="118232" x="5624513" y="3382963"/>
          <p14:tracePt t="118239" x="5565775" y="3322638"/>
          <p14:tracePt t="118248" x="5505450" y="3271838"/>
          <p14:tracePt t="118254" x="5462588" y="3246438"/>
          <p14:tracePt t="118261" x="5437188" y="3221038"/>
          <p14:tracePt t="118268" x="5411788" y="3203575"/>
          <p14:tracePt t="118276" x="5386388" y="3186113"/>
          <p14:tracePt t="118285" x="5353050" y="3170238"/>
          <p14:tracePt t="118291" x="5302250" y="3152775"/>
          <p14:tracePt t="118300" x="5259388" y="3135313"/>
          <p14:tracePt t="118307" x="5224463" y="3135313"/>
          <p14:tracePt t="118318" x="5183188" y="3127375"/>
          <p14:tracePt t="118321" x="5148263" y="3127375"/>
          <p14:tracePt t="118331" x="5114925" y="3127375"/>
          <p14:tracePt t="118337" x="5072063" y="3135313"/>
          <p14:tracePt t="118349" x="5013325" y="3144838"/>
          <p14:tracePt t="118353" x="4953000" y="3160713"/>
          <p14:tracePt t="118364" x="4894263" y="3186113"/>
          <p14:tracePt t="118369" x="4826000" y="3203575"/>
          <p14:tracePt t="118381" x="4765675" y="3228975"/>
          <p14:tracePt t="118385" x="4706938" y="3271838"/>
          <p14:tracePt t="118395" x="4638675" y="3314700"/>
          <p14:tracePt t="118399" x="4570413" y="3373438"/>
          <p14:tracePt t="118407" x="4511675" y="3441700"/>
          <p14:tracePt t="118417" x="4443413" y="3509963"/>
          <p14:tracePt t="118423" x="4410075" y="3568700"/>
          <p14:tracePt t="118431" x="4384675" y="3636963"/>
          <p14:tracePt t="118439" x="4359275" y="3722688"/>
          <p14:tracePt t="118448" x="4332288" y="3806825"/>
          <p14:tracePt t="118455" x="4316413" y="3900488"/>
          <p14:tracePt t="118467" x="4316413" y="3986213"/>
          <p14:tracePt t="118471" x="4316413" y="4070350"/>
          <p14:tracePt t="118480" x="4316413" y="4156075"/>
          <p14:tracePt t="118485" x="4316413" y="4224338"/>
          <p14:tracePt t="118493" x="4341813" y="4316413"/>
          <p14:tracePt t="118501" x="4359275" y="4376738"/>
          <p14:tracePt t="118509" x="4400550" y="4445000"/>
          <p14:tracePt t="118520" x="4451350" y="4495800"/>
          <p14:tracePt t="118527" x="4519613" y="4538663"/>
          <p14:tracePt t="118534" x="4579938" y="4554538"/>
          <p14:tracePt t="118541" x="4621213" y="4564063"/>
          <p14:tracePt t="118547" x="4673600" y="4572000"/>
          <p14:tracePt t="118555" x="4699000" y="4572000"/>
          <p14:tracePt t="118565" x="4732338" y="4564063"/>
          <p14:tracePt t="118571" x="4757738" y="4546600"/>
          <p14:tracePt t="118581" x="4775200" y="4538663"/>
          <p14:tracePt t="118587" x="4791075" y="4521200"/>
          <p14:tracePt t="118597" x="4808538" y="4503738"/>
          <p14:tracePt t="118603" x="4818063" y="4495800"/>
          <p14:tracePt t="118616" x="4826000" y="4478338"/>
          <p14:tracePt t="118621" x="4833938" y="4478338"/>
          <p14:tracePt t="127055" x="4843463" y="4478338"/>
          <p14:tracePt t="127063" x="4902200" y="4478338"/>
          <p14:tracePt t="127071" x="4962525" y="4470400"/>
          <p14:tracePt t="127079" x="5021263" y="4452938"/>
          <p14:tracePt t="127087" x="5072063" y="4445000"/>
          <p14:tracePt t="127096" x="5122863" y="4427538"/>
          <p14:tracePt t="127101" x="5165725" y="4410075"/>
          <p14:tracePt t="127112" x="5233988" y="4376738"/>
          <p14:tracePt t="127118" x="5292725" y="4359275"/>
          <p14:tracePt t="127128" x="5353050" y="4316413"/>
          <p14:tracePt t="127133" x="5421313" y="4249738"/>
          <p14:tracePt t="127144" x="5472113" y="4181475"/>
          <p14:tracePt t="127149" x="5505450" y="4121150"/>
          <p14:tracePt t="127157" x="5530850" y="4062413"/>
          <p14:tracePt t="127163" x="5548313" y="4002088"/>
          <p14:tracePt t="127171" x="5565775" y="3935413"/>
          <p14:tracePt t="127180" x="5581650" y="3875088"/>
          <p14:tracePt t="127188" x="5581650" y="3824288"/>
          <p14:tracePt t="127197" x="5591175" y="3773488"/>
          <p14:tracePt t="127203" x="5591175" y="3738563"/>
          <p14:tracePt t="127213" x="5591175" y="3722688"/>
          <p14:tracePt t="127219" x="5591175" y="3705225"/>
          <p14:tracePt t="127229" x="5591175" y="3697288"/>
          <p14:tracePt t="127245" x="5591175" y="3687763"/>
          <p14:tracePt t="127364" x="5581650" y="3687763"/>
          <p14:tracePt t="127824" x="5581650" y="3679825"/>
          <p14:tracePt t="127831" x="5591175" y="3603625"/>
          <p14:tracePt t="127838" x="5616575" y="3517900"/>
          <p14:tracePt t="127847" x="5624513" y="3416300"/>
          <p14:tracePt t="127853" x="5649913" y="3322638"/>
          <p14:tracePt t="127861" x="5667375" y="3254375"/>
          <p14:tracePt t="127869" x="5683250" y="3186113"/>
          <p14:tracePt t="127881" x="5692775" y="3170238"/>
          <p14:tracePt t="127887" x="5692775" y="3144838"/>
          <p14:tracePt t="127896" x="5700713" y="3127375"/>
          <p14:tracePt t="127901" x="5700713" y="3119438"/>
          <p14:tracePt t="127910" x="5700713" y="3101975"/>
          <p14:tracePt t="127915" x="5700713" y="3094038"/>
          <p14:tracePt t="127935" x="5700713" y="3084513"/>
          <p14:tracePt t="127946" x="5692775" y="3084513"/>
          <p14:tracePt t="127955" x="5683250" y="3076575"/>
          <p14:tracePt t="127981" x="5675313" y="3076575"/>
          <p14:tracePt t="128001" x="5667375" y="3076575"/>
          <p14:tracePt t="128022" x="5649913" y="3076575"/>
          <p14:tracePt t="128030" x="5632450" y="3076575"/>
          <p14:tracePt t="128037" x="5607050" y="3094038"/>
          <p14:tracePt t="128048" x="5591175" y="3109913"/>
          <p14:tracePt t="128053" x="5573713" y="3127375"/>
          <p14:tracePt t="128061" x="5548313" y="3144838"/>
          <p14:tracePt t="128067" x="5530850" y="3152775"/>
          <p14:tracePt t="128077" x="5513388" y="3170238"/>
          <p14:tracePt t="128083" x="5497513" y="3186113"/>
          <p14:tracePt t="128094" x="5480050" y="3203575"/>
          <p14:tracePt t="128099" x="5462588" y="3228975"/>
          <p14:tracePt t="128110" x="5446713" y="3246438"/>
          <p14:tracePt t="128116" x="5437188" y="3254375"/>
          <p14:tracePt t="128125" x="5421313" y="3271838"/>
          <p14:tracePt t="128133" x="5411788" y="3289300"/>
          <p14:tracePt t="128139" x="5403850" y="3297238"/>
          <p14:tracePt t="128146" x="5403850" y="3314700"/>
          <p14:tracePt t="128153" x="5403850" y="3330575"/>
          <p14:tracePt t="128163" x="5403850" y="3340100"/>
          <p14:tracePt t="128169" x="5403850" y="3355975"/>
          <p14:tracePt t="128179" x="5411788" y="3365500"/>
          <p14:tracePt t="128195" x="5421313" y="3382963"/>
          <p14:tracePt t="128201" x="5429250" y="3382963"/>
          <p14:tracePt t="128210" x="5437188" y="3390900"/>
          <p14:tracePt t="130110" x="5446713" y="3373438"/>
          <p14:tracePt t="130119" x="5454650" y="3305175"/>
          <p14:tracePt t="130127" x="5472113" y="3221038"/>
          <p14:tracePt t="130134" x="5472113" y="3152775"/>
          <p14:tracePt t="130143" x="5472113" y="3067050"/>
          <p14:tracePt t="130150" x="5480050" y="2974975"/>
          <p14:tracePt t="130161" x="5480050" y="2906713"/>
          <p14:tracePt t="130165" x="5480050" y="2846388"/>
          <p14:tracePt t="130176" x="5480050" y="2805113"/>
          <p14:tracePt t="130182" x="5462588" y="2787650"/>
          <p14:tracePt t="130187" x="5454650" y="2770188"/>
          <p14:tracePt t="130224" x="5446713" y="2770188"/>
          <p14:tracePt t="130233" x="5421313" y="2778125"/>
          <p14:tracePt t="130240" x="5394325" y="2820988"/>
          <p14:tracePt t="130249" x="5360988" y="2889250"/>
          <p14:tracePt t="130253" x="5327650" y="2974975"/>
          <p14:tracePt t="130263" x="5302250" y="3067050"/>
          <p14:tracePt t="130269" x="5276850" y="3135313"/>
          <p14:tracePt t="130278" x="5259388" y="3211513"/>
          <p14:tracePt t="130285" x="5233988" y="3271838"/>
          <p14:tracePt t="130297" x="5216525" y="3340100"/>
          <p14:tracePt t="130301" x="5216525" y="3390900"/>
          <p14:tracePt t="130311" x="5216525" y="3449638"/>
          <p14:tracePt t="130317" x="5224463" y="3484563"/>
          <p14:tracePt t="130326" x="5249863" y="3535363"/>
          <p14:tracePt t="130331" x="5302250" y="3578225"/>
          <p14:tracePt t="130339" x="5378450" y="3619500"/>
          <p14:tracePt t="130348" x="5480050" y="3654425"/>
          <p14:tracePt t="130356" x="5632450" y="3705225"/>
          <p14:tracePt t="130365" x="5837238" y="3763963"/>
          <p14:tracePt t="130372" x="5997575" y="3790950"/>
          <p14:tracePt t="130381" x="6134100" y="3798888"/>
          <p14:tracePt t="130388" x="6253163" y="3798888"/>
          <p14:tracePt t="130394" x="6338888" y="3790950"/>
          <p14:tracePt t="130402" x="6415088" y="3738563"/>
          <p14:tracePt t="130411" x="6456363" y="3687763"/>
          <p14:tracePt t="130417" x="6473825" y="3646488"/>
          <p14:tracePt t="130428" x="6483350" y="3586163"/>
          <p14:tracePt t="130433" x="6483350" y="3543300"/>
          <p14:tracePt t="130443" x="6473825" y="3475038"/>
          <p14:tracePt t="130450" x="6423025" y="3424238"/>
          <p14:tracePt t="130459" x="6354763" y="3382963"/>
          <p14:tracePt t="130465" x="6296025" y="3348038"/>
          <p14:tracePt t="130471" x="6219825" y="3330575"/>
          <p14:tracePt t="130480" x="6134100" y="3322638"/>
          <p14:tracePt t="130487" x="6049963" y="3322638"/>
          <p14:tracePt t="130498" x="5930900" y="3348038"/>
          <p14:tracePt t="130503" x="5845175" y="3382963"/>
          <p14:tracePt t="130512" x="5768975" y="3398838"/>
          <p14:tracePt t="130519" x="5675313" y="3459163"/>
          <p14:tracePt t="130528" x="5616575" y="3509963"/>
          <p14:tracePt t="130535" x="5548313" y="3594100"/>
          <p14:tracePt t="130544" x="5487988" y="3671888"/>
          <p14:tracePt t="130550" x="5454650" y="3748088"/>
          <p14:tracePt t="130560" x="5437188" y="3806825"/>
          <p14:tracePt t="130565" x="5411788" y="3867150"/>
          <p14:tracePt t="130576" x="5394325" y="3925888"/>
          <p14:tracePt t="130583" x="5386388" y="3986213"/>
          <p14:tracePt t="130589" x="5378450" y="4037013"/>
          <p14:tracePt t="130599" x="5368925" y="4079875"/>
          <p14:tracePt t="130605" x="5368925" y="4113213"/>
          <p14:tracePt t="130615" x="5368925" y="4138613"/>
          <p14:tracePt t="130621" x="5368925" y="4164013"/>
          <p14:tracePt t="130627" x="5378450" y="4189413"/>
          <p14:tracePt t="130636" x="5386388" y="4214813"/>
          <p14:tracePt t="130644" x="5411788" y="4240213"/>
          <p14:tracePt t="130652" x="5446713" y="4257675"/>
          <p14:tracePt t="130660" x="5487988" y="4275138"/>
          <p14:tracePt t="130667" x="5538788" y="4275138"/>
          <p14:tracePt t="130677" x="5599113" y="4275138"/>
          <p14:tracePt t="130683" x="5657850" y="4257675"/>
          <p14:tracePt t="130693" x="5708650" y="4232275"/>
          <p14:tracePt t="130697" x="5735638" y="4214813"/>
          <p14:tracePt t="130705" x="5761038" y="4189413"/>
          <p14:tracePt t="130714" x="5776913" y="4156075"/>
          <p14:tracePt t="130721" x="5786438" y="4130675"/>
          <p14:tracePt t="130731" x="5786438" y="4113213"/>
          <p14:tracePt t="130737" x="5786438" y="4087813"/>
          <p14:tracePt t="130745" x="5786438" y="4052888"/>
          <p14:tracePt t="130753" x="5768975" y="4037013"/>
          <p14:tracePt t="130762" x="5751513" y="4019550"/>
          <p14:tracePt t="130769" x="5726113" y="3994150"/>
          <p14:tracePt t="130777" x="5692775" y="3976688"/>
          <p14:tracePt t="130783" x="5675313" y="3960813"/>
          <p14:tracePt t="130793" x="5657850" y="3960813"/>
          <p14:tracePt t="130800" x="5641975" y="3960813"/>
          <p14:tracePt t="130809" x="5632450" y="3960813"/>
          <p14:tracePt t="130815" x="5616575" y="3960813"/>
          <p14:tracePt t="130826" x="5599113" y="3960813"/>
          <p14:tracePt t="130842" x="5591175" y="3960813"/>
          <p14:tracePt t="131680" x="5591175" y="3951288"/>
          <p14:tracePt t="131688" x="5607050" y="3875088"/>
          <p14:tracePt t="131696" x="5632450" y="3773488"/>
          <p14:tracePt t="131704" x="5632450" y="3687763"/>
          <p14:tracePt t="131713" x="5616575" y="3594100"/>
          <p14:tracePt t="131719" x="5599113" y="3509963"/>
          <p14:tracePt t="131729" x="5573713" y="3424238"/>
          <p14:tracePt t="131735" x="5556250" y="3348038"/>
          <p14:tracePt t="131746" x="5530850" y="3289300"/>
          <p14:tracePt t="131751" x="5505450" y="3238500"/>
          <p14:tracePt t="131760" x="5480050" y="3211513"/>
          <p14:tracePt t="131767" x="5462588" y="3195638"/>
          <p14:tracePt t="131778" x="5429250" y="3178175"/>
          <p14:tracePt t="131783" x="5411788" y="3178175"/>
          <p14:tracePt t="131793" x="5386388" y="3178175"/>
          <p14:tracePt t="131798" x="5368925" y="3178175"/>
          <p14:tracePt t="131807" x="5360988" y="3178175"/>
          <p14:tracePt t="131814" x="5343525" y="3178175"/>
          <p14:tracePt t="131823" x="5327650" y="3195638"/>
          <p14:tracePt t="131827" x="5310188" y="3211513"/>
          <p14:tracePt t="131835" x="5302250" y="3228975"/>
          <p14:tracePt t="131846" x="5284788" y="3254375"/>
          <p14:tracePt t="131851" x="5267325" y="3279775"/>
          <p14:tracePt t="131859" x="5249863" y="3297238"/>
          <p14:tracePt t="131868" x="5241925" y="3314700"/>
          <p14:tracePt t="131880" x="5224463" y="3322638"/>
          <p14:tracePt t="131885" x="5224463" y="3340100"/>
          <p14:tracePt t="131893" x="5224463" y="3348038"/>
          <p14:tracePt t="132012" x="5224463" y="3330575"/>
          <p14:tracePt t="132021" x="5224463" y="3279775"/>
          <p14:tracePt t="132028" x="5224463" y="3221038"/>
          <p14:tracePt t="132036" x="5224463" y="3160713"/>
          <p14:tracePt t="132045" x="5224463" y="3119438"/>
          <p14:tracePt t="132052" x="5216525" y="3084513"/>
          <p14:tracePt t="132060" x="5208588" y="3059113"/>
          <p14:tracePt t="132065" x="5199063" y="3033713"/>
          <p14:tracePt t="132077" x="5191125" y="3025775"/>
          <p14:tracePt t="132082" x="5183188" y="3008313"/>
          <p14:tracePt t="132093" x="5183188" y="2990850"/>
          <p14:tracePt t="156124" x="5183188" y="2974975"/>
          <p14:tracePt t="156133" x="5353050" y="2633663"/>
          <p14:tracePt t="156140" x="5591175" y="2098675"/>
          <p14:tracePt t="156148" x="5761038" y="1555750"/>
          <p14:tracePt t="156155" x="5905500" y="1036638"/>
          <p14:tracePt t="156163" x="6024563" y="527050"/>
          <p14:tracePt t="156171" x="6126163" y="42863"/>
          <p14:tracePt t="156313" x="3467100" y="654050"/>
          <p14:tracePt t="156322" x="3100388" y="1173163"/>
          <p14:tracePt t="156328" x="2770188" y="1741488"/>
          <p14:tracePt t="156338" x="2565400" y="2243138"/>
          <p14:tracePt t="156342" x="2463800" y="2778125"/>
          <p14:tracePt t="156354" x="2395538" y="3305175"/>
          <p14:tracePt t="156358" x="2497138" y="3875088"/>
          <p14:tracePt t="156369" x="2803525" y="4435475"/>
          <p14:tracePt t="156374" x="3135313" y="4903788"/>
          <p14:tracePt t="156385" x="3543300" y="5345113"/>
          <p14:tracePt t="156390" x="4060825" y="5719763"/>
          <p14:tracePt t="156402" x="4656138" y="6049963"/>
          <p14:tracePt t="156407" x="5378450" y="6297613"/>
          <p14:tracePt t="156415" x="6091238" y="6475413"/>
          <p14:tracePt t="156420" x="6907213" y="6586538"/>
          <p14:tracePt t="156428" x="7715250" y="6627813"/>
          <p14:tracePt t="156438" x="8555038" y="6594475"/>
          <p14:tracePt t="156443" x="9345613" y="6483350"/>
          <p14:tracePt t="156454" x="9991725" y="6348413"/>
          <p14:tracePt t="156459" x="10569575" y="6203950"/>
          <p14:tracePt t="156468" x="11061700" y="6042025"/>
          <p14:tracePt t="156475" x="11360150" y="5897563"/>
          <p14:tracePt t="156486" x="11487150" y="5795963"/>
          <p14:tracePt t="156492" x="11571288" y="5694363"/>
          <p14:tracePt t="156501" x="11588750" y="5600700"/>
          <p14:tracePt t="156507" x="11606213" y="5497513"/>
          <p14:tracePt t="156513" x="11555413" y="5413375"/>
          <p14:tracePt t="156522" x="11461750" y="5319713"/>
          <p14:tracePt t="156530" x="11299825" y="5192713"/>
          <p14:tracePt t="156538" x="10993438" y="5048250"/>
          <p14:tracePt t="156546" x="10663238" y="4903788"/>
          <p14:tracePt t="156555" x="10288588" y="4792663"/>
          <p14:tracePt t="156561" x="9983788" y="4741863"/>
          <p14:tracePt t="156568" x="9685338" y="4724400"/>
          <p14:tracePt t="156575" x="9447213" y="4733925"/>
          <p14:tracePt t="156586" x="9193213" y="4775200"/>
          <p14:tracePt t="156591" x="9005888" y="4868863"/>
          <p14:tracePt t="156602" x="8836025" y="4962525"/>
          <p14:tracePt t="156607" x="8734425" y="5056188"/>
          <p14:tracePt t="156618" x="8658225" y="5175250"/>
          <p14:tracePt t="156624" x="8623300" y="5276850"/>
          <p14:tracePt t="156635" x="8605838" y="5395913"/>
          <p14:tracePt t="156640" x="8589963" y="5507038"/>
          <p14:tracePt t="156645" x="8597900" y="5626100"/>
          <p14:tracePt t="156654" x="8658225" y="5770563"/>
          <p14:tracePt t="156661" x="8716963" y="5889625"/>
          <p14:tracePt t="156670" x="8785225" y="5983288"/>
          <p14:tracePt t="156677" x="8853488" y="6059488"/>
          <p14:tracePt t="156687" x="8947150" y="6135688"/>
          <p14:tracePt t="156694" x="9031288" y="6169025"/>
          <p14:tracePt t="156704" x="9124950" y="6186488"/>
          <p14:tracePt t="156709" x="9193213" y="6186488"/>
          <p14:tracePt t="156719" x="9251950" y="6186488"/>
          <p14:tracePt t="156723" x="9312275" y="6178550"/>
          <p14:tracePt t="156736" x="9380538" y="6143625"/>
          <p14:tracePt t="156739" x="9413875" y="6118225"/>
          <p14:tracePt t="156751" x="9464675" y="6049963"/>
          <p14:tracePt t="156756" x="9490075" y="5991225"/>
          <p14:tracePt t="156764" x="9507538" y="5932488"/>
          <p14:tracePt t="156773" x="9523413" y="5880100"/>
          <p14:tracePt t="156780" x="9532938" y="5821363"/>
          <p14:tracePt t="156785" x="9532938" y="5761038"/>
          <p14:tracePt t="156793" x="9532938" y="5710238"/>
          <p14:tracePt t="156804" x="9532938" y="5676900"/>
          <p14:tracePt t="156809" x="9532938" y="5651500"/>
          <p14:tracePt t="156818" x="9523413" y="5634038"/>
          <p14:tracePt t="157002" x="9540875" y="5651500"/>
          <p14:tracePt t="157010" x="9617075" y="5719763"/>
          <p14:tracePt t="157017" x="9694863" y="5788025"/>
          <p14:tracePt t="157024" x="9771063" y="5829300"/>
          <p14:tracePt t="157034" x="9864725" y="5854700"/>
          <p14:tracePt t="157041" x="9948863" y="5872163"/>
          <p14:tracePt t="157052" x="10050463" y="5897563"/>
          <p14:tracePt t="157058" x="10136188" y="5897563"/>
          <p14:tracePt t="157067" x="10237788" y="5897563"/>
          <p14:tracePt t="157073" x="10323513" y="5872163"/>
          <p14:tracePt t="157080" x="10425113" y="5854700"/>
          <p14:tracePt t="157085" x="10518775" y="5821363"/>
          <p14:tracePt t="157094" x="10602913" y="5745163"/>
          <p14:tracePt t="157104" x="10671175" y="5694363"/>
          <p14:tracePt t="157110" x="10721975" y="5626100"/>
          <p14:tracePt t="157119" x="10782300" y="5565775"/>
          <p14:tracePt t="157126" x="10798175" y="5507038"/>
          <p14:tracePt t="157135" x="10823575" y="5438775"/>
          <p14:tracePt t="157142" x="10823575" y="5387975"/>
          <p14:tracePt t="157151" x="10815638" y="5327650"/>
          <p14:tracePt t="157158" x="10798175" y="5260975"/>
          <p14:tracePt t="157164" x="10782300" y="5218113"/>
          <p14:tracePt t="157172" x="10764838" y="5183188"/>
          <p14:tracePt t="157180" x="10756900" y="5175250"/>
          <p14:tracePt t="157537" x="10782300" y="5149850"/>
          <p14:tracePt t="157545" x="10901363" y="5064125"/>
          <p14:tracePt t="157554" x="11044238" y="4946650"/>
          <p14:tracePt t="157561" x="11155363" y="4775200"/>
          <p14:tracePt t="157570" x="11266488" y="4554538"/>
          <p14:tracePt t="157577" x="11333163" y="4300538"/>
          <p14:tracePt t="157587" x="11350625" y="4027488"/>
          <p14:tracePt t="157593" x="11350625" y="3654425"/>
          <p14:tracePt t="157601" x="11299825" y="3238500"/>
          <p14:tracePt t="157609" x="11188700" y="2889250"/>
          <p14:tracePt t="157621" x="11028363" y="2582863"/>
          <p14:tracePt t="157624" x="10823575" y="2293938"/>
          <p14:tracePt t="157634" x="10663238" y="2055813"/>
          <p14:tracePt t="157639" x="10483850" y="1920875"/>
          <p14:tracePt t="157650" x="10306050" y="1809750"/>
          <p14:tracePt t="157657" x="10110788" y="1700213"/>
          <p14:tracePt t="157667" x="9880600" y="1622425"/>
          <p14:tracePt t="157673" x="9634538" y="1589088"/>
          <p14:tracePt t="157680" x="9371013" y="1589088"/>
          <p14:tracePt t="157688" x="9124950" y="1614488"/>
          <p14:tracePt t="157693" x="8886825" y="1690688"/>
          <p14:tracePt t="157703" x="8674100" y="1784350"/>
          <p14:tracePt t="157709" x="8529638" y="1878013"/>
          <p14:tracePt t="157721" x="8435975" y="1979613"/>
          <p14:tracePt t="157725" x="8359775" y="2098675"/>
          <p14:tracePt t="157736" x="8283575" y="2278063"/>
          <p14:tracePt t="157741" x="8232775" y="2430463"/>
          <p14:tracePt t="157751" x="8207375" y="2592388"/>
          <p14:tracePt t="157758" x="8199438" y="2744788"/>
          <p14:tracePt t="157764" x="8224838" y="2906713"/>
          <p14:tracePt t="157772" x="8308975" y="3067050"/>
          <p14:tracePt t="157779" x="8385175" y="3238500"/>
          <p14:tracePt t="157788" x="8496300" y="3382963"/>
          <p14:tracePt t="157796" x="8589963" y="3492500"/>
          <p14:tracePt t="157805" x="8716963" y="3586163"/>
          <p14:tracePt t="157811" x="8843963" y="3687763"/>
          <p14:tracePt t="157821" x="8980488" y="3781425"/>
          <p14:tracePt t="157827" x="9091613" y="3849688"/>
          <p14:tracePt t="157836" x="9183688" y="3908425"/>
          <p14:tracePt t="157843" x="9269413" y="3925888"/>
          <p14:tracePt t="157851" x="9353550" y="3943350"/>
          <p14:tracePt t="157857" x="9413875" y="3943350"/>
          <p14:tracePt t="157868" x="9456738" y="3943350"/>
          <p14:tracePt t="157873" x="9490075" y="3935413"/>
          <p14:tracePt t="157888" x="9507538" y="3917950"/>
          <p14:tracePt t="157892" x="9523413" y="3900488"/>
          <p14:tracePt t="157900" x="9532938" y="3883025"/>
          <p14:tracePt t="157906" x="9540875" y="3875088"/>
          <p14:tracePt t="157918" x="9540875" y="3857625"/>
          <p14:tracePt t="157921" x="9540875" y="3841750"/>
          <p14:tracePt t="158124" x="9482138" y="3900488"/>
          <p14:tracePt t="158132" x="9413875" y="3976688"/>
          <p14:tracePt t="158140" x="9345613" y="4070350"/>
          <p14:tracePt t="158147" x="9277350" y="4164013"/>
          <p14:tracePt t="158154" x="9201150" y="4265613"/>
          <p14:tracePt t="158162" x="9132888" y="4384675"/>
          <p14:tracePt t="158171" x="9099550" y="4495800"/>
          <p14:tracePt t="158177" x="9039225" y="4622800"/>
          <p14:tracePt t="158186" x="8997950" y="4741863"/>
          <p14:tracePt t="158193" x="8947150" y="4843463"/>
          <p14:tracePt t="158204" x="8886825" y="4946650"/>
          <p14:tracePt t="158209" x="8853488" y="5048250"/>
          <p14:tracePt t="158217" x="8836025" y="5141913"/>
          <p14:tracePt t="158224" x="8810625" y="5226050"/>
          <p14:tracePt t="158234" x="8810625" y="5294313"/>
          <p14:tracePt t="158239" x="8810625" y="5370513"/>
          <p14:tracePt t="158250" x="8828088" y="5446713"/>
          <p14:tracePt t="158256" x="8853488" y="5524500"/>
          <p14:tracePt t="158264" x="8912225" y="5583238"/>
          <p14:tracePt t="158271" x="8980488" y="5651500"/>
          <p14:tracePt t="158279" x="9039225" y="5719763"/>
          <p14:tracePt t="158289" x="9117013" y="5761038"/>
          <p14:tracePt t="158293" x="9209088" y="5803900"/>
          <p14:tracePt t="158303" x="9302750" y="5838825"/>
          <p14:tracePt t="158309" x="9388475" y="5864225"/>
          <p14:tracePt t="158319" x="9490075" y="5872163"/>
          <p14:tracePt t="158326" x="9583738" y="5872163"/>
          <p14:tracePt t="158334" x="9685338" y="5872163"/>
          <p14:tracePt t="158342" x="9804400" y="5846763"/>
          <p14:tracePt t="158351" x="9915525" y="5813425"/>
          <p14:tracePt t="158357" x="10025063" y="5753100"/>
          <p14:tracePt t="158367" x="10126663" y="5710238"/>
          <p14:tracePt t="158372" x="10229850" y="5634038"/>
          <p14:tracePt t="158379" x="10339388" y="5557838"/>
          <p14:tracePt t="158389" x="10442575" y="5464175"/>
          <p14:tracePt t="158395" x="10534650" y="5319713"/>
          <p14:tracePt t="158406" x="10628313" y="5149850"/>
          <p14:tracePt t="158412" x="10729913" y="4987925"/>
          <p14:tracePt t="158420" x="10764838" y="4843463"/>
          <p14:tracePt t="158427" x="10790238" y="4699000"/>
          <p14:tracePt t="158436" x="10815638" y="4538663"/>
          <p14:tracePt t="158444" x="10841038" y="4394200"/>
          <p14:tracePt t="158452" x="10841038" y="4240213"/>
          <p14:tracePt t="158457" x="10833100" y="4087813"/>
          <p14:tracePt t="158468" x="10807700" y="3943350"/>
          <p14:tracePt t="158473" x="10772775" y="3798888"/>
          <p14:tracePt t="158484" x="10696575" y="3671888"/>
          <p14:tracePt t="158489" x="10628313" y="3560763"/>
          <p14:tracePt t="158500" x="10534650" y="3459163"/>
          <p14:tracePt t="158506" x="10442575" y="3365500"/>
          <p14:tracePt t="158513" x="10348913" y="3279775"/>
          <p14:tracePt t="158521" x="10245725" y="3195638"/>
          <p14:tracePt t="158528" x="10136188" y="3119438"/>
          <p14:tracePt t="158536" x="10034588" y="3033713"/>
          <p14:tracePt t="158543" x="9915525" y="2957513"/>
          <p14:tracePt t="158551" x="9779000" y="2914650"/>
          <p14:tracePt t="158559" x="9642475" y="2889250"/>
          <p14:tracePt t="158570" x="9498013" y="2863850"/>
          <p14:tracePt t="158575" x="9337675" y="2838450"/>
          <p14:tracePt t="158583" x="9183688" y="2838450"/>
          <p14:tracePt t="158590" x="9039225" y="2830513"/>
          <p14:tracePt t="158600" x="8904288" y="2820988"/>
          <p14:tracePt t="158606" x="8785225" y="2820988"/>
          <p14:tracePt t="158616" x="8683625" y="2846388"/>
          <p14:tracePt t="158622" x="8580438" y="2863850"/>
          <p14:tracePt t="158629" x="8478838" y="2889250"/>
          <p14:tracePt t="158639" x="8377238" y="2922588"/>
          <p14:tracePt t="158645" x="8291513" y="2957513"/>
          <p14:tracePt t="158654" x="8189913" y="3000375"/>
          <p14:tracePt t="158663" x="8096250" y="3059113"/>
          <p14:tracePt t="158668" x="8029575" y="3109913"/>
          <p14:tracePt t="158675" x="7961313" y="3178175"/>
          <p14:tracePt t="158685" x="7900988" y="3246438"/>
          <p14:tracePt t="158691" x="7824788" y="3340100"/>
          <p14:tracePt t="158702" x="7781925" y="3424238"/>
          <p14:tracePt t="158708" x="7723188" y="3535363"/>
          <p14:tracePt t="158717" x="7705725" y="3646488"/>
          <p14:tracePt t="158724" x="7680325" y="3773488"/>
          <p14:tracePt t="158734" x="7654925" y="3908425"/>
          <p14:tracePt t="158738" x="7629525" y="4044950"/>
          <p14:tracePt t="158746" x="7629525" y="4171950"/>
          <p14:tracePt t="158754" x="7629525" y="4300538"/>
          <p14:tracePt t="158761" x="7646988" y="4445000"/>
          <p14:tracePt t="158771" x="7680325" y="4572000"/>
          <p14:tracePt t="158778" x="7756525" y="4708525"/>
          <p14:tracePt t="158786" x="7842250" y="4818063"/>
          <p14:tracePt t="158794" x="7943850" y="4911725"/>
          <p14:tracePt t="158803" x="8062913" y="4979988"/>
          <p14:tracePt t="158809" x="8199438" y="5038725"/>
          <p14:tracePt t="158817" x="8334375" y="5073650"/>
          <p14:tracePt t="158823" x="8496300" y="5099050"/>
          <p14:tracePt t="158833" x="8640763" y="5116513"/>
          <p14:tracePt t="158839" x="8777288" y="5116513"/>
          <p14:tracePt t="158851" x="8921750" y="5116513"/>
          <p14:tracePt t="158855" x="9005888" y="5116513"/>
          <p14:tracePt t="158866" x="9091613" y="5099050"/>
          <p14:tracePt t="158871" x="9142413" y="5081588"/>
          <p14:tracePt t="158879" x="9167813" y="5064125"/>
          <p14:tracePt t="158887" x="9183688" y="5048250"/>
          <p14:tracePt t="158893" x="9193213" y="5030788"/>
          <p14:tracePt t="158903" x="9201150" y="5022850"/>
          <p14:tracePt t="158910" x="9209088" y="5005388"/>
          <p14:tracePt t="158920" x="9209088" y="4987925"/>
          <p14:tracePt t="158925" x="9209088" y="4979988"/>
          <p14:tracePt t="158933" x="9209088" y="4962525"/>
          <p14:tracePt t="158942" x="9209088" y="4954588"/>
          <p14:tracePt t="165208" x="9236075" y="4937125"/>
          <p14:tracePt t="165216" x="9507538" y="4716463"/>
          <p14:tracePt t="165224" x="9839325" y="4546600"/>
          <p14:tracePt t="165231" x="10186988" y="4419600"/>
          <p14:tracePt t="165237" x="10585450" y="4341813"/>
          <p14:tracePt t="165249" x="10891838" y="4291013"/>
          <p14:tracePt t="165253" x="11155363" y="4275138"/>
          <p14:tracePt t="165265" x="11299825" y="4275138"/>
          <p14:tracePt t="165270" x="11376025" y="4308475"/>
          <p14:tracePt t="165278" x="11426825" y="4341813"/>
          <p14:tracePt t="165286" x="11461750" y="4376738"/>
          <p14:tracePt t="165293" x="11495088" y="4427538"/>
          <p14:tracePt t="165303" x="11512550" y="4486275"/>
          <p14:tracePt t="165307" x="11537950" y="4546600"/>
          <p14:tracePt t="165319" x="11545888" y="4622800"/>
          <p14:tracePt t="165324" x="11545888" y="4683125"/>
          <p14:tracePt t="165331" x="11545888" y="4767263"/>
          <p14:tracePt t="165339" x="11512550" y="4827588"/>
          <p14:tracePt t="165348" x="11477625" y="4878388"/>
          <p14:tracePt t="165356" x="11426825" y="4919663"/>
          <p14:tracePt t="165366" x="11368088" y="4954588"/>
          <p14:tracePt t="165371" x="11291888" y="4979988"/>
          <p14:tracePt t="165382" x="11188700" y="5013325"/>
          <p14:tracePt t="165387" x="11061700" y="5064125"/>
          <p14:tracePt t="165393" x="10909300" y="5124450"/>
          <p14:tracePt t="165403" x="10772775" y="5200650"/>
          <p14:tracePt t="165409" x="10663238" y="5276850"/>
          <p14:tracePt t="165419" x="10560050" y="5345113"/>
          <p14:tracePt t="165426" x="10483850" y="5413375"/>
          <p14:tracePt t="165435" x="10399713" y="5507038"/>
          <p14:tracePt t="165442" x="10339388" y="5591175"/>
          <p14:tracePt t="165452" x="10306050" y="5710238"/>
          <p14:tracePt t="165458" x="10280650" y="5829300"/>
          <p14:tracePt t="165466" x="10280650" y="5915025"/>
          <p14:tracePt t="165471" x="10298113" y="6016625"/>
          <p14:tracePt t="165482" x="10323513" y="6118225"/>
          <p14:tracePt t="165487" x="10356850" y="6203950"/>
          <p14:tracePt t="165498" x="10399713" y="6272213"/>
          <p14:tracePt t="165503" x="10425113" y="6330950"/>
          <p14:tracePt t="165515" x="10458450" y="6381750"/>
          <p14:tracePt t="165522" x="10475913" y="6407150"/>
          <p14:tracePt t="165531" x="10493375" y="6416675"/>
          <p14:tracePt t="165535" x="10501313" y="6424613"/>
          <p14:tracePt t="165542" x="10518775" y="6424613"/>
          <p14:tracePt t="165551" x="10534650" y="6424613"/>
          <p14:tracePt t="165558" x="10544175" y="6407150"/>
          <p14:tracePt t="165568" x="10560050" y="6381750"/>
          <p14:tracePt t="165575" x="10577513" y="6348413"/>
          <p14:tracePt t="165581" x="10612438" y="6313488"/>
          <p14:tracePt t="165590" x="10637838" y="6262688"/>
          <p14:tracePt t="165599" x="10679113" y="6194425"/>
          <p14:tracePt t="165606" x="10696575" y="6135688"/>
          <p14:tracePt t="165615" x="10721975" y="6049963"/>
          <p14:tracePt t="165620" x="10747375" y="5957888"/>
          <p14:tracePt t="165632" x="10764838" y="5854700"/>
          <p14:tracePt t="165636" x="10782300" y="5727700"/>
          <p14:tracePt t="165644" x="10790238" y="5634038"/>
          <p14:tracePt t="165652" x="10790238" y="5549900"/>
          <p14:tracePt t="165660" x="10790238" y="5456238"/>
          <p14:tracePt t="165669" x="10790238" y="5387975"/>
          <p14:tracePt t="165676" x="10764838" y="5311775"/>
          <p14:tracePt t="165685" x="10739438" y="5260975"/>
          <p14:tracePt t="165691" x="10714038" y="5226050"/>
          <p14:tracePt t="165700" x="10671175" y="5208588"/>
          <p14:tracePt t="165705" x="10645775" y="5208588"/>
          <p14:tracePt t="165715" x="10602913" y="5208588"/>
          <p14:tracePt t="165721" x="10577513" y="5218113"/>
          <p14:tracePt t="165732" x="10544175" y="5235575"/>
          <p14:tracePt t="165737" x="10526713" y="5251450"/>
          <p14:tracePt t="165750" x="10518775" y="5251450"/>
          <p14:tracePt t="166041" x="10526713" y="5243513"/>
          <p14:tracePt t="166050" x="10534650" y="5226050"/>
          <p14:tracePt t="166057" x="10552113" y="5218113"/>
          <p14:tracePt t="166065" x="10577513" y="5200650"/>
          <p14:tracePt t="166071" x="10612438" y="5175250"/>
          <p14:tracePt t="166081" x="10637838" y="5157788"/>
          <p14:tracePt t="166087" x="10663238" y="5132388"/>
          <p14:tracePt t="166099" x="10688638" y="5116513"/>
          <p14:tracePt t="166103" x="10721975" y="5099050"/>
          <p14:tracePt t="166115" x="10756900" y="5056188"/>
          <p14:tracePt t="166120" x="10798175" y="5030788"/>
          <p14:tracePt t="166130" x="10848975" y="4987925"/>
          <p14:tracePt t="166137" x="10891838" y="4962525"/>
          <p14:tracePt t="166141" x="10952163" y="4911725"/>
          <p14:tracePt t="166150" x="10993438" y="4843463"/>
          <p14:tracePt t="166158" x="11044238" y="4767263"/>
          <p14:tracePt t="166167" x="11087100" y="4673600"/>
          <p14:tracePt t="166174" x="11137900" y="4572000"/>
          <p14:tracePt t="166183" x="11172825" y="4427538"/>
          <p14:tracePt t="166189" x="11223625" y="4265613"/>
          <p14:tracePt t="166198" x="11291888" y="4079875"/>
          <p14:tracePt t="166205" x="11333163" y="3935413"/>
          <p14:tracePt t="166215" x="11368088" y="3790950"/>
          <p14:tracePt t="166221" x="11401425" y="3662363"/>
          <p14:tracePt t="166230" x="11426825" y="3560763"/>
          <p14:tracePt t="166236" x="11444288" y="3475038"/>
          <p14:tracePt t="166243" x="11469688" y="3390900"/>
          <p14:tracePt t="166252" x="11469688" y="3297238"/>
          <p14:tracePt t="166259" x="11469688" y="3211513"/>
          <p14:tracePt t="166268" x="11452225" y="3152775"/>
          <p14:tracePt t="166276" x="11436350" y="3094038"/>
          <p14:tracePt t="166284" x="11401425" y="3033713"/>
          <p14:tracePt t="166289" x="11360150" y="2965450"/>
          <p14:tracePt t="166298" x="11307763" y="2897188"/>
          <p14:tracePt t="166305" x="11249025" y="2871788"/>
          <p14:tracePt t="166315" x="11172825" y="2838450"/>
          <p14:tracePt t="166321" x="11079163" y="2813050"/>
          <p14:tracePt t="166332" x="10993438" y="2795588"/>
          <p14:tracePt t="166337" x="10891838" y="2770188"/>
          <p14:tracePt t="166348" x="10790238" y="2770188"/>
          <p14:tracePt t="166353" x="10704513" y="2787650"/>
          <p14:tracePt t="166364" x="10602913" y="2820988"/>
          <p14:tracePt t="166369" x="10509250" y="2855913"/>
          <p14:tracePt t="166376" x="10425113" y="2906713"/>
          <p14:tracePt t="166385" x="10339388" y="2974975"/>
          <p14:tracePt t="166391" x="10280650" y="3041650"/>
          <p14:tracePt t="166400" x="10194925" y="3109913"/>
          <p14:tracePt t="166408" x="10126663" y="3203575"/>
          <p14:tracePt t="166417" x="10059988" y="3279775"/>
          <p14:tracePt t="166423" x="9991725" y="3373438"/>
          <p14:tracePt t="166431" x="9923463" y="3467100"/>
          <p14:tracePt t="166437" x="9855200" y="3560763"/>
          <p14:tracePt t="166448" x="9796463" y="3654425"/>
          <p14:tracePt t="166453" x="9753600" y="3756025"/>
          <p14:tracePt t="166464" x="9720263" y="3867150"/>
          <p14:tracePt t="166469" x="9677400" y="4011613"/>
          <p14:tracePt t="166478" x="9659938" y="4138613"/>
          <p14:tracePt t="166487" x="9634538" y="4275138"/>
          <p14:tracePt t="166493" x="9609138" y="4384675"/>
          <p14:tracePt t="166503" x="9583738" y="4486275"/>
          <p14:tracePt t="166507" x="9566275" y="4572000"/>
          <p14:tracePt t="166519" x="9540875" y="4673600"/>
          <p14:tracePt t="166524" x="9532938" y="4775200"/>
          <p14:tracePt t="166533" x="9532938" y="4860925"/>
          <p14:tracePt t="166539" x="9532938" y="4946650"/>
          <p14:tracePt t="166551" x="9532938" y="5030788"/>
          <p14:tracePt t="166555" x="9558338" y="5124450"/>
          <p14:tracePt t="166565" x="9575800" y="5208588"/>
          <p14:tracePt t="166571" x="9626600" y="5302250"/>
          <p14:tracePt t="166581" x="9677400" y="5380038"/>
          <p14:tracePt t="166585" x="9745663" y="5446713"/>
          <p14:tracePt t="166593" x="9796463" y="5507038"/>
          <p14:tracePt t="166603" x="9880600" y="5575300"/>
          <p14:tracePt t="166609" x="9956800" y="5634038"/>
          <p14:tracePt t="166619" x="10042525" y="5676900"/>
          <p14:tracePt t="166625" x="10136188" y="5710238"/>
          <p14:tracePt t="166635" x="10220325" y="5745163"/>
          <p14:tracePt t="166641" x="10313988" y="5778500"/>
          <p14:tracePt t="166651" x="10399713" y="5803900"/>
          <p14:tracePt t="166655" x="10493375" y="5821363"/>
          <p14:tracePt t="166665" x="10577513" y="5846763"/>
          <p14:tracePt t="166672" x="10663238" y="5864225"/>
          <p14:tracePt t="166681" x="10747375" y="5864225"/>
          <p14:tracePt t="166687" x="10841038" y="5880100"/>
          <p14:tracePt t="166698" x="10926763" y="5872163"/>
          <p14:tracePt t="166703" x="11010900" y="5854700"/>
          <p14:tracePt t="166715" x="11104563" y="5829300"/>
          <p14:tracePt t="166719" x="11180763" y="5788025"/>
          <p14:tracePt t="166730" x="11241088" y="5719763"/>
          <p14:tracePt t="166736" x="11325225" y="5651500"/>
          <p14:tracePt t="166741" x="11393488" y="5549900"/>
          <p14:tracePt t="166750" x="11469688" y="5395913"/>
          <p14:tracePt t="166757" x="11503025" y="5260975"/>
          <p14:tracePt t="166766" x="11530013" y="5124450"/>
          <p14:tracePt t="166773" x="11537950" y="4979988"/>
          <p14:tracePt t="166781" x="11555413" y="4835525"/>
          <p14:tracePt t="166789" x="11555413" y="4699000"/>
          <p14:tracePt t="166800" x="11537950" y="4572000"/>
          <p14:tracePt t="166805" x="11487150" y="4435475"/>
          <p14:tracePt t="166814" x="11444288" y="4325938"/>
          <p14:tracePt t="166819" x="11401425" y="4232275"/>
          <p14:tracePt t="166830" x="11325225" y="4138613"/>
          <p14:tracePt t="166836" x="11274425" y="4062413"/>
          <p14:tracePt t="166843" x="11206163" y="3994150"/>
          <p14:tracePt t="166852" x="11129963" y="3943350"/>
          <p14:tracePt t="166859" x="11053763" y="3908425"/>
          <p14:tracePt t="166869" x="10977563" y="3883025"/>
          <p14:tracePt t="166875" x="10891838" y="3875088"/>
          <p14:tracePt t="166882" x="10807700" y="3875088"/>
          <p14:tracePt t="166889" x="10721975" y="3875088"/>
          <p14:tracePt t="166901" x="10637838" y="3892550"/>
          <p14:tracePt t="166906" x="10560050" y="3908425"/>
          <p14:tracePt t="166915" x="10483850" y="3935413"/>
          <p14:tracePt t="166933" x="10356850" y="3994150"/>
          <p14:tracePt t="166939" x="10298113" y="4027488"/>
          <p14:tracePt t="166949" x="10271125" y="4052888"/>
          <p14:tracePt t="166954" x="10255250" y="4087813"/>
          <p14:tracePt t="166959" x="10237788" y="4095750"/>
          <p14:tracePt t="166969" x="10229850" y="4113213"/>
          <p14:tracePt t="166975" x="10220325" y="4130675"/>
          <p14:tracePt t="166985" x="10220325" y="4146550"/>
          <p14:tracePt t="167000" x="10220325" y="4156075"/>
          <p14:tracePt t="167560" x="10220325" y="4164013"/>
          <p14:tracePt t="167568" x="10169525" y="4240213"/>
          <p14:tracePt t="167576" x="10136188" y="4368800"/>
          <p14:tracePt t="167584" x="10118725" y="4460875"/>
          <p14:tracePt t="167591" x="10093325" y="4546600"/>
          <p14:tracePt t="167601" x="10067925" y="4630738"/>
          <p14:tracePt t="167607" x="10050463" y="4733925"/>
          <p14:tracePt t="167618" x="10042525" y="4827588"/>
          <p14:tracePt t="167623" x="10025063" y="4911725"/>
          <p14:tracePt t="167633" x="10025063" y="4997450"/>
          <p14:tracePt t="167639" x="10025063" y="5064125"/>
          <p14:tracePt t="167649" x="10042525" y="5124450"/>
          <p14:tracePt t="167654" x="10059988" y="5167313"/>
          <p14:tracePt t="167665" x="10093325" y="5200650"/>
          <p14:tracePt t="167670" x="10153650" y="5218113"/>
          <p14:tracePt t="167681" x="10220325" y="5243513"/>
          <p14:tracePt t="167687" x="10280650" y="5251450"/>
          <p14:tracePt t="167694" x="10364788" y="5251450"/>
          <p14:tracePt t="167702" x="10450513" y="5235575"/>
          <p14:tracePt t="167711" x="10526713" y="5218113"/>
          <p14:tracePt t="167716" x="10612438" y="5175250"/>
          <p14:tracePt t="167724" x="10696575" y="5106988"/>
          <p14:tracePt t="167733" x="10790238" y="5038725"/>
          <p14:tracePt t="167740" x="10866438" y="4946650"/>
          <p14:tracePt t="167748" x="10934700" y="4835525"/>
          <p14:tracePt t="167756" x="10985500" y="4716463"/>
          <p14:tracePt t="167766" x="11010900" y="4605338"/>
          <p14:tracePt t="167771" x="11010900" y="4478338"/>
          <p14:tracePt t="167781" x="11002963" y="4351338"/>
          <p14:tracePt t="167786" x="10968038" y="4224338"/>
          <p14:tracePt t="167797" x="10909300" y="4087813"/>
          <p14:tracePt t="167802" x="10833100" y="3935413"/>
          <p14:tracePt t="167810" x="10764838" y="3832225"/>
          <p14:tracePt t="167818" x="10671175" y="3738563"/>
          <p14:tracePt t="167826" x="10577513" y="3671888"/>
          <p14:tracePt t="167834" x="10483850" y="3619500"/>
          <p14:tracePt t="167841" x="10399713" y="3603625"/>
          <p14:tracePt t="167851" x="10313988" y="3603625"/>
          <p14:tracePt t="167858" x="10229850" y="3603625"/>
          <p14:tracePt t="167865" x="10136188" y="3619500"/>
          <p14:tracePt t="167885" x="9999663" y="3722688"/>
          <p14:tracePt t="167889" x="9931400" y="3790950"/>
          <p14:tracePt t="167898" x="9872663" y="3857625"/>
          <p14:tracePt t="167904" x="9847263" y="3917950"/>
          <p14:tracePt t="167914" x="9812338" y="3976688"/>
          <p14:tracePt t="167921" x="9804400" y="4037013"/>
          <p14:tracePt t="167931" x="9804400" y="4095750"/>
          <p14:tracePt t="167936" x="9812338" y="4130675"/>
          <p14:tracePt t="167942" x="9829800" y="4181475"/>
          <p14:tracePt t="167951" x="9855200" y="4197350"/>
          <p14:tracePt t="167958" x="9864725" y="4206875"/>
          <p14:tracePt t="167967" x="9880600" y="4214813"/>
          <p14:tracePt t="167984" x="9880600" y="4224338"/>
          <p14:tracePt t="168507" x="9880600" y="4232275"/>
          <p14:tracePt t="168531" x="9880600" y="4265613"/>
          <p14:tracePt t="168538" x="9880600" y="4291013"/>
          <p14:tracePt t="168546" x="9880600" y="4351338"/>
          <p14:tracePt t="168553" x="9880600" y="4410075"/>
          <p14:tracePt t="168564" x="9880600" y="4495800"/>
          <p14:tracePt t="168569" x="9880600" y="4589463"/>
          <p14:tracePt t="168580" x="9880600" y="4673600"/>
          <p14:tracePt t="168586" x="9880600" y="4802188"/>
          <p14:tracePt t="168594" x="9906000" y="4919663"/>
          <p14:tracePt t="168601" x="9915525" y="5022850"/>
          <p14:tracePt t="168609" x="9940925" y="5116513"/>
          <p14:tracePt t="168616" x="9966325" y="5218113"/>
          <p14:tracePt t="168623" x="10009188" y="5327650"/>
          <p14:tracePt t="168633" x="10075863" y="5446713"/>
          <p14:tracePt t="168639" x="10153650" y="5565775"/>
          <p14:tracePt t="168648" x="10245725" y="5684838"/>
          <p14:tracePt t="168655" x="10339388" y="5778500"/>
          <p14:tracePt t="168664" x="10433050" y="5872163"/>
          <p14:tracePt t="168672" x="10501313" y="5940425"/>
          <p14:tracePt t="168681" x="10569575" y="6008688"/>
          <p14:tracePt t="168688" x="10645775" y="6076950"/>
          <p14:tracePt t="168697" x="10721975" y="6127750"/>
          <p14:tracePt t="168703" x="10790238" y="6169025"/>
          <p14:tracePt t="168710" x="10848975" y="6203950"/>
          <p14:tracePt t="168718" x="10891838" y="6229350"/>
          <p14:tracePt t="168725" x="10952163" y="6246813"/>
          <p14:tracePt t="168735" x="10993438" y="6262688"/>
          <p14:tracePt t="168741" x="11044238" y="6272213"/>
          <p14:tracePt t="168750" x="11104563" y="6280150"/>
          <p14:tracePt t="168757" x="11163300" y="6288088"/>
          <p14:tracePt t="168764" x="11223625" y="6288088"/>
          <p14:tracePt t="168772" x="11274425" y="6288088"/>
          <p14:tracePt t="168781" x="11333163" y="6288088"/>
          <p14:tracePt t="168788" x="11393488" y="6288088"/>
          <p14:tracePt t="168797" x="11452225" y="6262688"/>
          <p14:tracePt t="168804" x="11512550" y="6262688"/>
          <p14:tracePt t="168814" x="11571288" y="6246813"/>
          <p14:tracePt t="168819" x="11631613" y="6237288"/>
          <p14:tracePt t="168830" x="11699875" y="6211888"/>
          <p14:tracePt t="168835" x="11758613" y="6194425"/>
          <p14:tracePt t="168841" x="11834813" y="6178550"/>
          <p14:tracePt t="168851" x="11895138" y="6153150"/>
          <p14:tracePt t="168857" x="11953875" y="6118225"/>
          <p14:tracePt t="168867" x="12014200" y="6102350"/>
          <p14:tracePt t="168886" x="12166600" y="6024563"/>
          <p14:tracePt t="169162" x="12141200" y="3025775"/>
          <p14:tracePt t="169169" x="12090400" y="2957513"/>
          <p14:tracePt t="169180" x="12022138" y="2914650"/>
          <p14:tracePt t="169185" x="11953875" y="2881313"/>
          <p14:tracePt t="169196" x="11877675" y="2863850"/>
          <p14:tracePt t="169202" x="11784013" y="2838450"/>
          <p14:tracePt t="169210" x="11699875" y="2830513"/>
          <p14:tracePt t="169215" x="11631613" y="2830513"/>
          <p14:tracePt t="169223" x="11545888" y="2830513"/>
          <p14:tracePt t="169233" x="11469688" y="2830513"/>
          <p14:tracePt t="169239" x="11393488" y="2855913"/>
          <p14:tracePt t="169247" x="11317288" y="2889250"/>
          <p14:tracePt t="169255" x="11231563" y="2932113"/>
          <p14:tracePt t="169264" x="11155363" y="3000375"/>
          <p14:tracePt t="169272" x="11071225" y="3067050"/>
          <p14:tracePt t="169280" x="11002963" y="3135313"/>
          <p14:tracePt t="169285" x="10934700" y="3211513"/>
          <p14:tracePt t="169296" x="10883900" y="3305175"/>
          <p14:tracePt t="169303" x="10833100" y="3408363"/>
          <p14:tracePt t="169309" x="10798175" y="3517900"/>
          <p14:tracePt t="169319" x="10764838" y="3662363"/>
          <p14:tracePt t="169325" x="10729913" y="3806825"/>
          <p14:tracePt t="169336" x="10704513" y="3935413"/>
          <p14:tracePt t="169342" x="10679113" y="4079875"/>
          <p14:tracePt t="169351" x="10671175" y="4206875"/>
          <p14:tracePt t="169357" x="10671175" y="4351338"/>
          <p14:tracePt t="169363" x="10688638" y="4486275"/>
          <p14:tracePt t="169371" x="10704513" y="4630738"/>
          <p14:tracePt t="169380" x="10729913" y="4775200"/>
          <p14:tracePt t="169388" x="10772775" y="4937125"/>
          <p14:tracePt t="169397" x="10798175" y="5081588"/>
          <p14:tracePt t="169403" x="10815638" y="5183188"/>
          <p14:tracePt t="169414" x="10841038" y="5311775"/>
          <p14:tracePt t="169419" x="10891838" y="5438775"/>
          <p14:tracePt t="169430" x="10942638" y="5549900"/>
          <p14:tracePt t="169435" x="11018838" y="5651500"/>
          <p14:tracePt t="169441" x="11087100" y="5745163"/>
          <p14:tracePt t="169450" x="11155363" y="5821363"/>
          <p14:tracePt t="169458" x="11215688" y="5889625"/>
          <p14:tracePt t="169467" x="11282363" y="5957888"/>
          <p14:tracePt t="169473" x="11350625" y="5983288"/>
          <p14:tracePt t="169483" x="11410950" y="6008688"/>
          <p14:tracePt t="169490" x="11452225" y="6016625"/>
          <p14:tracePt t="169500" x="11487150" y="6016625"/>
          <p14:tracePt t="169505" x="11520488" y="6016625"/>
          <p14:tracePt t="169513" x="11545888" y="6008688"/>
          <p14:tracePt t="169521" x="11563350" y="5991225"/>
          <p14:tracePt t="169531" x="11588750" y="5973763"/>
          <p14:tracePt t="169536" x="11614150" y="5957888"/>
          <p14:tracePt t="169546" x="11639550" y="5948363"/>
          <p14:tracePt t="169551" x="11657013" y="5915025"/>
          <p14:tracePt t="169559" x="11674475" y="5872163"/>
          <p14:tracePt t="169567" x="11690350" y="5829300"/>
          <p14:tracePt t="169575" x="11699875" y="5778500"/>
          <p14:tracePt t="169585" x="11707813" y="5719763"/>
          <p14:tracePt t="169590" x="11707813" y="5668963"/>
          <p14:tracePt t="169600" x="11707813" y="5616575"/>
          <p14:tracePt t="169605" x="11707813" y="5565775"/>
          <p14:tracePt t="169615" x="11707813" y="5532438"/>
          <p14:tracePt t="169621" x="11699875" y="5507038"/>
          <p14:tracePt t="169631" x="11699875" y="5489575"/>
          <p14:tracePt t="171761" x="11690350" y="5489575"/>
          <p14:tracePt t="171769" x="11674475" y="5507038"/>
          <p14:tracePt t="171778" x="11664950" y="5514975"/>
          <p14:tracePt t="171784" x="11657013" y="5532438"/>
          <p14:tracePt t="171791" x="11657013" y="5540375"/>
          <p14:tracePt t="171800" x="11647488" y="5549900"/>
          <p14:tracePt t="171807" x="11639550" y="5557838"/>
          <p14:tracePt t="171816" x="11639550" y="5575300"/>
          <p14:tracePt t="171823" x="11631613" y="5575300"/>
          <p14:tracePt t="172161" x="11631613" y="5583238"/>
          <p14:tracePt t="172173" x="11631613" y="5591175"/>
          <p14:tracePt t="172181" x="11631613" y="5600700"/>
          <p14:tracePt t="172189" x="11639550" y="5616575"/>
          <p14:tracePt t="172198" x="11647488" y="5634038"/>
          <p14:tracePt t="172205" x="11657013" y="5641975"/>
          <p14:tracePt t="172216" x="11657013" y="5659438"/>
          <p14:tracePt t="172221" x="11674475" y="5676900"/>
          <p14:tracePt t="172231" x="11674475" y="5684838"/>
          <p14:tracePt t="172246" x="11682413" y="5684838"/>
          <p14:tracePt t="172265" x="11690350" y="5684838"/>
          <p14:tracePt t="172282" x="11699875" y="5684838"/>
          <p14:tracePt t="172287" x="11715750" y="5668963"/>
          <p14:tracePt t="172296" x="11725275" y="5651500"/>
          <p14:tracePt t="172304" x="11741150" y="5634038"/>
          <p14:tracePt t="172312" x="11766550" y="5608638"/>
          <p14:tracePt t="172318" x="11784013" y="5575300"/>
          <p14:tracePt t="172329" x="11826875" y="5524500"/>
          <p14:tracePt t="172334" x="11885613" y="5438775"/>
          <p14:tracePt t="172341" x="11936413" y="5353050"/>
          <p14:tracePt t="172350" x="12014200" y="5235575"/>
          <p14:tracePt t="172358" x="12098338" y="5022850"/>
          <p14:tracePt t="172367" x="12174538" y="4810125"/>
          <p14:tracePt t="172452" x="12149138" y="2795588"/>
          <p14:tracePt t="172458" x="12133263" y="2711450"/>
          <p14:tracePt t="172467" x="12106275" y="2617788"/>
          <p14:tracePt t="172473" x="12072938" y="2532063"/>
          <p14:tracePt t="172483" x="12039600" y="2438400"/>
          <p14:tracePt t="172489" x="12004675" y="2354263"/>
          <p14:tracePt t="172499" x="11936413" y="2278063"/>
          <p14:tracePt t="172505" x="11885613" y="2209800"/>
          <p14:tracePt t="172516" x="11818938" y="2159000"/>
          <p14:tracePt t="172521" x="11741150" y="2098675"/>
          <p14:tracePt t="172532" x="11657013" y="2065338"/>
          <p14:tracePt t="172535" x="11563350" y="2022475"/>
          <p14:tracePt t="172545" x="11418888" y="1997075"/>
          <p14:tracePt t="172551" x="11291888" y="1989138"/>
          <p14:tracePt t="172562" x="11163300" y="1989138"/>
          <p14:tracePt t="172567" x="11036300" y="2014538"/>
          <p14:tracePt t="172578" x="10952163" y="2022475"/>
          <p14:tracePt t="172585" x="10848975" y="2047875"/>
          <p14:tracePt t="172593" x="10772775" y="2065338"/>
          <p14:tracePt t="172601" x="10714038" y="2098675"/>
          <p14:tracePt t="172605" x="10645775" y="2141538"/>
          <p14:tracePt t="172615" x="10602913" y="2200275"/>
          <p14:tracePt t="172621" x="10560050" y="2268538"/>
          <p14:tracePt t="172629" x="10534650" y="2328863"/>
          <p14:tracePt t="172637" x="10501313" y="2405063"/>
          <p14:tracePt t="172650" x="10467975" y="2481263"/>
          <p14:tracePt t="172653" x="10433050" y="2557463"/>
          <p14:tracePt t="172664" x="10399713" y="2633663"/>
          <p14:tracePt t="172669" x="10382250" y="2719388"/>
          <p14:tracePt t="172679" x="10348913" y="2813050"/>
          <p14:tracePt t="172685" x="10313988" y="2897188"/>
          <p14:tracePt t="172691" x="10280650" y="2990850"/>
          <p14:tracePt t="172701" x="10255250" y="3101975"/>
          <p14:tracePt t="172708" x="10229850" y="3246438"/>
          <p14:tracePt t="172716" x="10212388" y="3373438"/>
          <p14:tracePt t="172723" x="10194925" y="3517900"/>
          <p14:tracePt t="172732" x="10194925" y="3646488"/>
          <p14:tracePt t="172739" x="10204450" y="3790950"/>
          <p14:tracePt t="172749" x="10220325" y="3892550"/>
          <p14:tracePt t="172756" x="10255250" y="4019550"/>
          <p14:tracePt t="172763" x="10306050" y="4138613"/>
          <p14:tracePt t="172770" x="10348913" y="4240213"/>
          <p14:tracePt t="172779" x="10415588" y="4333875"/>
          <p14:tracePt t="172785" x="10483850" y="4410075"/>
          <p14:tracePt t="172796" x="10552113" y="4478338"/>
          <p14:tracePt t="172802" x="10620375" y="4529138"/>
          <p14:tracePt t="172813" x="10696575" y="4589463"/>
          <p14:tracePt t="172818" x="10782300" y="4605338"/>
          <p14:tracePt t="172828" x="10874375" y="4614863"/>
          <p14:tracePt t="172831" x="10968038" y="4630738"/>
          <p14:tracePt t="172839" x="11053763" y="4630738"/>
          <p14:tracePt t="172848" x="11147425" y="4614863"/>
          <p14:tracePt t="172855" x="11256963" y="4605338"/>
          <p14:tracePt t="172865" x="11376025" y="4579938"/>
          <p14:tracePt t="172883" x="11563350" y="4538663"/>
          <p14:tracePt t="172889" x="11647488" y="4513263"/>
          <p14:tracePt t="172900" x="11741150" y="4478338"/>
          <p14:tracePt t="172903" x="11818938" y="4460875"/>
          <p14:tracePt t="172913" x="11895138" y="4419600"/>
          <p14:tracePt t="172917" x="11988800" y="4359275"/>
          <p14:tracePt t="172929" x="12055475" y="4265613"/>
          <p14:tracePt t="172935" x="12123738" y="4171950"/>
          <p14:tracePt t="172942" x="12184063" y="4070350"/>
          <p14:tracePt t="173012" x="12115800" y="3211513"/>
          <p14:tracePt t="173021" x="12055475" y="3170238"/>
          <p14:tracePt t="173030" x="11988800" y="3144838"/>
          <p14:tracePt t="173036" x="11928475" y="3119438"/>
          <p14:tracePt t="173046" x="11860213" y="3109913"/>
          <p14:tracePt t="173052" x="11801475" y="3109913"/>
          <p14:tracePt t="173057" x="11715750" y="3109913"/>
          <p14:tracePt t="173067" x="11622088" y="3119438"/>
          <p14:tracePt t="173073" x="11537950" y="3144838"/>
          <p14:tracePt t="173083" x="11477625" y="3160713"/>
          <p14:tracePt t="173089" x="11418888" y="3186113"/>
          <p14:tracePt t="173099" x="11350625" y="3203575"/>
          <p14:tracePt t="173105" x="11291888" y="3228975"/>
          <p14:tracePt t="173113" x="11241088" y="3254375"/>
          <p14:tracePt t="173121" x="11223625" y="3279775"/>
          <p14:tracePt t="173129" x="11188700" y="3314700"/>
          <p14:tracePt t="173135" x="11147425" y="3365500"/>
          <p14:tracePt t="173146" x="11129963" y="3416300"/>
          <p14:tracePt t="173151" x="11112500" y="3467100"/>
          <p14:tracePt t="173162" x="11096625" y="3509963"/>
          <p14:tracePt t="173167" x="11079163" y="3543300"/>
          <p14:tracePt t="173178" x="11071225" y="3594100"/>
          <p14:tracePt t="173184" x="11061700" y="3619500"/>
          <p14:tracePt t="173191" x="11061700" y="3636963"/>
          <p14:tracePt t="173201" x="11061700" y="3662363"/>
          <p14:tracePt t="173205" x="11061700" y="3679825"/>
          <p14:tracePt t="173216" x="11061700" y="3687763"/>
          <p14:tracePt t="173221" x="11061700" y="3705225"/>
          <p14:tracePt t="173231" x="11061700" y="3713163"/>
          <p14:tracePt t="173237" x="11061700" y="3722688"/>
          <p14:tracePt t="173246" x="11061700" y="3730625"/>
          <p14:tracePt t="173253" x="11061700" y="3738563"/>
          <p14:tracePt t="173805" x="11061700" y="3748088"/>
          <p14:tracePt t="173813" x="11044238" y="3806825"/>
          <p14:tracePt t="173821" x="11018838" y="3883025"/>
          <p14:tracePt t="173831" x="11002963" y="3951288"/>
          <p14:tracePt t="173837" x="10977563" y="4044950"/>
          <p14:tracePt t="173845" x="10960100" y="4121150"/>
          <p14:tracePt t="173854" x="10942638" y="4181475"/>
          <p14:tracePt t="173861" x="10934700" y="4240213"/>
          <p14:tracePt t="173884" x="10942638" y="4427538"/>
          <p14:tracePt t="173892" x="10960100" y="4486275"/>
          <p14:tracePt t="173901" x="10993438" y="4564063"/>
          <p14:tracePt t="173908" x="11010900" y="4640263"/>
          <p14:tracePt t="173917" x="11071225" y="4716463"/>
          <p14:tracePt t="173925" x="11137900" y="4784725"/>
          <p14:tracePt t="173934" x="11198225" y="4835525"/>
          <p14:tracePt t="173940" x="11266488" y="4868863"/>
          <p14:tracePt t="173950" x="11333163" y="4894263"/>
          <p14:tracePt t="173954" x="11410950" y="4911725"/>
          <p14:tracePt t="173964" x="11487150" y="4919663"/>
          <p14:tracePt t="173970" x="11571288" y="4919663"/>
          <p14:tracePt t="173979" x="11639550" y="4919663"/>
          <p14:tracePt t="173986" x="11715750" y="4903788"/>
          <p14:tracePt t="173996" x="11809413" y="4868863"/>
          <p14:tracePt t="174002" x="11903075" y="4792663"/>
          <p14:tracePt t="174013" x="11979275" y="4716463"/>
          <p14:tracePt t="174019" x="12047538" y="4622800"/>
          <p14:tracePt t="174030" x="12115800" y="4529138"/>
          <p14:tracePt t="174034" x="12166600" y="4419600"/>
          <p14:tracePt t="174085" x="12072938" y="3603625"/>
          <p14:tracePt t="174088" x="12022138" y="3535363"/>
          <p14:tracePt t="174096" x="11971338" y="3484563"/>
          <p14:tracePt t="174103" x="11920538" y="3467100"/>
          <p14:tracePt t="174112" x="11877675" y="3459163"/>
          <p14:tracePt t="174117" x="11844338" y="3459163"/>
          <p14:tracePt t="174128" x="11809413" y="3459163"/>
          <p14:tracePt t="174133" x="11776075" y="3467100"/>
          <p14:tracePt t="174142" x="11741150" y="3484563"/>
          <p14:tracePt t="174149" x="11690350" y="3509963"/>
          <p14:tracePt t="174158" x="11631613" y="3552825"/>
          <p14:tracePt t="174166" x="11563350" y="3619500"/>
          <p14:tracePt t="174175" x="11512550" y="3687763"/>
          <p14:tracePt t="174180" x="11452225" y="3763963"/>
          <p14:tracePt t="174189" x="11393488" y="3857625"/>
          <p14:tracePt t="174195" x="11350625" y="3935413"/>
          <p14:tracePt t="174203" x="11299825" y="4027488"/>
          <p14:tracePt t="174212" x="11249025" y="4113213"/>
          <p14:tracePt t="174219" x="11215688" y="4206875"/>
          <p14:tracePt t="174228" x="11198225" y="4283075"/>
          <p14:tracePt t="174235" x="11172825" y="4341813"/>
          <p14:tracePt t="174245" x="11155363" y="4402138"/>
          <p14:tracePt t="174251" x="11137900" y="4460875"/>
          <p14:tracePt t="174258" x="11137900" y="4478338"/>
          <p14:tracePt t="174266" x="11129963" y="4486275"/>
          <p14:tracePt t="174274" x="11129963" y="4503738"/>
          <p14:tracePt t="174283" x="11129963" y="4513263"/>
          <p14:tracePt t="175004" x="11129963" y="4521200"/>
          <p14:tracePt t="175015" x="11122025" y="4529138"/>
          <p14:tracePt t="175022" x="11104563" y="4538663"/>
          <p14:tracePt t="175031" x="11087100" y="4572000"/>
          <p14:tracePt t="175037" x="11079163" y="4605338"/>
          <p14:tracePt t="175047" x="11061700" y="4673600"/>
          <p14:tracePt t="175053" x="11053763" y="4733925"/>
          <p14:tracePt t="175061" x="11053763" y="4784725"/>
          <p14:tracePt t="175069" x="11053763" y="4860925"/>
          <p14:tracePt t="175078" x="11053763" y="4919663"/>
          <p14:tracePt t="175083" x="11061700" y="4979988"/>
          <p14:tracePt t="175094" x="11087100" y="5038725"/>
          <p14:tracePt t="175099" x="11104563" y="5091113"/>
          <p14:tracePt t="175107" x="11129963" y="5124450"/>
          <p14:tracePt t="175117" x="11180763" y="5167313"/>
          <p14:tracePt t="175123" x="11223625" y="5192713"/>
          <p14:tracePt t="175132" x="11282363" y="5208588"/>
          <p14:tracePt t="175139" x="11342688" y="5235575"/>
          <p14:tracePt t="175149" x="11401425" y="5243513"/>
          <p14:tracePt t="175153" x="11461750" y="5260975"/>
          <p14:tracePt t="175162" x="11520488" y="5260975"/>
          <p14:tracePt t="175169" x="11580813" y="5260975"/>
          <p14:tracePt t="175179" x="11639550" y="5251450"/>
          <p14:tracePt t="175186" x="11715750" y="5235575"/>
          <p14:tracePt t="175195" x="11776075" y="5208588"/>
          <p14:tracePt t="175201" x="11834813" y="5167313"/>
          <p14:tracePt t="175211" x="11895138" y="5116513"/>
          <p14:tracePt t="175217" x="11911013" y="5064125"/>
          <p14:tracePt t="175229" x="11928475" y="5005388"/>
          <p14:tracePt t="175234" x="11936413" y="4929188"/>
          <p14:tracePt t="175239" x="11953875" y="4860925"/>
          <p14:tracePt t="175249" x="11945938" y="4784725"/>
          <p14:tracePt t="175255" x="11936413" y="4724400"/>
          <p14:tracePt t="175264" x="11911013" y="4648200"/>
          <p14:tracePt t="175271" x="11877675" y="4589463"/>
          <p14:tracePt t="175280" x="11834813" y="4538663"/>
          <p14:tracePt t="175288" x="11801475" y="4513263"/>
          <p14:tracePt t="175297" x="11766550" y="4495800"/>
          <p14:tracePt t="175303" x="11725275" y="4478338"/>
          <p14:tracePt t="175312" x="11707813" y="4460875"/>
          <p14:tracePt t="175318" x="11690350" y="4452938"/>
          <p14:tracePt t="175329" x="11674475" y="4445000"/>
          <p14:tracePt t="175334" x="11664950" y="4445000"/>
          <p14:tracePt t="175345" x="11657013" y="44450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9C258-0B0C-474D-B33C-88967BF7D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74890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Receptores NMDA e </a:t>
            </a:r>
            <a:r>
              <a:rPr lang="pt-BR" dirty="0" err="1"/>
              <a:t>neurogenese</a:t>
            </a:r>
            <a:r>
              <a:rPr lang="pt-BR" dirty="0"/>
              <a:t> </a:t>
            </a:r>
            <a:r>
              <a:rPr lang="pt-BR" dirty="0" err="1"/>
              <a:t>hipocampal</a:t>
            </a:r>
            <a:r>
              <a:rPr lang="pt-BR" dirty="0"/>
              <a:t> adulta</a:t>
            </a:r>
          </a:p>
        </p:txBody>
      </p:sp>
      <p:pic>
        <p:nvPicPr>
          <p:cNvPr id="5" name="Espaço Reservado para Conteúdo 4" descr="Uma imagem contendo relógio&#10;&#10;Descrição gerada automaticamente">
            <a:extLst>
              <a:ext uri="{FF2B5EF4-FFF2-40B4-BE49-F238E27FC236}">
                <a16:creationId xmlns:a16="http://schemas.microsoft.com/office/drawing/2014/main" id="{9F4DE9A6-99F6-B244-A7D4-221E62176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2428038"/>
            <a:ext cx="5219700" cy="3581400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3A11BEC-E4BA-624F-80AA-07BF203DC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090" y="111211"/>
            <a:ext cx="4918271" cy="663557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8D08BDF-B8A0-6845-B5F2-65124B5C0ED1}"/>
              </a:ext>
            </a:extLst>
          </p:cNvPr>
          <p:cNvSpPr txBox="1"/>
          <p:nvPr/>
        </p:nvSpPr>
        <p:spPr>
          <a:xfrm>
            <a:off x="630195" y="6376086"/>
            <a:ext cx="341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/>
              <a:t>Cameron et al., 1995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D40C2751-9B2D-40EB-88E6-44166E2A6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59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400"/>
    </mc:Choice>
    <mc:Fallback>
      <p:transition spd="slow" advTm="127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765" x="11639550" y="4445000"/>
          <p14:tracePt t="20771" x="11360150" y="4470400"/>
          <p14:tracePt t="20780" x="10909300" y="4529138"/>
          <p14:tracePt t="20788" x="10433050" y="4630738"/>
          <p14:tracePt t="20797" x="9890125" y="4749800"/>
          <p14:tracePt t="20803" x="9320213" y="4903788"/>
          <p14:tracePt t="20814" x="8716963" y="5048250"/>
          <p14:tracePt t="20819" x="8224838" y="5192713"/>
          <p14:tracePt t="20830" x="7662863" y="5497513"/>
          <p14:tracePt t="20835" x="7119938" y="5821363"/>
          <p14:tracePt t="20846" x="6669088" y="6092825"/>
          <p14:tracePt t="20851" x="6219825" y="6338888"/>
          <p14:tracePt t="20857" x="5880100" y="6500813"/>
          <p14:tracePt t="20867" x="5657850" y="6637338"/>
          <p14:tracePt t="20873" x="5548313" y="6713538"/>
          <p14:tracePt t="20883" x="5472113" y="6772275"/>
          <p14:tracePt t="20889" x="5421313" y="6799263"/>
          <p14:tracePt t="20901" x="5394325" y="6815138"/>
          <p14:tracePt t="20906" x="5386388" y="6832600"/>
          <p14:tracePt t="21233" x="858838" y="6670675"/>
          <p14:tracePt t="21239" x="884238" y="6586538"/>
          <p14:tracePt t="21250" x="900113" y="6492875"/>
          <p14:tracePt t="21255" x="925513" y="6407150"/>
          <p14:tracePt t="21266" x="935038" y="6323013"/>
          <p14:tracePt t="21271" x="942975" y="6246813"/>
          <p14:tracePt t="21281" x="960438" y="6186488"/>
          <p14:tracePt t="21287" x="968375" y="6110288"/>
          <p14:tracePt t="21297" x="976313" y="6049963"/>
          <p14:tracePt t="21302" x="985838" y="5991225"/>
          <p14:tracePt t="21310" x="1011238" y="5932488"/>
          <p14:tracePt t="21319" x="1011238" y="5897563"/>
          <p14:tracePt t="21326" x="1019175" y="5872163"/>
          <p14:tracePt t="21335" x="1019175" y="5846763"/>
          <p14:tracePt t="21341" x="1019175" y="5829300"/>
          <p14:tracePt t="21350" x="1028700" y="5821363"/>
          <p14:tracePt t="21357" x="1028700" y="5813425"/>
          <p14:tracePt t="22281" x="1028700" y="5803900"/>
          <p14:tracePt t="22288" x="1044575" y="5795963"/>
          <p14:tracePt t="22297" x="1054100" y="5778500"/>
          <p14:tracePt t="22304" x="1069975" y="5761038"/>
          <p14:tracePt t="22314" x="1069975" y="5745163"/>
          <p14:tracePt t="22320" x="1087438" y="5735638"/>
          <p14:tracePt t="22330" x="1104900" y="5727700"/>
          <p14:tracePt t="22335" x="1112838" y="5710238"/>
          <p14:tracePt t="22346" x="1112838" y="5702300"/>
          <p14:tracePt t="22357" x="1120775" y="5694363"/>
          <p14:tracePt t="22367" x="1120775" y="5684838"/>
          <p14:tracePt t="22373" x="1130300" y="5676900"/>
          <p14:tracePt t="22390" x="1138238" y="5676900"/>
          <p14:tracePt t="22476" x="1138238" y="5684838"/>
          <p14:tracePt t="22484" x="1130300" y="5702300"/>
          <p14:tracePt t="22492" x="1130300" y="5710238"/>
          <p14:tracePt t="22500" x="1130300" y="5727700"/>
          <p14:tracePt t="22508" x="1130300" y="5735638"/>
          <p14:tracePt t="22514" x="1130300" y="5745163"/>
          <p14:tracePt t="22522" x="1130300" y="5753100"/>
          <p14:tracePt t="22534" x="1130300" y="5761038"/>
          <p14:tracePt t="22553" x="1120775" y="5778500"/>
          <p14:tracePt t="22564" x="1112838" y="5795963"/>
          <p14:tracePt t="22580" x="1112838" y="5803900"/>
          <p14:tracePt t="22585" x="1112838" y="5813425"/>
          <p14:tracePt t="22669" x="1104900" y="5821363"/>
          <p14:tracePt t="22679" x="1095375" y="5829300"/>
          <p14:tracePt t="22686" x="1087438" y="5838825"/>
          <p14:tracePt t="22696" x="1087438" y="5854700"/>
          <p14:tracePt t="22702" x="1087438" y="5872163"/>
          <p14:tracePt t="22710" x="1087438" y="5880100"/>
          <p14:tracePt t="22718" x="1079500" y="5897563"/>
          <p14:tracePt t="22725" x="1069975" y="5905500"/>
          <p14:tracePt t="22733" x="1069975" y="5915025"/>
          <p14:tracePt t="22739" x="1069975" y="5932488"/>
          <p14:tracePt t="22749" x="1062038" y="5948363"/>
          <p14:tracePt t="22755" x="1054100" y="5957888"/>
          <p14:tracePt t="22768" x="1054100" y="5965825"/>
          <p14:tracePt t="22771" x="1054100" y="5973763"/>
          <p14:tracePt t="22781" x="1054100" y="5991225"/>
          <p14:tracePt t="22798" x="1054100" y="5999163"/>
          <p14:tracePt t="22953" x="1054100" y="5991225"/>
          <p14:tracePt t="22977" x="1062038" y="5973763"/>
          <p14:tracePt t="22985" x="1079500" y="5957888"/>
          <p14:tracePt t="23002" x="1095375" y="5948363"/>
          <p14:tracePt t="23011" x="1104900" y="5932488"/>
          <p14:tracePt t="23018" x="1104900" y="5922963"/>
          <p14:tracePt t="23026" x="1112838" y="5922963"/>
          <p14:tracePt t="23031" x="1112838" y="5915025"/>
          <p14:tracePt t="23048" x="1120775" y="5905500"/>
          <p14:tracePt t="23053" x="1130300" y="5905500"/>
          <p14:tracePt t="23068" x="1130300" y="5897563"/>
          <p14:tracePt t="23076" x="1138238" y="5897563"/>
          <p14:tracePt t="23084" x="1147763" y="5889625"/>
          <p14:tracePt t="23097" x="1147763" y="5880100"/>
          <p14:tracePt t="23113" x="1155700" y="5880100"/>
          <p14:tracePt t="23118" x="1163638" y="5872163"/>
          <p14:tracePt t="23131" x="1173163" y="5872163"/>
          <p14:tracePt t="23137" x="1173163" y="5864225"/>
          <p14:tracePt t="23147" x="1181100" y="5864225"/>
          <p14:tracePt t="23154" x="1189038" y="5854700"/>
          <p14:tracePt t="23164" x="1189038" y="5846763"/>
          <p14:tracePt t="23169" x="1206500" y="5838825"/>
          <p14:tracePt t="23179" x="1214438" y="5838825"/>
          <p14:tracePt t="23184" x="1214438" y="5829300"/>
          <p14:tracePt t="23191" x="1223963" y="5821363"/>
          <p14:tracePt t="23199" x="1231900" y="5813425"/>
          <p14:tracePt t="23207" x="1239838" y="5803900"/>
          <p14:tracePt t="23216" x="1249363" y="5788025"/>
          <p14:tracePt t="23223" x="1257300" y="5788025"/>
          <p14:tracePt t="23232" x="1274763" y="5770563"/>
          <p14:tracePt t="23239" x="1274763" y="5753100"/>
          <p14:tracePt t="23249" x="1282700" y="5745163"/>
          <p14:tracePt t="23255" x="1300163" y="5727700"/>
          <p14:tracePt t="23263" x="1308100" y="5710238"/>
          <p14:tracePt t="23269" x="1317625" y="5694363"/>
          <p14:tracePt t="23280" x="1325563" y="5684838"/>
          <p14:tracePt t="23285" x="1333500" y="5668963"/>
          <p14:tracePt t="23296" x="1343025" y="5651500"/>
          <p14:tracePt t="23302" x="1350963" y="5641975"/>
          <p14:tracePt t="23310" x="1358900" y="5626100"/>
          <p14:tracePt t="23318" x="1368425" y="5608638"/>
          <p14:tracePt t="23326" x="1384300" y="5591175"/>
          <p14:tracePt t="23332" x="1384300" y="5583238"/>
          <p14:tracePt t="23340" x="1401763" y="5565775"/>
          <p14:tracePt t="23350" x="1419225" y="5549900"/>
          <p14:tracePt t="23355" x="1435100" y="5532438"/>
          <p14:tracePt t="23364" x="1444625" y="5524500"/>
          <p14:tracePt t="23373" x="1452563" y="5507038"/>
          <p14:tracePt t="23381" x="1462088" y="5489575"/>
          <p14:tracePt t="23388" x="1477963" y="5472113"/>
          <p14:tracePt t="23396" x="1495425" y="5464175"/>
          <p14:tracePt t="23404" x="1503363" y="5446713"/>
          <p14:tracePt t="23410" x="1512888" y="5430838"/>
          <p14:tracePt t="23419" x="1528763" y="5421313"/>
          <p14:tracePt t="23426" x="1546225" y="5395913"/>
          <p14:tracePt t="23435" x="1563688" y="5387975"/>
          <p14:tracePt t="23441" x="1579563" y="5370513"/>
          <p14:tracePt t="23451" x="1589088" y="5345113"/>
          <p14:tracePt t="23458" x="1606550" y="5319713"/>
          <p14:tracePt t="23467" x="1622425" y="5294313"/>
          <p14:tracePt t="23473" x="1639888" y="5276850"/>
          <p14:tracePt t="23483" x="1657350" y="5260975"/>
          <p14:tracePt t="23487" x="1673225" y="5235575"/>
          <p14:tracePt t="23497" x="1690688" y="5200650"/>
          <p14:tracePt t="23504" x="1708150" y="5167313"/>
          <p14:tracePt t="23516" x="1724025" y="5116513"/>
          <p14:tracePt t="23519" x="1733550" y="5081588"/>
          <p14:tracePt t="23530" x="1749425" y="5064125"/>
          <p14:tracePt t="23535" x="1758950" y="5038725"/>
          <p14:tracePt t="23547" x="1776413" y="5013325"/>
          <p14:tracePt t="23553" x="1776413" y="4979988"/>
          <p14:tracePt t="23557" x="1776413" y="4962525"/>
          <p14:tracePt t="23567" x="1784350" y="4911725"/>
          <p14:tracePt t="23573" x="1792288" y="4886325"/>
          <p14:tracePt t="23583" x="1801813" y="4835525"/>
          <p14:tracePt t="23590" x="1801813" y="4792663"/>
          <p14:tracePt t="23599" x="1809750" y="4749800"/>
          <p14:tracePt t="23606" x="1817688" y="4699000"/>
          <p14:tracePt t="23615" x="1827213" y="4657725"/>
          <p14:tracePt t="23622" x="1827213" y="4597400"/>
          <p14:tracePt t="23629" x="1827213" y="4538663"/>
          <p14:tracePt t="23636" x="1827213" y="4495800"/>
          <p14:tracePt t="23646" x="1827213" y="4460875"/>
          <p14:tracePt t="23651" x="1835150" y="4427538"/>
          <p14:tracePt t="23660" x="1835150" y="4384675"/>
          <p14:tracePt t="23667" x="1835150" y="4359275"/>
          <p14:tracePt t="23676" x="1835150" y="4325938"/>
          <p14:tracePt t="23683" x="1835150" y="4283075"/>
          <p14:tracePt t="23692" x="1835150" y="4240213"/>
          <p14:tracePt t="23699" x="1835150" y="4181475"/>
          <p14:tracePt t="23705" x="1835150" y="4121150"/>
          <p14:tracePt t="23715" x="1835150" y="4062413"/>
          <p14:tracePt t="23721" x="1835150" y="4011613"/>
          <p14:tracePt t="23730" x="1843088" y="3951288"/>
          <p14:tracePt t="23737" x="1843088" y="3892550"/>
          <p14:tracePt t="23747" x="1843088" y="3832225"/>
          <p14:tracePt t="23753" x="1852613" y="3773488"/>
          <p14:tracePt t="23763" x="1852613" y="3730625"/>
          <p14:tracePt t="23769" x="1852613" y="3671888"/>
          <p14:tracePt t="23775" x="1852613" y="3629025"/>
          <p14:tracePt t="23783" x="1852613" y="3586163"/>
          <p14:tracePt t="23792" x="1852613" y="3552825"/>
          <p14:tracePt t="23799" x="1852613" y="3509963"/>
          <p14:tracePt t="23807" x="1852613" y="3475038"/>
          <p14:tracePt t="23816" x="1843088" y="3433763"/>
          <p14:tracePt t="23823" x="1843088" y="3398838"/>
          <p14:tracePt t="23832" x="1835150" y="3355975"/>
          <p14:tracePt t="23840" x="1827213" y="3297238"/>
          <p14:tracePt t="23849" x="1817688" y="3238500"/>
          <p14:tracePt t="23854" x="1792288" y="3178175"/>
          <p14:tracePt t="23863" x="1784350" y="3127375"/>
          <p14:tracePt t="23869" x="1776413" y="3067050"/>
          <p14:tracePt t="23879" x="1758950" y="3033713"/>
          <p14:tracePt t="23885" x="1749425" y="2990850"/>
          <p14:tracePt t="23901" x="1741488" y="2940050"/>
          <p14:tracePt t="23905" x="1724025" y="2881313"/>
          <p14:tracePt t="23910" x="1708150" y="2838450"/>
          <p14:tracePt t="23917" x="1690688" y="2787650"/>
          <p14:tracePt t="23924" x="1673225" y="2736850"/>
          <p14:tracePt t="23932" x="1657350" y="2701925"/>
          <p14:tracePt t="23939" x="1639888" y="2668588"/>
          <p14:tracePt t="23949" x="1622425" y="2633663"/>
          <p14:tracePt t="23956" x="1606550" y="2600325"/>
          <p14:tracePt t="23965" x="1589088" y="2566988"/>
          <p14:tracePt t="23971" x="1571625" y="2549525"/>
          <p14:tracePt t="23980" x="1554163" y="2524125"/>
          <p14:tracePt t="23987" x="1538288" y="2506663"/>
          <p14:tracePt t="23997" x="1520825" y="2498725"/>
          <p14:tracePt t="24002" x="1512888" y="2481263"/>
          <p14:tracePt t="24010" x="1487488" y="2473325"/>
          <p14:tracePt t="24019" x="1470025" y="2473325"/>
          <p14:tracePt t="24025" x="1462088" y="2473325"/>
          <p14:tracePt t="24034" x="1444625" y="2473325"/>
          <p14:tracePt t="24042" x="1419225" y="2473325"/>
          <p14:tracePt t="24049" x="1401763" y="2473325"/>
          <p14:tracePt t="24057" x="1384300" y="2481263"/>
          <p14:tracePt t="24065" x="1358900" y="2498725"/>
          <p14:tracePt t="24071" x="1333500" y="2506663"/>
          <p14:tracePt t="24079" x="1317625" y="2524125"/>
          <p14:tracePt t="24087" x="1274763" y="2549525"/>
          <p14:tracePt t="24096" x="1239838" y="2582863"/>
          <p14:tracePt t="24103" x="1189038" y="2643188"/>
          <p14:tracePt t="24113" x="1130300" y="2711450"/>
          <p14:tracePt t="24119" x="1062038" y="2787650"/>
          <p14:tracePt t="24129" x="1003300" y="2855913"/>
          <p14:tracePt t="24135" x="935038" y="2932113"/>
          <p14:tracePt t="24146" x="866775" y="3025775"/>
          <p14:tracePt t="24150" x="790575" y="3119438"/>
          <p14:tracePt t="24157" x="722313" y="3211513"/>
          <p14:tracePt t="24167" x="688975" y="3297238"/>
          <p14:tracePt t="24173" x="646113" y="3416300"/>
          <p14:tracePt t="24183" x="620713" y="3517900"/>
          <p14:tracePt t="24189" x="585788" y="3636963"/>
          <p14:tracePt t="24198" x="552450" y="3748088"/>
          <p14:tracePt t="24205" x="517525" y="3867150"/>
          <p14:tracePt t="24216" x="492125" y="3968750"/>
          <p14:tracePt t="24222" x="476250" y="4087813"/>
          <p14:tracePt t="24229" x="450850" y="4214813"/>
          <p14:tracePt t="24235" x="425450" y="4351338"/>
          <p14:tracePt t="24246" x="390525" y="4486275"/>
          <p14:tracePt t="24251" x="365125" y="4614863"/>
          <p14:tracePt t="24260" x="339725" y="4759325"/>
          <p14:tracePt t="24268" x="339725" y="4886325"/>
          <p14:tracePt t="24275" x="339725" y="5022850"/>
          <p14:tracePt t="24283" x="339725" y="5167313"/>
          <p14:tracePt t="24291" x="339725" y="5294313"/>
          <p14:tracePt t="24298" x="347663" y="5405438"/>
          <p14:tracePt t="24305" x="357188" y="5532438"/>
          <p14:tracePt t="24316" x="365125" y="5634038"/>
          <p14:tracePt t="24321" x="382588" y="5719763"/>
          <p14:tracePt t="24329" x="390525" y="5803900"/>
          <p14:tracePt t="24337" x="407988" y="5864225"/>
          <p14:tracePt t="24347" x="433388" y="5932488"/>
          <p14:tracePt t="24353" x="450850" y="5991225"/>
          <p14:tracePt t="24363" x="466725" y="6034088"/>
          <p14:tracePt t="24369" x="492125" y="6084888"/>
          <p14:tracePt t="24375" x="509588" y="6110288"/>
          <p14:tracePt t="24383" x="534988" y="6127750"/>
          <p14:tracePt t="24391" x="569913" y="6143625"/>
          <p14:tracePt t="24401" x="603250" y="6143625"/>
          <p14:tracePt t="24407" x="620713" y="6143625"/>
          <p14:tracePt t="24416" x="628650" y="6135688"/>
          <p14:tracePt t="24423" x="646113" y="6118225"/>
          <p14:tracePt t="24432" x="661988" y="6110288"/>
          <p14:tracePt t="24439" x="679450" y="6102350"/>
          <p14:tracePt t="24446" x="688975" y="6084888"/>
          <p14:tracePt t="24453" x="704850" y="6059488"/>
          <p14:tracePt t="24464" x="722313" y="6034088"/>
          <p14:tracePt t="24469" x="739775" y="5999163"/>
          <p14:tracePt t="24481" x="755650" y="5957888"/>
          <p14:tracePt t="24485" x="765175" y="5922963"/>
          <p14:tracePt t="24496" x="773113" y="5889625"/>
          <p14:tracePt t="24501" x="781050" y="5854700"/>
          <p14:tracePt t="24512" x="790575" y="5838825"/>
          <p14:tracePt t="24518" x="790575" y="5829300"/>
          <p14:tracePt t="24523" x="790575" y="5813425"/>
          <p14:tracePt t="24613" x="790575" y="5821363"/>
          <p14:tracePt t="24621" x="790575" y="5829300"/>
          <p14:tracePt t="24629" x="790575" y="5846763"/>
          <p14:tracePt t="24637" x="781050" y="5854700"/>
          <p14:tracePt t="24646" x="781050" y="5872163"/>
          <p14:tracePt t="24653" x="781050" y="5889625"/>
          <p14:tracePt t="24663" x="781050" y="5897563"/>
          <p14:tracePt t="24669" x="781050" y="5915025"/>
          <p14:tracePt t="24675" x="781050" y="5932488"/>
          <p14:tracePt t="24683" x="790575" y="5940425"/>
          <p14:tracePt t="24691" x="798513" y="5948363"/>
          <p14:tracePt t="24700" x="806450" y="5948363"/>
          <p14:tracePt t="24707" x="815975" y="5948363"/>
          <p14:tracePt t="24731" x="823913" y="5948363"/>
          <p14:tracePt t="24739" x="841375" y="5948363"/>
          <p14:tracePt t="24745" x="841375" y="5932488"/>
          <p14:tracePt t="24753" x="858838" y="5915025"/>
          <p14:tracePt t="24764" x="874713" y="5889625"/>
          <p14:tracePt t="24769" x="892175" y="5864225"/>
          <p14:tracePt t="24779" x="909638" y="5829300"/>
          <p14:tracePt t="24785" x="925513" y="5795963"/>
          <p14:tracePt t="24797" x="942975" y="5761038"/>
          <p14:tracePt t="24801" x="950913" y="5719763"/>
          <p14:tracePt t="24812" x="960438" y="5668963"/>
          <p14:tracePt t="24818" x="960438" y="5641975"/>
          <p14:tracePt t="24823" x="960438" y="5608638"/>
          <p14:tracePt t="24832" x="960438" y="5575300"/>
          <p14:tracePt t="24839" x="960438" y="5565775"/>
          <p14:tracePt t="24848" x="960438" y="5549900"/>
          <p14:tracePt t="24855" x="960438" y="5532438"/>
          <p14:tracePt t="24871" x="960438" y="5524500"/>
          <p14:tracePt t="24891" x="960438" y="5514975"/>
          <p14:tracePt t="24915" x="968375" y="5507038"/>
          <p14:tracePt t="24921" x="968375" y="5497513"/>
          <p14:tracePt t="24926" x="976313" y="5489575"/>
          <p14:tracePt t="24941" x="976313" y="5481638"/>
          <p14:tracePt t="24949" x="993775" y="5464175"/>
          <p14:tracePt t="24957" x="1011238" y="5456238"/>
          <p14:tracePt t="24966" x="1028700" y="5438775"/>
          <p14:tracePt t="24971" x="1044575" y="5405438"/>
          <p14:tracePt t="24983" x="1062038" y="5353050"/>
          <p14:tracePt t="24987" x="1079500" y="5311775"/>
          <p14:tracePt t="24996" x="1095375" y="5243513"/>
          <p14:tracePt t="25003" x="1120775" y="5183188"/>
          <p14:tracePt t="25013" x="1138238" y="5124450"/>
          <p14:tracePt t="25019" x="1147763" y="5064125"/>
          <p14:tracePt t="25029" x="1155700" y="5013325"/>
          <p14:tracePt t="25036" x="1173163" y="4972050"/>
          <p14:tracePt t="25046" x="1173163" y="4946650"/>
          <p14:tracePt t="25051" x="1181100" y="4929188"/>
          <p14:tracePt t="25057" x="1181100" y="4919663"/>
          <p14:tracePt t="25067" x="1189038" y="4903788"/>
          <p14:tracePt t="25389" x="1189038" y="4919663"/>
          <p14:tracePt t="25397" x="1173163" y="4937125"/>
          <p14:tracePt t="25405" x="1155700" y="4954588"/>
          <p14:tracePt t="25416" x="1138238" y="4972050"/>
          <p14:tracePt t="25421" x="1120775" y="4987925"/>
          <p14:tracePt t="25430" x="1112838" y="5005388"/>
          <p14:tracePt t="25435" x="1112838" y="5013325"/>
          <p14:tracePt t="25445" x="1104900" y="5030788"/>
          <p14:tracePt t="25451" x="1104900" y="5048250"/>
          <p14:tracePt t="25462" x="1104900" y="5056188"/>
          <p14:tracePt t="25467" x="1104900" y="5073650"/>
          <p14:tracePt t="25478" x="1104900" y="5091113"/>
          <p14:tracePt t="25492" x="1120775" y="5091113"/>
          <p14:tracePt t="25501" x="1130300" y="5091113"/>
          <p14:tracePt t="25517" x="1130300" y="5081588"/>
          <p14:tracePt t="25525" x="1147763" y="5064125"/>
          <p14:tracePt t="25533" x="1155700" y="5056188"/>
          <p14:tracePt t="25541" x="1163638" y="5030788"/>
          <p14:tracePt t="25550" x="1163638" y="4987925"/>
          <p14:tracePt t="25557" x="1173163" y="4954588"/>
          <p14:tracePt t="25566" x="1173163" y="4911725"/>
          <p14:tracePt t="25573" x="1173163" y="4878388"/>
          <p14:tracePt t="25581" x="1147763" y="4835525"/>
          <p14:tracePt t="25587" x="1138238" y="4810125"/>
          <p14:tracePt t="25595" x="1120775" y="4792663"/>
          <p14:tracePt t="25603" x="1104900" y="4775200"/>
          <p14:tracePt t="25614" x="1079500" y="4767263"/>
          <p14:tracePt t="25619" x="1069975" y="4767263"/>
          <p14:tracePt t="25629" x="1054100" y="4767263"/>
          <p14:tracePt t="25635" x="1044575" y="4767263"/>
          <p14:tracePt t="25651" x="1036638" y="4767263"/>
          <p14:tracePt t="25664" x="1036638" y="4775200"/>
          <p14:tracePt t="25669" x="1028700" y="4775200"/>
          <p14:tracePt t="25689" x="1019175" y="4775200"/>
          <p14:tracePt t="25697" x="1019175" y="4784725"/>
          <p14:tracePt t="32952" x="1019175" y="4792663"/>
          <p14:tracePt t="32959" x="1011238" y="4835525"/>
          <p14:tracePt t="32967" x="1011238" y="4868863"/>
          <p14:tracePt t="32978" x="1003300" y="4903788"/>
          <p14:tracePt t="32984" x="1003300" y="4937125"/>
          <p14:tracePt t="32993" x="1003300" y="4962525"/>
          <p14:tracePt t="32999" x="1003300" y="4997450"/>
          <p14:tracePt t="33009" x="1003300" y="5022850"/>
          <p14:tracePt t="33015" x="1003300" y="5056188"/>
          <p14:tracePt t="33022" x="1003300" y="5073650"/>
          <p14:tracePt t="33029" x="1003300" y="5116513"/>
          <p14:tracePt t="33037" x="1003300" y="5141913"/>
          <p14:tracePt t="33045" x="1003300" y="5175250"/>
          <p14:tracePt t="33053" x="1003300" y="5192713"/>
          <p14:tracePt t="33062" x="1003300" y="5218113"/>
          <p14:tracePt t="33069" x="1003300" y="5235575"/>
          <p14:tracePt t="33079" x="1003300" y="5260975"/>
          <p14:tracePt t="33085" x="1003300" y="5286375"/>
          <p14:tracePt t="33093" x="1003300" y="5337175"/>
          <p14:tracePt t="33099" x="1003300" y="5370513"/>
          <p14:tracePt t="33110" x="1003300" y="5405438"/>
          <p14:tracePt t="33115" x="993775" y="5438775"/>
          <p14:tracePt t="33124" x="985838" y="5472113"/>
          <p14:tracePt t="33131" x="985838" y="5489575"/>
          <p14:tracePt t="33140" x="976313" y="5540375"/>
          <p14:tracePt t="33147" x="976313" y="5565775"/>
          <p14:tracePt t="33155" x="968375" y="5608638"/>
          <p14:tracePt t="33163" x="968375" y="5659438"/>
          <p14:tracePt t="33169" x="968375" y="5702300"/>
          <p14:tracePt t="33179" x="968375" y="5761038"/>
          <p14:tracePt t="33185" x="968375" y="5813425"/>
          <p14:tracePt t="33194" x="968375" y="5846763"/>
          <p14:tracePt t="33201" x="985838" y="5880100"/>
          <p14:tracePt t="33209" x="1003300" y="5915025"/>
          <p14:tracePt t="33217" x="1019175" y="5957888"/>
          <p14:tracePt t="33227" x="1036638" y="5991225"/>
          <p14:tracePt t="33233" x="1054100" y="6008688"/>
          <p14:tracePt t="33244" x="1069975" y="6034088"/>
          <p14:tracePt t="33249" x="1087438" y="6059488"/>
          <p14:tracePt t="33255" x="1095375" y="6076950"/>
          <p14:tracePt t="33265" x="1112838" y="6102350"/>
          <p14:tracePt t="33271" x="1130300" y="6110288"/>
          <p14:tracePt t="33280" x="1147763" y="6127750"/>
          <p14:tracePt t="33287" x="1163638" y="6143625"/>
          <p14:tracePt t="33297" x="1173163" y="6161088"/>
          <p14:tracePt t="33303" x="1189038" y="6178550"/>
          <p14:tracePt t="33313" x="1206500" y="6178550"/>
          <p14:tracePt t="33319" x="1206500" y="6186488"/>
          <p14:tracePt t="33328" x="1214438" y="6194425"/>
          <p14:tracePt t="33333" x="1214438" y="6203950"/>
          <p14:tracePt t="33343" x="1223963" y="6203950"/>
          <p14:tracePt t="33349" x="1231900" y="6211888"/>
          <p14:tracePt t="33359" x="1239838" y="6211888"/>
          <p14:tracePt t="33365" x="1249363" y="6211888"/>
          <p14:tracePt t="33376" x="1257300" y="6211888"/>
          <p14:tracePt t="33381" x="1265238" y="6211888"/>
          <p14:tracePt t="33391" x="1274763" y="6211888"/>
          <p14:tracePt t="33395" x="1282700" y="6211888"/>
          <p14:tracePt t="33403" x="1290638" y="6211888"/>
          <p14:tracePt t="33411" x="1308100" y="6203950"/>
          <p14:tracePt t="33419" x="1317625" y="6194425"/>
          <p14:tracePt t="33429" x="1333500" y="6178550"/>
          <p14:tracePt t="33435" x="1350963" y="6161088"/>
          <p14:tracePt t="33445" x="1368425" y="6143625"/>
          <p14:tracePt t="33452" x="1384300" y="6102350"/>
          <p14:tracePt t="33459" x="1419225" y="6042025"/>
          <p14:tracePt t="33467" x="1444625" y="5973763"/>
          <p14:tracePt t="33476" x="1477963" y="5922963"/>
          <p14:tracePt t="33481" x="1495425" y="5880100"/>
          <p14:tracePt t="33493" x="1512888" y="5829300"/>
          <p14:tracePt t="33499" x="1538288" y="5770563"/>
          <p14:tracePt t="33506" x="1554163" y="5710238"/>
          <p14:tracePt t="33514" x="1579563" y="5641975"/>
          <p14:tracePt t="33523" x="1597025" y="5575300"/>
          <p14:tracePt t="33530" x="1622425" y="5497513"/>
          <p14:tracePt t="33537" x="1639888" y="5413375"/>
          <p14:tracePt t="33547" x="1665288" y="5345113"/>
          <p14:tracePt t="33551" x="1682750" y="5276850"/>
          <p14:tracePt t="33559" x="1708150" y="5200650"/>
          <p14:tracePt t="33567" x="1716088" y="5149850"/>
          <p14:tracePt t="33579" x="1733550" y="5091113"/>
          <p14:tracePt t="33585" x="1749425" y="5048250"/>
          <p14:tracePt t="33593" x="1758950" y="4987925"/>
          <p14:tracePt t="33599" x="1776413" y="4937125"/>
          <p14:tracePt t="33609" x="1792288" y="4878388"/>
          <p14:tracePt t="33615" x="1809750" y="4818063"/>
          <p14:tracePt t="33621" x="1835150" y="4741863"/>
          <p14:tracePt t="33631" x="1852613" y="4657725"/>
          <p14:tracePt t="33638" x="1878013" y="4579938"/>
          <p14:tracePt t="33646" x="1878013" y="4521200"/>
          <p14:tracePt t="33653" x="1885950" y="4460875"/>
          <p14:tracePt t="33663" x="1885950" y="4402138"/>
          <p14:tracePt t="33669" x="1893888" y="4341813"/>
          <p14:tracePt t="33680" x="1903413" y="4300538"/>
          <p14:tracePt t="33685" x="1903413" y="4257675"/>
          <p14:tracePt t="33695" x="1903413" y="4206875"/>
          <p14:tracePt t="33699" x="1903413" y="4164013"/>
          <p14:tracePt t="33710" x="1893888" y="4130675"/>
          <p14:tracePt t="33715" x="1885950" y="4105275"/>
          <p14:tracePt t="33726" x="1885950" y="4087813"/>
          <p14:tracePt t="33731" x="1885950" y="4062413"/>
          <p14:tracePt t="33740" x="1878013" y="4037013"/>
          <p14:tracePt t="33747" x="1878013" y="4027488"/>
          <p14:tracePt t="33756" x="1868488" y="3986213"/>
          <p14:tracePt t="33763" x="1852613" y="3935413"/>
          <p14:tracePt t="33769" x="1835150" y="3883025"/>
          <p14:tracePt t="33779" x="1827213" y="3824288"/>
          <p14:tracePt t="33786" x="1809750" y="3763963"/>
          <p14:tracePt t="33795" x="1784350" y="3705225"/>
          <p14:tracePt t="33801" x="1766888" y="3646488"/>
          <p14:tracePt t="33810" x="1758950" y="3611563"/>
          <p14:tracePt t="33817" x="1733550" y="3552825"/>
          <p14:tracePt t="33829" x="1724025" y="3502025"/>
          <p14:tracePt t="33833" x="1724025" y="3449638"/>
          <p14:tracePt t="33839" x="1716088" y="3398838"/>
          <p14:tracePt t="33847" x="1716088" y="3355975"/>
          <p14:tracePt t="33856" x="1716088" y="3314700"/>
          <p14:tracePt t="33863" x="1708150" y="3279775"/>
          <p14:tracePt t="33871" x="1708150" y="3246438"/>
          <p14:tracePt t="33880" x="1698625" y="3221038"/>
          <p14:tracePt t="33887" x="1698625" y="3211513"/>
          <p14:tracePt t="33913" x="1690688" y="3178175"/>
          <p14:tracePt t="33918" x="1690688" y="3170238"/>
          <p14:tracePt t="33933" x="1682750" y="3160713"/>
          <p14:tracePt t="34191" x="1682750" y="3178175"/>
          <p14:tracePt t="34199" x="1682750" y="3186113"/>
          <p14:tracePt t="34209" x="1682750" y="3211513"/>
          <p14:tracePt t="34214" x="1673225" y="3246438"/>
          <p14:tracePt t="34221" x="1665288" y="3289300"/>
          <p14:tracePt t="34230" x="1665288" y="3330575"/>
          <p14:tracePt t="34237" x="1657350" y="3390900"/>
          <p14:tracePt t="34246" x="1647825" y="3441700"/>
          <p14:tracePt t="34254" x="1622425" y="3502025"/>
          <p14:tracePt t="34263" x="1606550" y="3560763"/>
          <p14:tracePt t="34270" x="1597025" y="3619500"/>
          <p14:tracePt t="34280" x="1571625" y="3679825"/>
          <p14:tracePt t="34286" x="1563688" y="3763963"/>
          <p14:tracePt t="34293" x="1538288" y="3857625"/>
          <p14:tracePt t="34300" x="1520825" y="3943350"/>
          <p14:tracePt t="34310" x="1495425" y="4037013"/>
          <p14:tracePt t="34315" x="1487488" y="4121150"/>
          <p14:tracePt t="34327" x="1477963" y="4206875"/>
          <p14:tracePt t="34331" x="1477963" y="4291013"/>
          <p14:tracePt t="34342" x="1477963" y="4376738"/>
          <p14:tracePt t="34348" x="1477963" y="4460875"/>
          <p14:tracePt t="34356" x="1477963" y="4546600"/>
          <p14:tracePt t="34363" x="1487488" y="4622800"/>
          <p14:tracePt t="34369" x="1503363" y="4708525"/>
          <p14:tracePt t="34379" x="1512888" y="4784725"/>
          <p14:tracePt t="34385" x="1528763" y="4852988"/>
          <p14:tracePt t="34395" x="1538288" y="4911725"/>
          <p14:tracePt t="34401" x="1563688" y="4979988"/>
          <p14:tracePt t="34411" x="1579563" y="5038725"/>
          <p14:tracePt t="34417" x="1606550" y="5099050"/>
          <p14:tracePt t="34428" x="1622425" y="5149850"/>
          <p14:tracePt t="34433" x="1639888" y="5208588"/>
          <p14:tracePt t="34442" x="1665288" y="5268913"/>
          <p14:tracePt t="34447" x="1682750" y="5327650"/>
          <p14:tracePt t="34458" x="1708150" y="5395913"/>
          <p14:tracePt t="34463" x="1724025" y="5464175"/>
          <p14:tracePt t="34471" x="1741488" y="5532438"/>
          <p14:tracePt t="34481" x="1758950" y="5591175"/>
          <p14:tracePt t="34487" x="1776413" y="5651500"/>
          <p14:tracePt t="34496" x="1784350" y="5710238"/>
          <p14:tracePt t="34503" x="1809750" y="5770563"/>
          <p14:tracePt t="34509" x="1827213" y="5829300"/>
          <p14:tracePt t="34517" x="1843088" y="5880100"/>
          <p14:tracePt t="34533" x="1885950" y="5999163"/>
          <p14:tracePt t="34543" x="1911350" y="6092825"/>
          <p14:tracePt t="34549" x="1928813" y="6153150"/>
          <p14:tracePt t="34559" x="1954213" y="6229350"/>
          <p14:tracePt t="34565" x="1971675" y="6288088"/>
          <p14:tracePt t="34576" x="1987550" y="6348413"/>
          <p14:tracePt t="34583" x="2022475" y="6399213"/>
          <p14:tracePt t="34592" x="2038350" y="6432550"/>
          <p14:tracePt t="34598" x="2055813" y="6483350"/>
          <p14:tracePt t="34603" x="2073275" y="6500813"/>
          <p14:tracePt t="34612" x="2090738" y="6526213"/>
          <p14:tracePt t="34619" x="2106613" y="6543675"/>
          <p14:tracePt t="34628" x="2124075" y="6561138"/>
          <p14:tracePt t="34635" x="2141538" y="6586538"/>
          <p14:tracePt t="34645" x="2166938" y="6602413"/>
          <p14:tracePt t="34651" x="2192338" y="6611938"/>
          <p14:tracePt t="34661" x="2225675" y="6627813"/>
          <p14:tracePt t="34665" x="2276475" y="6654800"/>
          <p14:tracePt t="34675" x="2336800" y="6662738"/>
          <p14:tracePt t="34681" x="2379663" y="6670675"/>
          <p14:tracePt t="34691" x="2438400" y="6670675"/>
          <p14:tracePt t="34698" x="2481263" y="6670675"/>
          <p14:tracePt t="34706" x="2540000" y="6670675"/>
          <p14:tracePt t="34714" x="2600325" y="6670675"/>
          <p14:tracePt t="34721" x="2659063" y="6662738"/>
          <p14:tracePt t="34729" x="2701925" y="6637338"/>
          <p14:tracePt t="34737" x="2752725" y="6619875"/>
          <p14:tracePt t="34745" x="2786063" y="6602413"/>
          <p14:tracePt t="34751" x="2838450" y="6586538"/>
          <p14:tracePt t="34759" x="2871788" y="6551613"/>
          <p14:tracePt t="34767" x="2914650" y="6526213"/>
          <p14:tracePt t="34776" x="2947988" y="6500813"/>
          <p14:tracePt t="34783" x="2998788" y="6450013"/>
          <p14:tracePt t="34793" x="3049588" y="6399213"/>
          <p14:tracePt t="34799" x="3092450" y="6330950"/>
          <p14:tracePt t="34810" x="3160713" y="6262688"/>
          <p14:tracePt t="34815" x="3203575" y="6203950"/>
          <p14:tracePt t="34821" x="3236913" y="6135688"/>
          <p14:tracePt t="34830" x="3262313" y="6092825"/>
          <p14:tracePt t="34837" x="3279775" y="6059488"/>
          <p14:tracePt t="34846" x="3297238" y="6034088"/>
          <p14:tracePt t="34853" x="3313113" y="5999163"/>
          <p14:tracePt t="34863" x="3330575" y="5983288"/>
          <p14:tracePt t="34869" x="3338513" y="5948363"/>
          <p14:tracePt t="34879" x="3338513" y="5905500"/>
          <p14:tracePt t="34885" x="3348038" y="5846763"/>
          <p14:tracePt t="34893" x="3355975" y="5788025"/>
          <p14:tracePt t="34899" x="3355975" y="5719763"/>
          <p14:tracePt t="34909" x="3355975" y="5641975"/>
          <p14:tracePt t="34915" x="3355975" y="5557838"/>
          <p14:tracePt t="34926" x="3355975" y="5481638"/>
          <p14:tracePt t="34931" x="3330575" y="5413375"/>
          <p14:tracePt t="34942" x="3313113" y="5337175"/>
          <p14:tracePt t="34947" x="3287713" y="5260975"/>
          <p14:tracePt t="34956" x="3270250" y="5183188"/>
          <p14:tracePt t="34962" x="3228975" y="5099050"/>
          <p14:tracePt t="34969" x="3186113" y="5030788"/>
          <p14:tracePt t="34978" x="3152775" y="4972050"/>
          <p14:tracePt t="34985" x="3092450" y="4903788"/>
          <p14:tracePt t="34995" x="3033713" y="4852988"/>
          <p14:tracePt t="35001" x="2965450" y="4810125"/>
          <p14:tracePt t="35013" x="2905125" y="4767263"/>
          <p14:tracePt t="35017" x="2838450" y="4733925"/>
          <p14:tracePt t="35029" x="2752725" y="4716463"/>
          <p14:tracePt t="35032" x="2668588" y="4691063"/>
          <p14:tracePt t="35042" x="2574925" y="4665663"/>
          <p14:tracePt t="35047" x="2489200" y="4648200"/>
          <p14:tracePt t="35055" x="2405063" y="4630738"/>
          <p14:tracePt t="35064" x="2327275" y="4630738"/>
          <p14:tracePt t="35071" x="2260600" y="4630738"/>
          <p14:tracePt t="35081" x="2192338" y="4630738"/>
          <p14:tracePt t="35088" x="2132013" y="4640263"/>
          <p14:tracePt t="35095" x="2081213" y="4657725"/>
          <p14:tracePt t="35103" x="2030413" y="4673600"/>
          <p14:tracePt t="35110" x="1987550" y="4691063"/>
          <p14:tracePt t="35117" x="1946275" y="4708525"/>
          <p14:tracePt t="35126" x="1911350" y="4733925"/>
          <p14:tracePt t="35133" x="1878013" y="4759325"/>
          <p14:tracePt t="35143" x="1852613" y="4792663"/>
          <p14:tracePt t="35161" x="1801813" y="4894263"/>
          <p14:tracePt t="35170" x="1784350" y="4954588"/>
          <p14:tracePt t="35174" x="1758950" y="5013325"/>
          <p14:tracePt t="35183" x="1741488" y="5099050"/>
          <p14:tracePt t="35192" x="1724025" y="5175250"/>
          <p14:tracePt t="35197" x="1724025" y="5260975"/>
          <p14:tracePt t="35203" x="1733550" y="5345113"/>
          <p14:tracePt t="35214" x="1749425" y="5438775"/>
          <p14:tracePt t="35219" x="1776413" y="5507038"/>
          <p14:tracePt t="35229" x="1827213" y="5591175"/>
          <p14:tracePt t="35235" x="1885950" y="5651500"/>
          <p14:tracePt t="35244" x="1946275" y="5719763"/>
          <p14:tracePt t="35251" x="2012950" y="5788025"/>
          <p14:tracePt t="35259" x="2081213" y="5854700"/>
          <p14:tracePt t="35266" x="2149475" y="5915025"/>
          <p14:tracePt t="35275" x="2200275" y="5957888"/>
          <p14:tracePt t="35281" x="2260600" y="5999163"/>
          <p14:tracePt t="35291" x="2311400" y="6016625"/>
          <p14:tracePt t="35297" x="2344738" y="6034088"/>
          <p14:tracePt t="35305" x="2370138" y="6049963"/>
          <p14:tracePt t="35314" x="2387600" y="6067425"/>
          <p14:tracePt t="35321" x="2395538" y="6076950"/>
          <p14:tracePt t="35329" x="2413000" y="6084888"/>
          <p14:tracePt t="35335" x="2430463" y="6092825"/>
          <p14:tracePt t="35351" x="2446338" y="6092825"/>
          <p14:tracePt t="35362" x="2463800" y="6092825"/>
          <p14:tracePt t="35376" x="2471738" y="6092825"/>
          <p14:tracePt t="35454" x="2489200" y="6092825"/>
          <p14:tracePt t="35475" x="2497138" y="6092825"/>
          <p14:tracePt t="36991" x="2463800" y="6102350"/>
          <p14:tracePt t="36999" x="2420938" y="6127750"/>
          <p14:tracePt t="37007" x="2379663" y="6135688"/>
          <p14:tracePt t="37016" x="2319338" y="6143625"/>
          <p14:tracePt t="37025" x="2276475" y="6143625"/>
          <p14:tracePt t="37032" x="2235200" y="6143625"/>
          <p14:tracePt t="37041" x="2200275" y="6143625"/>
          <p14:tracePt t="37047" x="2174875" y="6135688"/>
          <p14:tracePt t="37057" x="2141538" y="6118225"/>
          <p14:tracePt t="37061" x="2124075" y="6102350"/>
          <p14:tracePt t="37069" x="2116138" y="6084888"/>
          <p14:tracePt t="37079" x="2098675" y="6076950"/>
          <p14:tracePt t="37087" x="2081213" y="6059488"/>
          <p14:tracePt t="37095" x="2065338" y="6042025"/>
          <p14:tracePt t="37101" x="2055813" y="6008688"/>
          <p14:tracePt t="37111" x="2038350" y="5965825"/>
          <p14:tracePt t="37117" x="2030413" y="5905500"/>
          <p14:tracePt t="37126" x="2022475" y="5846763"/>
          <p14:tracePt t="37133" x="2012950" y="5795963"/>
          <p14:tracePt t="37142" x="2012950" y="5761038"/>
          <p14:tracePt t="37148" x="2005013" y="5719763"/>
          <p14:tracePt t="37157" x="2005013" y="5702300"/>
          <p14:tracePt t="37163" x="2005013" y="5684838"/>
          <p14:tracePt t="37171" x="1997075" y="5651500"/>
          <p14:tracePt t="37179" x="1987550" y="5616575"/>
          <p14:tracePt t="37187" x="1962150" y="5575300"/>
          <p14:tracePt t="37196" x="1962150" y="5540375"/>
          <p14:tracePt t="37203" x="1962150" y="5514975"/>
          <p14:tracePt t="37211" x="1962150" y="5507038"/>
          <p14:tracePt t="37217" x="1962150" y="5489575"/>
          <p14:tracePt t="37227" x="1962150" y="5472113"/>
          <p14:tracePt t="37233" x="1962150" y="5464175"/>
          <p14:tracePt t="37242" x="1962150" y="5438775"/>
          <p14:tracePt t="37249" x="1962150" y="5405438"/>
          <p14:tracePt t="37259" x="1962150" y="5380038"/>
          <p14:tracePt t="37266" x="1962150" y="5345113"/>
          <p14:tracePt t="37275" x="1979613" y="5327650"/>
          <p14:tracePt t="37281" x="1987550" y="5311775"/>
          <p14:tracePt t="37287" x="1987550" y="5302250"/>
          <p14:tracePt t="37295" x="1997075" y="5286375"/>
          <p14:tracePt t="37303" x="2012950" y="5268913"/>
          <p14:tracePt t="37312" x="2022475" y="5251450"/>
          <p14:tracePt t="37319" x="2022475" y="5243513"/>
          <p14:tracePt t="37328" x="2030413" y="5226050"/>
          <p14:tracePt t="37335" x="2047875" y="5208588"/>
          <p14:tracePt t="37344" x="2065338" y="5192713"/>
          <p14:tracePt t="37351" x="2081213" y="5183188"/>
          <p14:tracePt t="37360" x="2090738" y="5167313"/>
          <p14:tracePt t="37365" x="2106613" y="5149850"/>
          <p14:tracePt t="37375" x="2124075" y="5132388"/>
          <p14:tracePt t="37381" x="2141538" y="5124450"/>
          <p14:tracePt t="37392" x="2149475" y="5116513"/>
          <p14:tracePt t="37397" x="2157413" y="5106988"/>
          <p14:tracePt t="37408" x="2166938" y="5099050"/>
          <p14:tracePt t="37513" x="2157413" y="5116513"/>
          <p14:tracePt t="37521" x="2149475" y="5132388"/>
          <p14:tracePt t="37529" x="2132013" y="5167313"/>
          <p14:tracePt t="37537" x="2106613" y="5200650"/>
          <p14:tracePt t="37545" x="2098675" y="5260975"/>
          <p14:tracePt t="37553" x="2090738" y="5319713"/>
          <p14:tracePt t="37562" x="2090738" y="5362575"/>
          <p14:tracePt t="37569" x="2090738" y="5421313"/>
          <p14:tracePt t="37577" x="2090738" y="5497513"/>
          <p14:tracePt t="37583" x="2090738" y="5557838"/>
          <p14:tracePt t="37594" x="2106613" y="5626100"/>
          <p14:tracePt t="37599" x="2124075" y="5684838"/>
          <p14:tracePt t="37609" x="2141538" y="5753100"/>
          <p14:tracePt t="37615" x="2166938" y="5813425"/>
          <p14:tracePt t="37625" x="2182813" y="5872163"/>
          <p14:tracePt t="37631" x="2225675" y="5940425"/>
          <p14:tracePt t="37642" x="2268538" y="5999163"/>
          <p14:tracePt t="37647" x="2319338" y="6049963"/>
          <p14:tracePt t="37658" x="2370138" y="6092825"/>
          <p14:tracePt t="37662" x="2413000" y="6135688"/>
          <p14:tracePt t="37669" x="2446338" y="6153150"/>
          <p14:tracePt t="37679" x="2481263" y="6169025"/>
          <p14:tracePt t="37685" x="2506663" y="6186488"/>
          <p14:tracePt t="37695" x="2532063" y="6194425"/>
          <p14:tracePt t="37701" x="2540000" y="6211888"/>
          <p14:tracePt t="37711" x="2565400" y="6221413"/>
          <p14:tracePt t="37717" x="2582863" y="6237288"/>
          <p14:tracePt t="37727" x="2608263" y="6237288"/>
          <p14:tracePt t="37733" x="2625725" y="6246813"/>
          <p14:tracePt t="37741" x="2659063" y="6246813"/>
          <p14:tracePt t="37747" x="2684463" y="6254750"/>
          <p14:tracePt t="37758" x="2719388" y="6254750"/>
          <p14:tracePt t="37763" x="2744788" y="6254750"/>
          <p14:tracePt t="37771" x="2786063" y="6254750"/>
          <p14:tracePt t="37779" x="2811463" y="6254750"/>
          <p14:tracePt t="37787" x="2838450" y="6254750"/>
          <p14:tracePt t="37795" x="2871788" y="6237288"/>
          <p14:tracePt t="37801" x="2914650" y="6221413"/>
          <p14:tracePt t="37810" x="2955925" y="6203950"/>
          <p14:tracePt t="37817" x="2998788" y="6178550"/>
          <p14:tracePt t="37826" x="3049588" y="6161088"/>
          <p14:tracePt t="37834" x="3100388" y="6143625"/>
          <p14:tracePt t="37842" x="3143250" y="6127750"/>
          <p14:tracePt t="37850" x="3194050" y="6102350"/>
          <p14:tracePt t="37860" x="3236913" y="6084888"/>
          <p14:tracePt t="37866" x="3287713" y="6067425"/>
          <p14:tracePt t="37875" x="3313113" y="6049963"/>
          <p14:tracePt t="37882" x="3338513" y="6034088"/>
          <p14:tracePt t="37889" x="3363913" y="6008688"/>
          <p14:tracePt t="37900" x="3373438" y="5983288"/>
          <p14:tracePt t="37905" x="3389313" y="5965825"/>
          <p14:tracePt t="37912" x="3406775" y="5915025"/>
          <p14:tracePt t="37920" x="3432175" y="5854700"/>
          <p14:tracePt t="37928" x="3441700" y="5795963"/>
          <p14:tracePt t="37936" x="3457575" y="5735638"/>
          <p14:tracePt t="37944" x="3457575" y="5676900"/>
          <p14:tracePt t="37952" x="3475038" y="5591175"/>
          <p14:tracePt t="37959" x="3475038" y="5507038"/>
          <p14:tracePt t="37966" x="3475038" y="5421313"/>
          <p14:tracePt t="37976" x="3467100" y="5337175"/>
          <p14:tracePt t="37982" x="3457575" y="5260975"/>
          <p14:tracePt t="37992" x="3441700" y="5175250"/>
          <p14:tracePt t="37998" x="3414713" y="5081588"/>
          <p14:tracePt t="38008" x="3406775" y="5022850"/>
          <p14:tracePt t="38014" x="3381375" y="4962525"/>
          <p14:tracePt t="38025" x="3363913" y="4911725"/>
          <p14:tracePt t="38030" x="3348038" y="4868863"/>
          <p14:tracePt t="38036" x="3330575" y="4835525"/>
          <p14:tracePt t="38045" x="3313113" y="4792663"/>
          <p14:tracePt t="38051" x="3287713" y="4784725"/>
          <p14:tracePt t="38060" x="3262313" y="4767263"/>
          <p14:tracePt t="38067" x="3236913" y="4749800"/>
          <p14:tracePt t="38079" x="3203575" y="4733925"/>
          <p14:tracePt t="38084" x="3152775" y="4733925"/>
          <p14:tracePt t="38091" x="3100388" y="4724400"/>
          <p14:tracePt t="38099" x="3041650" y="4724400"/>
          <p14:tracePt t="38108" x="2982913" y="4724400"/>
          <p14:tracePt t="38113" x="2922588" y="4741863"/>
          <p14:tracePt t="38125" x="2846388" y="4767263"/>
          <p14:tracePt t="38130" x="2786063" y="4784725"/>
          <p14:tracePt t="38137" x="2727325" y="4810125"/>
          <p14:tracePt t="38147" x="2668588" y="4827588"/>
          <p14:tracePt t="38153" x="2608263" y="4843463"/>
          <p14:tracePt t="38163" x="2540000" y="4886325"/>
          <p14:tracePt t="38169" x="2471738" y="4946650"/>
          <p14:tracePt t="38177" x="2413000" y="4997450"/>
          <p14:tracePt t="38183" x="2344738" y="5056188"/>
          <p14:tracePt t="38191" x="2293938" y="5116513"/>
          <p14:tracePt t="38199" x="2260600" y="5183188"/>
          <p14:tracePt t="38209" x="2225675" y="5243513"/>
          <p14:tracePt t="38215" x="2208213" y="5302250"/>
          <p14:tracePt t="38225" x="2192338" y="5362575"/>
          <p14:tracePt t="38231" x="2166938" y="5430838"/>
          <p14:tracePt t="38241" x="2157413" y="5489575"/>
          <p14:tracePt t="38247" x="2149475" y="5549900"/>
          <p14:tracePt t="38253" x="2141538" y="5608638"/>
          <p14:tracePt t="38264" x="2141538" y="5651500"/>
          <p14:tracePt t="38270" x="2141538" y="5710238"/>
          <p14:tracePt t="38279" x="2141538" y="5735638"/>
          <p14:tracePt t="38285" x="2141538" y="5778500"/>
          <p14:tracePt t="38293" x="2141538" y="5813425"/>
          <p14:tracePt t="38302" x="2141538" y="5838825"/>
          <p14:tracePt t="38309" x="2141538" y="5846763"/>
          <p14:tracePt t="38317" x="2141538" y="5864225"/>
          <p14:tracePt t="38326" x="2141538" y="5880100"/>
          <p14:tracePt t="38332" x="2141538" y="5889625"/>
          <p14:tracePt t="38341" x="2141538" y="5897563"/>
          <p14:tracePt t="38347" x="2141538" y="5905500"/>
          <p14:tracePt t="43020" x="2141538" y="5915025"/>
          <p14:tracePt t="43035" x="2132013" y="5932488"/>
          <p14:tracePt t="43044" x="2124075" y="5973763"/>
          <p14:tracePt t="43051" x="2116138" y="6016625"/>
          <p14:tracePt t="43060" x="2106613" y="6076950"/>
          <p14:tracePt t="43067" x="2106613" y="6118225"/>
          <p14:tracePt t="43076" x="2106613" y="6178550"/>
          <p14:tracePt t="43081" x="2106613" y="6221413"/>
          <p14:tracePt t="43090" x="2124075" y="6262688"/>
          <p14:tracePt t="43097" x="2149475" y="6323013"/>
          <p14:tracePt t="43107" x="2182813" y="6356350"/>
          <p14:tracePt t="43113" x="2208213" y="6381750"/>
          <p14:tracePt t="43123" x="2243138" y="6424613"/>
          <p14:tracePt t="43130" x="2276475" y="6450013"/>
          <p14:tracePt t="43140" x="2319338" y="6467475"/>
          <p14:tracePt t="43145" x="2362200" y="6483350"/>
          <p14:tracePt t="43151" x="2420938" y="6510338"/>
          <p14:tracePt t="43162" x="2481263" y="6518275"/>
          <p14:tracePt t="43167" x="2540000" y="6518275"/>
          <p14:tracePt t="43176" x="2600325" y="6518275"/>
          <p14:tracePt t="43183" x="2676525" y="6518275"/>
          <p14:tracePt t="43192" x="2735263" y="6492875"/>
          <p14:tracePt t="43199" x="2795588" y="6475413"/>
          <p14:tracePt t="43210" x="2854325" y="6450013"/>
          <p14:tracePt t="43215" x="2922588" y="6424613"/>
          <p14:tracePt t="43223" x="2982913" y="6391275"/>
          <p14:tracePt t="43232" x="3033713" y="6323013"/>
          <p14:tracePt t="43239" x="3074988" y="6262688"/>
          <p14:tracePt t="43245" x="3135313" y="6186488"/>
          <p14:tracePt t="43255" x="3194050" y="6067425"/>
          <p14:tracePt t="43262" x="3254375" y="5948363"/>
          <p14:tracePt t="43269" x="3313113" y="5821363"/>
          <p14:tracePt t="43279" x="3355975" y="5702300"/>
          <p14:tracePt t="43285" x="3381375" y="5583238"/>
          <p14:tracePt t="43295" x="3406775" y="5456238"/>
          <p14:tracePt t="43301" x="3424238" y="5337175"/>
          <p14:tracePt t="43309" x="3441700" y="5251450"/>
          <p14:tracePt t="43315" x="3441700" y="5167313"/>
          <p14:tracePt t="43325" x="3441700" y="5081588"/>
          <p14:tracePt t="43331" x="3424238" y="5005388"/>
          <p14:tracePt t="43339" x="3406775" y="4937125"/>
          <p14:tracePt t="43347" x="3373438" y="4868863"/>
          <p14:tracePt t="43357" x="3330575" y="4810125"/>
          <p14:tracePt t="43363" x="3279775" y="4741863"/>
          <p14:tracePt t="43373" x="3228975" y="4699000"/>
          <p14:tracePt t="43378" x="3160713" y="4657725"/>
          <p14:tracePt t="43385" x="3100388" y="4640263"/>
          <p14:tracePt t="43395" x="3041650" y="4614863"/>
          <p14:tracePt t="43401" x="2990850" y="4605338"/>
          <p14:tracePt t="43411" x="2947988" y="4597400"/>
          <p14:tracePt t="43417" x="2905125" y="4597400"/>
          <p14:tracePt t="43425" x="2854325" y="4597400"/>
          <p14:tracePt t="43433" x="2811463" y="4622800"/>
          <p14:tracePt t="43442" x="2778125" y="4640263"/>
          <p14:tracePt t="43449" x="2727325" y="4657725"/>
          <p14:tracePt t="43456" x="2693988" y="4673600"/>
          <p14:tracePt t="43463" x="2641600" y="4724400"/>
          <p14:tracePt t="43474" x="2582863" y="4775200"/>
          <p14:tracePt t="43480" x="2524125" y="4843463"/>
          <p14:tracePt t="43490" x="2455863" y="4911725"/>
          <p14:tracePt t="43496" x="2387600" y="4987925"/>
          <p14:tracePt t="43507" x="2327275" y="5081588"/>
          <p14:tracePt t="43513" x="2276475" y="5175250"/>
          <p14:tracePt t="43523" x="2200275" y="5260975"/>
          <p14:tracePt t="43529" x="2132013" y="5380038"/>
          <p14:tracePt t="43534" x="2090738" y="5472113"/>
          <p14:tracePt t="43542" x="2065338" y="5557838"/>
          <p14:tracePt t="43549" x="2047875" y="5651500"/>
          <p14:tracePt t="43559" x="2030413" y="5735638"/>
          <p14:tracePt t="43565" x="2022475" y="5813425"/>
          <p14:tracePt t="43574" x="2022475" y="5880100"/>
          <p14:tracePt t="43582" x="2047875" y="5940425"/>
          <p14:tracePt t="43593" x="2065338" y="5991225"/>
          <p14:tracePt t="43597" x="2081213" y="6024563"/>
          <p14:tracePt t="43607" x="2098675" y="6042025"/>
          <p14:tracePt t="43611" x="2116138" y="6059488"/>
          <p14:tracePt t="43628" x="2124075" y="6076950"/>
          <p14:tracePt t="49359" x="2141538" y="6059488"/>
          <p14:tracePt t="49368" x="2200275" y="6024563"/>
          <p14:tracePt t="49375" x="2260600" y="5999163"/>
          <p14:tracePt t="49383" x="2293938" y="5991225"/>
          <p14:tracePt t="49391" x="2336800" y="5991225"/>
          <p14:tracePt t="49399" x="2362200" y="5999163"/>
          <p14:tracePt t="49407" x="2405063" y="6016625"/>
          <p14:tracePt t="49415" x="2438400" y="6034088"/>
          <p14:tracePt t="49425" x="2489200" y="6059488"/>
          <p14:tracePt t="49429" x="2532063" y="6076950"/>
          <p14:tracePt t="49438" x="2600325" y="6092825"/>
          <p14:tracePt t="49445" x="2641600" y="6102350"/>
          <p14:tracePt t="49455" x="2701925" y="6127750"/>
          <p14:tracePt t="49462" x="2752725" y="6143625"/>
          <p14:tracePt t="49471" x="2811463" y="6161088"/>
          <p14:tracePt t="49477" x="2889250" y="6194425"/>
          <p14:tracePt t="49488" x="2947988" y="6229350"/>
          <p14:tracePt t="49493" x="3024188" y="6262688"/>
          <p14:tracePt t="49499" x="3092450" y="6280150"/>
          <p14:tracePt t="49507" x="3160713" y="6305550"/>
          <p14:tracePt t="49515" x="3228975" y="6323013"/>
          <p14:tracePt t="49525" x="3287713" y="6348413"/>
          <p14:tracePt t="49531" x="3348038" y="6356350"/>
          <p14:tracePt t="49542" x="3406775" y="6365875"/>
          <p14:tracePt t="49547" x="3467100" y="6365875"/>
          <p14:tracePt t="49557" x="3517900" y="6365875"/>
          <p14:tracePt t="49563" x="3586163" y="6348413"/>
          <p14:tracePt t="49572" x="3644900" y="6338888"/>
          <p14:tracePt t="49577" x="3703638" y="6330950"/>
          <p14:tracePt t="49587" x="3756025" y="6330950"/>
          <p14:tracePt t="49593" x="3789363" y="6313488"/>
          <p14:tracePt t="49603" x="3822700" y="6305550"/>
          <p14:tracePt t="49610" x="3840163" y="6305550"/>
          <p14:tracePt t="49618" x="3848100" y="6297613"/>
          <p14:tracePt t="49878" x="3883025" y="6280150"/>
          <p14:tracePt t="49886" x="3933825" y="6262688"/>
          <p14:tracePt t="49895" x="3984625" y="6254750"/>
          <p14:tracePt t="49906" x="4010025" y="6254750"/>
          <p14:tracePt t="49912" x="4052888" y="6254750"/>
          <p14:tracePt t="49921" x="4086225" y="6254750"/>
          <p14:tracePt t="49926" x="4129088" y="6246813"/>
          <p14:tracePt t="49935" x="4179888" y="6237288"/>
          <p14:tracePt t="49943" x="4222750" y="6237288"/>
          <p14:tracePt t="49947" x="4265613" y="6237288"/>
          <p14:tracePt t="49957" x="4324350" y="6237288"/>
          <p14:tracePt t="49963" x="4375150" y="6237288"/>
          <p14:tracePt t="49973" x="4468813" y="6229350"/>
          <p14:tracePt t="49979" x="4537075" y="6203950"/>
          <p14:tracePt t="49988" x="4630738" y="6178550"/>
          <p14:tracePt t="49995" x="4714875" y="6161088"/>
          <p14:tracePt t="50005" x="4791075" y="6135688"/>
          <p14:tracePt t="50013" x="4868863" y="6118225"/>
          <p14:tracePt t="50021" x="4927600" y="6092825"/>
          <p14:tracePt t="50027" x="5003800" y="6076950"/>
          <p14:tracePt t="50035" x="5064125" y="6059488"/>
          <p14:tracePt t="50042" x="5140325" y="6034088"/>
          <p14:tracePt t="50050" x="5224463" y="6008688"/>
          <p14:tracePt t="50058" x="5302250" y="5991225"/>
          <p14:tracePt t="50066" x="5378450" y="5965825"/>
          <p14:tracePt t="50074" x="5437188" y="5940425"/>
          <p14:tracePt t="50082" x="5513388" y="5915025"/>
          <p14:tracePt t="50090" x="5591175" y="5872163"/>
          <p14:tracePt t="50097" x="5667375" y="5829300"/>
          <p14:tracePt t="50105" x="5751513" y="5788025"/>
          <p14:tracePt t="50112" x="5845175" y="5735638"/>
          <p14:tracePt t="50121" x="5938838" y="5702300"/>
          <p14:tracePt t="50128" x="6024563" y="5659438"/>
          <p14:tracePt t="50138" x="6116638" y="5626100"/>
          <p14:tracePt t="50144" x="6202363" y="5583238"/>
          <p14:tracePt t="50154" x="6278563" y="5549900"/>
          <p14:tracePt t="50161" x="6346825" y="5514975"/>
          <p14:tracePt t="50171" x="6405563" y="5489575"/>
          <p14:tracePt t="50174" x="6465888" y="5456238"/>
          <p14:tracePt t="50182" x="6534150" y="5430838"/>
          <p14:tracePt t="50191" x="6592888" y="5405438"/>
          <p14:tracePt t="50198" x="6669088" y="5345113"/>
          <p14:tracePt t="50207" x="6737350" y="5276850"/>
          <p14:tracePt t="50214" x="6805613" y="5200650"/>
          <p14:tracePt t="50224" x="6873875" y="5132388"/>
          <p14:tracePt t="50230" x="6942138" y="5056188"/>
          <p14:tracePt t="50238" x="6967538" y="4979988"/>
          <p14:tracePt t="50246" x="6992938" y="4894263"/>
          <p14:tracePt t="50254" x="7000875" y="4810125"/>
          <p14:tracePt t="50260" x="6992938" y="4708525"/>
          <p14:tracePt t="50271" x="6967538" y="4605338"/>
          <p14:tracePt t="50276" x="6932613" y="4503738"/>
          <p14:tracePt t="50284" x="6873875" y="4410075"/>
          <p14:tracePt t="50293" x="6805613" y="4300538"/>
          <p14:tracePt t="50300" x="6737350" y="4214813"/>
          <p14:tracePt t="50308" x="6643688" y="4121150"/>
          <p14:tracePt t="50316" x="6550025" y="4044950"/>
          <p14:tracePt t="50324" x="6448425" y="3994150"/>
          <p14:tracePt t="50329" x="6338888" y="3935413"/>
          <p14:tracePt t="50340" x="6235700" y="3908425"/>
          <p14:tracePt t="50345" x="6108700" y="3883025"/>
          <p14:tracePt t="50357" x="5981700" y="3883025"/>
          <p14:tracePt t="50360" x="5862638" y="3883025"/>
          <p14:tracePt t="50371" x="5726113" y="3900488"/>
          <p14:tracePt t="50378" x="5599113" y="3925888"/>
          <p14:tracePt t="50387" x="5497513" y="3951288"/>
          <p14:tracePt t="50391" x="5411788" y="3968750"/>
          <p14:tracePt t="50399" x="5343525" y="4011613"/>
          <p14:tracePt t="50409" x="5267325" y="4052888"/>
          <p14:tracePt t="50415" x="5191125" y="4113213"/>
          <p14:tracePt t="50425" x="5132388" y="4156075"/>
          <p14:tracePt t="50431" x="5064125" y="4206875"/>
          <p14:tracePt t="50440" x="4995863" y="4265613"/>
          <p14:tracePt t="50447" x="4935538" y="4325938"/>
          <p14:tracePt t="50457" x="4868863" y="4394200"/>
          <p14:tracePt t="50463" x="4800600" y="4460875"/>
          <p14:tracePt t="50471" x="4732338" y="4529138"/>
          <p14:tracePt t="50477" x="4689475" y="4589463"/>
          <p14:tracePt t="50487" x="4646613" y="4665663"/>
          <p14:tracePt t="50493" x="4605338" y="4759325"/>
          <p14:tracePt t="50504" x="4579938" y="4835525"/>
          <p14:tracePt t="50509" x="4545013" y="4937125"/>
          <p14:tracePt t="50520" x="4537075" y="5022850"/>
          <p14:tracePt t="50525" x="4529138" y="5106988"/>
          <p14:tracePt t="50533" x="4529138" y="5192713"/>
          <p14:tracePt t="50540" x="4537075" y="5251450"/>
          <p14:tracePt t="50547" x="4554538" y="5319713"/>
          <p14:tracePt t="50557" x="4587875" y="5380038"/>
          <p14:tracePt t="50563" x="4621213" y="5438775"/>
          <p14:tracePt t="50573" x="4664075" y="5489575"/>
          <p14:tracePt t="50579" x="4724400" y="5549900"/>
          <p14:tracePt t="50587" x="4791075" y="5600700"/>
          <p14:tracePt t="50595" x="4851400" y="5634038"/>
          <p14:tracePt t="50604" x="4910138" y="5651500"/>
          <p14:tracePt t="50611" x="4978400" y="5676900"/>
          <p14:tracePt t="50621" x="5038725" y="5684838"/>
          <p14:tracePt t="50627" x="5080000" y="5694363"/>
          <p14:tracePt t="50633" x="5114925" y="5694363"/>
          <p14:tracePt t="50642" x="5122863" y="5694363"/>
          <p14:tracePt t="50649" x="5140325" y="5694363"/>
          <p14:tracePt t="50658" x="5140325" y="5684838"/>
          <p14:tracePt t="53764" x="5148263" y="5684838"/>
          <p14:tracePt t="53771" x="5173663" y="5668963"/>
          <p14:tracePt t="53777" x="5199063" y="5668963"/>
          <p14:tracePt t="53787" x="5224463" y="5659438"/>
          <p14:tracePt t="53803" x="5233988" y="5659438"/>
          <p14:tracePt t="53879" x="5216525" y="5684838"/>
          <p14:tracePt t="53887" x="5199063" y="5694363"/>
          <p14:tracePt t="53895" x="5191125" y="5702300"/>
          <p14:tracePt t="53950" x="5249863" y="5694363"/>
          <p14:tracePt t="53958" x="5335588" y="5676900"/>
          <p14:tracePt t="53966" x="5437188" y="5651500"/>
          <p14:tracePt t="53974" x="5556250" y="5616575"/>
          <p14:tracePt t="53982" x="5700713" y="5591175"/>
          <p14:tracePt t="53991" x="5827713" y="5540375"/>
          <p14:tracePt t="53998" x="5956300" y="5481638"/>
          <p14:tracePt t="54006" x="6065838" y="5430838"/>
          <p14:tracePt t="54011" x="6184900" y="5353050"/>
          <p14:tracePt t="54021" x="6278563" y="5276850"/>
          <p14:tracePt t="54027" x="6372225" y="5192713"/>
          <p14:tracePt t="54037" x="6448425" y="5116513"/>
          <p14:tracePt t="54044" x="6516688" y="5048250"/>
          <p14:tracePt t="54053" x="6542088" y="4979988"/>
          <p14:tracePt t="54059" x="6567488" y="4911725"/>
          <p14:tracePt t="54070" x="6592888" y="4818063"/>
          <p14:tracePt t="54075" x="6610350" y="4716463"/>
          <p14:tracePt t="54081" x="6635750" y="4605338"/>
          <p14:tracePt t="54091" x="6661150" y="4478338"/>
          <p14:tracePt t="54098" x="6686550" y="4316413"/>
          <p14:tracePt t="54107" x="6704013" y="4156075"/>
          <p14:tracePt t="54114" x="6719888" y="4011613"/>
          <p14:tracePt t="54123" x="6729413" y="3883025"/>
          <p14:tracePt t="54130" x="6729413" y="3756025"/>
          <p14:tracePt t="54139" x="6729413" y="3654425"/>
          <p14:tracePt t="54146" x="6704013" y="3543300"/>
          <p14:tracePt t="54154" x="6669088" y="3424238"/>
          <p14:tracePt t="54159" x="6635750" y="3340100"/>
          <p14:tracePt t="54170" x="6600825" y="3246438"/>
          <p14:tracePt t="54175" x="6559550" y="3160713"/>
          <p14:tracePt t="54186" x="6499225" y="3076575"/>
          <p14:tracePt t="54191" x="6430963" y="3000375"/>
          <p14:tracePt t="54203" x="6354763" y="2932113"/>
          <p14:tracePt t="54209" x="6261100" y="2855913"/>
          <p14:tracePt t="54219" x="6159500" y="2778125"/>
          <p14:tracePt t="54224" x="6040438" y="2711450"/>
          <p14:tracePt t="54229" x="5888038" y="2633663"/>
          <p14:tracePt t="54238" x="5726113" y="2566988"/>
          <p14:tracePt t="54245" x="5565775" y="2541588"/>
          <p14:tracePt t="54254" x="5421313" y="2506663"/>
          <p14:tracePt t="54261" x="5276850" y="2481263"/>
          <p14:tracePt t="54269" x="5140325" y="2455863"/>
          <p14:tracePt t="54277" x="4995863" y="2447925"/>
          <p14:tracePt t="54286" x="4868863" y="2438400"/>
          <p14:tracePt t="54293" x="4783138" y="2438400"/>
          <p14:tracePt t="54304" x="4699000" y="2422525"/>
          <p14:tracePt t="54307" x="4621213" y="2422525"/>
          <p14:tracePt t="54315" x="4562475" y="2438400"/>
          <p14:tracePt t="54323" x="4486275" y="2455863"/>
          <p14:tracePt t="54332" x="4425950" y="2498725"/>
          <p14:tracePt t="54340" x="4359275" y="2566988"/>
          <p14:tracePt t="54348" x="4291013" y="2643188"/>
          <p14:tracePt t="54357" x="4222750" y="2727325"/>
          <p14:tracePt t="54363" x="4154488" y="2813050"/>
          <p14:tracePt t="54373" x="4070350" y="2906713"/>
          <p14:tracePt t="54377" x="3976688" y="3016250"/>
          <p14:tracePt t="54386" x="3908425" y="3152775"/>
          <p14:tracePt t="54393" x="3832225" y="3289300"/>
          <p14:tracePt t="54406" x="3746500" y="3449638"/>
          <p14:tracePt t="54409" x="3652838" y="3697288"/>
          <p14:tracePt t="54420" x="3559175" y="3908425"/>
          <p14:tracePt t="54426" x="3475038" y="4070350"/>
          <p14:tracePt t="54436" x="3406775" y="4257675"/>
          <p14:tracePt t="54441" x="3363913" y="4452938"/>
          <p14:tracePt t="54448" x="3338513" y="4640263"/>
          <p14:tracePt t="54456" x="3338513" y="4818063"/>
          <p14:tracePt t="54463" x="3338513" y="4972050"/>
          <p14:tracePt t="54472" x="3322638" y="5124450"/>
          <p14:tracePt t="54480" x="3330575" y="5302250"/>
          <p14:tracePt t="54488" x="3373438" y="5472113"/>
          <p14:tracePt t="54495" x="3441700" y="5684838"/>
          <p14:tracePt t="54504" x="3533775" y="5872163"/>
          <p14:tracePt t="54511" x="3644900" y="6042025"/>
          <p14:tracePt t="54520" x="3756025" y="6194425"/>
          <p14:tracePt t="54527" x="3865563" y="6288088"/>
          <p14:tracePt t="54536" x="3967163" y="6373813"/>
          <p14:tracePt t="54541" x="4078288" y="6442075"/>
          <p14:tracePt t="54552" x="4162425" y="6475413"/>
          <p14:tracePt t="54557" x="4281488" y="6500813"/>
          <p14:tracePt t="54565" x="4367213" y="6510338"/>
          <p14:tracePt t="54574" x="4451350" y="6510338"/>
          <p14:tracePt t="54581" x="4537075" y="6510338"/>
          <p14:tracePt t="54590" x="4630738" y="6475413"/>
          <p14:tracePt t="54597" x="4714875" y="6442075"/>
          <p14:tracePt t="54605" x="4800600" y="6416675"/>
          <p14:tracePt t="54611" x="4894263" y="6365875"/>
          <p14:tracePt t="54619" x="5003800" y="6288088"/>
          <p14:tracePt t="54627" x="5097463" y="6194425"/>
          <p14:tracePt t="54636" x="5191125" y="6102350"/>
          <p14:tracePt t="54643" x="5284788" y="6008688"/>
          <p14:tracePt t="54653" x="5378450" y="5915025"/>
          <p14:tracePt t="54659" x="5446713" y="5795963"/>
          <p14:tracePt t="54669" x="5513388" y="5676900"/>
          <p14:tracePt t="54675" x="5538788" y="5549900"/>
          <p14:tracePt t="54682" x="5565775" y="5405438"/>
          <p14:tracePt t="54690" x="5565775" y="5294313"/>
          <p14:tracePt t="54697" x="5565775" y="5208588"/>
          <p14:tracePt t="54707" x="5538788" y="5132388"/>
          <p14:tracePt t="54713" x="5497513" y="5081588"/>
          <p14:tracePt t="54721" x="5480050" y="5064125"/>
          <p14:tracePt t="54729" x="5462588" y="5048250"/>
          <p14:tracePt t="54737" x="5446713" y="5038725"/>
          <p14:tracePt t="54745" x="5429250" y="5022850"/>
          <p14:tracePt t="54753" x="5421313" y="5022850"/>
          <p14:tracePt t="57379" x="5394325" y="5038725"/>
          <p14:tracePt t="57387" x="5310188" y="5132388"/>
          <p14:tracePt t="57395" x="5233988" y="5226050"/>
          <p14:tracePt t="57401" x="5173663" y="5286375"/>
          <p14:tracePt t="57409" x="5132388" y="5353050"/>
          <p14:tracePt t="57418" x="5106988" y="5413375"/>
          <p14:tracePt t="57425" x="5080000" y="5446713"/>
          <p14:tracePt t="57435" x="5080000" y="5464175"/>
          <p14:tracePt t="57442" x="5080000" y="5472113"/>
          <p14:tracePt t="57451" x="5089525" y="5481638"/>
          <p14:tracePt t="57458" x="5122863" y="5481638"/>
          <p14:tracePt t="57468" x="5165725" y="5472113"/>
          <p14:tracePt t="57473" x="5241925" y="5456238"/>
          <p14:tracePt t="57479" x="5327650" y="5421313"/>
          <p14:tracePt t="57489" x="5462588" y="5370513"/>
          <p14:tracePt t="57495" x="5581650" y="5302250"/>
          <p14:tracePt t="57504" x="5700713" y="5226050"/>
          <p14:tracePt t="57511" x="5794375" y="5157788"/>
          <p14:tracePt t="57521" x="5853113" y="5099050"/>
          <p14:tracePt t="57527" x="5895975" y="5030788"/>
          <p14:tracePt t="57536" x="5905500" y="4997450"/>
          <p14:tracePt t="57543" x="5905500" y="4962525"/>
          <p14:tracePt t="57551" x="5905500" y="4954588"/>
          <p14:tracePt t="57558" x="5895975" y="4937125"/>
          <p14:tracePt t="57568" x="5862638" y="4919663"/>
          <p14:tracePt t="57574" x="5827713" y="4903788"/>
          <p14:tracePt t="57582" x="5761038" y="4878388"/>
          <p14:tracePt t="57589" x="5700713" y="4868863"/>
          <p14:tracePt t="57597" x="5675313" y="4860925"/>
          <p14:tracePt t="57605" x="5649913" y="4860925"/>
          <p14:tracePt t="57614" x="5632450" y="4860925"/>
          <p14:tracePt t="57622" x="5624513" y="4860925"/>
          <p14:tracePt t="57628" x="5616575" y="4860925"/>
          <p14:tracePt t="57636" x="5616575" y="4868863"/>
          <p14:tracePt t="57643" x="5607050" y="4878388"/>
          <p14:tracePt t="59097" x="5649913" y="4886325"/>
          <p14:tracePt t="59105" x="5735638" y="4937125"/>
          <p14:tracePt t="59113" x="5819775" y="4997450"/>
          <p14:tracePt t="59122" x="5913438" y="5056188"/>
          <p14:tracePt t="59129" x="6032500" y="5106988"/>
          <p14:tracePt t="59137" x="6126163" y="5157788"/>
          <p14:tracePt t="59143" x="6202363" y="5192713"/>
          <p14:tracePt t="59153" x="6245225" y="5208588"/>
          <p14:tracePt t="59159" x="6278563" y="5226050"/>
          <p14:tracePt t="59167" x="6296025" y="5243513"/>
          <p14:tracePt t="59175" x="6303963" y="5243513"/>
          <p14:tracePt t="59184" x="6303963" y="5251450"/>
          <p14:tracePt t="59191" x="6303963" y="5260975"/>
          <p14:tracePt t="59201" x="6296025" y="5268913"/>
          <p14:tracePt t="59205" x="6286500" y="5276850"/>
          <p14:tracePt t="59214" x="6278563" y="5286375"/>
          <p14:tracePt t="59223" x="6261100" y="5302250"/>
          <p14:tracePt t="59230" x="6245225" y="5319713"/>
          <p14:tracePt t="59239" x="6227763" y="5337175"/>
          <p14:tracePt t="59255" x="6219825" y="5337175"/>
          <p14:tracePt t="59261" x="6210300" y="5337175"/>
          <p14:tracePt t="59270" x="6202363" y="5337175"/>
          <p14:tracePt t="59278" x="6184900" y="5337175"/>
          <p14:tracePt t="59285" x="6167438" y="5345113"/>
          <p14:tracePt t="59291" x="6151563" y="5362575"/>
          <p14:tracePt t="59301" x="6134100" y="5370513"/>
          <p14:tracePt t="59307" x="6116638" y="5387975"/>
          <p14:tracePt t="59318" x="6108700" y="5387975"/>
          <p14:tracePt t="59334" x="6100763" y="5395913"/>
          <p14:tracePt t="59339" x="6091238" y="5395913"/>
          <p14:tracePt t="59351" x="6091238" y="5405438"/>
          <p14:tracePt t="59354" x="6083300" y="5405438"/>
          <p14:tracePt t="59361" x="6065838" y="5413375"/>
          <p14:tracePt t="59371" x="6057900" y="5430838"/>
          <p14:tracePt t="59377" x="6057900" y="5438775"/>
          <p14:tracePt t="59393" x="6049963" y="5446713"/>
          <p14:tracePt t="59403" x="6040438" y="5464175"/>
          <p14:tracePt t="59409" x="6032500" y="5464175"/>
          <p14:tracePt t="59420" x="6015038" y="5472113"/>
          <p14:tracePt t="59425" x="5997575" y="5481638"/>
          <p14:tracePt t="59433" x="5981700" y="5497513"/>
          <p14:tracePt t="59439" x="5972175" y="5507038"/>
          <p14:tracePt t="59447" x="5946775" y="5514975"/>
          <p14:tracePt t="59455" x="5930900" y="5514975"/>
          <p14:tracePt t="59465" x="5921375" y="5514975"/>
          <p14:tracePt t="59472" x="5913438" y="5514975"/>
          <p14:tracePt t="59480" x="5895975" y="5514975"/>
          <p14:tracePt t="59513" x="5895975" y="5507038"/>
          <p14:tracePt t="59529" x="5888038" y="5497513"/>
          <p14:tracePt t="59537" x="5888038" y="5489575"/>
          <p14:tracePt t="59545" x="5888038" y="5481638"/>
          <p14:tracePt t="59561" x="5888038" y="5472113"/>
          <p14:tracePt t="59570" x="5888038" y="5464175"/>
          <p14:tracePt t="59585" x="5888038" y="5456238"/>
          <p14:tracePt t="59591" x="5888038" y="5446713"/>
          <p14:tracePt t="59601" x="5895975" y="5438775"/>
          <p14:tracePt t="59607" x="5905500" y="5438775"/>
          <p14:tracePt t="59618" x="5913438" y="5421313"/>
          <p14:tracePt t="59623" x="5930900" y="5405438"/>
          <p14:tracePt t="59634" x="5946775" y="5395913"/>
          <p14:tracePt t="59639" x="5964238" y="5380038"/>
          <p14:tracePt t="59650" x="5972175" y="5370513"/>
          <p14:tracePt t="59668" x="5981700" y="5370513"/>
          <p14:tracePt t="59673" x="5989638" y="5370513"/>
          <p14:tracePt t="59684" x="5997575" y="5370513"/>
          <p14:tracePt t="59689" x="6007100" y="5362575"/>
          <p14:tracePt t="59705" x="6015038" y="5362575"/>
          <p14:tracePt t="59735" x="6024563" y="5362575"/>
          <p14:tracePt t="59743" x="6032500" y="5353050"/>
          <p14:tracePt t="59850" x="6032500" y="5345113"/>
          <p14:tracePt t="60547" x="6049963" y="5337175"/>
          <p14:tracePt t="60555" x="6151563" y="5286375"/>
          <p14:tracePt t="60561" x="6321425" y="5235575"/>
          <p14:tracePt t="60570" x="6567488" y="5200650"/>
          <p14:tracePt t="60577" x="6838950" y="5167313"/>
          <p14:tracePt t="60587" x="7196138" y="5132388"/>
          <p14:tracePt t="60593" x="7586663" y="5056188"/>
          <p14:tracePt t="60603" x="8020050" y="4937125"/>
          <p14:tracePt t="60609" x="8453438" y="4818063"/>
          <p14:tracePt t="60617" x="8886825" y="4683125"/>
          <p14:tracePt t="60625" x="9209088" y="4554538"/>
          <p14:tracePt t="60634" x="9490075" y="4419600"/>
          <p14:tracePt t="60639" x="9694863" y="4275138"/>
          <p14:tracePt t="60650" x="9812338" y="4146550"/>
          <p14:tracePt t="60655" x="9864725" y="4052888"/>
          <p14:tracePt t="60663" x="9906000" y="3951288"/>
          <p14:tracePt t="60672" x="9915525" y="3867150"/>
          <p14:tracePt t="60679" x="9898063" y="3781425"/>
          <p14:tracePt t="60689" x="9864725" y="3687763"/>
          <p14:tracePt t="60695" x="9796463" y="3586163"/>
          <p14:tracePt t="60705" x="9702800" y="3492500"/>
          <p14:tracePt t="60709" x="9609138" y="3416300"/>
          <p14:tracePt t="60719" x="9482138" y="3355975"/>
          <p14:tracePt t="60725" x="9328150" y="3314700"/>
          <p14:tracePt t="60733" x="9158288" y="3271838"/>
          <p14:tracePt t="60742" x="8937625" y="3228975"/>
          <p14:tracePt t="60750" x="8699500" y="3211513"/>
          <p14:tracePt t="60757" x="8462963" y="3211513"/>
          <p14:tracePt t="60768" x="8224838" y="3238500"/>
          <p14:tracePt t="60773" x="7943850" y="3263900"/>
          <p14:tracePt t="60784" x="7680325" y="3279775"/>
          <p14:tracePt t="60788" x="7459663" y="3314700"/>
          <p14:tracePt t="60795" x="7297738" y="3340100"/>
          <p14:tracePt t="60805" x="7196138" y="3355975"/>
          <p14:tracePt t="60811" x="7119938" y="3390900"/>
          <p14:tracePt t="60821" x="7059613" y="3449638"/>
          <p14:tracePt t="60827" x="7043738" y="3484563"/>
          <p14:tracePt t="60836" x="7018338" y="3527425"/>
          <p14:tracePt t="60843" x="7008813" y="3586163"/>
          <p14:tracePt t="60851" x="7000875" y="3646488"/>
          <p14:tracePt t="60857" x="7000875" y="3705225"/>
          <p14:tracePt t="60870" x="7008813" y="3763963"/>
          <p14:tracePt t="60874" x="7034213" y="3832225"/>
          <p14:tracePt t="60884" x="7077075" y="3892550"/>
          <p14:tracePt t="60901" x="7188200" y="4019550"/>
          <p14:tracePt t="60907" x="7246938" y="4062413"/>
          <p14:tracePt t="60914" x="7307263" y="4095750"/>
          <p14:tracePt t="60927" x="7383463" y="4130675"/>
          <p14:tracePt t="60931" x="7451725" y="4146550"/>
          <p14:tracePt t="60938" x="7535863" y="4171950"/>
          <p14:tracePt t="60944" x="7621588" y="4189413"/>
          <p14:tracePt t="60953" x="7697788" y="4214813"/>
          <p14:tracePt t="60959" x="7756525" y="4232275"/>
          <p14:tracePt t="60970" x="7791450" y="4232275"/>
          <p14:tracePt t="60975" x="7816850" y="4240213"/>
          <p14:tracePt t="60984" x="7824788" y="4240213"/>
          <p14:tracePt t="61287" x="7824788" y="4249738"/>
          <p14:tracePt t="61295" x="7799388" y="4300538"/>
          <p14:tracePt t="61303" x="7773988" y="4384675"/>
          <p14:tracePt t="61309" x="7766050" y="4470400"/>
          <p14:tracePt t="61317" x="7766050" y="4572000"/>
          <p14:tracePt t="61325" x="7766050" y="4657725"/>
          <p14:tracePt t="61333" x="7791450" y="4749800"/>
          <p14:tracePt t="61341" x="7816850" y="4827588"/>
          <p14:tracePt t="61351" x="7850188" y="4886325"/>
          <p14:tracePt t="61357" x="7885113" y="4937125"/>
          <p14:tracePt t="61367" x="7910513" y="4987925"/>
          <p14:tracePt t="61373" x="7943850" y="5013325"/>
          <p14:tracePt t="61384" x="7969250" y="5030788"/>
          <p14:tracePt t="61389" x="7994650" y="5038725"/>
          <p14:tracePt t="61395" x="8012113" y="5048250"/>
          <p14:tracePt t="61404" x="8020050" y="5048250"/>
          <p14:tracePt t="61411" x="8037513" y="5048250"/>
          <p14:tracePt t="61421" x="8045450" y="5048250"/>
          <p14:tracePt t="62056" x="8037513" y="5124450"/>
          <p14:tracePt t="62063" x="8029575" y="5218113"/>
          <p14:tracePt t="62070" x="8020050" y="5302250"/>
          <p14:tracePt t="62077" x="8004175" y="5405438"/>
          <p14:tracePt t="62086" x="8004175" y="5472113"/>
          <p14:tracePt t="62093" x="8004175" y="5532438"/>
          <p14:tracePt t="62102" x="8004175" y="5575300"/>
          <p14:tracePt t="62109" x="8004175" y="5608638"/>
          <p14:tracePt t="62119" x="8004175" y="5616575"/>
          <p14:tracePt t="62125" x="8004175" y="5641975"/>
          <p14:tracePt t="62134" x="8004175" y="5676900"/>
          <p14:tracePt t="62142" x="8004175" y="5694363"/>
          <p14:tracePt t="62150" x="8004175" y="5735638"/>
          <p14:tracePt t="62156" x="8004175" y="5795963"/>
          <p14:tracePt t="62167" x="8004175" y="5854700"/>
          <p14:tracePt t="62172" x="8020050" y="5915025"/>
          <p14:tracePt t="62180" x="8037513" y="5973763"/>
          <p14:tracePt t="62189" x="8054975" y="6024563"/>
          <p14:tracePt t="62196" x="8080375" y="6084888"/>
          <p14:tracePt t="62205" x="8096250" y="6143625"/>
          <p14:tracePt t="62211" x="8121650" y="6194425"/>
          <p14:tracePt t="62220" x="8139113" y="6246813"/>
          <p14:tracePt t="62226" x="8156575" y="6305550"/>
          <p14:tracePt t="62234" x="8189913" y="6356350"/>
          <p14:tracePt t="62241" x="8207375" y="6399213"/>
          <p14:tracePt t="62251" x="8224838" y="6450013"/>
          <p14:tracePt t="62258" x="8250238" y="6483350"/>
          <p14:tracePt t="62268" x="8318500" y="6543675"/>
          <p14:tracePt t="62273" x="8385175" y="6594475"/>
          <p14:tracePt t="62284" x="8445500" y="6627813"/>
          <p14:tracePt t="62290" x="8521700" y="6662738"/>
          <p14:tracePt t="62296" x="8615363" y="6696075"/>
          <p14:tracePt t="62305" x="8699500" y="6731000"/>
          <p14:tracePt t="62312" x="8777288" y="6746875"/>
          <p14:tracePt t="62322" x="8836025" y="6764338"/>
          <p14:tracePt t="62327" x="8894763" y="6789738"/>
          <p14:tracePt t="62337" x="8947150" y="6799263"/>
          <p14:tracePt t="62343" x="8972550" y="6799263"/>
          <p14:tracePt t="62353" x="9005888" y="6799263"/>
          <p14:tracePt t="62360" x="9031288" y="6799263"/>
          <p14:tracePt t="62369" x="9048750" y="6781800"/>
          <p14:tracePt t="62373" x="9056688" y="6764338"/>
          <p14:tracePt t="62384" x="9074150" y="6756400"/>
          <p14:tracePt t="62389" x="9091613" y="6731000"/>
          <p14:tracePt t="62400" x="9107488" y="6696075"/>
          <p14:tracePt t="62405" x="9107488" y="6637338"/>
          <p14:tracePt t="62416" x="9107488" y="6577013"/>
          <p14:tracePt t="62422" x="9107488" y="6510338"/>
          <p14:tracePt t="62432" x="9099550" y="6450013"/>
          <p14:tracePt t="62438" x="9074150" y="6391275"/>
          <p14:tracePt t="62443" x="9048750" y="6323013"/>
          <p14:tracePt t="62454" x="9023350" y="6262688"/>
          <p14:tracePt t="62460" x="8997950" y="6229350"/>
          <p14:tracePt t="62469" x="8963025" y="6194425"/>
          <p14:tracePt t="62476" x="8912225" y="6178550"/>
          <p14:tracePt t="62487" x="8861425" y="6161088"/>
          <p14:tracePt t="62492" x="8828088" y="6153150"/>
          <p14:tracePt t="62501" x="8802688" y="6153150"/>
          <p14:tracePt t="62508" x="8759825" y="6153150"/>
          <p14:tracePt t="62518" x="8724900" y="6161088"/>
          <p14:tracePt t="62523" x="8691563" y="6178550"/>
          <p14:tracePt t="62532" x="8666163" y="6194425"/>
          <p14:tracePt t="62538" x="8640763" y="6211888"/>
          <p14:tracePt t="62546" x="8623300" y="6237288"/>
          <p14:tracePt t="62553" x="8605838" y="6246813"/>
          <p14:tracePt t="62562" x="8589963" y="6262688"/>
          <p14:tracePt t="62570" x="8580438" y="6280150"/>
          <p14:tracePt t="62578" x="8572500" y="6297613"/>
          <p14:tracePt t="62586" x="8564563" y="6305550"/>
          <p14:tracePt t="62592" x="8564563" y="6323013"/>
          <p14:tracePt t="62600" x="8555038" y="6338888"/>
          <p14:tracePt t="62608" x="8555038" y="6348413"/>
          <p14:tracePt t="62618" x="8555038" y="6365875"/>
          <p14:tracePt t="62624" x="8555038" y="6373813"/>
          <p14:tracePt t="62634" x="8555038" y="6381750"/>
          <p14:tracePt t="62639" x="8555038" y="6391275"/>
          <p14:tracePt t="62650" x="8564563" y="6399213"/>
          <p14:tracePt t="62656" x="8580438" y="6399213"/>
          <p14:tracePt t="62668" x="8597900" y="6399213"/>
          <p14:tracePt t="62671" x="8605838" y="6399213"/>
          <p14:tracePt t="62678" x="8623300" y="6399213"/>
          <p14:tracePt t="62687" x="8640763" y="6399213"/>
          <p14:tracePt t="62694" x="8648700" y="6391275"/>
          <p14:tracePt t="62703" x="8666163" y="6373813"/>
          <p14:tracePt t="62709" x="8683625" y="6356350"/>
          <p14:tracePt t="62719" x="8699500" y="6338888"/>
          <p14:tracePt t="62726" x="8724900" y="6330950"/>
          <p14:tracePt t="62737" x="8734425" y="6313488"/>
          <p14:tracePt t="62742" x="8750300" y="6297613"/>
          <p14:tracePt t="62750" x="8777288" y="6297613"/>
          <p14:tracePt t="62755" x="8810625" y="6297613"/>
          <p14:tracePt t="62766" x="8853488" y="6297613"/>
          <p14:tracePt t="62771" x="8912225" y="6305550"/>
          <p14:tracePt t="62779" x="8988425" y="6330950"/>
          <p14:tracePt t="62787" x="9074150" y="6365875"/>
          <p14:tracePt t="62795" x="9193213" y="6399213"/>
          <p14:tracePt t="62804" x="9320213" y="6424613"/>
          <p14:tracePt t="62809" x="9464675" y="6450013"/>
          <p14:tracePt t="62820" x="9601200" y="6467475"/>
          <p14:tracePt t="62825" x="9745663" y="6467475"/>
          <p14:tracePt t="62836" x="9890125" y="6492875"/>
          <p14:tracePt t="62841" x="10017125" y="6492875"/>
          <p14:tracePt t="62849" x="10110788" y="6492875"/>
          <p14:tracePt t="62857" x="10212388" y="6492875"/>
          <p14:tracePt t="62868" x="10298113" y="6492875"/>
          <p14:tracePt t="62873" x="10356850" y="6492875"/>
          <p14:tracePt t="62879" x="10415588" y="6483350"/>
          <p14:tracePt t="62887" x="10450513" y="6467475"/>
          <p14:tracePt t="62895" x="10467975" y="6450013"/>
          <p14:tracePt t="62904" x="10475913" y="6432550"/>
          <p14:tracePt t="62920" x="10483850" y="6416675"/>
          <p14:tracePt t="62927" x="10483850" y="6399213"/>
          <p14:tracePt t="62936" x="10483850" y="6381750"/>
          <p14:tracePt t="62943" x="10483850" y="6365875"/>
          <p14:tracePt t="62968" x="10483850" y="6280150"/>
          <p14:tracePt t="62974" x="10483850" y="6246813"/>
          <p14:tracePt t="62983" x="10475913" y="6186488"/>
          <p14:tracePt t="62989" x="10467975" y="6143625"/>
          <p14:tracePt t="62999" x="10458450" y="6102350"/>
          <p14:tracePt t="63005" x="10442575" y="6059488"/>
          <p14:tracePt t="63016" x="10425113" y="6042025"/>
          <p14:tracePt t="63023" x="10407650" y="6024563"/>
          <p14:tracePt t="63029" x="10382250" y="6008688"/>
          <p14:tracePt t="63036" x="10356850" y="5991225"/>
          <p14:tracePt t="63043" x="10331450" y="5991225"/>
          <p14:tracePt t="63053" x="10298113" y="5991225"/>
          <p14:tracePt t="63059" x="10271125" y="5991225"/>
          <p14:tracePt t="63069" x="10263188" y="5999163"/>
          <p14:tracePt t="63075" x="10237788" y="6016625"/>
          <p14:tracePt t="63084" x="10220325" y="6034088"/>
          <p14:tracePt t="63091" x="10204450" y="6042025"/>
          <p14:tracePt t="63099" x="10194925" y="6059488"/>
          <p14:tracePt t="63105" x="10186988" y="6076950"/>
          <p14:tracePt t="63115" x="10179050" y="6102350"/>
          <p14:tracePt t="63121" x="10169525" y="6118225"/>
          <p14:tracePt t="63130" x="10169525" y="6135688"/>
          <p14:tracePt t="63138" x="10161588" y="6161088"/>
          <p14:tracePt t="63145" x="10161588" y="6178550"/>
          <p14:tracePt t="63154" x="10161588" y="6211888"/>
          <p14:tracePt t="63161" x="10179050" y="6246813"/>
          <p14:tracePt t="63170" x="10204450" y="6288088"/>
          <p14:tracePt t="63177" x="10255250" y="6313488"/>
          <p14:tracePt t="63186" x="10313988" y="6356350"/>
          <p14:tracePt t="63191" x="10382250" y="6381750"/>
          <p14:tracePt t="63199" x="10467975" y="6399213"/>
          <p14:tracePt t="63207" x="10552113" y="6424613"/>
          <p14:tracePt t="63217" x="10645775" y="6442075"/>
          <p14:tracePt t="63223" x="10704513" y="6442075"/>
          <p14:tracePt t="63234" x="10790238" y="6442075"/>
          <p14:tracePt t="63240" x="10858500" y="6442075"/>
          <p14:tracePt t="63250" x="10934700" y="6432550"/>
          <p14:tracePt t="63255" x="10993438" y="6424613"/>
          <p14:tracePt t="63261" x="11053763" y="6399213"/>
          <p14:tracePt t="63271" x="11112500" y="6381750"/>
          <p14:tracePt t="63277" x="11137900" y="6365875"/>
          <p14:tracePt t="63286" x="11155363" y="6356350"/>
          <p14:tracePt t="63293" x="11155363" y="6348413"/>
          <p14:tracePt t="63392" x="11155363" y="6356350"/>
          <p14:tracePt t="63400" x="11147425" y="6365875"/>
          <p14:tracePt t="63429" x="11147425" y="6373813"/>
          <p14:tracePt t="74154" x="11129963" y="6381750"/>
          <p14:tracePt t="74161" x="10858500" y="6535738"/>
          <p14:tracePt t="74168" x="10407650" y="6807200"/>
          <p14:tracePt t="74678" x="10194925" y="6789738"/>
          <p14:tracePt t="74684" x="10179050" y="6721475"/>
          <p14:tracePt t="74690" x="10161588" y="6680200"/>
          <p14:tracePt t="74699" x="10126663" y="6611938"/>
          <p14:tracePt t="74705" x="10075863" y="6586538"/>
          <p14:tracePt t="74715" x="10017125" y="6543675"/>
          <p14:tracePt t="74721" x="9948863" y="6518275"/>
          <p14:tracePt t="74729" x="9880600" y="6500813"/>
          <p14:tracePt t="74737" x="9804400" y="6475413"/>
          <p14:tracePt t="74746" x="9728200" y="6467475"/>
          <p14:tracePt t="74754" x="9667875" y="6450013"/>
          <p14:tracePt t="74762" x="9609138" y="6442075"/>
          <p14:tracePt t="74768" x="9566275" y="6442075"/>
          <p14:tracePt t="74775" x="9523413" y="6442075"/>
          <p14:tracePt t="74783" x="9482138" y="6442075"/>
          <p14:tracePt t="74791" x="9447213" y="6442075"/>
          <p14:tracePt t="74799" x="9421813" y="6442075"/>
          <p14:tracePt t="74807" x="9413875" y="6450013"/>
          <p14:tracePt t="74815" x="9405938" y="6457950"/>
          <p14:tracePt t="74823" x="9405938" y="6467475"/>
          <p14:tracePt t="74829" x="9405938" y="6475413"/>
          <p14:tracePt t="74837" x="9405938" y="6483350"/>
          <p14:tracePt t="74849" x="9405938" y="6492875"/>
          <p14:tracePt t="74869" x="9413875" y="6492875"/>
          <p14:tracePt t="74879" x="9413875" y="6483350"/>
          <p14:tracePt t="74889" x="9413875" y="6475413"/>
          <p14:tracePt t="74908" x="9413875" y="6467475"/>
          <p14:tracePt t="74916" x="9413875" y="6450013"/>
          <p14:tracePt t="74923" x="9413875" y="6442075"/>
          <p14:tracePt t="74932" x="9413875" y="6424613"/>
          <p14:tracePt t="74939" x="9421813" y="6416675"/>
          <p14:tracePt t="74948" x="9431338" y="6399213"/>
          <p14:tracePt t="74955" x="9431338" y="6381750"/>
          <p14:tracePt t="74965" x="9439275" y="6338888"/>
          <p14:tracePt t="74972" x="9456738" y="6288088"/>
          <p14:tracePt t="74979" x="9464675" y="6229350"/>
          <p14:tracePt t="74985" x="9464675" y="6143625"/>
          <p14:tracePt t="74995" x="9490075" y="6034088"/>
          <p14:tracePt t="75001" x="9515475" y="5905500"/>
          <p14:tracePt t="75012" x="9532938" y="5745163"/>
          <p14:tracePt t="75017" x="9558338" y="5583238"/>
          <p14:tracePt t="75025" x="9601200" y="5413375"/>
          <p14:tracePt t="75034" x="9626600" y="5268913"/>
          <p14:tracePt t="75041" x="9652000" y="5106988"/>
          <p14:tracePt t="75051" x="9659938" y="4972050"/>
          <p14:tracePt t="75057" x="9677400" y="4792663"/>
          <p14:tracePt t="75064" x="9677400" y="4648200"/>
          <p14:tracePt t="75082" x="9667875" y="4368800"/>
          <p14:tracePt t="75088" x="9667875" y="4257675"/>
          <p14:tracePt t="75096" x="9667875" y="4171950"/>
          <p14:tracePt t="75103" x="9667875" y="4138613"/>
          <p14:tracePt t="75113" x="9677400" y="4130675"/>
          <p14:tracePt t="75285" x="9677400" y="4171950"/>
          <p14:tracePt t="75294" x="9677400" y="4410075"/>
          <p14:tracePt t="75301" x="9677400" y="4665663"/>
          <p14:tracePt t="75311" x="9667875" y="4903788"/>
          <p14:tracePt t="75317" x="9634538" y="5149850"/>
          <p14:tracePt t="75328" x="9609138" y="5395913"/>
          <p14:tracePt t="75333" x="9558338" y="5651500"/>
          <p14:tracePt t="75341" x="9498013" y="5905500"/>
          <p14:tracePt t="75349" x="9431338" y="6161088"/>
          <p14:tracePt t="75357" x="9405938" y="6356350"/>
          <p14:tracePt t="75364" x="9396413" y="6492875"/>
          <p14:tracePt t="75372" x="9380538" y="6611938"/>
          <p14:tracePt t="75379" x="9371013" y="6696075"/>
          <p14:tracePt t="75387" x="9371013" y="6781800"/>
          <p14:tracePt t="75576" x="10144125" y="6662738"/>
          <p14:tracePt t="75582" x="10126663" y="6518275"/>
          <p14:tracePt t="75590" x="10093325" y="6381750"/>
          <p14:tracePt t="75598" x="10042525" y="6246813"/>
          <p14:tracePt t="75606" x="9966325" y="6110288"/>
          <p14:tracePt t="75616" x="9890125" y="6008688"/>
          <p14:tracePt t="75622" x="9796463" y="5922963"/>
          <p14:tracePt t="75632" x="9685338" y="5854700"/>
          <p14:tracePt t="75638" x="9575800" y="5821363"/>
          <p14:tracePt t="75645" x="9431338" y="5813425"/>
          <p14:tracePt t="75654" x="9286875" y="5813425"/>
          <p14:tracePt t="75662" x="9150350" y="5813425"/>
          <p14:tracePt t="75668" x="9005888" y="5846763"/>
          <p14:tracePt t="75678" x="8886825" y="5880100"/>
          <p14:tracePt t="75684" x="8802688" y="5940425"/>
          <p14:tracePt t="75692" x="8709025" y="6008688"/>
          <p14:tracePt t="75700" x="8640763" y="6076950"/>
          <p14:tracePt t="75708" x="8580438" y="6169025"/>
          <p14:tracePt t="75715" x="8539163" y="6246813"/>
          <p14:tracePt t="75725" x="8513763" y="6330950"/>
          <p14:tracePt t="75731" x="8504238" y="6416675"/>
          <p14:tracePt t="75738" x="8504238" y="6500813"/>
          <p14:tracePt t="75748" x="8504238" y="6586538"/>
          <p14:tracePt t="75754" x="8539163" y="6680200"/>
          <p14:tracePt t="75763" x="8589963" y="6756400"/>
          <p14:tracePt t="75770" x="8658225" y="6832600"/>
          <p14:tracePt t="75893" x="10612438" y="6586538"/>
          <p14:tracePt t="75904" x="10704513" y="6457950"/>
          <p14:tracePt t="75913" x="10815638" y="6313488"/>
          <p14:tracePt t="75920" x="10901363" y="6143625"/>
          <p14:tracePt t="75929" x="10993438" y="5932488"/>
          <p14:tracePt t="75934" x="11061700" y="5753100"/>
          <p14:tracePt t="75941" x="11104563" y="5524500"/>
          <p14:tracePt t="75951" x="11129963" y="5380038"/>
          <p14:tracePt t="75955" x="11155363" y="5243513"/>
          <p14:tracePt t="75964" x="11163300" y="5116513"/>
          <p14:tracePt t="75971" x="11163300" y="4972050"/>
          <p14:tracePt t="75980" x="11163300" y="4835525"/>
          <p14:tracePt t="75987" x="11137900" y="4691063"/>
          <p14:tracePt t="75998" x="11087100" y="4538663"/>
          <p14:tracePt t="76003" x="11018838" y="4435475"/>
          <p14:tracePt t="76012" x="10952163" y="4333875"/>
          <p14:tracePt t="76019" x="10858500" y="4249738"/>
          <p14:tracePt t="76030" x="10747375" y="4164013"/>
          <p14:tracePt t="76035" x="10628313" y="4095750"/>
          <p14:tracePt t="76045" x="10501313" y="4062413"/>
          <p14:tracePt t="76051" x="10374313" y="4037013"/>
          <p14:tracePt t="76058" x="10229850" y="4011613"/>
          <p14:tracePt t="76066" x="10101263" y="4011613"/>
          <p14:tracePt t="76073" x="9966325" y="4019550"/>
          <p14:tracePt t="76082" x="9829800" y="4037013"/>
          <p14:tracePt t="76089" x="9702800" y="4087813"/>
          <p14:tracePt t="76100" x="9550400" y="4146550"/>
          <p14:tracePt t="76105" x="9396413" y="4214813"/>
          <p14:tracePt t="76114" x="9236075" y="4300538"/>
          <p14:tracePt t="76119" x="9091613" y="4376738"/>
          <p14:tracePt t="76130" x="8988425" y="4445000"/>
          <p14:tracePt t="76135" x="8894763" y="4521200"/>
          <p14:tracePt t="76146" x="8828088" y="4614863"/>
          <p14:tracePt t="76152" x="8759825" y="4691063"/>
          <p14:tracePt t="76162" x="8699500" y="4784725"/>
          <p14:tracePt t="76167" x="8666163" y="4878388"/>
          <p14:tracePt t="76177" x="8632825" y="4979988"/>
          <p14:tracePt t="76183" x="8615363" y="5081588"/>
          <p14:tracePt t="76189" x="8589963" y="5183188"/>
          <p14:tracePt t="76197" x="8580438" y="5319713"/>
          <p14:tracePt t="76205" x="8580438" y="5464175"/>
          <p14:tracePt t="76217" x="8615363" y="5608638"/>
          <p14:tracePt t="76221" x="8683625" y="5761038"/>
          <p14:tracePt t="76231" x="8742363" y="5889625"/>
          <p14:tracePt t="76237" x="8818563" y="6042025"/>
          <p14:tracePt t="76249" x="8894763" y="6153150"/>
          <p14:tracePt t="76253" x="8963025" y="6229350"/>
          <p14:tracePt t="76262" x="9048750" y="6297613"/>
          <p14:tracePt t="76267" x="9132888" y="6356350"/>
          <p14:tracePt t="76277" x="9251950" y="6416675"/>
          <p14:tracePt t="76285" x="9396413" y="6450013"/>
          <p14:tracePt t="76291" x="9540875" y="6475413"/>
          <p14:tracePt t="76301" x="9677400" y="6475413"/>
          <p14:tracePt t="76307" x="9839325" y="6467475"/>
          <p14:tracePt t="76316" x="9983788" y="6432550"/>
          <p14:tracePt t="76325" x="10194925" y="6348413"/>
          <p14:tracePt t="76332" x="10483850" y="6246813"/>
          <p14:tracePt t="76337" x="10756900" y="6143625"/>
          <p14:tracePt t="76349" x="11002963" y="6024563"/>
          <p14:tracePt t="76353" x="11231563" y="5880100"/>
          <p14:tracePt t="76362" x="11410950" y="5745163"/>
          <p14:tracePt t="76369" x="11545888" y="5565775"/>
          <p14:tracePt t="76378" x="11647488" y="5370513"/>
          <p14:tracePt t="76385" x="11715750" y="5218113"/>
          <p14:tracePt t="76395" x="11741150" y="4997450"/>
          <p14:tracePt t="76401" x="11741150" y="4860925"/>
          <p14:tracePt t="76412" x="11725275" y="4716463"/>
          <p14:tracePt t="76417" x="11690350" y="4614863"/>
          <p14:tracePt t="76423" x="11622088" y="4503738"/>
          <p14:tracePt t="76432" x="11530013" y="4410075"/>
          <p14:tracePt t="76439" x="11410950" y="4325938"/>
          <p14:tracePt t="76449" x="11256963" y="4265613"/>
          <p14:tracePt t="76455" x="11122025" y="4240213"/>
          <p14:tracePt t="76464" x="10960100" y="4240213"/>
          <p14:tracePt t="76472" x="10823575" y="4249738"/>
          <p14:tracePt t="76481" x="10637838" y="4300538"/>
          <p14:tracePt t="76485" x="10483850" y="4351338"/>
          <p14:tracePt t="76495" x="10323513" y="4427538"/>
          <p14:tracePt t="76501" x="10161588" y="4513263"/>
          <p14:tracePt t="76512" x="10017125" y="4605338"/>
          <p14:tracePt t="76517" x="9906000" y="4673600"/>
          <p14:tracePt t="76527" x="9812338" y="4759325"/>
          <p14:tracePt t="76534" x="9736138" y="4852988"/>
          <p14:tracePt t="76541" x="9667875" y="4929188"/>
          <p14:tracePt t="76551" x="9626600" y="5022850"/>
          <p14:tracePt t="76557" x="9566275" y="5081588"/>
          <p14:tracePt t="76564" x="9532938" y="5157788"/>
          <p14:tracePt t="76571" x="9507538" y="5235575"/>
          <p14:tracePt t="76581" x="9482138" y="5311775"/>
          <p14:tracePt t="76587" x="9464675" y="5387975"/>
          <p14:tracePt t="76597" x="9439275" y="5446713"/>
          <p14:tracePt t="76603" x="9431338" y="5514975"/>
          <p14:tracePt t="76612" x="9431338" y="5575300"/>
          <p14:tracePt t="76619" x="9431338" y="5651500"/>
          <p14:tracePt t="76630" x="9431338" y="5702300"/>
          <p14:tracePt t="76634" x="9431338" y="5778500"/>
          <p14:tracePt t="76641" x="9456738" y="5838825"/>
          <p14:tracePt t="76649" x="9472613" y="5897563"/>
          <p14:tracePt t="76657" x="9490075" y="5965825"/>
          <p14:tracePt t="76666" x="9515475" y="6024563"/>
          <p14:tracePt t="76673" x="9540875" y="6076950"/>
          <p14:tracePt t="76682" x="9575800" y="6135688"/>
          <p14:tracePt t="76689" x="9601200" y="6186488"/>
          <p14:tracePt t="76699" x="9634538" y="6237288"/>
          <p14:tracePt t="76705" x="9667875" y="6297613"/>
          <p14:tracePt t="76711" x="9685338" y="6330950"/>
          <p14:tracePt t="76719" x="9702800" y="6365875"/>
          <p14:tracePt t="76728" x="9720263" y="6381750"/>
          <p14:tracePt t="76735" x="9736138" y="6416675"/>
          <p14:tracePt t="76746" x="9745663" y="6442075"/>
          <p14:tracePt t="76751" x="9753600" y="6457950"/>
          <p14:tracePt t="76762" x="9771063" y="6475413"/>
          <p14:tracePt t="76767" x="9786938" y="6492875"/>
          <p14:tracePt t="76778" x="9804400" y="6510338"/>
          <p14:tracePt t="76782" x="9812338" y="6526213"/>
          <p14:tracePt t="76789" x="9812338" y="6535738"/>
          <p14:tracePt t="76799" x="9821863" y="6543675"/>
          <p14:tracePt t="76805" x="9829800" y="6561138"/>
          <p14:tracePt t="76822" x="9839325" y="6569075"/>
          <p14:tracePt t="76831" x="9839325" y="6577013"/>
          <p14:tracePt t="76837" x="9839325" y="6586538"/>
          <p14:tracePt t="76848" x="9839325" y="6594475"/>
          <p14:tracePt t="76851" x="9839325" y="6611938"/>
          <p14:tracePt t="76862" x="9839325" y="6619875"/>
          <p14:tracePt t="76867" x="9839325" y="6637338"/>
          <p14:tracePt t="76883" x="9839325" y="6654800"/>
          <p14:tracePt t="76900" x="9839325" y="6688138"/>
          <p14:tracePt t="76908" x="9839325" y="6713538"/>
          <p14:tracePt t="76916" x="9847263" y="6731000"/>
          <p14:tracePt t="76923" x="9855200" y="6756400"/>
          <p14:tracePt t="76932" x="9872663" y="6799263"/>
          <p14:tracePt t="76937" x="9890125" y="6807200"/>
          <p14:tracePt t="76948" x="9906000" y="6824663"/>
          <p14:tracePt t="76953" x="9931400" y="6840538"/>
          <p14:tracePt t="77033" x="10407650" y="6789738"/>
          <p14:tracePt t="77039" x="10493375" y="6738938"/>
          <p14:tracePt t="77047" x="10585450" y="6654800"/>
          <p14:tracePt t="77055" x="10663238" y="6577013"/>
          <p14:tracePt t="77064" x="10756900" y="6467475"/>
          <p14:tracePt t="77071" x="10823575" y="6365875"/>
          <p14:tracePt t="77079" x="10874375" y="6254750"/>
          <p14:tracePt t="77086" x="10901363" y="6127750"/>
          <p14:tracePt t="77095" x="10909300" y="6016625"/>
          <p14:tracePt t="77102" x="10883900" y="5897563"/>
          <p14:tracePt t="77111" x="10833100" y="5813425"/>
          <p14:tracePt t="77117" x="10764838" y="5719763"/>
          <p14:tracePt t="77128" x="10688638" y="5651500"/>
          <p14:tracePt t="77134" x="10594975" y="5600700"/>
          <p14:tracePt t="77144" x="10493375" y="5565775"/>
          <p14:tracePt t="77151" x="10407650" y="5565775"/>
          <p14:tracePt t="77155" x="10323513" y="5565775"/>
          <p14:tracePt t="77166" x="10255250" y="5575300"/>
          <p14:tracePt t="77171" x="10179050" y="5591175"/>
          <p14:tracePt t="77181" x="10126663" y="5608638"/>
          <p14:tracePt t="77187" x="10101263" y="5626100"/>
          <p14:tracePt t="77198" x="10093325" y="5641975"/>
          <p14:tracePt t="77203" x="10085388" y="5651500"/>
          <p14:tracePt t="82007" x="10075863" y="5659438"/>
          <p14:tracePt t="82015" x="10059988" y="5702300"/>
          <p14:tracePt t="82025" x="10042525" y="5761038"/>
          <p14:tracePt t="82032" x="10017125" y="5838825"/>
          <p14:tracePt t="82040" x="9983788" y="5932488"/>
          <p14:tracePt t="82048" x="9956800" y="6016625"/>
          <p14:tracePt t="82055" x="9898063" y="6110288"/>
          <p14:tracePt t="82065" x="9847263" y="6203950"/>
          <p14:tracePt t="82071" x="9804400" y="6313488"/>
          <p14:tracePt t="82079" x="9745663" y="6432550"/>
          <p14:tracePt t="82086" x="9710738" y="6561138"/>
          <p14:tracePt t="82093" x="9685338" y="6680200"/>
          <p14:tracePt t="82101" x="9677400" y="6781800"/>
          <p14:tracePt t="82594" x="10442575" y="6731000"/>
          <p14:tracePt t="82602" x="10518775" y="6654800"/>
          <p14:tracePt t="82609" x="10585450" y="6561138"/>
          <p14:tracePt t="82615" x="10663238" y="6467475"/>
          <p14:tracePt t="82626" x="10729913" y="6373813"/>
          <p14:tracePt t="82631" x="10798175" y="6280150"/>
          <p14:tracePt t="82642" x="10866438" y="6194425"/>
          <p14:tracePt t="82648" x="10909300" y="6118225"/>
          <p14:tracePt t="82656" x="10934700" y="6049963"/>
          <p14:tracePt t="82665" x="10952163" y="6016625"/>
          <p14:tracePt t="82671" x="10968038" y="5983288"/>
          <p14:tracePt t="82679" x="10977563" y="5957888"/>
          <p14:tracePt t="82685" x="10977563" y="5940425"/>
          <p14:tracePt t="82696" x="10977563" y="5922963"/>
          <p14:tracePt t="82701" x="10977563" y="5905500"/>
          <p14:tracePt t="82710" x="10968038" y="5889625"/>
          <p14:tracePt t="82717" x="10942638" y="5872163"/>
          <p14:tracePt t="82727" x="10901363" y="5854700"/>
          <p14:tracePt t="82733" x="10848975" y="5829300"/>
          <p14:tracePt t="82743" x="10790238" y="5813425"/>
          <p14:tracePt t="82749" x="10714038" y="5795963"/>
          <p14:tracePt t="82755" x="10637838" y="5770563"/>
          <p14:tracePt t="82765" x="10569575" y="5770563"/>
          <p14:tracePt t="82771" x="10493375" y="5770563"/>
          <p14:tracePt t="82781" x="10433050" y="5770563"/>
          <p14:tracePt t="82787" x="10374313" y="5778500"/>
          <p14:tracePt t="82796" x="10331450" y="5803900"/>
          <p14:tracePt t="82803" x="10271125" y="5821363"/>
          <p14:tracePt t="82813" x="10220325" y="5838825"/>
          <p14:tracePt t="82819" x="10169525" y="5864225"/>
          <p14:tracePt t="82828" x="10110788" y="5889625"/>
          <p14:tracePt t="82833" x="10059988" y="5932488"/>
          <p14:tracePt t="82843" x="10017125" y="5983288"/>
          <p14:tracePt t="82850" x="9983788" y="6024563"/>
          <p14:tracePt t="82859" x="9948863" y="6059488"/>
          <p14:tracePt t="82865" x="9923463" y="6092825"/>
          <p14:tracePt t="82875" x="9898063" y="6135688"/>
          <p14:tracePt t="82900" x="9847263" y="6237288"/>
          <p14:tracePt t="82904" x="9839325" y="6280150"/>
          <p14:tracePt t="82913" x="9839325" y="6338888"/>
          <p14:tracePt t="82920" x="9839325" y="6399213"/>
          <p14:tracePt t="82930" x="9839325" y="6475413"/>
          <p14:tracePt t="82936" x="9855200" y="6535738"/>
          <p14:tracePt t="82945" x="9890125" y="6594475"/>
          <p14:tracePt t="82951" x="9931400" y="6670675"/>
          <p14:tracePt t="82959" x="9999663" y="6756400"/>
          <p14:tracePt t="82967" x="10067925" y="6815138"/>
          <p14:tracePt t="82976" x="10153650" y="6850063"/>
          <p14:tracePt t="83068" x="11071225" y="6738938"/>
          <p14:tracePt t="83075" x="11087100" y="6662738"/>
          <p14:tracePt t="83083" x="11096625" y="6577013"/>
          <p14:tracePt t="83094" x="11112500" y="6492875"/>
          <p14:tracePt t="83099" x="11112500" y="6391275"/>
          <p14:tracePt t="83109" x="11096625" y="6305550"/>
          <p14:tracePt t="83116" x="11079163" y="6246813"/>
          <p14:tracePt t="83126" x="11044238" y="6178550"/>
          <p14:tracePt t="83129" x="11010900" y="6118225"/>
          <p14:tracePt t="83137" x="10960100" y="6067425"/>
          <p14:tracePt t="83147" x="10917238" y="6016625"/>
          <p14:tracePt t="83153" x="10858500" y="5973763"/>
          <p14:tracePt t="83162" x="10807700" y="5940425"/>
          <p14:tracePt t="83169" x="10747375" y="5922963"/>
          <p14:tracePt t="83179" x="10688638" y="5905500"/>
          <p14:tracePt t="83186" x="10602913" y="5905500"/>
          <p14:tracePt t="83196" x="10526713" y="5905500"/>
          <p14:tracePt t="83200" x="10467975" y="5915025"/>
          <p14:tracePt t="83210" x="10407650" y="5922963"/>
          <p14:tracePt t="83217" x="10348913" y="5957888"/>
          <p14:tracePt t="83227" x="10280650" y="5983288"/>
          <p14:tracePt t="83232" x="10220325" y="6016625"/>
          <p14:tracePt t="83242" x="10153650" y="6059488"/>
          <p14:tracePt t="83249" x="10101263" y="6102350"/>
          <p14:tracePt t="83257" x="10050463" y="6143625"/>
          <p14:tracePt t="83264" x="10009188" y="6194425"/>
          <p14:tracePt t="83272" x="9991725" y="6237288"/>
          <p14:tracePt t="83281" x="9974263" y="6288088"/>
          <p14:tracePt t="83286" x="9956800" y="6338888"/>
          <p14:tracePt t="83296" x="9948863" y="6373813"/>
          <p14:tracePt t="83302" x="9948863" y="6399213"/>
          <p14:tracePt t="83310" x="9948863" y="6424613"/>
          <p14:tracePt t="83318" x="9956800" y="6442075"/>
          <p14:tracePt t="83327" x="9983788" y="6457950"/>
          <p14:tracePt t="83334" x="10025063" y="6457950"/>
          <p14:tracePt t="83344" x="10085388" y="6457950"/>
          <p14:tracePt t="83349" x="10118725" y="6442075"/>
          <p14:tracePt t="83356" x="10169525" y="6407150"/>
          <p14:tracePt t="83364" x="10212388" y="6365875"/>
          <p14:tracePt t="83372" x="10237788" y="6305550"/>
          <p14:tracePt t="83380" x="10271125" y="6254750"/>
          <p14:tracePt t="83387" x="10288588" y="6194425"/>
          <p14:tracePt t="83397" x="10313988" y="6135688"/>
          <p14:tracePt t="83404" x="10323513" y="6076950"/>
          <p14:tracePt t="83412" x="10323513" y="6016625"/>
          <p14:tracePt t="83420" x="10306050" y="5957888"/>
          <p14:tracePt t="83427" x="10288588" y="5897563"/>
          <p14:tracePt t="83434" x="10255250" y="5854700"/>
          <p14:tracePt t="83443" x="10204450" y="5829300"/>
          <p14:tracePt t="83449" x="10144125" y="5803900"/>
          <p14:tracePt t="83460" x="10075863" y="5788025"/>
          <p14:tracePt t="83466" x="10017125" y="5778500"/>
          <p14:tracePt t="83476" x="9966325" y="5778500"/>
          <p14:tracePt t="83481" x="9906000" y="5778500"/>
          <p14:tracePt t="83492" x="9855200" y="5795963"/>
          <p14:tracePt t="83497" x="9796463" y="5821363"/>
          <p14:tracePt t="83503" x="9745663" y="5838825"/>
          <p14:tracePt t="83512" x="9694863" y="5880100"/>
          <p14:tracePt t="83519" x="9652000" y="5932488"/>
          <p14:tracePt t="83529" x="9609138" y="5991225"/>
          <p14:tracePt t="83536" x="9566275" y="6059488"/>
          <p14:tracePt t="83543" x="9523413" y="6118225"/>
          <p14:tracePt t="83551" x="9507538" y="6194425"/>
          <p14:tracePt t="83559" x="9482138" y="6272213"/>
          <p14:tracePt t="83568" x="9464675" y="6330950"/>
          <p14:tracePt t="83577" x="9464675" y="6391275"/>
          <p14:tracePt t="83582" x="9464675" y="6432550"/>
          <p14:tracePt t="83592" x="9472613" y="6457950"/>
          <p14:tracePt t="83598" x="9490075" y="6492875"/>
          <p14:tracePt t="83606" x="9523413" y="6510338"/>
          <p14:tracePt t="83614" x="9558338" y="6526213"/>
          <p14:tracePt t="83622" x="9617075" y="6543675"/>
          <p14:tracePt t="83630" x="9694863" y="6569075"/>
          <p14:tracePt t="83637" x="9771063" y="6586538"/>
          <p14:tracePt t="83646" x="9839325" y="6611938"/>
          <p14:tracePt t="83651" x="9915525" y="6619875"/>
          <p14:tracePt t="83663" x="9983788" y="6619875"/>
          <p14:tracePt t="83668" x="10059988" y="6619875"/>
          <p14:tracePt t="83677" x="10136188" y="6594475"/>
          <p14:tracePt t="83683" x="10212388" y="6577013"/>
          <p14:tracePt t="83693" x="10271125" y="6535738"/>
          <p14:tracePt t="83699" x="10348913" y="6467475"/>
          <p14:tracePt t="83709" x="10415588" y="6399213"/>
          <p14:tracePt t="83715" x="10475913" y="6330950"/>
          <p14:tracePt t="83721" x="10526713" y="6254750"/>
          <p14:tracePt t="83730" x="10569575" y="6194425"/>
          <p14:tracePt t="83737" x="10585450" y="6127750"/>
          <p14:tracePt t="83747" x="10612438" y="6067425"/>
          <p14:tracePt t="83753" x="10612438" y="6008688"/>
          <p14:tracePt t="83762" x="10612438" y="5965825"/>
          <p14:tracePt t="83769" x="10594975" y="5905500"/>
          <p14:tracePt t="83778" x="10585450" y="5880100"/>
          <p14:tracePt t="83785" x="10560050" y="5854700"/>
          <p14:tracePt t="83795" x="10526713" y="5838825"/>
          <p14:tracePt t="83799" x="10483850" y="5821363"/>
          <p14:tracePt t="83810" x="10442575" y="5813425"/>
          <p14:tracePt t="83815" x="10399713" y="5813425"/>
          <p14:tracePt t="83825" x="10364788" y="5813425"/>
          <p14:tracePt t="83831" x="10331450" y="5821363"/>
          <p14:tracePt t="83841" x="10306050" y="5829300"/>
          <p14:tracePt t="83847" x="10298113" y="5838825"/>
          <p14:tracePt t="83856" x="10280650" y="5854700"/>
          <p14:tracePt t="83864" x="10263188" y="5864225"/>
          <p14:tracePt t="83869" x="10245725" y="5880100"/>
          <p14:tracePt t="83877" x="10237788" y="5897563"/>
          <p14:tracePt t="83885" x="10220325" y="5922963"/>
          <p14:tracePt t="83895" x="10204450" y="5940425"/>
          <p14:tracePt t="83901" x="10186988" y="5948363"/>
          <p14:tracePt t="83912" x="10179050" y="5973763"/>
          <p14:tracePt t="83917" x="10161588" y="5991225"/>
          <p14:tracePt t="83928" x="10161588" y="6008688"/>
          <p14:tracePt t="83934" x="10153650" y="6008688"/>
          <p14:tracePt t="84424" x="10144125" y="6016625"/>
          <p14:tracePt t="84432" x="10136188" y="6034088"/>
          <p14:tracePt t="84442" x="10118725" y="6049963"/>
          <p14:tracePt t="84448" x="10101263" y="6084888"/>
          <p14:tracePt t="84456" x="10075863" y="6135688"/>
          <p14:tracePt t="84465" x="10059988" y="6194425"/>
          <p14:tracePt t="84472" x="10042525" y="6272213"/>
          <p14:tracePt t="84477" x="10017125" y="6330950"/>
          <p14:tracePt t="84485" x="9999663" y="6424613"/>
          <p14:tracePt t="84496" x="9974263" y="6510338"/>
          <p14:tracePt t="84501" x="9966325" y="6594475"/>
          <p14:tracePt t="84511" x="9948863" y="6680200"/>
          <p14:tracePt t="84518" x="9940925" y="6756400"/>
          <p14:tracePt t="84527" x="9940925" y="6824663"/>
          <p14:tracePt t="84635" x="10544175" y="6756400"/>
          <p14:tracePt t="84643" x="10569575" y="6670675"/>
          <p14:tracePt t="84650" x="10569575" y="6586538"/>
          <p14:tracePt t="84660" x="10560050" y="6500813"/>
          <p14:tracePt t="84666" x="10544175" y="6424613"/>
          <p14:tracePt t="84676" x="10501313" y="6348413"/>
          <p14:tracePt t="84682" x="10442575" y="6280150"/>
          <p14:tracePt t="84692" x="10382250" y="6229350"/>
          <p14:tracePt t="84698" x="10331450" y="6211888"/>
          <p14:tracePt t="84703" x="10271125" y="6186488"/>
          <p14:tracePt t="84713" x="10212388" y="6186488"/>
          <p14:tracePt t="84719" x="10153650" y="6203950"/>
          <p14:tracePt t="84729" x="10101263" y="6229350"/>
          <p14:tracePt t="84736" x="10050463" y="6246813"/>
          <p14:tracePt t="84746" x="10009188" y="6280150"/>
          <p14:tracePt t="84751" x="9948863" y="6338888"/>
          <p14:tracePt t="84761" x="9880600" y="6407150"/>
          <p14:tracePt t="84767" x="9839325" y="6483350"/>
          <p14:tracePt t="84777" x="9821863" y="6577013"/>
          <p14:tracePt t="84783" x="9796463" y="6645275"/>
          <p14:tracePt t="84792" x="9779000" y="6738938"/>
          <p14:tracePt t="84799" x="9761538" y="6824663"/>
          <p14:tracePt t="84916" x="10637838" y="6756400"/>
          <p14:tracePt t="84925" x="10653713" y="6696075"/>
          <p14:tracePt t="84930" x="10653713" y="6627813"/>
          <p14:tracePt t="84939" x="10653713" y="6569075"/>
          <p14:tracePt t="84946" x="10653713" y="6510338"/>
          <p14:tracePt t="84953" x="10637838" y="6457950"/>
          <p14:tracePt t="84962" x="10594975" y="6424613"/>
          <p14:tracePt t="84969" x="10560050" y="6407150"/>
          <p14:tracePt t="84979" x="10518775" y="6381750"/>
          <p14:tracePt t="84985" x="10467975" y="6381750"/>
          <p14:tracePt t="84994" x="10425113" y="6381750"/>
          <p14:tracePt t="84999" x="10382250" y="6399213"/>
          <p14:tracePt t="85009" x="10331450" y="6416675"/>
          <p14:tracePt t="85015" x="10271125" y="6457950"/>
          <p14:tracePt t="85026" x="10220325" y="6483350"/>
          <p14:tracePt t="85031" x="10169525" y="6526213"/>
          <p14:tracePt t="85042" x="10126663" y="6577013"/>
          <p14:tracePt t="85047" x="10110788" y="6627813"/>
          <p14:tracePt t="85056" x="10075863" y="6688138"/>
          <p14:tracePt t="85065" x="10059988" y="6705600"/>
          <p14:tracePt t="85071" x="10050463" y="6731000"/>
          <p14:tracePt t="85078" x="10050463" y="6738938"/>
          <p14:tracePt t="85085" x="10050463" y="6746875"/>
          <p14:tracePt t="85095" x="10050463" y="6756400"/>
          <p14:tracePt t="85110" x="10059988" y="6756400"/>
          <p14:tracePt t="85125" x="10067925" y="6756400"/>
          <p14:tracePt t="85133" x="10085388" y="6756400"/>
          <p14:tracePt t="85145" x="10085388" y="6746875"/>
          <p14:tracePt t="85160" x="10085388" y="6738938"/>
          <p14:tracePt t="85566" x="10093325" y="6738938"/>
          <p14:tracePt t="85581" x="10101263" y="6731000"/>
          <p14:tracePt t="85590" x="10110788" y="6713538"/>
          <p14:tracePt t="85597" x="10118725" y="6713538"/>
          <p14:tracePt t="85603" x="10126663" y="6696075"/>
          <p14:tracePt t="85611" x="10144125" y="6688138"/>
          <p14:tracePt t="85619" x="10153650" y="6670675"/>
          <p14:tracePt t="85635" x="10161588" y="6670675"/>
          <p14:tracePt t="85645" x="10161588" y="6662738"/>
          <p14:tracePt t="85651" x="10179050" y="6645275"/>
          <p14:tracePt t="85661" x="10186988" y="6627813"/>
          <p14:tracePt t="85667" x="10204450" y="6602413"/>
          <p14:tracePt t="85678" x="10212388" y="6561138"/>
          <p14:tracePt t="85682" x="10220325" y="6526213"/>
          <p14:tracePt t="85691" x="10229850" y="6475413"/>
          <p14:tracePt t="85697" x="10237788" y="6416675"/>
          <p14:tracePt t="85708" x="10237788" y="6356350"/>
          <p14:tracePt t="85713" x="10237788" y="6305550"/>
          <p14:tracePt t="85721" x="10237788" y="6246813"/>
          <p14:tracePt t="85729" x="10229850" y="6194425"/>
          <p14:tracePt t="85737" x="10220325" y="6178550"/>
          <p14:tracePt t="85745" x="10212388" y="6153150"/>
          <p14:tracePt t="85752" x="10204450" y="6135688"/>
          <p14:tracePt t="85762" x="10204450" y="6118225"/>
          <p14:tracePt t="85767" x="10204450" y="6110288"/>
          <p14:tracePt t="85893" x="10204450" y="6127750"/>
          <p14:tracePt t="85899" x="10204450" y="6135688"/>
          <p14:tracePt t="85915" x="10204450" y="6143625"/>
          <p14:tracePt t="85959" x="10204450" y="6153150"/>
          <p14:tracePt t="85998" x="10204450" y="6143625"/>
          <p14:tracePt t="86006" x="10220325" y="6135688"/>
          <p14:tracePt t="86014" x="10229850" y="6118225"/>
          <p14:tracePt t="86023" x="10237788" y="6092825"/>
          <p14:tracePt t="86030" x="10245725" y="6076950"/>
          <p14:tracePt t="86038" x="10255250" y="6049963"/>
          <p14:tracePt t="86046" x="10255250" y="6016625"/>
          <p14:tracePt t="86054" x="10255250" y="5983288"/>
          <p14:tracePt t="86061" x="10255250" y="5957888"/>
          <p14:tracePt t="86068" x="10255250" y="5922963"/>
          <p14:tracePt t="86075" x="10237788" y="5872163"/>
          <p14:tracePt t="86083" x="10220325" y="5821363"/>
          <p14:tracePt t="86093" x="10194925" y="5788025"/>
          <p14:tracePt t="86099" x="10179050" y="5753100"/>
          <p14:tracePt t="86108" x="10144125" y="5719763"/>
          <p14:tracePt t="86115" x="10110788" y="5676900"/>
          <p14:tracePt t="86125" x="10067925" y="5651500"/>
          <p14:tracePt t="86130" x="10025063" y="5616575"/>
          <p14:tracePt t="86137" x="9974263" y="5591175"/>
          <p14:tracePt t="86147" x="9923463" y="5575300"/>
          <p14:tracePt t="86153" x="9864725" y="5549900"/>
          <p14:tracePt t="86163" x="9812338" y="5532438"/>
          <p14:tracePt t="86169" x="9771063" y="5514975"/>
          <p14:tracePt t="86179" x="9736138" y="5497513"/>
          <p14:tracePt t="86185" x="9685338" y="5489575"/>
          <p14:tracePt t="86194" x="9652000" y="5481638"/>
          <p14:tracePt t="86202" x="9609138" y="5481638"/>
          <p14:tracePt t="86210" x="9583738" y="5481638"/>
          <p14:tracePt t="86215" x="9540875" y="5481638"/>
          <p14:tracePt t="86225" x="9498013" y="5497513"/>
          <p14:tracePt t="86231" x="9464675" y="5507038"/>
          <p14:tracePt t="86242" x="9431338" y="5524500"/>
          <p14:tracePt t="86247" x="9388475" y="5540375"/>
          <p14:tracePt t="86259" x="9353550" y="5557838"/>
          <p14:tracePt t="86265" x="9320213" y="5575300"/>
          <p14:tracePt t="86272" x="9277350" y="5591175"/>
          <p14:tracePt t="86277" x="9236075" y="5608638"/>
          <p14:tracePt t="86285" x="9218613" y="5634038"/>
          <p14:tracePt t="86294" x="9193213" y="5651500"/>
          <p14:tracePt t="86301" x="9175750" y="5676900"/>
          <p14:tracePt t="86311" x="9150350" y="5702300"/>
          <p14:tracePt t="86317" x="9132888" y="5727700"/>
          <p14:tracePt t="86327" x="9117013" y="5761038"/>
          <p14:tracePt t="86333" x="9099550" y="5803900"/>
          <p14:tracePt t="86342" x="9091613" y="5864225"/>
          <p14:tracePt t="86347" x="9064625" y="5922963"/>
          <p14:tracePt t="86359" x="9064625" y="5983288"/>
          <p14:tracePt t="86364" x="9064625" y="6042025"/>
          <p14:tracePt t="86371" x="9064625" y="6110288"/>
          <p14:tracePt t="86380" x="9064625" y="6186488"/>
          <p14:tracePt t="86387" x="9074150" y="6254750"/>
          <p14:tracePt t="86395" x="9082088" y="6348413"/>
          <p14:tracePt t="86404" x="9099550" y="6416675"/>
          <p14:tracePt t="86412" x="9124950" y="6492875"/>
          <p14:tracePt t="86419" x="9142413" y="6551613"/>
          <p14:tracePt t="86428" x="9183688" y="6637338"/>
          <p14:tracePt t="86433" x="9226550" y="6696075"/>
          <p14:tracePt t="86441" x="9286875" y="6746875"/>
          <p14:tracePt t="86449" x="9337675" y="6789738"/>
          <p14:tracePt t="86459" x="9396413" y="6807200"/>
          <p14:tracePt t="86465" x="9456738" y="6832600"/>
          <p14:tracePt t="86475" x="9515475" y="6850063"/>
          <p14:tracePt t="86537" x="10144125" y="6815138"/>
          <p14:tracePt t="86545" x="10204450" y="6799263"/>
          <p14:tracePt t="86551" x="10263188" y="6772275"/>
          <p14:tracePt t="86561" x="10313988" y="6756400"/>
          <p14:tracePt t="86568" x="10364788" y="6713538"/>
          <p14:tracePt t="86575" x="10415588" y="6662738"/>
          <p14:tracePt t="86581" x="10467975" y="6594475"/>
          <p14:tracePt t="86591" x="10526713" y="6535738"/>
          <p14:tracePt t="86597" x="10585450" y="6442075"/>
          <p14:tracePt t="86608" x="10653713" y="6348413"/>
          <p14:tracePt t="86613" x="10721975" y="6246813"/>
          <p14:tracePt t="86624" x="10790238" y="6153150"/>
          <p14:tracePt t="86631" x="10883900" y="6042025"/>
          <p14:tracePt t="86638" x="10968038" y="5922963"/>
          <p14:tracePt t="86647" x="11044238" y="5788025"/>
          <p14:tracePt t="86651" x="11122025" y="5651500"/>
          <p14:tracePt t="86661" x="11198225" y="5489575"/>
          <p14:tracePt t="86667" x="11249025" y="5362575"/>
          <p14:tracePt t="86677" x="11282363" y="5226050"/>
          <p14:tracePt t="86683" x="11307763" y="5124450"/>
          <p14:tracePt t="86692" x="11317288" y="5030788"/>
          <p14:tracePt t="86700" x="11325225" y="4903788"/>
          <p14:tracePt t="86709" x="11307763" y="4767263"/>
          <p14:tracePt t="86715" x="11282363" y="4683125"/>
          <p14:tracePt t="86722" x="11231563" y="4589463"/>
          <p14:tracePt t="86731" x="11180763" y="4495800"/>
          <p14:tracePt t="86737" x="11112500" y="4435475"/>
          <p14:tracePt t="86746" x="11044238" y="4368800"/>
          <p14:tracePt t="86754" x="10977563" y="4300538"/>
          <p14:tracePt t="86763" x="10901363" y="4232275"/>
          <p14:tracePt t="86769" x="10833100" y="4164013"/>
          <p14:tracePt t="86778" x="10756900" y="4113213"/>
          <p14:tracePt t="86785" x="10679113" y="4052888"/>
          <p14:tracePt t="86795" x="10585450" y="4019550"/>
          <p14:tracePt t="86799" x="10501313" y="4002088"/>
          <p14:tracePt t="86809" x="10425113" y="3968750"/>
          <p14:tracePt t="86815" x="10348913" y="3925888"/>
          <p14:tracePt t="86825" x="10271125" y="3867150"/>
          <p14:tracePt t="86831" x="10204450" y="3841750"/>
          <p14:tracePt t="86841" x="10126663" y="3790950"/>
          <p14:tracePt t="86848" x="10059988" y="3773488"/>
          <p14:tracePt t="86858" x="9966325" y="3748088"/>
          <p14:tracePt t="86864" x="9880600" y="3730625"/>
          <p14:tracePt t="86876" x="9821863" y="3705225"/>
          <p14:tracePt t="86877" x="9761538" y="3705225"/>
          <p14:tracePt t="86887" x="9720263" y="3705225"/>
          <p14:tracePt t="86913" x="9583738" y="3756025"/>
          <p14:tracePt t="86918" x="9532938" y="3781425"/>
          <p14:tracePt t="86929" x="9498013" y="3816350"/>
          <p14:tracePt t="86933" x="9456738" y="3849688"/>
          <p14:tracePt t="86942" x="9405938" y="3892550"/>
          <p14:tracePt t="86948" x="9371013" y="3943350"/>
          <p14:tracePt t="86958" x="9328150" y="4002088"/>
          <p14:tracePt t="86964" x="9302750" y="4052888"/>
          <p14:tracePt t="86975" x="9277350" y="4113213"/>
          <p14:tracePt t="86981" x="9251950" y="4181475"/>
          <p14:tracePt t="86988" x="9236075" y="4249738"/>
          <p14:tracePt t="86995" x="9209088" y="4341813"/>
          <p14:tracePt t="87005" x="9193213" y="4427538"/>
          <p14:tracePt t="87011" x="9193213" y="4513263"/>
          <p14:tracePt t="87020" x="9175750" y="4597400"/>
          <p14:tracePt t="87028" x="9183688" y="4691063"/>
          <p14:tracePt t="87034" x="9201150" y="4792663"/>
          <p14:tracePt t="87042" x="9226550" y="4886325"/>
          <p14:tracePt t="87049" x="9251950" y="4979988"/>
          <p14:tracePt t="87062" x="9269413" y="5064125"/>
          <p14:tracePt t="87065" x="9294813" y="5141913"/>
          <p14:tracePt t="87076" x="9337675" y="5208588"/>
          <p14:tracePt t="87081" x="9371013" y="5260975"/>
          <p14:tracePt t="87092" x="9431338" y="5311775"/>
          <p14:tracePt t="87097" x="9490075" y="5353050"/>
          <p14:tracePt t="87104" x="9558338" y="5395913"/>
          <p14:tracePt t="87113" x="9617075" y="5421313"/>
          <p14:tracePt t="87121" x="9667875" y="5456238"/>
          <p14:tracePt t="87131" x="9720263" y="5481638"/>
          <p14:tracePt t="87137" x="9753600" y="5514975"/>
          <p14:tracePt t="87145" x="9786938" y="5532438"/>
          <p14:tracePt t="87151" x="9839325" y="5549900"/>
          <p14:tracePt t="87161" x="9880600" y="5565775"/>
          <p14:tracePt t="87167" x="9948863" y="5591175"/>
          <p14:tracePt t="87176" x="9991725" y="5608638"/>
          <p14:tracePt t="87182" x="10042525" y="5634038"/>
          <p14:tracePt t="87191" x="10067925" y="5651500"/>
          <p14:tracePt t="87197" x="10093325" y="5668963"/>
          <p14:tracePt t="87207" x="10110788" y="5684838"/>
          <p14:tracePt t="87213" x="10118725" y="5694363"/>
          <p14:tracePt t="87271" x="10118725" y="5710238"/>
          <p14:tracePt t="87280" x="10101263" y="5727700"/>
          <p14:tracePt t="87287" x="10085388" y="5761038"/>
          <p14:tracePt t="87295" x="10059988" y="5788025"/>
          <p14:tracePt t="87303" x="10042525" y="5813425"/>
          <p14:tracePt t="87312" x="10009188" y="5846763"/>
          <p14:tracePt t="87320" x="9966325" y="5897563"/>
          <p14:tracePt t="87328" x="9948863" y="5940425"/>
          <p14:tracePt t="87333" x="9915525" y="6008688"/>
          <p14:tracePt t="87342" x="9890125" y="6059488"/>
          <p14:tracePt t="87349" x="9864725" y="6118225"/>
          <p14:tracePt t="87359" x="9839325" y="6169025"/>
          <p14:tracePt t="87366" x="9812338" y="6211888"/>
          <p14:tracePt t="87375" x="9796463" y="6246813"/>
          <p14:tracePt t="87382" x="9779000" y="6297613"/>
          <p14:tracePt t="87391" x="9761538" y="6330950"/>
          <p14:tracePt t="87395" x="9753600" y="6365875"/>
          <p14:tracePt t="87403" x="9745663" y="6399213"/>
          <p14:tracePt t="87411" x="9745663" y="6424613"/>
          <p14:tracePt t="87419" x="9745663" y="6442075"/>
          <p14:tracePt t="87428" x="9745663" y="6457950"/>
          <p14:tracePt t="87435" x="9753600" y="6475413"/>
          <p14:tracePt t="87444" x="9761538" y="6483350"/>
          <p14:tracePt t="87451" x="9761538" y="6492875"/>
          <p14:tracePt t="87460" x="9779000" y="6510338"/>
          <p14:tracePt t="87477" x="9786938" y="6510338"/>
          <p14:tracePt t="87915" x="9779000" y="6518275"/>
          <p14:tracePt t="87924" x="9771063" y="6543675"/>
          <p14:tracePt t="87930" x="9753600" y="6561138"/>
          <p14:tracePt t="87941" x="9745663" y="6586538"/>
          <p14:tracePt t="87946" x="9745663" y="6602413"/>
          <p14:tracePt t="87954" x="9745663" y="6611938"/>
          <p14:tracePt t="87962" x="9745663" y="6627813"/>
          <p14:tracePt t="87970" x="9745663" y="6654800"/>
          <p14:tracePt t="87978" x="9761538" y="6662738"/>
          <p14:tracePt t="87985" x="9779000" y="6680200"/>
          <p14:tracePt t="87994" x="9804400" y="6688138"/>
          <p14:tracePt t="88000" x="9839325" y="6688138"/>
          <p14:tracePt t="88008" x="9890125" y="6688138"/>
          <p14:tracePt t="88016" x="9956800" y="6670675"/>
          <p14:tracePt t="88025" x="10017125" y="6637338"/>
          <p14:tracePt t="88032" x="10075863" y="6602413"/>
          <p14:tracePt t="88042" x="10144125" y="6561138"/>
          <p14:tracePt t="88048" x="10194925" y="6526213"/>
          <p14:tracePt t="88059" x="10237788" y="6475413"/>
          <p14:tracePt t="88065" x="10263188" y="6407150"/>
          <p14:tracePt t="88074" x="10288588" y="6348413"/>
          <p14:tracePt t="88080" x="10298113" y="6288088"/>
          <p14:tracePt t="88085" x="10298113" y="6211888"/>
          <p14:tracePt t="88095" x="10271125" y="6153150"/>
          <p14:tracePt t="88102" x="10237788" y="6076950"/>
          <p14:tracePt t="88110" x="10186988" y="5999163"/>
          <p14:tracePt t="88117" x="10118725" y="5922963"/>
          <p14:tracePt t="88127" x="10050463" y="5864225"/>
          <p14:tracePt t="88133" x="9991725" y="5821363"/>
          <p14:tracePt t="88143" x="9931400" y="5803900"/>
          <p14:tracePt t="88149" x="9839325" y="5795963"/>
          <p14:tracePt t="88158" x="9753600" y="5795963"/>
          <p14:tracePt t="88163" x="9667875" y="5795963"/>
          <p14:tracePt t="88174" x="9583738" y="5803900"/>
          <p14:tracePt t="88179" x="9490075" y="5829300"/>
          <p14:tracePt t="88190" x="9431338" y="5846763"/>
          <p14:tracePt t="88195" x="9371013" y="5872163"/>
          <p14:tracePt t="88203" x="9345613" y="5889625"/>
          <p14:tracePt t="88213" x="9328150" y="5905500"/>
          <p14:tracePt t="88219" x="9312275" y="5957888"/>
          <p14:tracePt t="88226" x="9294813" y="5999163"/>
          <p14:tracePt t="88233" x="9294813" y="6059488"/>
          <p14:tracePt t="88244" x="9294813" y="6102350"/>
          <p14:tracePt t="88249" x="9294813" y="6161088"/>
          <p14:tracePt t="88257" x="9320213" y="6221413"/>
          <p14:tracePt t="88265" x="9345613" y="6288088"/>
          <p14:tracePt t="88274" x="9396413" y="6338888"/>
          <p14:tracePt t="88282" x="9447213" y="6381750"/>
          <p14:tracePt t="88291" x="9498013" y="6407150"/>
          <p14:tracePt t="88297" x="9558338" y="6432550"/>
          <p14:tracePt t="88303" x="9626600" y="6450013"/>
          <p14:tracePt t="88312" x="9685338" y="6457950"/>
          <p14:tracePt t="88320" x="9736138" y="6457950"/>
          <p14:tracePt t="88328" x="9786938" y="6457950"/>
          <p14:tracePt t="88335" x="9821863" y="6450013"/>
          <p14:tracePt t="88344" x="9855200" y="6432550"/>
          <p14:tracePt t="88351" x="9890125" y="6416675"/>
          <p14:tracePt t="88360" x="9915525" y="6391275"/>
          <p14:tracePt t="88367" x="9940925" y="6365875"/>
          <p14:tracePt t="88377" x="9966325" y="6338888"/>
          <p14:tracePt t="88382" x="9983788" y="6305550"/>
          <p14:tracePt t="88391" x="9999663" y="6280150"/>
          <p14:tracePt t="88397" x="10017125" y="6262688"/>
          <p14:tracePt t="88407" x="10025063" y="6237288"/>
          <p14:tracePt t="88413" x="10034588" y="6211888"/>
          <p14:tracePt t="88424" x="10042525" y="6186488"/>
          <p14:tracePt t="88429" x="10042525" y="6178550"/>
          <p14:tracePt t="88438" x="10042525" y="6161088"/>
          <p14:tracePt t="88446" x="10042525" y="6153150"/>
          <p14:tracePt t="88451" x="10042525" y="6135688"/>
          <p14:tracePt t="88460" x="10042525" y="6127750"/>
          <p14:tracePt t="88467" x="10042525" y="6118225"/>
          <p14:tracePt t="88526" x="10042525" y="6110288"/>
          <p14:tracePt t="88533" x="10042525" y="6102350"/>
          <p14:tracePt t="88713" x="10042525" y="6092825"/>
          <p14:tracePt t="88729" x="10042525" y="6084888"/>
          <p14:tracePt t="88747" x="10042525" y="6076950"/>
          <p14:tracePt t="89158" x="10059988" y="6076950"/>
          <p14:tracePt t="89174" x="10075863" y="6076950"/>
          <p14:tracePt t="89181" x="10085388" y="6076950"/>
          <p14:tracePt t="89197" x="10101263" y="6076950"/>
          <p14:tracePt t="89220" x="10110788" y="6076950"/>
          <p14:tracePt t="89228" x="10110788" y="6059488"/>
          <p14:tracePt t="89235" x="10118725" y="6059488"/>
          <p14:tracePt t="89243" x="10126663" y="6042025"/>
          <p14:tracePt t="89251" x="10136188" y="6024563"/>
          <p14:tracePt t="89260" x="10144125" y="6016625"/>
          <p14:tracePt t="89267" x="10161588" y="5991225"/>
          <p14:tracePt t="89275" x="10179050" y="5957888"/>
          <p14:tracePt t="89281" x="10179050" y="5932488"/>
          <p14:tracePt t="89291" x="10194925" y="5905500"/>
          <p14:tracePt t="89297" x="10204450" y="5880100"/>
          <p14:tracePt t="89307" x="10204450" y="5872163"/>
          <p14:tracePt t="89313" x="10212388" y="5854700"/>
          <p14:tracePt t="89324" x="10212388" y="5846763"/>
          <p14:tracePt t="89329" x="10220325" y="5829300"/>
          <p14:tracePt t="89339" x="10220325" y="5813425"/>
          <p14:tracePt t="89345" x="10229850" y="5803900"/>
          <p14:tracePt t="89351" x="10229850" y="5788025"/>
          <p14:tracePt t="89360" x="10229850" y="5770563"/>
          <p14:tracePt t="89367" x="10229850" y="5761038"/>
          <p14:tracePt t="89379" x="10229850" y="5753100"/>
          <p14:tracePt t="89449" x="10237788" y="5735638"/>
          <p14:tracePt t="89476" x="10255250" y="5719763"/>
          <p14:tracePt t="89483" x="10263188" y="5702300"/>
          <p14:tracePt t="89492" x="10271125" y="5694363"/>
          <p14:tracePt t="89498" x="10271125" y="5676900"/>
          <p14:tracePt t="89507" x="10288588" y="5659438"/>
          <p14:tracePt t="89512" x="10306050" y="5641975"/>
          <p14:tracePt t="89520" x="10323513" y="5634038"/>
          <p14:tracePt t="89529" x="10339388" y="5616575"/>
          <p14:tracePt t="89535" x="10348913" y="5600700"/>
          <p14:tracePt t="89545" x="10364788" y="5575300"/>
          <p14:tracePt t="89551" x="10382250" y="5557838"/>
          <p14:tracePt t="89560" x="10399713" y="5524500"/>
          <p14:tracePt t="89567" x="10415588" y="5497513"/>
          <p14:tracePt t="89576" x="10433050" y="5446713"/>
          <p14:tracePt t="89581" x="10450513" y="5387975"/>
          <p14:tracePt t="89591" x="10501313" y="5327650"/>
          <p14:tracePt t="89597" x="10526713" y="5235575"/>
          <p14:tracePt t="89607" x="10577513" y="5149850"/>
          <p14:tracePt t="89613" x="10637838" y="5038725"/>
          <p14:tracePt t="89624" x="10671175" y="4937125"/>
          <p14:tracePt t="89629" x="10704513" y="4835525"/>
          <p14:tracePt t="89640" x="10721975" y="4733925"/>
          <p14:tracePt t="89646" x="10747375" y="4630738"/>
          <p14:tracePt t="89651" x="10756900" y="4503738"/>
          <p14:tracePt t="89661" x="10756900" y="4394200"/>
          <p14:tracePt t="89667" x="10729913" y="4265613"/>
          <p14:tracePt t="89676" x="10714038" y="4146550"/>
          <p14:tracePt t="89683" x="10671175" y="4044950"/>
          <p14:tracePt t="89693" x="10637838" y="3943350"/>
          <p14:tracePt t="89699" x="10612438" y="3849688"/>
          <p14:tracePt t="89707" x="10577513" y="3763963"/>
          <p14:tracePt t="89715" x="10544175" y="3671888"/>
          <p14:tracePt t="89724" x="10493375" y="3586163"/>
          <p14:tracePt t="89729" x="10442575" y="3509963"/>
          <p14:tracePt t="89739" x="10399713" y="3441700"/>
          <p14:tracePt t="89745" x="10348913" y="3398838"/>
          <p14:tracePt t="89753" x="10298113" y="3355975"/>
          <p14:tracePt t="89762" x="10237788" y="3340100"/>
          <p14:tracePt t="89769" x="10169525" y="3322638"/>
          <p14:tracePt t="89779" x="10110788" y="3314700"/>
          <p14:tracePt t="89785" x="10050463" y="3297238"/>
          <p14:tracePt t="89794" x="9983788" y="3305175"/>
          <p14:tracePt t="89801" x="9906000" y="3322638"/>
          <p14:tracePt t="89807" x="9847263" y="3330575"/>
          <p14:tracePt t="89815" x="9786938" y="3355975"/>
          <p14:tracePt t="89824" x="9728200" y="3373438"/>
          <p14:tracePt t="89831" x="9659938" y="3408363"/>
          <p14:tracePt t="89842" x="9609138" y="3433763"/>
          <p14:tracePt t="89847" x="9558338" y="3475038"/>
          <p14:tracePt t="89857" x="9523413" y="3517900"/>
          <p14:tracePt t="89863" x="9482138" y="3578225"/>
          <p14:tracePt t="89874" x="9447213" y="3636963"/>
          <p14:tracePt t="89879" x="9413875" y="3705225"/>
          <p14:tracePt t="89886" x="9380538" y="3790950"/>
          <p14:tracePt t="89897" x="9363075" y="3883025"/>
          <p14:tracePt t="89901" x="9337675" y="3986213"/>
          <p14:tracePt t="89910" x="9320213" y="4070350"/>
          <p14:tracePt t="89917" x="9302750" y="4156075"/>
          <p14:tracePt t="89927" x="9312275" y="4240213"/>
          <p14:tracePt t="89933" x="9328150" y="4333875"/>
          <p14:tracePt t="89943" x="9353550" y="4410075"/>
          <p14:tracePt t="89949" x="9388475" y="4478338"/>
          <p14:tracePt t="89957" x="9405938" y="4554538"/>
          <p14:tracePt t="89963" x="9421813" y="4614863"/>
          <p14:tracePt t="89974" x="9464675" y="4683125"/>
          <p14:tracePt t="89980" x="9507538" y="4733925"/>
          <p14:tracePt t="89990" x="9558338" y="4775200"/>
          <p14:tracePt t="89995" x="9626600" y="4802188"/>
          <p14:tracePt t="90003" x="9685338" y="4827588"/>
          <p14:tracePt t="90011" x="9745663" y="4835525"/>
          <p14:tracePt t="90019" x="9804400" y="4843463"/>
          <p14:tracePt t="90027" x="9872663" y="4843463"/>
          <p14:tracePt t="90033" x="9966325" y="4818063"/>
          <p14:tracePt t="90042" x="10050463" y="4802188"/>
          <p14:tracePt t="90049" x="10144125" y="4767263"/>
          <p14:tracePt t="90058" x="10220325" y="4708525"/>
          <p14:tracePt t="90065" x="10298113" y="4640263"/>
          <p14:tracePt t="90074" x="10364788" y="4564063"/>
          <p14:tracePt t="90081" x="10425113" y="4486275"/>
          <p14:tracePt t="90092" x="10467975" y="4394200"/>
          <p14:tracePt t="90096" x="10501313" y="4308475"/>
          <p14:tracePt t="90104" x="10509250" y="4224338"/>
          <p14:tracePt t="90111" x="10509250" y="4138613"/>
          <p14:tracePt t="90120" x="10501313" y="4044950"/>
          <p14:tracePt t="90129" x="10475913" y="3968750"/>
          <p14:tracePt t="90135" x="10425113" y="3892550"/>
          <p14:tracePt t="90144" x="10364788" y="3832225"/>
          <p14:tracePt t="90151" x="10306050" y="3790950"/>
          <p14:tracePt t="90161" x="10237788" y="3756025"/>
          <p14:tracePt t="90167" x="10169525" y="3730625"/>
          <p14:tracePt t="90177" x="10093325" y="3730625"/>
          <p14:tracePt t="90181" x="10025063" y="3730625"/>
          <p14:tracePt t="90191" x="9931400" y="3748088"/>
          <p14:tracePt t="90197" x="9847263" y="3763963"/>
          <p14:tracePt t="90208" x="9753600" y="3798888"/>
          <p14:tracePt t="90213" x="9685338" y="3832225"/>
          <p14:tracePt t="90225" x="9617075" y="3875088"/>
          <p14:tracePt t="90229" x="9558338" y="3917950"/>
          <p14:tracePt t="90240" x="9507538" y="3951288"/>
          <p14:tracePt t="90246" x="9472613" y="3986213"/>
          <p14:tracePt t="90251" x="9456738" y="4019550"/>
          <p14:tracePt t="90260" x="9439275" y="4044950"/>
          <p14:tracePt t="90267" x="9439275" y="4062413"/>
          <p14:tracePt t="90278" x="9431338" y="4070350"/>
          <p14:tracePt t="90283" x="9431338" y="4087813"/>
          <p14:tracePt t="90293" x="9431338" y="4105275"/>
          <p14:tracePt t="90299" x="9431338" y="4113213"/>
          <p14:tracePt t="90309" x="9431338" y="4121150"/>
          <p14:tracePt t="90315" x="9447213" y="4138613"/>
          <p14:tracePt t="90328" x="9472613" y="4164013"/>
          <p14:tracePt t="90339" x="9482138" y="4171950"/>
          <p14:tracePt t="90345" x="9490075" y="4181475"/>
          <p14:tracePt t="90353" x="9498013" y="4181475"/>
          <p14:tracePt t="90362" x="9507538" y="4181475"/>
          <p14:tracePt t="90369" x="9515475" y="4189413"/>
          <p14:tracePt t="90382" x="9523413" y="4189413"/>
          <p14:tracePt t="90653" x="9523413" y="4197350"/>
          <p14:tracePt t="90665" x="9523413" y="4206875"/>
          <p14:tracePt t="91590" x="9523413" y="4214813"/>
          <p14:tracePt t="91606" x="9532938" y="4232275"/>
          <p14:tracePt t="91612" x="9558338" y="4240213"/>
          <p14:tracePt t="91621" x="9591675" y="4257675"/>
          <p14:tracePt t="91628" x="9642475" y="4283075"/>
          <p14:tracePt t="91636" x="9702800" y="4291013"/>
          <p14:tracePt t="91645" x="9771063" y="4308475"/>
          <p14:tracePt t="91651" x="9864725" y="4333875"/>
          <p14:tracePt t="91661" x="9974263" y="4333875"/>
          <p14:tracePt t="91667" x="10085388" y="4341813"/>
          <p14:tracePt t="91676" x="10204450" y="4341813"/>
          <p14:tracePt t="91682" x="10339388" y="4341813"/>
          <p14:tracePt t="91690" x="10483850" y="4341813"/>
          <p14:tracePt t="91697" x="10637838" y="4341813"/>
          <p14:tracePt t="91708" x="10790238" y="4333875"/>
          <p14:tracePt t="91713" x="10934700" y="4316413"/>
          <p14:tracePt t="91723" x="11044238" y="4291013"/>
          <p14:tracePt t="91729" x="11137900" y="4275138"/>
          <p14:tracePt t="91740" x="11215688" y="4249738"/>
          <p14:tracePt t="91745" x="11274425" y="4232275"/>
          <p14:tracePt t="91756" x="11299825" y="4214813"/>
          <p14:tracePt t="91763" x="11307763" y="4197350"/>
          <p14:tracePt t="91767" x="11325225" y="4181475"/>
          <p14:tracePt t="91776" x="11342688" y="4171950"/>
          <p14:tracePt t="91783" x="11360150" y="4156075"/>
          <p14:tracePt t="91792" x="11376025" y="4130675"/>
          <p14:tracePt t="91799" x="11385550" y="4113213"/>
          <p14:tracePt t="91810" x="11401425" y="4095750"/>
          <p14:tracePt t="91815" x="11418888" y="4062413"/>
          <p14:tracePt t="91824" x="11452225" y="4011613"/>
          <p14:tracePt t="91831" x="11469688" y="3943350"/>
          <p14:tracePt t="91840" x="11495088" y="3883025"/>
          <p14:tracePt t="91845" x="11512550" y="3824288"/>
          <p14:tracePt t="91856" x="11530013" y="3763963"/>
          <p14:tracePt t="91862" x="11555413" y="3705225"/>
          <p14:tracePt t="91871" x="11563350" y="3654425"/>
          <p14:tracePt t="91878" x="11563350" y="3594100"/>
          <p14:tracePt t="91885" x="11563350" y="3552825"/>
          <p14:tracePt t="91911" x="11563350" y="3467100"/>
          <p14:tracePt t="91916" x="11545888" y="3449638"/>
          <p14:tracePt t="91926" x="11537950" y="3441700"/>
          <p14:tracePt t="91931" x="11530013" y="3424238"/>
          <p14:tracePt t="91940" x="11512550" y="3416300"/>
          <p14:tracePt t="91947" x="11495088" y="3416300"/>
          <p14:tracePt t="91957" x="11487150" y="3416300"/>
          <p14:tracePt t="91963" x="11426825" y="3424238"/>
          <p14:tracePt t="91973" x="11368088" y="3449638"/>
          <p14:tracePt t="91979" x="11291888" y="3492500"/>
          <p14:tracePt t="91989" x="11215688" y="3543300"/>
          <p14:tracePt t="91994" x="11129963" y="3603625"/>
          <p14:tracePt t="92000" x="11071225" y="3671888"/>
          <p14:tracePt t="92012" x="11010900" y="3730625"/>
          <p14:tracePt t="92017" x="10968038" y="3798888"/>
          <p14:tracePt t="92026" x="10952163" y="3857625"/>
          <p14:tracePt t="92033" x="10926763" y="3917950"/>
          <p14:tracePt t="92042" x="10909300" y="3976688"/>
          <p14:tracePt t="92049" x="10909300" y="4037013"/>
          <p14:tracePt t="92060" x="10909300" y="4070350"/>
          <p14:tracePt t="92063" x="10909300" y="4105275"/>
          <p14:tracePt t="92074" x="10926763" y="4130675"/>
          <p14:tracePt t="92079" x="10942638" y="4146550"/>
          <p14:tracePt t="92089" x="10952163" y="4164013"/>
          <p14:tracePt t="92095" x="10968038" y="4181475"/>
          <p14:tracePt t="92106" x="10985500" y="4189413"/>
          <p14:tracePt t="92115" x="10993438" y="4189413"/>
          <p14:tracePt t="97843" x="10993438" y="4197350"/>
          <p14:tracePt t="97852" x="10960100" y="4325938"/>
          <p14:tracePt t="97860" x="10909300" y="4529138"/>
          <p14:tracePt t="97868" x="10823575" y="4767263"/>
          <p14:tracePt t="97875" x="10747375" y="5030788"/>
          <p14:tracePt t="97884" x="10688638" y="5260975"/>
          <p14:tracePt t="97889" x="10645775" y="5430838"/>
          <p14:tracePt t="97909" x="10612438" y="5676900"/>
          <p14:tracePt t="97914" x="10612438" y="5803900"/>
          <p14:tracePt t="97926" x="10612438" y="5897563"/>
          <p14:tracePt t="97929" x="10645775" y="6008688"/>
          <p14:tracePt t="97941" x="10679113" y="6092825"/>
          <p14:tracePt t="97946" x="10747375" y="6186488"/>
          <p14:tracePt t="97955" x="10823575" y="6288088"/>
          <p14:tracePt t="97960" x="10901363" y="6381750"/>
          <p14:tracePt t="97968" x="10968038" y="6450013"/>
          <p14:tracePt t="97977" x="11036300" y="6518275"/>
          <p14:tracePt t="97984" x="11122025" y="6569075"/>
          <p14:tracePt t="97992" x="11215688" y="6602413"/>
          <p14:tracePt t="98000" x="11299825" y="6627813"/>
          <p14:tracePt t="98009" x="11385550" y="6627813"/>
          <p14:tracePt t="98015" x="11469688" y="6627813"/>
          <p14:tracePt t="98024" x="11571288" y="6627813"/>
          <p14:tracePt t="98031" x="11674475" y="6611938"/>
          <p14:tracePt t="98037" x="11818938" y="6577013"/>
          <p14:tracePt t="98045" x="11971338" y="6500813"/>
          <p14:tracePt t="98055" x="12133263" y="6416675"/>
          <p14:tracePt t="98171" x="11996738" y="4972050"/>
          <p14:tracePt t="98178" x="11869738" y="4972050"/>
          <p14:tracePt t="98188" x="11750675" y="4979988"/>
          <p14:tracePt t="98193" x="11664950" y="5005388"/>
          <p14:tracePt t="98204" x="11588750" y="5030788"/>
          <p14:tracePt t="98209" x="11530013" y="5073650"/>
          <p14:tracePt t="98217" x="11461750" y="5116513"/>
          <p14:tracePt t="98227" x="11418888" y="5167313"/>
          <p14:tracePt t="98233" x="11393488" y="5208588"/>
          <p14:tracePt t="98243" x="11368088" y="5276850"/>
          <p14:tracePt t="98249" x="11350625" y="5337175"/>
          <p14:tracePt t="98255" x="11342688" y="5395913"/>
          <p14:tracePt t="98263" x="11333163" y="5438775"/>
          <p14:tracePt t="98272" x="11333163" y="5481638"/>
          <p14:tracePt t="98280" x="11333163" y="5532438"/>
          <p14:tracePt t="98287" x="11333163" y="5540375"/>
          <p14:tracePt t="98295" x="11342688" y="5557838"/>
          <p14:tracePt t="98305" x="11342688" y="5565775"/>
          <p14:tracePt t="98311" x="11350625" y="5575300"/>
          <p14:tracePt t="98325" x="11360150" y="5575300"/>
          <p14:tracePt t="98333" x="11360150" y="5565775"/>
          <p14:tracePt t="98341" x="11376025" y="5557838"/>
          <p14:tracePt t="98349" x="11385550" y="5549900"/>
          <p14:tracePt t="98357" x="11385550" y="5540375"/>
          <p14:tracePt t="98365" x="11393488" y="5532438"/>
          <p14:tracePt t="98374" x="11393488" y="5524500"/>
          <p14:tracePt t="98381" x="11393488" y="5507038"/>
          <p14:tracePt t="98397" x="11393488" y="5497513"/>
          <p14:tracePt t="98407" x="11393488" y="5489575"/>
          <p14:tracePt t="98731" x="11393488" y="5481638"/>
          <p14:tracePt t="98740" x="11376025" y="5286375"/>
          <p14:tracePt t="98747" x="11342688" y="4954588"/>
          <p14:tracePt t="98756" x="11325225" y="4546600"/>
          <p14:tracePt t="98763" x="11360150" y="4105275"/>
          <p14:tracePt t="98773" x="11452225" y="3705225"/>
          <p14:tracePt t="98779" x="11563350" y="3330575"/>
          <p14:tracePt t="98788" x="11674475" y="3008313"/>
          <p14:tracePt t="98793" x="11758613" y="2693988"/>
          <p14:tracePt t="98805" x="11844338" y="2430463"/>
          <p14:tracePt t="98809" x="11885613" y="2174875"/>
          <p14:tracePt t="98820" x="11911013" y="2014538"/>
          <p14:tracePt t="98825" x="11928475" y="1885950"/>
          <p14:tracePt t="98835" x="11936413" y="1784350"/>
          <p14:tracePt t="98842" x="11936413" y="1700213"/>
          <p14:tracePt t="98850" x="11936413" y="1639888"/>
          <p14:tracePt t="98857" x="11911013" y="1597025"/>
          <p14:tracePt t="98863" x="11903075" y="1581150"/>
          <p14:tracePt t="98871" x="11869738" y="1571625"/>
          <p14:tracePt t="98879" x="11834813" y="1571625"/>
          <p14:tracePt t="98889" x="11766550" y="1622425"/>
          <p14:tracePt t="98907" x="11639550" y="1758950"/>
          <p14:tracePt t="98913" x="11571288" y="1827213"/>
          <p14:tracePt t="98923" x="11503025" y="1911350"/>
          <p14:tracePt t="98927" x="11436350" y="2005013"/>
          <p14:tracePt t="98934" x="11376025" y="2116138"/>
          <p14:tracePt t="98942" x="11342688" y="2227263"/>
          <p14:tracePt t="98950" x="11317288" y="2354263"/>
          <p14:tracePt t="98958" x="11307763" y="2473325"/>
          <p14:tracePt t="98965" x="11307763" y="2557463"/>
          <p14:tracePt t="98974" x="11317288" y="2643188"/>
          <p14:tracePt t="98981" x="11342688" y="2719388"/>
          <p14:tracePt t="98990" x="11360150" y="2778125"/>
          <p14:tracePt t="98997" x="11393488" y="2855913"/>
          <p14:tracePt t="99005" x="11426825" y="2922588"/>
          <p14:tracePt t="99011" x="11477625" y="2974975"/>
          <p14:tracePt t="99021" x="11503025" y="3000375"/>
          <p14:tracePt t="99027" x="11545888" y="3016250"/>
          <p14:tracePt t="99037" x="11571288" y="3016250"/>
          <p14:tracePt t="99043" x="11596688" y="3016250"/>
          <p14:tracePt t="99054" x="11614150" y="3008313"/>
          <p14:tracePt t="99059" x="11614150" y="2990850"/>
          <p14:tracePt t="99070" x="11631613" y="2974975"/>
          <p14:tracePt t="99075" x="11647488" y="2922588"/>
          <p14:tracePt t="99081" x="11674475" y="2863850"/>
          <p14:tracePt t="99090" x="11690350" y="2805113"/>
          <p14:tracePt t="99097" x="11699875" y="2744788"/>
          <p14:tracePt t="99107" x="11699875" y="2668588"/>
          <p14:tracePt t="99113" x="11699875" y="2617788"/>
          <p14:tracePt t="99123" x="11690350" y="2549525"/>
          <p14:tracePt t="99129" x="11674475" y="2489200"/>
          <p14:tracePt t="99140" x="11647488" y="2430463"/>
          <p14:tracePt t="99145" x="11622088" y="2379663"/>
          <p14:tracePt t="99155" x="11580813" y="2354263"/>
          <p14:tracePt t="99160" x="11571288" y="2336800"/>
          <p14:tracePt t="99167" x="11555413" y="2319338"/>
          <p14:tracePt t="99175" x="11537950" y="2319338"/>
          <p14:tracePt t="99183" x="11530013" y="2319338"/>
          <p14:tracePt t="99238" x="11520488" y="2328863"/>
          <p14:tracePt t="99245" x="11503025" y="2371725"/>
          <p14:tracePt t="99253" x="11477625" y="2430463"/>
          <p14:tracePt t="99261" x="11461750" y="2506663"/>
          <p14:tracePt t="99270" x="11436350" y="2582863"/>
          <p14:tracePt t="99277" x="11436350" y="2651125"/>
          <p14:tracePt t="99288" x="11426825" y="2744788"/>
          <p14:tracePt t="99293" x="11426825" y="2830513"/>
          <p14:tracePt t="99304" x="11426825" y="2922588"/>
          <p14:tracePt t="99308" x="11426825" y="3008313"/>
          <p14:tracePt t="99315" x="11426825" y="3084513"/>
          <p14:tracePt t="99323" x="11426825" y="3170238"/>
          <p14:tracePt t="99332" x="11426825" y="3228975"/>
          <p14:tracePt t="99340" x="11426825" y="3271838"/>
          <p14:tracePt t="99348" x="11426825" y="3330575"/>
          <p14:tracePt t="99357" x="11436350" y="3365500"/>
          <p14:tracePt t="99365" x="11444288" y="3390900"/>
          <p14:tracePt t="99374" x="11452225" y="3416300"/>
          <p14:tracePt t="99377" x="11469688" y="3441700"/>
          <p14:tracePt t="99389" x="11477625" y="3459163"/>
          <p14:tracePt t="99394" x="11495088" y="3467100"/>
          <p14:tracePt t="99404" x="11503025" y="3484563"/>
          <p14:tracePt t="99411" x="11512550" y="3492500"/>
          <p14:tracePt t="99464" x="11520488" y="3492500"/>
          <p14:tracePt t="99473" x="11537950" y="3467100"/>
          <p14:tracePt t="99480" x="11555413" y="3433763"/>
          <p14:tracePt t="99488" x="11563350" y="3373438"/>
          <p14:tracePt t="99495" x="11580813" y="3330575"/>
          <p14:tracePt t="99505" x="11588750" y="3279775"/>
          <p14:tracePt t="99511" x="11588750" y="3221038"/>
          <p14:tracePt t="99522" x="11596688" y="3160713"/>
          <p14:tracePt t="99527" x="11596688" y="3119438"/>
          <p14:tracePt t="99534" x="11596688" y="3059113"/>
          <p14:tracePt t="99542" x="11580813" y="3016250"/>
          <p14:tracePt t="99550" x="11571288" y="2990850"/>
          <p14:tracePt t="99558" x="11563350" y="2965450"/>
          <p14:tracePt t="99565" x="11545888" y="2940050"/>
          <p14:tracePt t="99575" x="11537950" y="2932113"/>
          <p14:tracePt t="99581" x="11537950" y="2922588"/>
          <p14:tracePt t="99590" x="11530013" y="2906713"/>
          <p14:tracePt t="103485" x="11530013" y="2897188"/>
          <p14:tracePt t="103493" x="11530013" y="2846388"/>
          <p14:tracePt t="103503" x="11530013" y="2787650"/>
          <p14:tracePt t="103510" x="11555413" y="2719388"/>
          <p14:tracePt t="103520" x="11563350" y="2617788"/>
          <p14:tracePt t="103525" x="11588750" y="2498725"/>
          <p14:tracePt t="103536" x="11606213" y="2362200"/>
          <p14:tracePt t="103543" x="11622088" y="2217738"/>
          <p14:tracePt t="103547" x="11647488" y="2073275"/>
          <p14:tracePt t="103557" x="11664950" y="1928813"/>
          <p14:tracePt t="103563" x="11664950" y="1801813"/>
          <p14:tracePt t="103573" x="11664950" y="1690688"/>
          <p14:tracePt t="103580" x="11639550" y="1589088"/>
          <p14:tracePt t="103589" x="11622088" y="1512888"/>
          <p14:tracePt t="103595" x="11596688" y="1444625"/>
          <p14:tracePt t="103604" x="11571288" y="1376363"/>
          <p14:tracePt t="103612" x="11530013" y="1325563"/>
          <p14:tracePt t="103619" x="11487150" y="1274763"/>
          <p14:tracePt t="103626" x="11436350" y="1231900"/>
          <p14:tracePt t="103637" x="11376025" y="1206500"/>
          <p14:tracePt t="103642" x="11325225" y="1181100"/>
          <p14:tracePt t="103652" x="11266488" y="1173163"/>
          <p14:tracePt t="103658" x="11223625" y="1163638"/>
          <p14:tracePt t="103669" x="11188700" y="1163638"/>
          <p14:tracePt t="103675" x="11163300" y="1163638"/>
          <p14:tracePt t="103682" x="11137900" y="1163638"/>
          <p14:tracePt t="103690" x="11129963" y="1163638"/>
          <p14:tracePt t="103695" x="11122025" y="11636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F73215-5596-A045-851A-B80361A2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94" y="2766218"/>
            <a:ext cx="4220184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Modular a </a:t>
            </a:r>
            <a:r>
              <a:rPr lang="pt-BR" dirty="0" err="1"/>
              <a:t>neurotransmissão</a:t>
            </a:r>
            <a:r>
              <a:rPr lang="pt-BR" dirty="0"/>
              <a:t> </a:t>
            </a:r>
            <a:r>
              <a:rPr lang="pt-BR" dirty="0" err="1"/>
              <a:t>Gabaergica</a:t>
            </a:r>
            <a:r>
              <a:rPr lang="pt-BR" dirty="0"/>
              <a:t> controla a diferenciação neuronal no hipocampo adulto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01F19ED-7396-2C47-90D2-47F840EC8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3617" y="0"/>
            <a:ext cx="5058383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FC8FA09-B8BA-E747-A418-56A727BABC9B}"/>
              </a:ext>
            </a:extLst>
          </p:cNvPr>
          <p:cNvSpPr txBox="1"/>
          <p:nvPr/>
        </p:nvSpPr>
        <p:spPr>
          <a:xfrm>
            <a:off x="370703" y="6153665"/>
            <a:ext cx="4220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Tozuka</a:t>
            </a:r>
            <a:r>
              <a:rPr lang="pt-BR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2005- </a:t>
            </a:r>
            <a:r>
              <a:rPr lang="pt-BR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Neuron</a:t>
            </a:r>
            <a:endParaRPr lang="pt-BR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2A782D0-4267-4146-84CB-6229192F0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445"/>
    </mc:Choice>
    <mc:Fallback>
      <p:transition spd="slow" advTm="77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9" x="11112500" y="1163638"/>
          <p14:tracePt t="798" x="10942638" y="1231900"/>
          <p14:tracePt t="804" x="10782300" y="1308100"/>
          <p14:tracePt t="813" x="10671175" y="1368425"/>
          <p14:tracePt t="819" x="10612438" y="1411288"/>
          <p14:tracePt t="828" x="10585450" y="1427163"/>
          <p14:tracePt t="835" x="10569575" y="1444625"/>
          <p14:tracePt t="844" x="10560050" y="1452563"/>
          <p14:tracePt t="850" x="10552113" y="1470025"/>
          <p14:tracePt t="860" x="10544175" y="1487488"/>
          <p14:tracePt t="867" x="10534650" y="1504950"/>
          <p14:tracePt t="876" x="10518775" y="1512888"/>
          <p14:tracePt t="883" x="10501313" y="1520825"/>
          <p14:tracePt t="891" x="10493375" y="1530350"/>
          <p14:tracePt t="897" x="10467975" y="1538288"/>
          <p14:tracePt t="908" x="10425113" y="1555750"/>
          <p14:tracePt t="913" x="10364788" y="1563688"/>
          <p14:tracePt t="923" x="10271125" y="1581150"/>
          <p14:tracePt t="929" x="10136188" y="1589088"/>
          <p14:tracePt t="937" x="9956800" y="1614488"/>
          <p14:tracePt t="946" x="9710738" y="1649413"/>
          <p14:tracePt t="953" x="9447213" y="1708150"/>
          <p14:tracePt t="960" x="9193213" y="1776413"/>
          <p14:tracePt t="978" x="8605838" y="1878013"/>
          <p14:tracePt t="984" x="8215313" y="1946275"/>
          <p14:tracePt t="994" x="7791450" y="2022475"/>
          <p14:tracePt t="999" x="7340600" y="2108200"/>
          <p14:tracePt t="1007" x="6924675" y="2159000"/>
          <p14:tracePt t="1015" x="6542088" y="2200275"/>
          <p14:tracePt t="1026" x="6176963" y="2252663"/>
          <p14:tracePt t="1031" x="5946775" y="2311400"/>
          <p14:tracePt t="1040" x="5751513" y="2354263"/>
          <p14:tracePt t="1045" x="5565775" y="2430463"/>
          <p14:tracePt t="1053" x="5403850" y="2506663"/>
          <p14:tracePt t="1062" x="5241925" y="2592388"/>
          <p14:tracePt t="1070" x="5089525" y="2701925"/>
          <p14:tracePt t="1077" x="4919663" y="2813050"/>
          <p14:tracePt t="1085" x="4765675" y="2922588"/>
          <p14:tracePt t="1095" x="4579938" y="3076575"/>
          <p14:tracePt t="1102" x="4392613" y="3271838"/>
          <p14:tracePt t="1108" x="4197350" y="3459163"/>
          <p14:tracePt t="1115" x="4002088" y="3730625"/>
          <p14:tracePt t="1125" x="3848100" y="3908425"/>
          <p14:tracePt t="1132" x="3713163" y="4087813"/>
          <p14:tracePt t="1142" x="3602038" y="4265613"/>
          <p14:tracePt t="1148" x="3517900" y="4368800"/>
          <p14:tracePt t="1158" x="3432175" y="4460875"/>
          <p14:tracePt t="1165" x="3363913" y="4554538"/>
          <p14:tracePt t="1174" x="3297238" y="4630738"/>
          <p14:tracePt t="1180" x="3270250" y="4699000"/>
          <p14:tracePt t="1185" x="3236913" y="4749800"/>
          <p14:tracePt t="1194" x="3219450" y="4784725"/>
          <p14:tracePt t="1202" x="3211513" y="4792663"/>
          <p14:tracePt t="6838" x="3381375" y="4827588"/>
          <p14:tracePt t="6845" x="3729038" y="4919663"/>
          <p14:tracePt t="6855" x="4086225" y="5073650"/>
          <p14:tracePt t="6861" x="4425950" y="5276850"/>
          <p14:tracePt t="6872" x="4775200" y="5507038"/>
          <p14:tracePt t="6877" x="5191125" y="5727700"/>
          <p14:tracePt t="6889" x="5538788" y="5940425"/>
          <p14:tracePt t="6892" x="5845175" y="6127750"/>
          <p14:tracePt t="6899" x="6126163" y="6280150"/>
          <p14:tracePt t="6908" x="6321425" y="6381750"/>
          <p14:tracePt t="6915" x="6440488" y="6442075"/>
          <p14:tracePt t="6926" x="6534150" y="6467475"/>
          <p14:tracePt t="6931" x="6600825" y="6467475"/>
          <p14:tracePt t="6940" x="6661150" y="6442075"/>
          <p14:tracePt t="6947" x="6737350" y="6424613"/>
          <p14:tracePt t="6963" x="6915150" y="6391275"/>
          <p14:tracePt t="6972" x="7000875" y="6391275"/>
          <p14:tracePt t="6977" x="7094538" y="6391275"/>
          <p14:tracePt t="6988" x="7170738" y="6365875"/>
          <p14:tracePt t="6993" x="7229475" y="6348413"/>
          <p14:tracePt t="7001" x="7264400" y="6330950"/>
          <p14:tracePt t="7010" x="7281863" y="6313488"/>
          <p14:tracePt t="7017" x="7297738" y="6297613"/>
          <p14:tracePt t="7033" x="7297738" y="6280150"/>
          <p14:tracePt t="7041" x="7297738" y="6272213"/>
          <p14:tracePt t="7047" x="7297738" y="6254750"/>
          <p14:tracePt t="7056" x="7281863" y="6237288"/>
          <p14:tracePt t="7063" x="7281863" y="6229350"/>
          <p14:tracePt t="7142" x="7272338" y="6229350"/>
          <p14:tracePt t="7149" x="7256463" y="6229350"/>
          <p14:tracePt t="7157" x="7221538" y="6229350"/>
          <p14:tracePt t="7165" x="7162800" y="6211888"/>
          <p14:tracePt t="7175" x="7102475" y="6186488"/>
          <p14:tracePt t="7181" x="7043738" y="6169025"/>
          <p14:tracePt t="7189" x="6967538" y="6143625"/>
          <p14:tracePt t="7195" x="6881813" y="6110288"/>
          <p14:tracePt t="7206" x="6813550" y="6067425"/>
          <p14:tracePt t="7211" x="6729413" y="6034088"/>
          <p14:tracePt t="7222" x="6661150" y="5991225"/>
          <p14:tracePt t="7228" x="6600825" y="5965825"/>
          <p14:tracePt t="7238" x="6534150" y="5905500"/>
          <p14:tracePt t="7244" x="6465888" y="5854700"/>
          <p14:tracePt t="7251" x="6405563" y="5813425"/>
          <p14:tracePt t="7257" x="6338888" y="5778500"/>
          <p14:tracePt t="7265" x="6303963" y="5753100"/>
          <p14:tracePt t="7275" x="6286500" y="5745163"/>
          <p14:tracePt t="7281" x="6278563" y="5735638"/>
          <p14:tracePt t="7291" x="6261100" y="5727700"/>
          <p14:tracePt t="7297" x="6245225" y="5719763"/>
          <p14:tracePt t="7306" x="6235700" y="5719763"/>
          <p14:tracePt t="7313" x="6210300" y="5702300"/>
          <p14:tracePt t="7322" x="6194425" y="5684838"/>
          <p14:tracePt t="7329" x="6176963" y="5676900"/>
          <p14:tracePt t="18379" x="6167438" y="5676900"/>
          <p14:tracePt t="18387" x="6091238" y="5641975"/>
          <p14:tracePt t="18396" x="5997575" y="5616575"/>
          <p14:tracePt t="18404" x="5913438" y="5608638"/>
          <p14:tracePt t="18409" x="5845175" y="5608638"/>
          <p14:tracePt t="18421" x="5751513" y="5626100"/>
          <p14:tracePt t="18425" x="5675313" y="5668963"/>
          <p14:tracePt t="18435" x="5581650" y="5745163"/>
          <p14:tracePt t="18441" x="5487988" y="5838825"/>
          <p14:tracePt t="18451" x="5386388" y="5983288"/>
          <p14:tracePt t="18457" x="5292725" y="6127750"/>
          <p14:tracePt t="18468" x="5216525" y="6288088"/>
          <p14:tracePt t="18474" x="5165725" y="6424613"/>
          <p14:tracePt t="18479" x="5140325" y="6561138"/>
          <p14:tracePt t="18489" x="5140325" y="6688138"/>
          <p14:tracePt t="18496" x="5157788" y="6807200"/>
          <p14:tracePt t="18635" x="5556250" y="6789738"/>
          <p14:tracePt t="18644" x="5556250" y="6731000"/>
          <p14:tracePt t="18655" x="5548313" y="6670675"/>
          <p14:tracePt t="18659" x="5530850" y="6619875"/>
          <p14:tracePt t="18670" x="5513388" y="6594475"/>
          <p14:tracePt t="18675" x="5497513" y="6577013"/>
          <p14:tracePt t="18686" x="5487988" y="6561138"/>
          <p14:tracePt t="19509" x="5487988" y="6535738"/>
          <p14:tracePt t="19516" x="5505450" y="6467475"/>
          <p14:tracePt t="19525" x="5522913" y="6365875"/>
          <p14:tracePt t="19534" x="5538788" y="6237288"/>
          <p14:tracePt t="19540" x="5548313" y="6102350"/>
          <p14:tracePt t="19548" x="5573713" y="5897563"/>
          <p14:tracePt t="19557" x="5607050" y="5676900"/>
          <p14:tracePt t="19564" x="5632450" y="5430838"/>
          <p14:tracePt t="19573" x="5649913" y="5192713"/>
          <p14:tracePt t="19579" x="5649913" y="4903788"/>
          <p14:tracePt t="19589" x="5649913" y="4614863"/>
          <p14:tracePt t="19596" x="5649913" y="4435475"/>
          <p14:tracePt t="19604" x="5632450" y="4249738"/>
          <p14:tracePt t="19609" x="5607050" y="4105275"/>
          <p14:tracePt t="19619" x="5591175" y="3976688"/>
          <p14:tracePt t="19625" x="5565775" y="3875088"/>
          <p14:tracePt t="19635" x="5538788" y="3816350"/>
          <p14:tracePt t="19641" x="5522913" y="3756025"/>
          <p14:tracePt t="19651" x="5513388" y="3730625"/>
          <p14:tracePt t="19657" x="5497513" y="3713163"/>
          <p14:tracePt t="26755" x="5497513" y="3705225"/>
          <p14:tracePt t="26762" x="5538788" y="3662363"/>
          <p14:tracePt t="26770" x="5607050" y="3611563"/>
          <p14:tracePt t="26777" x="5667375" y="3552825"/>
          <p14:tracePt t="26785" x="5718175" y="3502025"/>
          <p14:tracePt t="26793" x="5786438" y="3433763"/>
          <p14:tracePt t="26799" x="5862638" y="3365500"/>
          <p14:tracePt t="26808" x="5946775" y="3289300"/>
          <p14:tracePt t="26816" x="6024563" y="3195638"/>
          <p14:tracePt t="26824" x="6100763" y="3076575"/>
          <p14:tracePt t="26833" x="6176963" y="2906713"/>
          <p14:tracePt t="26839" x="6270625" y="2711450"/>
          <p14:tracePt t="26849" x="6329363" y="2557463"/>
          <p14:tracePt t="26855" x="6354763" y="2397125"/>
          <p14:tracePt t="26865" x="6372225" y="2243138"/>
          <p14:tracePt t="26872" x="6364288" y="2039938"/>
          <p14:tracePt t="26878" x="6278563" y="1776413"/>
          <p14:tracePt t="26887" x="6184900" y="1512888"/>
          <p14:tracePt t="26894" x="6091238" y="1300163"/>
          <p14:tracePt t="26903" x="5997575" y="1104900"/>
          <p14:tracePt t="26909" x="5913438" y="917575"/>
          <p14:tracePt t="26919" x="5845175" y="798513"/>
          <p14:tracePt t="26925" x="5761038" y="696913"/>
          <p14:tracePt t="26935" x="5667375" y="603250"/>
          <p14:tracePt t="26941" x="5573713" y="534988"/>
          <p14:tracePt t="26951" x="5497513" y="466725"/>
          <p14:tracePt t="26956" x="5421313" y="441325"/>
          <p14:tracePt t="26965" x="5378450" y="433388"/>
          <p14:tracePt t="26988" x="5353050" y="441325"/>
          <p14:tracePt t="26990" x="5343525" y="450850"/>
          <p14:tracePt t="26998" x="5335588" y="509588"/>
          <p14:tracePt t="27003" x="5335588" y="569913"/>
          <p14:tracePt t="27012" x="5343525" y="636588"/>
          <p14:tracePt t="27020" x="5368925" y="714375"/>
          <p14:tracePt t="27026" x="5437188" y="798513"/>
          <p14:tracePt t="27035" x="5522913" y="858838"/>
          <p14:tracePt t="27041" x="5607050" y="917575"/>
          <p14:tracePt t="27050" x="5718175" y="977900"/>
          <p14:tracePt t="27058" x="5802313" y="1019175"/>
          <p14:tracePt t="27066" x="5905500" y="1054100"/>
          <p14:tracePt t="27073" x="6040438" y="1096963"/>
          <p14:tracePt t="27083" x="6142038" y="1104900"/>
          <p14:tracePt t="27089" x="6253163" y="1112838"/>
          <p14:tracePt t="27099" x="6380163" y="1112838"/>
          <p14:tracePt t="27104" x="6508750" y="1096963"/>
          <p14:tracePt t="27112" x="6635750" y="1079500"/>
          <p14:tracePt t="27121" x="6737350" y="1054100"/>
          <p14:tracePt t="27127" x="6823075" y="1028700"/>
          <p14:tracePt t="27137" x="6889750" y="1003300"/>
          <p14:tracePt t="27144" x="6950075" y="968375"/>
          <p14:tracePt t="27153" x="6983413" y="952500"/>
          <p14:tracePt t="27159" x="7008813" y="925513"/>
          <p14:tracePt t="27169" x="7026275" y="909638"/>
          <p14:tracePt t="27173" x="7034213" y="900113"/>
          <p14:tracePt t="27183" x="7051675" y="884238"/>
          <p14:tracePt t="27189" x="7051675" y="874713"/>
          <p14:tracePt t="27199" x="7051675" y="866775"/>
          <p14:tracePt t="27554" x="7034213" y="892175"/>
          <p14:tracePt t="27560" x="7026275" y="917575"/>
          <p14:tracePt t="27569" x="7018338" y="968375"/>
          <p14:tracePt t="27576" x="7018338" y="1028700"/>
          <p14:tracePt t="27584" x="7043738" y="1087438"/>
          <p14:tracePt t="27591" x="7085013" y="1155700"/>
          <p14:tracePt t="27599" x="7137400" y="1206500"/>
          <p14:tracePt t="27607" x="7204075" y="1274763"/>
          <p14:tracePt t="27618" x="7264400" y="1317625"/>
          <p14:tracePt t="27624" x="7332663" y="1343025"/>
          <p14:tracePt t="27632" x="7373938" y="1376363"/>
          <p14:tracePt t="27637" x="7426325" y="1393825"/>
          <p14:tracePt t="27648" x="7485063" y="1411288"/>
          <p14:tracePt t="27654" x="7535863" y="1436688"/>
          <p14:tracePt t="27664" x="7596188" y="1452563"/>
          <p14:tracePt t="27670" x="7654925" y="1470025"/>
          <p14:tracePt t="27678" x="7715250" y="1487488"/>
          <p14:tracePt t="27687" x="7781925" y="1504950"/>
          <p14:tracePt t="27694" x="7842250" y="1512888"/>
          <p14:tracePt t="27702" x="7900988" y="1520825"/>
          <p14:tracePt t="27707" x="7943850" y="1546225"/>
          <p14:tracePt t="27717" x="8004175" y="1555750"/>
          <p14:tracePt t="27724" x="8037513" y="1563688"/>
          <p14:tracePt t="27733" x="8062913" y="1571625"/>
          <p14:tracePt t="27739" x="8070850" y="1571625"/>
          <p14:tracePt t="27748" x="8088313" y="1581150"/>
          <p14:tracePt t="27755" x="8105775" y="1581150"/>
          <p14:tracePt t="27766" x="8113713" y="1581150"/>
          <p14:tracePt t="27771" x="8121650" y="1581150"/>
          <p14:tracePt t="27782" x="8131175" y="1581150"/>
          <p14:tracePt t="27786" x="8139113" y="1581150"/>
          <p14:tracePt t="27793" x="8156575" y="1581150"/>
          <p14:tracePt t="27802" x="8174038" y="1581150"/>
          <p14:tracePt t="27811" x="8199438" y="1581150"/>
          <p14:tracePt t="27818" x="8232775" y="1581150"/>
          <p14:tracePt t="27827" x="8283575" y="1589088"/>
          <p14:tracePt t="27834" x="8326438" y="1597025"/>
          <p14:tracePt t="27842" x="8385175" y="1614488"/>
          <p14:tracePt t="27852" x="8435975" y="1622425"/>
          <p14:tracePt t="27856" x="8496300" y="1649413"/>
          <p14:tracePt t="27867" x="8555038" y="1657350"/>
          <p14:tracePt t="27871" x="8623300" y="1657350"/>
          <p14:tracePt t="27882" x="8699500" y="1665288"/>
          <p14:tracePt t="27887" x="8767763" y="1665288"/>
          <p14:tracePt t="27898" x="8853488" y="1665288"/>
          <p14:tracePt t="27903" x="8929688" y="1665288"/>
          <p14:tracePt t="27914" x="9005888" y="1657350"/>
          <p14:tracePt t="27919" x="9074150" y="1631950"/>
          <p14:tracePt t="27932" x="9142413" y="1614488"/>
          <p14:tracePt t="27934" x="9209088" y="1589088"/>
          <p14:tracePt t="27941" x="9277350" y="1571625"/>
          <p14:tracePt t="27951" x="9337675" y="1546225"/>
          <p14:tracePt t="27957" x="9396413" y="1530350"/>
          <p14:tracePt t="27968" x="9456738" y="1512888"/>
          <p14:tracePt t="27984" x="9540875" y="1452563"/>
          <p14:tracePt t="27989" x="9558338" y="1427163"/>
          <p14:tracePt t="27999" x="9583738" y="1401763"/>
          <p14:tracePt t="28005" x="9601200" y="1376363"/>
          <p14:tracePt t="28014" x="9626600" y="1350963"/>
          <p14:tracePt t="28020" x="9642475" y="1308100"/>
          <p14:tracePt t="28028" x="9677400" y="1257300"/>
          <p14:tracePt t="28036" x="9694863" y="1206500"/>
          <p14:tracePt t="28044" x="9710738" y="1163638"/>
          <p14:tracePt t="28051" x="9728200" y="1096963"/>
          <p14:tracePt t="28059" x="9753600" y="1036638"/>
          <p14:tracePt t="28070" x="9761538" y="977900"/>
          <p14:tracePt t="28075" x="9779000" y="917575"/>
          <p14:tracePt t="28083" x="9779000" y="858838"/>
          <p14:tracePt t="28089" x="9796463" y="798513"/>
          <p14:tracePt t="28099" x="9796463" y="739775"/>
          <p14:tracePt t="28105" x="9796463" y="688975"/>
          <p14:tracePt t="28115" x="9796463" y="611188"/>
          <p14:tracePt t="28121" x="9786938" y="527050"/>
          <p14:tracePt t="28132" x="9779000" y="450850"/>
          <p14:tracePt t="28137" x="9761538" y="365125"/>
          <p14:tracePt t="28148" x="9736138" y="288925"/>
          <p14:tracePt t="28153" x="9710738" y="203200"/>
          <p14:tracePt t="28158" x="9685338" y="127000"/>
          <p14:tracePt t="28168" x="9634538" y="50800"/>
          <p14:tracePt t="28443" x="6534150" y="161925"/>
          <p14:tracePt t="28451" x="6456363" y="255588"/>
          <p14:tracePt t="28457" x="6389688" y="339725"/>
          <p14:tracePt t="28466" x="6338888" y="433388"/>
          <p14:tracePt t="28471" x="6278563" y="534988"/>
          <p14:tracePt t="28482" x="6245225" y="636588"/>
          <p14:tracePt t="28487" x="6219825" y="773113"/>
          <p14:tracePt t="28498" x="6194425" y="900113"/>
          <p14:tracePt t="28504" x="6184900" y="1036638"/>
          <p14:tracePt t="28514" x="6176963" y="1155700"/>
          <p14:tracePt t="28521" x="6176963" y="1282700"/>
          <p14:tracePt t="28528" x="6184900" y="1393825"/>
          <p14:tracePt t="28533" x="6210300" y="1487488"/>
          <p14:tracePt t="28541" x="6270625" y="1571625"/>
          <p14:tracePt t="28552" x="6311900" y="1639888"/>
          <p14:tracePt t="28557" x="6364288" y="1690688"/>
          <p14:tracePt t="28568" x="6415088" y="1741488"/>
          <p14:tracePt t="28573" x="6473825" y="1776413"/>
          <p14:tracePt t="28584" x="6524625" y="1801813"/>
          <p14:tracePt t="28589" x="6584950" y="1827213"/>
          <p14:tracePt t="28599" x="6635750" y="1844675"/>
          <p14:tracePt t="28603" x="6694488" y="1844675"/>
          <p14:tracePt t="28611" x="6754813" y="1852613"/>
          <p14:tracePt t="28620" x="6805613" y="1852613"/>
          <p14:tracePt t="28627" x="6856413" y="1852613"/>
          <p14:tracePt t="28635" x="6899275" y="1852613"/>
          <p14:tracePt t="28644" x="6915150" y="1852613"/>
          <p14:tracePt t="28652" x="6942138" y="1852613"/>
          <p14:tracePt t="28659" x="6958013" y="1844675"/>
          <p14:tracePt t="28667" x="6967538" y="1835150"/>
          <p14:tracePt t="28672" x="6967538" y="1827213"/>
          <p14:tracePt t="40684" x="7026275" y="1895475"/>
          <p14:tracePt t="40692" x="7094538" y="1989138"/>
          <p14:tracePt t="40700" x="7170738" y="2082800"/>
          <p14:tracePt t="40708" x="7264400" y="2174875"/>
          <p14:tracePt t="40716" x="7358063" y="2243138"/>
          <p14:tracePt t="40723" x="7451725" y="2328863"/>
          <p14:tracePt t="40731" x="7545388" y="2379663"/>
          <p14:tracePt t="40738" x="7637463" y="2438400"/>
          <p14:tracePt t="40746" x="7740650" y="2473325"/>
          <p14:tracePt t="40754" x="7850188" y="2498725"/>
          <p14:tracePt t="40761" x="7951788" y="2506663"/>
          <p14:tracePt t="40769" x="8029575" y="2498725"/>
          <p14:tracePt t="40777" x="8105775" y="2463800"/>
          <p14:tracePt t="40786" x="8174038" y="2397125"/>
          <p14:tracePt t="40794" x="8215313" y="2319338"/>
          <p14:tracePt t="40801" x="8250238" y="2227263"/>
          <p14:tracePt t="40811" x="8283575" y="2098675"/>
          <p14:tracePt t="40817" x="8308975" y="1971675"/>
          <p14:tracePt t="40824" x="8326438" y="1809750"/>
          <p14:tracePt t="40832" x="8343900" y="1597025"/>
          <p14:tracePt t="40839" x="8343900" y="1462088"/>
          <p14:tracePt t="40849" x="8326438" y="1333500"/>
          <p14:tracePt t="40855" x="8308975" y="1266825"/>
          <p14:tracePt t="40864" x="8291513" y="1206500"/>
          <p14:tracePt t="40871" x="8283575" y="1189038"/>
          <p14:tracePt t="40881" x="8266113" y="1163638"/>
          <p14:tracePt t="40887" x="8258175" y="1147763"/>
          <p14:tracePt t="40894" x="8240713" y="1122363"/>
          <p14:tracePt t="40901" x="8224838" y="1104900"/>
          <p14:tracePt t="40911" x="8207375" y="1096963"/>
          <p14:tracePt t="40917" x="8207375" y="1087438"/>
          <p14:tracePt t="40927" x="8207375" y="1079500"/>
          <p14:tracePt t="40972" x="8199438" y="1104900"/>
          <p14:tracePt t="40980" x="8189913" y="1198563"/>
          <p14:tracePt t="40987" x="8189913" y="1343025"/>
          <p14:tracePt t="40996" x="8189913" y="1487488"/>
          <p14:tracePt t="41003" x="8215313" y="1665288"/>
          <p14:tracePt t="41012" x="8240713" y="1852613"/>
          <p14:tracePt t="41019" x="8266113" y="2047875"/>
          <p14:tracePt t="41027" x="8308975" y="2217738"/>
          <p14:tracePt t="41036" x="8377238" y="2371725"/>
          <p14:tracePt t="41045" x="8453438" y="2582863"/>
          <p14:tracePt t="41051" x="8504238" y="2787650"/>
          <p14:tracePt t="41060" x="8555038" y="2914650"/>
          <p14:tracePt t="41067" x="8615363" y="3016250"/>
          <p14:tracePt t="41077" x="8648700" y="3109913"/>
          <p14:tracePt t="41083" x="8666163" y="3186113"/>
          <p14:tracePt t="41090" x="8674100" y="3211513"/>
          <p14:tracePt t="41506" x="8683625" y="3211513"/>
          <p14:tracePt t="41513" x="8699500" y="3211513"/>
          <p14:tracePt t="41521" x="8716963" y="3211513"/>
          <p14:tracePt t="41529" x="8742363" y="3203575"/>
          <p14:tracePt t="41537" x="8767763" y="3195638"/>
          <p14:tracePt t="41547" x="8785225" y="3178175"/>
          <p14:tracePt t="41553" x="8802688" y="3152775"/>
          <p14:tracePt t="41563" x="8818563" y="3135313"/>
          <p14:tracePt t="41569" x="8836025" y="3127375"/>
          <p14:tracePt t="41577" x="8853488" y="3094038"/>
          <p14:tracePt t="41583" x="8869363" y="3059113"/>
          <p14:tracePt t="41594" x="8878888" y="3025775"/>
          <p14:tracePt t="41599" x="8894763" y="2990850"/>
          <p14:tracePt t="41610" x="8904288" y="2957513"/>
          <p14:tracePt t="41616" x="8904288" y="2932113"/>
          <p14:tracePt t="41624" x="8912225" y="2906713"/>
          <p14:tracePt t="41632" x="8912225" y="2881313"/>
          <p14:tracePt t="41639" x="8912225" y="2855913"/>
          <p14:tracePt t="41647" x="8912225" y="2805113"/>
          <p14:tracePt t="41653" x="8912225" y="2744788"/>
          <p14:tracePt t="41664" x="8912225" y="2686050"/>
          <p14:tracePt t="41669" x="8886825" y="2625725"/>
          <p14:tracePt t="41680" x="8869363" y="2557463"/>
          <p14:tracePt t="41685" x="8853488" y="2498725"/>
          <p14:tracePt t="41695" x="8828088" y="2438400"/>
          <p14:tracePt t="41701" x="8810625" y="2379663"/>
          <p14:tracePt t="41711" x="8785225" y="2319338"/>
          <p14:tracePt t="41717" x="8767763" y="2252663"/>
          <p14:tracePt t="41724" x="8750300" y="2209800"/>
          <p14:tracePt t="41731" x="8724900" y="2166938"/>
          <p14:tracePt t="41740" x="8683625" y="2133600"/>
          <p14:tracePt t="41749" x="8658225" y="2116138"/>
          <p14:tracePt t="41756" x="8605838" y="2098675"/>
          <p14:tracePt t="41764" x="8539163" y="2073275"/>
          <p14:tracePt t="41771" x="8488363" y="2073275"/>
          <p14:tracePt t="41780" x="8428038" y="2073275"/>
          <p14:tracePt t="41787" x="8369300" y="2073275"/>
          <p14:tracePt t="41796" x="8301038" y="2073275"/>
          <p14:tracePt t="41801" x="8240713" y="2082800"/>
          <p14:tracePt t="41811" x="8164513" y="2098675"/>
          <p14:tracePt t="41818" x="8105775" y="2116138"/>
          <p14:tracePt t="41827" x="8037513" y="2141538"/>
          <p14:tracePt t="41833" x="7977188" y="2159000"/>
          <p14:tracePt t="41844" x="7900988" y="2184400"/>
          <p14:tracePt t="41849" x="7842250" y="2209800"/>
          <p14:tracePt t="41860" x="7781925" y="2243138"/>
          <p14:tracePt t="41865" x="7731125" y="2278063"/>
          <p14:tracePt t="41871" x="7680325" y="2311400"/>
          <p14:tracePt t="41880" x="7662863" y="2336800"/>
          <p14:tracePt t="41888" x="7646988" y="2354263"/>
          <p14:tracePt t="41896" x="7646988" y="2371725"/>
          <p14:tracePt t="41903" x="7654925" y="2379663"/>
          <p14:tracePt t="41913" x="7680325" y="2397125"/>
          <p14:tracePt t="41920" x="7731125" y="2413000"/>
          <p14:tracePt t="41927" x="7807325" y="2413000"/>
          <p14:tracePt t="41936" x="7918450" y="2413000"/>
          <p14:tracePt t="41943" x="8062913" y="2413000"/>
          <p14:tracePt t="41949" x="8232775" y="2405063"/>
          <p14:tracePt t="41965" x="8453438" y="2371725"/>
          <p14:tracePt t="41968" x="8709025" y="2328863"/>
          <p14:tracePt t="41978" x="8912225" y="2252663"/>
          <p14:tracePt t="41983" x="9107488" y="2166938"/>
          <p14:tracePt t="41989" x="9269413" y="2082800"/>
          <p14:tracePt t="41998" x="9388475" y="1997075"/>
          <p14:tracePt t="42006" x="9490075" y="1903413"/>
          <p14:tracePt t="42015" x="9558338" y="1835150"/>
          <p14:tracePt t="42020" x="9617075" y="1741488"/>
          <p14:tracePt t="42029" x="9634538" y="1657350"/>
          <p14:tracePt t="42035" x="9659938" y="1571625"/>
          <p14:tracePt t="42043" x="9659938" y="1470025"/>
          <p14:tracePt t="42051" x="9642475" y="1360488"/>
          <p14:tracePt t="42061" x="9626600" y="1241425"/>
          <p14:tracePt t="42067" x="9575800" y="1138238"/>
          <p14:tracePt t="42078" x="9515475" y="1044575"/>
          <p14:tracePt t="42082" x="9447213" y="968375"/>
          <p14:tracePt t="42089" x="9388475" y="900113"/>
          <p14:tracePt t="42098" x="9302750" y="833438"/>
          <p14:tracePt t="42105" x="9226550" y="765175"/>
          <p14:tracePt t="42114" x="9150350" y="696913"/>
          <p14:tracePt t="42120" x="9056688" y="636588"/>
          <p14:tracePt t="42130" x="8963025" y="595313"/>
          <p14:tracePt t="42137" x="8878888" y="560388"/>
          <p14:tracePt t="42146" x="8793163" y="544513"/>
          <p14:tracePt t="42153" x="8699500" y="519113"/>
          <p14:tracePt t="42164" x="8615363" y="509588"/>
          <p14:tracePt t="42169" x="8529638" y="509588"/>
          <p14:tracePt t="42177" x="8428038" y="509588"/>
          <p14:tracePt t="42183" x="8343900" y="519113"/>
          <p14:tracePt t="42193" x="8266113" y="544513"/>
          <p14:tracePt t="42199" x="8181975" y="560388"/>
          <p14:tracePt t="42210" x="8121650" y="585788"/>
          <p14:tracePt t="42215" x="8054975" y="603250"/>
          <p14:tracePt t="42223" x="8020050" y="620713"/>
          <p14:tracePt t="42232" x="7986713" y="636588"/>
          <p14:tracePt t="42239" x="7961313" y="663575"/>
          <p14:tracePt t="42245" x="7943850" y="714375"/>
          <p14:tracePt t="42253" x="7926388" y="773113"/>
          <p14:tracePt t="42264" x="7900988" y="833438"/>
          <p14:tracePt t="42269" x="7893050" y="892175"/>
          <p14:tracePt t="42279" x="7893050" y="968375"/>
          <p14:tracePt t="42285" x="7893050" y="1036638"/>
          <p14:tracePt t="42296" x="7918450" y="1130300"/>
          <p14:tracePt t="42300" x="7951788" y="1216025"/>
          <p14:tracePt t="42310" x="7994650" y="1317625"/>
          <p14:tracePt t="42315" x="8062913" y="1411288"/>
          <p14:tracePt t="42326" x="8131175" y="1487488"/>
          <p14:tracePt t="42332" x="8215313" y="1571625"/>
          <p14:tracePt t="42339" x="8308975" y="1639888"/>
          <p14:tracePt t="42348" x="8394700" y="1700213"/>
          <p14:tracePt t="42355" x="8496300" y="1741488"/>
          <p14:tracePt t="42365" x="8615363" y="1766888"/>
          <p14:tracePt t="42371" x="8699500" y="1766888"/>
          <p14:tracePt t="42380" x="8802688" y="1766888"/>
          <p14:tracePt t="42388" x="8869363" y="1766888"/>
          <p14:tracePt t="42393" x="8947150" y="1733550"/>
          <p14:tracePt t="42401" x="9005888" y="1708150"/>
          <p14:tracePt t="42411" x="9074150" y="1682750"/>
          <p14:tracePt t="42417" x="9132888" y="1649413"/>
          <p14:tracePt t="42428" x="9193213" y="1631950"/>
          <p14:tracePt t="42433" x="9218613" y="1614488"/>
          <p14:tracePt t="42444" x="9244013" y="1589088"/>
          <p14:tracePt t="42449" x="9261475" y="1571625"/>
          <p14:tracePt t="42460" x="9277350" y="1555750"/>
          <p14:tracePt t="42466" x="9286875" y="1546225"/>
          <p14:tracePt t="42471" x="9302750" y="1530350"/>
          <p14:tracePt t="42481" x="9312275" y="1512888"/>
          <p14:tracePt t="42488" x="9312275" y="1504950"/>
          <p14:tracePt t="42927" x="9251950" y="1520825"/>
          <p14:tracePt t="42936" x="9167813" y="1581150"/>
          <p14:tracePt t="42946" x="9074150" y="1649413"/>
          <p14:tracePt t="42952" x="8980488" y="1741488"/>
          <p14:tracePt t="42967" x="8709025" y="1946275"/>
          <p14:tracePt t="42978" x="8572500" y="2065338"/>
          <p14:tracePt t="42984" x="8402638" y="2252663"/>
          <p14:tracePt t="42994" x="8224838" y="2541588"/>
          <p14:tracePt t="43000" x="8062913" y="2846388"/>
          <p14:tracePt t="43006" x="7943850" y="3119438"/>
          <p14:tracePt t="43015" x="7893050" y="3424238"/>
          <p14:tracePt t="43021" x="7832725" y="3790950"/>
          <p14:tracePt t="43030" x="7799388" y="4171950"/>
          <p14:tracePt t="43037" x="7781925" y="4529138"/>
          <p14:tracePt t="43045" x="7791450" y="4792663"/>
          <p14:tracePt t="43053" x="7850188" y="5183188"/>
          <p14:tracePt t="43063" x="7961313" y="5583238"/>
          <p14:tracePt t="43069" x="8096250" y="5991225"/>
          <p14:tracePt t="43078" x="8283575" y="6305550"/>
          <p14:tracePt t="43083" x="8470900" y="6500813"/>
          <p14:tracePt t="43093" x="8683625" y="6680200"/>
          <p14:tracePt t="43099" x="8912225" y="6807200"/>
          <p14:tracePt t="43170" x="9626600" y="6756400"/>
          <p14:tracePt t="43178" x="9626600" y="6670675"/>
          <p14:tracePt t="43185" x="9609138" y="6569075"/>
          <p14:tracePt t="43196" x="9575800" y="6483350"/>
          <p14:tracePt t="43201" x="9532938" y="6432550"/>
          <p14:tracePt t="43213" x="9498013" y="6391275"/>
          <p14:tracePt t="43217" x="9447213" y="6373813"/>
          <p14:tracePt t="43228" x="9405938" y="6373813"/>
          <p14:tracePt t="43233" x="9353550" y="6373813"/>
          <p14:tracePt t="43242" x="9269413" y="6399213"/>
          <p14:tracePt t="43248" x="9167813" y="6442075"/>
          <p14:tracePt t="43255" x="9031288" y="6518275"/>
          <p14:tracePt t="43264" x="8861425" y="6619875"/>
          <p14:tracePt t="43272" x="8658225" y="6772275"/>
          <p14:tracePt t="43958" x="8334375" y="6781800"/>
          <p14:tracePt t="43979" x="8351838" y="6619875"/>
          <p14:tracePt t="43989" x="8351838" y="6561138"/>
          <p14:tracePt t="43997" x="8351838" y="6518275"/>
          <p14:tracePt t="44004" x="8343900" y="6492875"/>
          <p14:tracePt t="44014" x="8334375" y="6475413"/>
          <p14:tracePt t="44020" x="8334375" y="6467475"/>
          <p14:tracePt t="44373" x="8359775" y="6483350"/>
          <p14:tracePt t="44381" x="8394700" y="6510338"/>
          <p14:tracePt t="44390" x="8428038" y="6526213"/>
          <p14:tracePt t="44398" x="8478838" y="6551613"/>
          <p14:tracePt t="44405" x="8513763" y="6569075"/>
          <p14:tracePt t="44414" x="8555038" y="6594475"/>
          <p14:tracePt t="44421" x="8589963" y="6611938"/>
          <p14:tracePt t="44428" x="8640763" y="6627813"/>
          <p14:tracePt t="44435" x="8674100" y="6645275"/>
          <p14:tracePt t="44443" x="8709025" y="6654800"/>
          <p14:tracePt t="44451" x="8734425" y="6670675"/>
          <p14:tracePt t="44459" x="8759825" y="6680200"/>
          <p14:tracePt t="44468" x="8767763" y="6688138"/>
          <p14:tracePt t="44477" x="8785225" y="6696075"/>
          <p14:tracePt t="44483" x="8802688" y="6713538"/>
          <p14:tracePt t="44493" x="8818563" y="6721475"/>
          <p14:tracePt t="44499" x="8828088" y="6731000"/>
          <p14:tracePt t="44505" x="8836025" y="6731000"/>
          <p14:tracePt t="44514" x="8843963" y="6738938"/>
          <p14:tracePt t="44595" x="8843963" y="6756400"/>
          <p14:tracePt t="44603" x="8843963" y="6764338"/>
          <p14:tracePt t="44611" x="8853488" y="6781800"/>
          <p14:tracePt t="44619" x="8853488" y="6789738"/>
          <p14:tracePt t="44628" x="8861425" y="6799263"/>
          <p14:tracePt t="44634" x="8861425" y="6815138"/>
          <p14:tracePt t="44646" x="8869363" y="6832600"/>
          <p14:tracePt t="44651" x="8869363" y="6840538"/>
          <p14:tracePt t="44894" x="8921750" y="6807200"/>
          <p14:tracePt t="44900" x="8929688" y="6789738"/>
          <p14:tracePt t="44910" x="8947150" y="6764338"/>
          <p14:tracePt t="44915" x="8955088" y="6731000"/>
          <p14:tracePt t="44925" x="8955088" y="6705600"/>
          <p14:tracePt t="44931" x="8955088" y="6696075"/>
          <p14:tracePt t="44941" x="8955088" y="6680200"/>
          <p14:tracePt t="44947" x="8955088" y="6670675"/>
          <p14:tracePt t="45281" x="8963025" y="6670675"/>
          <p14:tracePt t="45290" x="8988425" y="6688138"/>
          <p14:tracePt t="45297" x="9023350" y="6713538"/>
          <p14:tracePt t="45305" x="9048750" y="6731000"/>
          <p14:tracePt t="45314" x="9082088" y="6746875"/>
          <p14:tracePt t="45322" x="9099550" y="6756400"/>
          <p14:tracePt t="45327" x="9132888" y="6772275"/>
          <p14:tracePt t="45336" x="9158288" y="6781800"/>
          <p14:tracePt t="45343" x="9183688" y="6789738"/>
          <p14:tracePt t="45351" x="9193213" y="6789738"/>
          <p14:tracePt t="45362" x="9209088" y="6789738"/>
          <p14:tracePt t="45367" x="9226550" y="6789738"/>
          <p14:tracePt t="45377" x="9236075" y="6789738"/>
          <p14:tracePt t="45384" x="9251950" y="6781800"/>
          <p14:tracePt t="45394" x="9261475" y="6781800"/>
          <p14:tracePt t="45400" x="9261475" y="6772275"/>
          <p14:tracePt t="45410" x="9269413" y="6764338"/>
          <p14:tracePt t="45414" x="9277350" y="6756400"/>
          <p14:tracePt t="45422" x="9277350" y="6738938"/>
          <p14:tracePt t="45430" x="9286875" y="6721475"/>
          <p14:tracePt t="45438" x="9286875" y="6713538"/>
          <p14:tracePt t="45447" x="9286875" y="6696075"/>
          <p14:tracePt t="45453" x="9286875" y="6688138"/>
          <p14:tracePt t="45462" x="9286875" y="6670675"/>
          <p14:tracePt t="45470" x="9269413" y="6654800"/>
          <p14:tracePt t="45479" x="9251950" y="6627813"/>
          <p14:tracePt t="45483" x="9236075" y="6619875"/>
          <p14:tracePt t="45493" x="9183688" y="6594475"/>
          <p14:tracePt t="45499" x="9142413" y="6577013"/>
          <p14:tracePt t="45509" x="9091613" y="6561138"/>
          <p14:tracePt t="45516" x="9056688" y="6551613"/>
          <p14:tracePt t="45526" x="9023350" y="6535738"/>
          <p14:tracePt t="45531" x="8997950" y="6535738"/>
          <p14:tracePt t="45541" x="8980488" y="6535738"/>
          <p14:tracePt t="45547" x="8963025" y="6535738"/>
          <p14:tracePt t="45553" x="8947150" y="6535738"/>
          <p14:tracePt t="45562" x="8937625" y="6535738"/>
          <p14:tracePt t="45569" x="8929688" y="6535738"/>
          <p14:tracePt t="45753" x="8929688" y="6526213"/>
          <p14:tracePt t="45761" x="8929688" y="6492875"/>
          <p14:tracePt t="45769" x="8947150" y="6450013"/>
          <p14:tracePt t="45777" x="8972550" y="6381750"/>
          <p14:tracePt t="45785" x="8980488" y="6323013"/>
          <p14:tracePt t="45793" x="8997950" y="6237288"/>
          <p14:tracePt t="45799" x="9023350" y="6161088"/>
          <p14:tracePt t="45809" x="9048750" y="6084888"/>
          <p14:tracePt t="45815" x="9064625" y="5999163"/>
          <p14:tracePt t="45825" x="9064625" y="5897563"/>
          <p14:tracePt t="45831" x="9074150" y="5813425"/>
          <p14:tracePt t="45842" x="9074150" y="5727700"/>
          <p14:tracePt t="45847" x="9074150" y="5641975"/>
          <p14:tracePt t="45855" x="9074150" y="5575300"/>
          <p14:tracePt t="45862" x="9074150" y="5497513"/>
          <p14:tracePt t="45869" x="9074150" y="5430838"/>
          <p14:tracePt t="45878" x="9082088" y="5370513"/>
          <p14:tracePt t="45885" x="9082088" y="5311775"/>
          <p14:tracePt t="45894" x="9082088" y="5251450"/>
          <p14:tracePt t="45901" x="9099550" y="5192713"/>
          <p14:tracePt t="45911" x="9107488" y="5132388"/>
          <p14:tracePt t="45918" x="9124950" y="5073650"/>
          <p14:tracePt t="45926" x="9132888" y="5013325"/>
          <p14:tracePt t="45931" x="9150350" y="4937125"/>
          <p14:tracePt t="45942" x="9150350" y="4878388"/>
          <p14:tracePt t="45948" x="9158288" y="4810125"/>
          <p14:tracePt t="45966" x="9167813" y="4691063"/>
          <p14:tracePt t="45972" x="9167813" y="4630738"/>
          <p14:tracePt t="45980" x="9167813" y="4572000"/>
          <p14:tracePt t="45988" x="9158288" y="4513263"/>
          <p14:tracePt t="45997" x="9150350" y="4452938"/>
          <p14:tracePt t="46004" x="9132888" y="4394200"/>
          <p14:tracePt t="46012" x="9124950" y="4333875"/>
          <p14:tracePt t="46017" x="9107488" y="4275138"/>
          <p14:tracePt t="46028" x="9099550" y="4214813"/>
          <p14:tracePt t="46033" x="9074150" y="4156075"/>
          <p14:tracePt t="46043" x="9064625" y="4095750"/>
          <p14:tracePt t="46050" x="9056688" y="4044950"/>
          <p14:tracePt t="46060" x="9048750" y="4002088"/>
          <p14:tracePt t="46065" x="9048750" y="3976688"/>
          <p14:tracePt t="46076" x="9048750" y="3968750"/>
          <p14:tracePt t="46081" x="9048750" y="3943350"/>
          <p14:tracePt t="46087" x="9039225" y="3925888"/>
          <p14:tracePt t="46096" x="9039225" y="3917950"/>
          <p14:tracePt t="46104" x="9039225" y="3900488"/>
          <p14:tracePt t="46112" x="9031288" y="3892550"/>
          <p14:tracePt t="46119" x="9031288" y="3883025"/>
          <p14:tracePt t="46128" x="9031288" y="3875088"/>
          <p14:tracePt t="46142" x="9031288" y="3867150"/>
          <p14:tracePt t="46329" x="9031288" y="3875088"/>
          <p14:tracePt t="46337" x="9031288" y="3883025"/>
          <p14:tracePt t="46345" x="9031288" y="3900488"/>
          <p14:tracePt t="46353" x="9023350" y="3917950"/>
          <p14:tracePt t="46361" x="9023350" y="3925888"/>
          <p14:tracePt t="46368" x="9023350" y="3943350"/>
          <p14:tracePt t="46377" x="9023350" y="3960813"/>
          <p14:tracePt t="46384" x="9023350" y="3968750"/>
          <p14:tracePt t="46393" x="9023350" y="3986213"/>
          <p14:tracePt t="46398" x="9013825" y="3994150"/>
          <p14:tracePt t="46412" x="9005888" y="4011613"/>
          <p14:tracePt t="46414" x="8997950" y="4027488"/>
          <p14:tracePt t="46425" x="8980488" y="4052888"/>
          <p14:tracePt t="46431" x="8972550" y="4070350"/>
          <p14:tracePt t="46441" x="8955088" y="4130675"/>
          <p14:tracePt t="46447" x="8947150" y="4171950"/>
          <p14:tracePt t="46455" x="8929688" y="4224338"/>
          <p14:tracePt t="46461" x="8921750" y="4283075"/>
          <p14:tracePt t="46469" x="8894763" y="4341813"/>
          <p14:tracePt t="46478" x="8878888" y="4402138"/>
          <p14:tracePt t="46485" x="8861425" y="4470400"/>
          <p14:tracePt t="46494" x="8843963" y="4529138"/>
          <p14:tracePt t="46501" x="8828088" y="4589463"/>
          <p14:tracePt t="46511" x="8828088" y="4648200"/>
          <p14:tracePt t="46517" x="8828088" y="4691063"/>
          <p14:tracePt t="46525" x="8828088" y="4716463"/>
          <p14:tracePt t="46533" x="8828088" y="4749800"/>
          <p14:tracePt t="46542" x="8828088" y="4775200"/>
          <p14:tracePt t="46547" x="8828088" y="4784725"/>
          <p14:tracePt t="46558" x="8828088" y="4802188"/>
          <p14:tracePt t="46563" x="8828088" y="4810125"/>
          <p14:tracePt t="46572" x="8828088" y="4818063"/>
          <p14:tracePt t="46583" x="8828088" y="4827588"/>
          <p14:tracePt t="46609" x="8828088" y="4835525"/>
          <p14:tracePt t="46801" x="8828088" y="4843463"/>
          <p14:tracePt t="46810" x="8828088" y="4878388"/>
          <p14:tracePt t="46817" x="8818563" y="4937125"/>
          <p14:tracePt t="46825" x="8810625" y="5013325"/>
          <p14:tracePt t="46833" x="8793163" y="5091113"/>
          <p14:tracePt t="46843" x="8785225" y="5149850"/>
          <p14:tracePt t="46846" x="8785225" y="5235575"/>
          <p14:tracePt t="46858" x="8785225" y="5302250"/>
          <p14:tracePt t="46864" x="8785225" y="5380038"/>
          <p14:tracePt t="46871" x="8785225" y="5464175"/>
          <p14:tracePt t="46879" x="8785225" y="5549900"/>
          <p14:tracePt t="46887" x="8785225" y="5634038"/>
          <p14:tracePt t="46896" x="8785225" y="5719763"/>
          <p14:tracePt t="46903" x="8785225" y="5813425"/>
          <p14:tracePt t="46912" x="8785225" y="5905500"/>
          <p14:tracePt t="46917" x="8802688" y="5991225"/>
          <p14:tracePt t="46925" x="8802688" y="6076950"/>
          <p14:tracePt t="46933" x="8810625" y="6161088"/>
          <p14:tracePt t="46942" x="8836025" y="6246813"/>
          <p14:tracePt t="46949" x="8843963" y="6348413"/>
          <p14:tracePt t="46963" x="8861425" y="6432550"/>
          <p14:tracePt t="46968" x="8886825" y="6526213"/>
          <p14:tracePt t="46976" x="8894763" y="6611938"/>
          <p14:tracePt t="46983" x="8921750" y="6688138"/>
          <p14:tracePt t="46987" x="8937625" y="6746875"/>
          <p14:tracePt t="46996" x="8963025" y="6807200"/>
          <p14:tracePt t="47378" x="9201150" y="6764338"/>
          <p14:tracePt t="47385" x="9193213" y="6705600"/>
          <p14:tracePt t="47394" x="9193213" y="6670675"/>
          <p14:tracePt t="47401" x="9183688" y="6637338"/>
          <p14:tracePt t="47412" x="9183688" y="6619875"/>
          <p14:tracePt t="47417" x="9183688" y="6611938"/>
          <p14:tracePt t="47428" x="9183688" y="6594475"/>
          <p14:tracePt t="47444" x="9183688" y="6586538"/>
          <p14:tracePt t="47513" x="9183688" y="6577013"/>
          <p14:tracePt t="47529" x="9183688" y="6569075"/>
          <p14:tracePt t="47537" x="9183688" y="6561138"/>
          <p14:tracePt t="47545" x="9183688" y="6551613"/>
          <p14:tracePt t="47553" x="9183688" y="6543675"/>
          <p14:tracePt t="47562" x="9193213" y="6543675"/>
          <p14:tracePt t="47569" x="9193213" y="6535738"/>
          <p14:tracePt t="47669" x="9201150" y="6535738"/>
          <p14:tracePt t="48045" x="9209088" y="6543675"/>
          <p14:tracePt t="48051" x="9218613" y="6561138"/>
          <p14:tracePt t="48061" x="9218613" y="6577013"/>
          <p14:tracePt t="48076" x="9226550" y="6577013"/>
          <p14:tracePt t="48177" x="9209088" y="6543675"/>
          <p14:tracePt t="48185" x="9193213" y="6510338"/>
          <p14:tracePt t="48195" x="9175750" y="6467475"/>
          <p14:tracePt t="48200" x="9150350" y="6399213"/>
          <p14:tracePt t="48209" x="9132888" y="6356350"/>
          <p14:tracePt t="48215" x="9117013" y="6297613"/>
          <p14:tracePt t="48225" x="9091613" y="6246813"/>
          <p14:tracePt t="48231" x="9074150" y="6194425"/>
          <p14:tracePt t="48241" x="9064625" y="6135688"/>
          <p14:tracePt t="48247" x="9056688" y="6076950"/>
          <p14:tracePt t="48259" x="9048750" y="6042025"/>
          <p14:tracePt t="48264" x="9048750" y="6016625"/>
          <p14:tracePt t="48274" x="9039225" y="5991225"/>
          <p14:tracePt t="48276" x="9039225" y="5948363"/>
          <p14:tracePt t="48285" x="9031288" y="5915025"/>
          <p14:tracePt t="48294" x="9031288" y="5872163"/>
          <p14:tracePt t="48301" x="9031288" y="5838825"/>
          <p14:tracePt t="48310" x="9031288" y="5795963"/>
          <p14:tracePt t="48317" x="9031288" y="5753100"/>
          <p14:tracePt t="48327" x="9031288" y="5719763"/>
          <p14:tracePt t="48333" x="9031288" y="5676900"/>
          <p14:tracePt t="48342" x="9031288" y="5651500"/>
          <p14:tracePt t="48349" x="9031288" y="5616575"/>
          <p14:tracePt t="48359" x="9031288" y="5583238"/>
          <p14:tracePt t="48364" x="9031288" y="5549900"/>
          <p14:tracePt t="48375" x="9031288" y="5524500"/>
          <p14:tracePt t="48380" x="9031288" y="5507038"/>
          <p14:tracePt t="48388" x="9031288" y="5472113"/>
          <p14:tracePt t="48396" x="9031288" y="5446713"/>
          <p14:tracePt t="48404" x="9031288" y="5413375"/>
          <p14:tracePt t="48412" x="9031288" y="5370513"/>
          <p14:tracePt t="48419" x="9039225" y="5319713"/>
          <p14:tracePt t="48427" x="9039225" y="5260975"/>
          <p14:tracePt t="48433" x="9039225" y="5218113"/>
          <p14:tracePt t="48442" x="9039225" y="5157788"/>
          <p14:tracePt t="48449" x="9039225" y="5099050"/>
          <p14:tracePt t="48460" x="9031288" y="5056188"/>
          <p14:tracePt t="48466" x="9023350" y="5013325"/>
          <p14:tracePt t="48475" x="9023350" y="4979988"/>
          <p14:tracePt t="48481" x="9023350" y="4937125"/>
          <p14:tracePt t="48492" x="9005888" y="4878388"/>
          <p14:tracePt t="48497" x="9005888" y="4835525"/>
          <p14:tracePt t="48504" x="8997950" y="4784725"/>
          <p14:tracePt t="48513" x="8997950" y="4759325"/>
          <p14:tracePt t="48519" x="8997950" y="4724400"/>
          <p14:tracePt t="48528" x="8997950" y="4691063"/>
          <p14:tracePt t="48535" x="8988425" y="4673600"/>
          <p14:tracePt t="48544" x="8988425" y="4648200"/>
          <p14:tracePt t="48551" x="8988425" y="4622800"/>
          <p14:tracePt t="48561" x="8988425" y="4597400"/>
          <p14:tracePt t="48567" x="8988425" y="4554538"/>
          <p14:tracePt t="48577" x="8988425" y="4513263"/>
          <p14:tracePt t="48581" x="8997950" y="4470400"/>
          <p14:tracePt t="48592" x="8997950" y="4410075"/>
          <p14:tracePt t="48597" x="8997950" y="4351338"/>
          <p14:tracePt t="48608" x="8997950" y="4291013"/>
          <p14:tracePt t="48613" x="8988425" y="4224338"/>
          <p14:tracePt t="48624" x="8980488" y="4164013"/>
          <p14:tracePt t="48629" x="8972550" y="4105275"/>
          <p14:tracePt t="48638" x="8955088" y="4044950"/>
          <p14:tracePt t="48646" x="8929688" y="3994150"/>
          <p14:tracePt t="48653" x="8912225" y="3935413"/>
          <p14:tracePt t="48660" x="8894763" y="3883025"/>
          <p14:tracePt t="48666" x="8869363" y="3832225"/>
          <p14:tracePt t="48677" x="8853488" y="3790950"/>
          <p14:tracePt t="48682" x="8836025" y="3756025"/>
          <p14:tracePt t="48691" x="8818563" y="3730625"/>
          <p14:tracePt t="48698" x="8802688" y="3713163"/>
          <p14:tracePt t="48709" x="8793163" y="3697288"/>
          <p14:tracePt t="48715" x="8777288" y="3679825"/>
          <p14:tracePt t="48725" x="8759825" y="3671888"/>
          <p14:tracePt t="48730" x="8742363" y="3671888"/>
          <p14:tracePt t="48738" x="8734425" y="3671888"/>
          <p14:tracePt t="48746" x="8716963" y="3671888"/>
          <p14:tracePt t="48753" x="8709025" y="3671888"/>
          <p14:tracePt t="48761" x="8691563" y="3671888"/>
          <p14:tracePt t="48769" x="8674100" y="3679825"/>
          <p14:tracePt t="48777" x="8658225" y="3697288"/>
          <p14:tracePt t="48785" x="8648700" y="3713163"/>
          <p14:tracePt t="48794" x="8632825" y="3738563"/>
          <p14:tracePt t="48801" x="8615363" y="3773488"/>
          <p14:tracePt t="48808" x="8580438" y="3816350"/>
          <p14:tracePt t="48814" x="8564563" y="3867150"/>
          <p14:tracePt t="48825" x="8547100" y="3925888"/>
          <p14:tracePt t="48830" x="8521700" y="3976688"/>
          <p14:tracePt t="48841" x="8504238" y="4037013"/>
          <p14:tracePt t="48847" x="8488363" y="4095750"/>
          <p14:tracePt t="48858" x="8462963" y="4171950"/>
          <p14:tracePt t="48863" x="8435975" y="4265613"/>
          <p14:tracePt t="48872" x="8420100" y="4351338"/>
          <p14:tracePt t="48878" x="8394700" y="4435475"/>
          <p14:tracePt t="48884" x="8377238" y="4529138"/>
          <p14:tracePt t="48894" x="8359775" y="4614863"/>
          <p14:tracePt t="48901" x="8351838" y="4699000"/>
          <p14:tracePt t="48910" x="8351838" y="4784725"/>
          <p14:tracePt t="48917" x="8343900" y="4868863"/>
          <p14:tracePt t="48928" x="8343900" y="4946650"/>
          <p14:tracePt t="48933" x="8351838" y="5013325"/>
          <p14:tracePt t="48942" x="8351838" y="5073650"/>
          <p14:tracePt t="48946" x="8369300" y="5132388"/>
          <p14:tracePt t="48961" x="8369300" y="5208588"/>
          <p14:tracePt t="48965" x="8377238" y="5294313"/>
          <p14:tracePt t="48975" x="8385175" y="5362575"/>
          <p14:tracePt t="48979" x="8394700" y="5421313"/>
          <p14:tracePt t="48987" x="8402638" y="5497513"/>
          <p14:tracePt t="48996" x="8428038" y="5575300"/>
          <p14:tracePt t="49003" x="8435975" y="5659438"/>
          <p14:tracePt t="49012" x="8462963" y="5735638"/>
          <p14:tracePt t="49019" x="8478838" y="5813425"/>
          <p14:tracePt t="49029" x="8504238" y="5880100"/>
          <p14:tracePt t="49033" x="8521700" y="5957888"/>
          <p14:tracePt t="49041" x="8547100" y="6016625"/>
          <p14:tracePt t="49050" x="8564563" y="6084888"/>
          <p14:tracePt t="49058" x="8580438" y="6143625"/>
          <p14:tracePt t="49065" x="8605838" y="6203950"/>
          <p14:tracePt t="49075" x="8623300" y="6262688"/>
          <p14:tracePt t="49080" x="8648700" y="6323013"/>
          <p14:tracePt t="49091" x="8666163" y="6391275"/>
          <p14:tracePt t="49097" x="8683625" y="6432550"/>
          <p14:tracePt t="49102" x="8709025" y="6483350"/>
          <p14:tracePt t="49112" x="8724900" y="6535738"/>
          <p14:tracePt t="49119" x="8742363" y="6569075"/>
          <p14:tracePt t="49129" x="8767763" y="6602413"/>
          <p14:tracePt t="49135" x="8785225" y="6619875"/>
          <p14:tracePt t="49144" x="8810625" y="6637338"/>
          <p14:tracePt t="49151" x="8828088" y="6645275"/>
          <p14:tracePt t="49160" x="8843963" y="6662738"/>
          <p14:tracePt t="49167" x="8869363" y="6670675"/>
          <p14:tracePt t="49175" x="8886825" y="6680200"/>
          <p14:tracePt t="49181" x="8912225" y="6688138"/>
          <p14:tracePt t="49191" x="8929688" y="6696075"/>
          <p14:tracePt t="49197" x="8947150" y="6696075"/>
          <p14:tracePt t="49208" x="8972550" y="6696075"/>
          <p14:tracePt t="49213" x="8980488" y="6696075"/>
          <p14:tracePt t="49224" x="9005888" y="6680200"/>
          <p14:tracePt t="49229" x="9039225" y="6662738"/>
          <p14:tracePt t="49238" x="9091613" y="6645275"/>
          <p14:tracePt t="49245" x="9142413" y="6611938"/>
          <p14:tracePt t="49253" x="9201150" y="6569075"/>
          <p14:tracePt t="49259" x="9269413" y="6510338"/>
          <p14:tracePt t="49268" x="9337675" y="6424613"/>
          <p14:tracePt t="49277" x="9413875" y="6323013"/>
          <p14:tracePt t="49283" x="9498013" y="6169025"/>
          <p14:tracePt t="49291" x="9566275" y="6024563"/>
          <p14:tracePt t="49299" x="9652000" y="5864225"/>
          <p14:tracePt t="49309" x="9685338" y="5735638"/>
          <p14:tracePt t="49315" x="9710738" y="5608638"/>
          <p14:tracePt t="49330" x="9745663" y="5430838"/>
          <p14:tracePt t="49337" x="9745663" y="5337175"/>
          <p14:tracePt t="49345" x="9728200" y="5218113"/>
          <p14:tracePt t="49353" x="9702800" y="5106988"/>
          <p14:tracePt t="49361" x="9685338" y="4987925"/>
          <p14:tracePt t="49370" x="9652000" y="4868863"/>
          <p14:tracePt t="49378" x="9617075" y="4767263"/>
          <p14:tracePt t="49385" x="9583738" y="4665663"/>
          <p14:tracePt t="49395" x="9523413" y="4572000"/>
          <p14:tracePt t="49401" x="9472613" y="4486275"/>
          <p14:tracePt t="49410" x="9431338" y="4394200"/>
          <p14:tracePt t="49415" x="9380538" y="4316413"/>
          <p14:tracePt t="49427" x="9320213" y="4249738"/>
          <p14:tracePt t="49432" x="9269413" y="4189413"/>
          <p14:tracePt t="49441" x="9226550" y="4121150"/>
          <p14:tracePt t="49447" x="9183688" y="4070350"/>
          <p14:tracePt t="49457" x="9150350" y="4037013"/>
          <p14:tracePt t="49463" x="9107488" y="4002088"/>
          <p14:tracePt t="49475" x="9064625" y="3986213"/>
          <p14:tracePt t="49481" x="8997950" y="3968750"/>
          <p14:tracePt t="49484" x="8937625" y="3960813"/>
          <p14:tracePt t="49494" x="8878888" y="3943350"/>
          <p14:tracePt t="49501" x="8828088" y="3943350"/>
          <p14:tracePt t="49509" x="8767763" y="3943350"/>
          <p14:tracePt t="49516" x="8709025" y="3960813"/>
          <p14:tracePt t="49527" x="8632825" y="3976688"/>
          <p14:tracePt t="49533" x="8572500" y="4002088"/>
          <p14:tracePt t="49543" x="8504238" y="4019550"/>
          <p14:tracePt t="49548" x="8462963" y="4052888"/>
          <p14:tracePt t="49557" x="8394700" y="4095750"/>
          <p14:tracePt t="49563" x="8326438" y="4138613"/>
          <p14:tracePt t="49573" x="8291513" y="4189413"/>
          <p14:tracePt t="49580" x="8240713" y="4240213"/>
          <p14:tracePt t="49590" x="8207375" y="4300538"/>
          <p14:tracePt t="49597" x="8181975" y="4359275"/>
          <p14:tracePt t="49604" x="8164513" y="4435475"/>
          <p14:tracePt t="49612" x="8139113" y="4513263"/>
          <p14:tracePt t="49620" x="8131175" y="4572000"/>
          <p14:tracePt t="49627" x="8131175" y="4640263"/>
          <p14:tracePt t="49633" x="8131175" y="4716463"/>
          <p14:tracePt t="49641" x="8131175" y="4784725"/>
          <p14:tracePt t="49649" x="8147050" y="4843463"/>
          <p14:tracePt t="49657" x="8156575" y="4903788"/>
          <p14:tracePt t="49665" x="8174038" y="4972050"/>
          <p14:tracePt t="49675" x="8181975" y="5030788"/>
          <p14:tracePt t="49681" x="8199438" y="5064125"/>
          <p14:tracePt t="49691" x="8207375" y="5099050"/>
          <p14:tracePt t="49697" x="8215313" y="5106988"/>
          <p14:tracePt t="49702" x="8232775" y="5124450"/>
          <p14:tracePt t="49713" x="8232775" y="5132388"/>
          <p14:tracePt t="50199" x="8232775" y="5141913"/>
          <p14:tracePt t="50207" x="8207375" y="5175250"/>
          <p14:tracePt t="50215" x="8181975" y="5226050"/>
          <p14:tracePt t="50224" x="8164513" y="5251450"/>
          <p14:tracePt t="50231" x="8147050" y="5276850"/>
          <p14:tracePt t="50237" x="8139113" y="5294313"/>
          <p14:tracePt t="50245" x="8121650" y="5302250"/>
          <p14:tracePt t="50253" x="8121650" y="5311775"/>
          <p14:tracePt t="50261" x="8121650" y="5319713"/>
          <p14:tracePt t="50268" x="8121650" y="5327650"/>
          <p14:tracePt t="54053" x="8139113" y="5345113"/>
          <p14:tracePt t="54061" x="8232775" y="5430838"/>
          <p14:tracePt t="54069" x="8326438" y="5507038"/>
          <p14:tracePt t="54078" x="8402638" y="5575300"/>
          <p14:tracePt t="54085" x="8496300" y="5641975"/>
          <p14:tracePt t="54095" x="8589963" y="5710238"/>
          <p14:tracePt t="54099" x="8666163" y="5778500"/>
          <p14:tracePt t="54108" x="8759825" y="5846763"/>
          <p14:tracePt t="54115" x="8828088" y="5915025"/>
          <p14:tracePt t="54126" x="8894763" y="5999163"/>
          <p14:tracePt t="54131" x="8955088" y="6059488"/>
          <p14:tracePt t="54139" x="9005888" y="6110288"/>
          <p14:tracePt t="54147" x="9048750" y="6161088"/>
          <p14:tracePt t="54157" x="9064625" y="6203950"/>
          <p14:tracePt t="54163" x="9082088" y="6221413"/>
          <p14:tracePt t="54169" x="9099550" y="6246813"/>
          <p14:tracePt t="54178" x="9117013" y="6272213"/>
          <p14:tracePt t="54186" x="9132888" y="6297613"/>
          <p14:tracePt t="54193" x="9150350" y="6313488"/>
          <p14:tracePt t="54201" x="9158288" y="6330950"/>
          <p14:tracePt t="54211" x="9193213" y="6348413"/>
          <p14:tracePt t="54217" x="9261475" y="6373813"/>
          <p14:tracePt t="54226" x="9320213" y="6391275"/>
          <p14:tracePt t="54233" x="9380538" y="6424613"/>
          <p14:tracePt t="54243" x="9431338" y="6450013"/>
          <p14:tracePt t="54248" x="9482138" y="6475413"/>
          <p14:tracePt t="54257" x="9498013" y="6492875"/>
          <p14:tracePt t="54263" x="9523413" y="6500813"/>
          <p14:tracePt t="54273" x="9550400" y="6510338"/>
          <p14:tracePt t="54279" x="9566275" y="6526213"/>
          <p14:tracePt t="54290" x="9583738" y="6535738"/>
          <p14:tracePt t="54295" x="9583738" y="6543675"/>
          <p14:tracePt t="54310" x="9591675" y="6543675"/>
          <p14:tracePt t="54315" x="9591675" y="6561138"/>
          <p14:tracePt t="54323" x="9591675" y="6569075"/>
          <p14:tracePt t="54329" x="9591675" y="6577013"/>
          <p14:tracePt t="54340" x="9575800" y="6586538"/>
          <p14:tracePt t="54345" x="9575800" y="6594475"/>
          <p14:tracePt t="54357" x="9558338" y="6602413"/>
          <p14:tracePt t="54361" x="9540875" y="6611938"/>
          <p14:tracePt t="54371" x="9540875" y="6619875"/>
          <p14:tracePt t="54378" x="9532938" y="6627813"/>
          <p14:tracePt t="54386" x="9523413" y="6627813"/>
          <p14:tracePt t="54394" x="9515475" y="6627813"/>
          <p14:tracePt t="54399" x="9507538" y="6627813"/>
          <p14:tracePt t="54415" x="9498013" y="6619875"/>
          <p14:tracePt t="54426" x="9482138" y="6619875"/>
          <p14:tracePt t="54431" x="9464675" y="6619875"/>
          <p14:tracePt t="54441" x="9456738" y="6619875"/>
          <p14:tracePt t="54447" x="9439275" y="6619875"/>
          <p14:tracePt t="54457" x="9431338" y="6619875"/>
          <p14:tracePt t="54463" x="9421813" y="6619875"/>
          <p14:tracePt t="54474" x="9413875" y="6619875"/>
          <p14:tracePt t="54477" x="9405938" y="6619875"/>
          <p14:tracePt t="54506" x="9413875" y="6619875"/>
          <p14:tracePt t="54551" x="9413875" y="6611938"/>
          <p14:tracePt t="54560" x="9413875" y="6602413"/>
          <p14:tracePt t="54567" x="9413875" y="6594475"/>
          <p14:tracePt t="54576" x="9405938" y="6586538"/>
          <p14:tracePt t="54595" x="9396413" y="6577013"/>
          <p14:tracePt t="54606" x="9396413" y="6569075"/>
          <p14:tracePt t="54617" x="9396413" y="6561138"/>
          <p14:tracePt t="54626" x="9396413" y="6551613"/>
          <p14:tracePt t="54633" x="9396413" y="6543675"/>
          <p14:tracePt t="54642" x="9396413" y="6535738"/>
          <p14:tracePt t="54649" x="9396413" y="6526213"/>
          <p14:tracePt t="54659" x="9396413" y="6518275"/>
          <p14:tracePt t="54675" x="9396413" y="6510338"/>
          <p14:tracePt t="54681" x="9405938" y="6500813"/>
          <p14:tracePt t="54689" x="9413875" y="6492875"/>
          <p14:tracePt t="54697" x="9421813" y="6483350"/>
          <p14:tracePt t="54706" x="9421813" y="6475413"/>
          <p14:tracePt t="54731" x="9421813" y="6467475"/>
          <p14:tracePt t="54752" x="9421813" y="6457950"/>
          <p14:tracePt t="54921" x="9431338" y="6457950"/>
          <p14:tracePt t="54933" x="9439275" y="6467475"/>
          <p14:tracePt t="55515" x="9447213" y="6467475"/>
          <p14:tracePt t="55523" x="9498013" y="6510338"/>
          <p14:tracePt t="55529" x="9550400" y="6543675"/>
          <p14:tracePt t="55539" x="9609138" y="6577013"/>
          <p14:tracePt t="55545" x="9659938" y="6594475"/>
          <p14:tracePt t="55555" x="9720263" y="6611938"/>
          <p14:tracePt t="55562" x="9779000" y="6637338"/>
          <p14:tracePt t="55572" x="9872663" y="6654800"/>
          <p14:tracePt t="55578" x="9956800" y="6680200"/>
          <p14:tracePt t="55586" x="10075863" y="6696075"/>
          <p14:tracePt t="55596" x="10179050" y="6721475"/>
          <p14:tracePt t="55602" x="10263188" y="6746875"/>
          <p14:tracePt t="55607" x="10323513" y="6772275"/>
          <p14:tracePt t="55616" x="10348913" y="6789738"/>
          <p14:tracePt t="55625" x="10364788" y="6815138"/>
          <p14:tracePt t="55632" x="10364788" y="6832600"/>
          <p14:tracePt t="55641" x="10364788" y="6840538"/>
          <p14:tracePt t="56249" x="10126663" y="6832600"/>
          <p14:tracePt t="56258" x="10144125" y="6815138"/>
          <p14:tracePt t="56264" x="10161588" y="6807200"/>
          <p14:tracePt t="56273" x="10179050" y="6789738"/>
          <p14:tracePt t="56279" x="10194925" y="6772275"/>
          <p14:tracePt t="56288" x="10212388" y="6756400"/>
          <p14:tracePt t="56293" x="10229850" y="6746875"/>
          <p14:tracePt t="56302" x="10237788" y="6738938"/>
          <p14:tracePt t="56311" x="10255250" y="6738938"/>
          <p14:tracePt t="56317" x="10271125" y="6738938"/>
          <p14:tracePt t="56342" x="10280650" y="6731000"/>
          <p14:tracePt t="57674" x="10288588" y="6721475"/>
          <p14:tracePt t="57681" x="10313988" y="6713538"/>
          <p14:tracePt t="57691" x="10339388" y="6713538"/>
          <p14:tracePt t="57697" x="10382250" y="6713538"/>
          <p14:tracePt t="57706" x="10425113" y="6713538"/>
          <p14:tracePt t="57712" x="10467975" y="6705600"/>
          <p14:tracePt t="57722" x="10518775" y="6696075"/>
          <p14:tracePt t="57727" x="10577513" y="6688138"/>
          <p14:tracePt t="57738" x="10612438" y="6680200"/>
          <p14:tracePt t="57743" x="10628313" y="6670675"/>
          <p14:tracePt t="57752" x="10645775" y="6670675"/>
          <p14:tracePt t="57760" x="10663238" y="6662738"/>
          <p14:tracePt t="57768" x="10671175" y="6662738"/>
          <p14:tracePt t="57776" x="10688638" y="6654800"/>
          <p14:tracePt t="57781" x="10704513" y="6645275"/>
          <p14:tracePt t="57790" x="10721975" y="6645275"/>
          <p14:tracePt t="57797" x="10729913" y="6637338"/>
          <p14:tracePt t="57805" x="10747375" y="6627813"/>
          <p14:tracePt t="57813" x="10764838" y="6619875"/>
          <p14:tracePt t="57821" x="10772775" y="6602413"/>
          <p14:tracePt t="57829" x="10790238" y="6594475"/>
          <p14:tracePt t="57839" x="10807700" y="6594475"/>
          <p14:tracePt t="57845" x="10823575" y="6577013"/>
          <p14:tracePt t="57855" x="10841038" y="6561138"/>
          <p14:tracePt t="57860" x="10891838" y="6535738"/>
          <p14:tracePt t="57867" x="10934700" y="6467475"/>
          <p14:tracePt t="57876" x="10985500" y="6407150"/>
          <p14:tracePt t="57883" x="11044238" y="6323013"/>
          <p14:tracePt t="57893" x="11104563" y="6203950"/>
          <p14:tracePt t="57899" x="11180763" y="6034088"/>
          <p14:tracePt t="57908" x="11249025" y="5846763"/>
          <p14:tracePt t="57915" x="11291888" y="5676900"/>
          <p14:tracePt t="57925" x="11325225" y="5540375"/>
          <p14:tracePt t="57931" x="11350625" y="5337175"/>
          <p14:tracePt t="57938" x="11368088" y="5038725"/>
          <p14:tracePt t="57945" x="11385550" y="4802188"/>
          <p14:tracePt t="57955" x="11385550" y="4597400"/>
          <p14:tracePt t="57979" x="11360150" y="4189413"/>
          <p14:tracePt t="57989" x="11325225" y="4095750"/>
          <p14:tracePt t="57993" x="11266488" y="4011613"/>
          <p14:tracePt t="58004" x="11223625" y="3943350"/>
          <p14:tracePt t="58009" x="11163300" y="3875088"/>
          <p14:tracePt t="58015" x="11096625" y="3806825"/>
          <p14:tracePt t="58023" x="11028363" y="3748088"/>
          <p14:tracePt t="58031" x="10960100" y="3687763"/>
          <p14:tracePt t="58040" x="10883900" y="3636963"/>
          <p14:tracePt t="58046" x="10823575" y="3594100"/>
          <p14:tracePt t="58056" x="10747375" y="3552825"/>
          <p14:tracePt t="58062" x="10663238" y="3502025"/>
          <p14:tracePt t="58071" x="10594975" y="3475038"/>
          <p14:tracePt t="58079" x="10509250" y="3424238"/>
          <p14:tracePt t="58089" x="10442575" y="3398838"/>
          <p14:tracePt t="58094" x="10364788" y="3373438"/>
          <p14:tracePt t="58101" x="10271125" y="3348038"/>
          <p14:tracePt t="58111" x="10186988" y="3340100"/>
          <p14:tracePt t="58117" x="10101263" y="3330575"/>
          <p14:tracePt t="58127" x="10017125" y="3330575"/>
          <p14:tracePt t="58133" x="9948863" y="3330575"/>
          <p14:tracePt t="58141" x="9855200" y="3330575"/>
          <p14:tracePt t="58148" x="9796463" y="3340100"/>
          <p14:tracePt t="58158" x="9736138" y="3365500"/>
          <p14:tracePt t="58162" x="9677400" y="3382963"/>
          <p14:tracePt t="58174" x="9609138" y="3424238"/>
          <p14:tracePt t="58178" x="9550400" y="3484563"/>
          <p14:tracePt t="58188" x="9482138" y="3543300"/>
          <p14:tracePt t="58194" x="9413875" y="3611563"/>
          <p14:tracePt t="58205" x="9345613" y="3705225"/>
          <p14:tracePt t="58212" x="9302750" y="3806825"/>
          <p14:tracePt t="58221" x="9251950" y="3908425"/>
          <p14:tracePt t="58227" x="9209088" y="4027488"/>
          <p14:tracePt t="58232" x="9175750" y="4156075"/>
          <p14:tracePt t="58243" x="9132888" y="4275138"/>
          <p14:tracePt t="58249" x="9117013" y="4419600"/>
          <p14:tracePt t="58259" x="9099550" y="4529138"/>
          <p14:tracePt t="58265" x="9099550" y="4640263"/>
          <p14:tracePt t="58276" x="9107488" y="4767263"/>
          <p14:tracePt t="58281" x="9124950" y="4903788"/>
          <p14:tracePt t="58290" x="9167813" y="5005388"/>
          <p14:tracePt t="58296" x="9183688" y="5091113"/>
          <p14:tracePt t="58307" x="9244013" y="5192713"/>
          <p14:tracePt t="58311" x="9302750" y="5286375"/>
          <p14:tracePt t="58321" x="9353550" y="5380038"/>
          <p14:tracePt t="58327" x="9421813" y="5456238"/>
          <p14:tracePt t="58337" x="9490075" y="5524500"/>
          <p14:tracePt t="58343" x="9566275" y="5591175"/>
          <p14:tracePt t="58351" x="9634538" y="5641975"/>
          <p14:tracePt t="58360" x="9694863" y="5676900"/>
          <p14:tracePt t="58367" x="9761538" y="5694363"/>
          <p14:tracePt t="58376" x="9821863" y="5719763"/>
          <p14:tracePt t="58382" x="9880600" y="5727700"/>
          <p14:tracePt t="58391" x="9923463" y="5727700"/>
          <p14:tracePt t="58397" x="9948863" y="5727700"/>
          <p14:tracePt t="58407" x="9966325" y="5727700"/>
          <p14:tracePt t="58413" x="9983788" y="5727700"/>
          <p14:tracePt t="58423" x="10009188" y="5719763"/>
          <p14:tracePt t="58429" x="10034588" y="5702300"/>
          <p14:tracePt t="58439" x="10042525" y="5694363"/>
          <p14:tracePt t="58444" x="10067925" y="5676900"/>
          <p14:tracePt t="58454" x="10085388" y="5659438"/>
          <p14:tracePt t="58460" x="10101263" y="5641975"/>
          <p14:tracePt t="58467" x="10118725" y="5626100"/>
          <p14:tracePt t="58477" x="10126663" y="5608638"/>
          <p14:tracePt t="58482" x="10144125" y="5591175"/>
          <p14:tracePt t="58492" x="10153650" y="5575300"/>
          <p14:tracePt t="58498" x="10161588" y="5557838"/>
          <p14:tracePt t="58509" x="10169525" y="5557838"/>
          <p14:tracePt t="58515" x="10169525" y="5549900"/>
          <p14:tracePt t="58528" x="10169525" y="5540375"/>
          <p14:tracePt t="58997" x="10169525" y="5549900"/>
          <p14:tracePt t="59006" x="10204450" y="5557838"/>
          <p14:tracePt t="59013" x="10245725" y="5583238"/>
          <p14:tracePt t="59023" x="10306050" y="5591175"/>
          <p14:tracePt t="59030" x="10364788" y="5591175"/>
          <p14:tracePt t="59040" x="10442575" y="5591175"/>
          <p14:tracePt t="59046" x="10501313" y="5591175"/>
          <p14:tracePt t="59055" x="10560050" y="5575300"/>
          <p14:tracePt t="59061" x="10612438" y="5575300"/>
          <p14:tracePt t="59068" x="10671175" y="5565775"/>
          <p14:tracePt t="59076" x="10739438" y="5549900"/>
          <p14:tracePt t="59084" x="10798175" y="5524500"/>
          <p14:tracePt t="59093" x="10858500" y="5497513"/>
          <p14:tracePt t="59099" x="10926763" y="5438775"/>
          <p14:tracePt t="59109" x="10993438" y="5387975"/>
          <p14:tracePt t="59115" x="11044238" y="5294313"/>
          <p14:tracePt t="59124" x="11071225" y="5192713"/>
          <p14:tracePt t="59131" x="11096625" y="5081588"/>
          <p14:tracePt t="59138" x="11112500" y="4954588"/>
          <p14:tracePt t="59144" x="11112500" y="4827588"/>
          <p14:tracePt t="59155" x="11112500" y="4699000"/>
          <p14:tracePt t="59161" x="11104563" y="4572000"/>
          <p14:tracePt t="59171" x="11061700" y="4435475"/>
          <p14:tracePt t="59177" x="11018838" y="4325938"/>
          <p14:tracePt t="59187" x="10952163" y="4232275"/>
          <p14:tracePt t="59193" x="10866438" y="4146550"/>
          <p14:tracePt t="59203" x="10772775" y="4070350"/>
          <p14:tracePt t="59209" x="10696575" y="4002088"/>
          <p14:tracePt t="59216" x="10602913" y="3943350"/>
          <p14:tracePt t="59224" x="10518775" y="3908425"/>
          <p14:tracePt t="59231" x="10415588" y="3892550"/>
          <p14:tracePt t="59240" x="10313988" y="3875088"/>
          <p14:tracePt t="59248" x="10220325" y="3875088"/>
          <p14:tracePt t="59258" x="10085388" y="3883025"/>
          <p14:tracePt t="59263" x="9974263" y="3892550"/>
          <p14:tracePt t="59271" x="9872663" y="3917950"/>
          <p14:tracePt t="59279" x="9771063" y="3935413"/>
          <p14:tracePt t="59287" x="9685338" y="3960813"/>
          <p14:tracePt t="59293" x="9591675" y="3976688"/>
          <p14:tracePt t="59304" x="9507538" y="4011613"/>
          <p14:tracePt t="59310" x="9431338" y="4079875"/>
          <p14:tracePt t="59317" x="9345613" y="4146550"/>
          <p14:tracePt t="59326" x="9286875" y="4214813"/>
          <p14:tracePt t="59333" x="9226550" y="4283075"/>
          <p14:tracePt t="59343" x="9209088" y="4341813"/>
          <p14:tracePt t="59348" x="9183688" y="4402138"/>
          <p14:tracePt t="59358" x="9175750" y="4460875"/>
          <p14:tracePt t="59362" x="9175750" y="4521200"/>
          <p14:tracePt t="59373" x="9175750" y="4589463"/>
          <p14:tracePt t="59379" x="9175750" y="4648200"/>
          <p14:tracePt t="59387" x="9201150" y="4716463"/>
          <p14:tracePt t="59395" x="9218613" y="4775200"/>
          <p14:tracePt t="59404" x="9244013" y="4835525"/>
          <p14:tracePt t="59411" x="9286875" y="4894263"/>
          <p14:tracePt t="59421" x="9312275" y="4962525"/>
          <p14:tracePt t="59427" x="9371013" y="5030788"/>
          <p14:tracePt t="59434" x="9431338" y="5091113"/>
          <p14:tracePt t="59442" x="9498013" y="5149850"/>
          <p14:tracePt t="59448" x="9566275" y="5192713"/>
          <p14:tracePt t="59458" x="9642475" y="5226050"/>
          <p14:tracePt t="59464" x="9728200" y="5243513"/>
          <p14:tracePt t="59474" x="9786938" y="5260975"/>
          <p14:tracePt t="59481" x="9847263" y="5276850"/>
          <p14:tracePt t="59490" x="9906000" y="5276850"/>
          <p14:tracePt t="59496" x="9966325" y="5276850"/>
          <p14:tracePt t="59507" x="10009188" y="5260975"/>
          <p14:tracePt t="59511" x="10059988" y="5243513"/>
          <p14:tracePt t="59521" x="10101263" y="5208588"/>
          <p14:tracePt t="59526" x="10126663" y="5141913"/>
          <p14:tracePt t="59539" x="10161588" y="5081588"/>
          <p14:tracePt t="59543" x="10194925" y="5013325"/>
          <p14:tracePt t="59553" x="10212388" y="4954588"/>
          <p14:tracePt t="59559" x="10229850" y="4886325"/>
          <p14:tracePt t="59567" x="10255250" y="4792663"/>
          <p14:tracePt t="59576" x="10263188" y="4724400"/>
          <p14:tracePt t="59584" x="10263188" y="4648200"/>
          <p14:tracePt t="59591" x="10263188" y="4589463"/>
          <p14:tracePt t="59597" x="10245725" y="4538663"/>
          <p14:tracePt t="59607" x="10220325" y="4478338"/>
          <p14:tracePt t="59613" x="10186988" y="4452938"/>
          <p14:tracePt t="59621" x="10136188" y="4427538"/>
          <p14:tracePt t="59629" x="10075863" y="4402138"/>
          <p14:tracePt t="59639" x="10017125" y="4394200"/>
          <p14:tracePt t="59646" x="9956800" y="4384675"/>
          <p14:tracePt t="59655" x="9898063" y="4384675"/>
          <p14:tracePt t="59659" x="9829800" y="4394200"/>
          <p14:tracePt t="59667" x="9753600" y="4419600"/>
          <p14:tracePt t="59675" x="9659938" y="4435475"/>
          <p14:tracePt t="59683" x="9583738" y="4470400"/>
          <p14:tracePt t="59692" x="9515475" y="4503738"/>
          <p14:tracePt t="59699" x="9447213" y="4546600"/>
          <p14:tracePt t="59709" x="9405938" y="4597400"/>
          <p14:tracePt t="59714" x="9363075" y="4665663"/>
          <p14:tracePt t="59724" x="9345613" y="4724400"/>
          <p14:tracePt t="59732" x="9320213" y="4784725"/>
          <p14:tracePt t="59737" x="9302750" y="4843463"/>
          <p14:tracePt t="59745" x="9302750" y="4903788"/>
          <p14:tracePt t="59755" x="9302750" y="4962525"/>
          <p14:tracePt t="59762" x="9328150" y="5022850"/>
          <p14:tracePt t="59770" x="9353550" y="5091113"/>
          <p14:tracePt t="59778" x="9396413" y="5149850"/>
          <p14:tracePt t="59787" x="9464675" y="5200650"/>
          <p14:tracePt t="59793" x="9532938" y="5260975"/>
          <p14:tracePt t="59803" x="9575800" y="5286375"/>
          <p14:tracePt t="59806" x="9642475" y="5311775"/>
          <p14:tracePt t="59815" x="9677400" y="5327650"/>
          <p14:tracePt t="59824" x="9710738" y="5345113"/>
          <p14:tracePt t="59831" x="9736138" y="5362575"/>
          <p14:tracePt t="59839" x="9753600" y="5370513"/>
          <p14:tracePt t="59847" x="9771063" y="5370513"/>
          <p14:tracePt t="59856" x="9786938" y="5370513"/>
          <p14:tracePt t="59945" x="9796463" y="5362575"/>
          <p14:tracePt t="59957" x="9804400" y="5362575"/>
          <p14:tracePt t="60307" x="9812338" y="5370513"/>
          <p14:tracePt t="60315" x="9880600" y="5421313"/>
          <p14:tracePt t="60323" x="9999663" y="5446713"/>
          <p14:tracePt t="60331" x="10126663" y="5464175"/>
          <p14:tracePt t="60339" x="10255250" y="5489575"/>
          <p14:tracePt t="60345" x="10382250" y="5497513"/>
          <p14:tracePt t="60355" x="10509250" y="5497513"/>
          <p14:tracePt t="60361" x="10637838" y="5489575"/>
          <p14:tracePt t="60371" x="10739438" y="5464175"/>
          <p14:tracePt t="60377" x="10833100" y="5438775"/>
          <p14:tracePt t="60388" x="10891838" y="5421313"/>
          <p14:tracePt t="60393" x="10926763" y="5405438"/>
          <p14:tracePt t="60404" x="10960100" y="5353050"/>
          <p14:tracePt t="60412" x="10977563" y="5302250"/>
          <p14:tracePt t="60416" x="10993438" y="5260975"/>
          <p14:tracePt t="60424" x="11010900" y="5200650"/>
          <p14:tracePt t="60431" x="11028363" y="5124450"/>
          <p14:tracePt t="60440" x="11028363" y="5056188"/>
          <p14:tracePt t="60447" x="11028363" y="4972050"/>
          <p14:tracePt t="60457" x="11028363" y="4886325"/>
          <p14:tracePt t="60464" x="11028363" y="4802188"/>
          <p14:tracePt t="60473" x="11018838" y="4724400"/>
          <p14:tracePt t="60480" x="11010900" y="4648200"/>
          <p14:tracePt t="60487" x="10993438" y="4589463"/>
          <p14:tracePt t="60494" x="10985500" y="4529138"/>
          <p14:tracePt t="60504" x="10960100" y="4470400"/>
          <p14:tracePt t="60509" x="10942638" y="4419600"/>
          <p14:tracePt t="60520" x="10891838" y="4376738"/>
          <p14:tracePt t="60526" x="10823575" y="4333875"/>
          <p14:tracePt t="60535" x="10764838" y="4316413"/>
          <p14:tracePt t="60540" x="10704513" y="4300538"/>
          <p14:tracePt t="60550" x="10645775" y="4283075"/>
          <p14:tracePt t="60558" x="10585450" y="4283075"/>
          <p14:tracePt t="60563" x="10501313" y="4291013"/>
          <p14:tracePt t="60573" x="10425113" y="4308475"/>
          <p14:tracePt t="60579" x="10364788" y="4341813"/>
          <p14:tracePt t="60587" x="10288588" y="4384675"/>
          <p14:tracePt t="60596" x="10204450" y="4470400"/>
          <p14:tracePt t="60604" x="10136188" y="4546600"/>
          <p14:tracePt t="60611" x="10075863" y="4614863"/>
          <p14:tracePt t="60621" x="10034588" y="4691063"/>
          <p14:tracePt t="60626" x="9983788" y="4775200"/>
          <p14:tracePt t="60633" x="9966325" y="4868863"/>
          <p14:tracePt t="60642" x="9940925" y="4954588"/>
          <p14:tracePt t="60650" x="9940925" y="5056188"/>
          <p14:tracePt t="60658" x="9940925" y="5141913"/>
          <p14:tracePt t="60664" x="9966325" y="5226050"/>
          <p14:tracePt t="60673" x="9999663" y="5302250"/>
          <p14:tracePt t="60681" x="10050463" y="5380038"/>
          <p14:tracePt t="60690" x="10118725" y="5446713"/>
          <p14:tracePt t="60697" x="10186988" y="5497513"/>
          <p14:tracePt t="60706" x="10245725" y="5540375"/>
          <p14:tracePt t="60712" x="10323513" y="5575300"/>
          <p14:tracePt t="60721" x="10415588" y="5600700"/>
          <p14:tracePt t="60726" x="10475913" y="5616575"/>
          <p14:tracePt t="60738" x="10544175" y="5616575"/>
          <p14:tracePt t="60743" x="10602913" y="5616575"/>
          <p14:tracePt t="60755" x="10637838" y="5616575"/>
          <p14:tracePt t="60759" x="10645775" y="5616575"/>
          <p14:tracePt t="60770" x="10653713" y="5608638"/>
          <p14:tracePt t="60775" x="10663238" y="5608638"/>
          <p14:tracePt t="60784" x="10663238" y="5600700"/>
          <p14:tracePt t="60809" x="10663238" y="5591175"/>
          <p14:tracePt t="60825" x="10663238" y="5583238"/>
          <p14:tracePt t="60836" x="10663238" y="5575300"/>
          <p14:tracePt t="60841" x="10653713" y="5575300"/>
          <p14:tracePt t="60853" x="10653713" y="5565775"/>
          <p14:tracePt t="60858" x="10645775" y="5565775"/>
          <p14:tracePt t="61036" x="10637838" y="5565775"/>
          <p14:tracePt t="61044" x="10612438" y="5616575"/>
          <p14:tracePt t="61053" x="10569575" y="5651500"/>
          <p14:tracePt t="61060" x="10560050" y="5676900"/>
          <p14:tracePt t="61070" x="10544175" y="5702300"/>
          <p14:tracePt t="61075" x="10526713" y="5719763"/>
          <p14:tracePt t="61081" x="10509250" y="5727700"/>
          <p14:tracePt t="61091" x="10493375" y="5745163"/>
          <p14:tracePt t="61098" x="10458450" y="5761038"/>
          <p14:tracePt t="61106" x="10425113" y="5778500"/>
          <p14:tracePt t="61113" x="10382250" y="5803900"/>
          <p14:tracePt t="61122" x="10323513" y="5813425"/>
          <p14:tracePt t="61129" x="10263188" y="5821363"/>
          <p14:tracePt t="61137" x="10204450" y="5821363"/>
          <p14:tracePt t="61144" x="10161588" y="5821363"/>
          <p14:tracePt t="61153" x="10126663" y="5821363"/>
          <p14:tracePt t="61159" x="10110788" y="5813425"/>
          <p14:tracePt t="61170" x="10093325" y="5795963"/>
          <p14:tracePt t="61175" x="10085388" y="5788025"/>
          <p14:tracePt t="61183" x="10067925" y="5761038"/>
          <p14:tracePt t="61191" x="10067925" y="5727700"/>
          <p14:tracePt t="61199" x="10059988" y="5684838"/>
          <p14:tracePt t="61207" x="10042525" y="5626100"/>
          <p14:tracePt t="61215" x="10042525" y="5549900"/>
          <p14:tracePt t="61224" x="10042525" y="5464175"/>
          <p14:tracePt t="61231" x="10050463" y="5380038"/>
          <p14:tracePt t="61237" x="10050463" y="5294313"/>
          <p14:tracePt t="61244" x="10050463" y="5208588"/>
          <p14:tracePt t="61256" x="10042525" y="5106988"/>
          <p14:tracePt t="61263" x="10034588" y="5013325"/>
          <p14:tracePt t="61270" x="10025063" y="4894263"/>
          <p14:tracePt t="61277" x="9999663" y="4792663"/>
          <p14:tracePt t="61287" x="9966325" y="4708525"/>
          <p14:tracePt t="61293" x="9906000" y="4614863"/>
          <p14:tracePt t="61304" x="9847263" y="4538663"/>
          <p14:tracePt t="61309" x="9779000" y="4470400"/>
          <p14:tracePt t="61316" x="9710738" y="4402138"/>
          <p14:tracePt t="61325" x="9642475" y="4359275"/>
          <p14:tracePt t="61331" x="9583738" y="4341813"/>
          <p14:tracePt t="61340" x="9507538" y="4316413"/>
          <p14:tracePt t="61348" x="9456738" y="4316413"/>
          <p14:tracePt t="61356" x="9380538" y="4316413"/>
          <p14:tracePt t="61363" x="9320213" y="4333875"/>
          <p14:tracePt t="61373" x="9244013" y="4351338"/>
          <p14:tracePt t="61376" x="9175750" y="4376738"/>
          <p14:tracePt t="61388" x="9107488" y="4402138"/>
          <p14:tracePt t="61393" x="9074150" y="4445000"/>
          <p14:tracePt t="61403" x="9048750" y="4470400"/>
          <p14:tracePt t="61410" x="9031288" y="4503738"/>
          <p14:tracePt t="61420" x="9023350" y="4529138"/>
          <p14:tracePt t="61426" x="9013825" y="4546600"/>
          <p14:tracePt t="61435" x="9013825" y="4564063"/>
          <p14:tracePt t="61441" x="9013825" y="4572000"/>
          <p14:tracePt t="61449" x="9013825" y="4589463"/>
          <p14:tracePt t="61463" x="9013825" y="4597400"/>
          <p14:tracePt t="61472" x="9031288" y="4597400"/>
          <p14:tracePt t="61478" x="9039225" y="4597400"/>
          <p14:tracePt t="61487" x="9056688" y="4597400"/>
          <p14:tracePt t="61494" x="9074150" y="4589463"/>
          <p14:tracePt t="61506" x="9091613" y="4572000"/>
          <p14:tracePt t="61510" x="9099550" y="4564063"/>
          <p14:tracePt t="61520" x="9107488" y="4554538"/>
          <p14:tracePt t="61525" x="9117013" y="4546600"/>
          <p14:tracePt t="61537" x="9117013" y="4538663"/>
          <p14:tracePt t="61597" x="9117013" y="4546600"/>
          <p14:tracePt t="61606" x="9117013" y="4597400"/>
          <p14:tracePt t="61611" x="9099550" y="4683125"/>
          <p14:tracePt t="61622" x="9091613" y="4767263"/>
          <p14:tracePt t="61627" x="9082088" y="4868863"/>
          <p14:tracePt t="61637" x="9064625" y="4979988"/>
          <p14:tracePt t="61644" x="9064625" y="5091113"/>
          <p14:tracePt t="61654" x="9064625" y="5208588"/>
          <p14:tracePt t="61660" x="9082088" y="5319713"/>
          <p14:tracePt t="61674" x="9107488" y="5413375"/>
          <p14:tracePt t="61676" x="9124950" y="5481638"/>
          <p14:tracePt t="61681" x="9158288" y="5557838"/>
          <p14:tracePt t="61691" x="9193213" y="5626100"/>
          <p14:tracePt t="61697" x="9209088" y="5668963"/>
          <p14:tracePt t="61706" x="9236075" y="5710238"/>
          <p14:tracePt t="61713" x="9261475" y="5727700"/>
          <p14:tracePt t="61723" x="9277350" y="5735638"/>
          <p14:tracePt t="61729" x="9286875" y="5745163"/>
          <p14:tracePt t="61737" x="9294813" y="5745163"/>
          <p14:tracePt t="61744" x="9302750" y="57451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6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EE575B-32A9-EF47-A39D-1FC8E9190C08}"/>
              </a:ext>
            </a:extLst>
          </p:cNvPr>
          <p:cNvSpPr txBox="1"/>
          <p:nvPr/>
        </p:nvSpPr>
        <p:spPr>
          <a:xfrm>
            <a:off x="328762" y="458766"/>
            <a:ext cx="468714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dirty="0">
                <a:latin typeface="+mj-lt"/>
                <a:ea typeface="+mj-ea"/>
                <a:cs typeface="+mj-cs"/>
              </a:rPr>
              <a:t>Re-</a:t>
            </a:r>
            <a:r>
              <a:rPr lang="en-US" sz="4100" dirty="0" err="1">
                <a:latin typeface="+mj-lt"/>
                <a:ea typeface="+mj-ea"/>
                <a:cs typeface="+mj-cs"/>
              </a:rPr>
              <a:t>especificidade</a:t>
            </a:r>
            <a:r>
              <a:rPr lang="en-US" sz="4100" dirty="0">
                <a:latin typeface="+mj-lt"/>
                <a:ea typeface="+mj-ea"/>
                <a:cs typeface="+mj-cs"/>
              </a:rPr>
              <a:t> de </a:t>
            </a:r>
            <a:r>
              <a:rPr lang="en-US" sz="4100" dirty="0" err="1">
                <a:latin typeface="+mj-lt"/>
                <a:ea typeface="+mj-ea"/>
                <a:cs typeface="+mj-cs"/>
              </a:rPr>
              <a:t>neurotransmissores</a:t>
            </a:r>
            <a:r>
              <a:rPr lang="en-US" sz="4100" dirty="0">
                <a:latin typeface="+mj-lt"/>
                <a:ea typeface="+mj-ea"/>
                <a:cs typeface="+mj-cs"/>
              </a:rPr>
              <a:t> </a:t>
            </a:r>
            <a:r>
              <a:rPr lang="en-US" sz="4100" dirty="0" err="1">
                <a:latin typeface="+mj-lt"/>
                <a:ea typeface="+mj-ea"/>
                <a:cs typeface="+mj-cs"/>
              </a:rPr>
              <a:t>é</a:t>
            </a:r>
            <a:r>
              <a:rPr lang="en-US" sz="4100" dirty="0">
                <a:latin typeface="+mj-lt"/>
                <a:ea typeface="+mj-ea"/>
                <a:cs typeface="+mj-cs"/>
              </a:rPr>
              <a:t> </a:t>
            </a:r>
            <a:r>
              <a:rPr lang="en-US" sz="4100" dirty="0" err="1">
                <a:latin typeface="+mj-lt"/>
                <a:ea typeface="+mj-ea"/>
                <a:cs typeface="+mj-cs"/>
              </a:rPr>
              <a:t>mediada</a:t>
            </a:r>
            <a:r>
              <a:rPr lang="en-US" sz="4100" dirty="0">
                <a:latin typeface="+mj-lt"/>
                <a:ea typeface="+mj-ea"/>
                <a:cs typeface="+mj-cs"/>
              </a:rPr>
              <a:t> por </a:t>
            </a:r>
            <a:r>
              <a:rPr lang="en-US" sz="4100" dirty="0" err="1">
                <a:latin typeface="+mj-lt"/>
                <a:ea typeface="+mj-ea"/>
                <a:cs typeface="+mj-cs"/>
              </a:rPr>
              <a:t>atividade</a:t>
            </a:r>
            <a:r>
              <a:rPr lang="en-US" sz="4100" dirty="0">
                <a:latin typeface="+mj-lt"/>
                <a:ea typeface="+mj-ea"/>
                <a:cs typeface="+mj-cs"/>
              </a:rPr>
              <a:t> da via neural</a:t>
            </a:r>
          </a:p>
        </p:txBody>
      </p:sp>
      <p:sp>
        <p:nvSpPr>
          <p:cNvPr id="58" name="Rectangle 4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 descr="figure4">
            <a:extLst>
              <a:ext uri="{FF2B5EF4-FFF2-40B4-BE49-F238E27FC236}">
                <a16:creationId xmlns:a16="http://schemas.microsoft.com/office/drawing/2014/main" id="{3135F035-DD54-C44C-ADF0-2EF11CD99E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" r="1" b="1"/>
          <a:stretch/>
        </p:blipFill>
        <p:spPr bwMode="auto">
          <a:xfrm>
            <a:off x="4868487" y="10"/>
            <a:ext cx="732351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11D3F5F-A74C-CD48-A967-8032088273EF}"/>
              </a:ext>
            </a:extLst>
          </p:cNvPr>
          <p:cNvSpPr txBox="1"/>
          <p:nvPr/>
        </p:nvSpPr>
        <p:spPr>
          <a:xfrm>
            <a:off x="4868487" y="6518864"/>
            <a:ext cx="3268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Spizer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2012 </a:t>
            </a:r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Nature</a:t>
            </a:r>
            <a:endParaRPr lang="pt-BR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37DB143-C42C-EF41-A53E-0A36F266B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762" y="3694259"/>
            <a:ext cx="4356783" cy="174271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2D03C37-5064-5144-914D-07B4BAF5C490}"/>
              </a:ext>
            </a:extLst>
          </p:cNvPr>
          <p:cNvSpPr txBox="1"/>
          <p:nvPr/>
        </p:nvSpPr>
        <p:spPr>
          <a:xfrm>
            <a:off x="727314" y="3751258"/>
            <a:ext cx="1137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GAD 67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B7D4B9E7-F36F-1149-BBE8-F3F5D40CF41C}"/>
              </a:ext>
            </a:extLst>
          </p:cNvPr>
          <p:cNvSpPr txBox="1"/>
          <p:nvPr/>
        </p:nvSpPr>
        <p:spPr>
          <a:xfrm>
            <a:off x="2807368" y="3694259"/>
            <a:ext cx="1137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GAD 67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7BE0346-89B5-594B-8EE8-432949AF732C}"/>
              </a:ext>
            </a:extLst>
          </p:cNvPr>
          <p:cNvSpPr txBox="1"/>
          <p:nvPr/>
        </p:nvSpPr>
        <p:spPr>
          <a:xfrm>
            <a:off x="1655805" y="5325762"/>
            <a:ext cx="145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Hipocampo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3F54E4-96A5-7646-8FD6-015E8FE5BE55}"/>
              </a:ext>
            </a:extLst>
          </p:cNvPr>
          <p:cNvSpPr txBox="1"/>
          <p:nvPr/>
        </p:nvSpPr>
        <p:spPr>
          <a:xfrm>
            <a:off x="543254" y="6136033"/>
            <a:ext cx="3769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>
                <a:solidFill>
                  <a:schemeClr val="bg2">
                    <a:lumMod val="75000"/>
                  </a:schemeClr>
                </a:solidFill>
              </a:rPr>
              <a:t>Gutiérrez, 2001 J. </a:t>
            </a:r>
            <a:r>
              <a:rPr lang="pt-BR" sz="1400" i="1" dirty="0" err="1">
                <a:solidFill>
                  <a:schemeClr val="bg2">
                    <a:lumMod val="75000"/>
                  </a:schemeClr>
                </a:solidFill>
              </a:rPr>
              <a:t>Neurophysiol</a:t>
            </a:r>
            <a:r>
              <a:rPr lang="pt-BR" sz="1400" i="1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AE375E38-A5B0-4175-8F6C-7A60007B5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7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732"/>
    </mc:Choice>
    <mc:Fallback>
      <p:transition spd="slow" advTm="246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2" x="9312275" y="5745163"/>
          <p14:tracePt t="219" x="9396413" y="5753100"/>
          <p14:tracePt t="227" x="9464675" y="5753100"/>
          <p14:tracePt t="233" x="9515475" y="5753100"/>
          <p14:tracePt t="549" x="9507538" y="5745163"/>
          <p14:tracePt t="559" x="9439275" y="5719763"/>
          <p14:tracePt t="566" x="9345613" y="5634038"/>
          <p14:tracePt t="576" x="9251950" y="5540375"/>
          <p14:tracePt t="582" x="9107488" y="5438775"/>
          <p14:tracePt t="592" x="8937625" y="5327650"/>
          <p14:tracePt t="597" x="8709025" y="5175250"/>
          <p14:tracePt t="603" x="8470900" y="5013325"/>
          <p14:tracePt t="613" x="8240713" y="4860925"/>
          <p14:tracePt t="619" x="8045450" y="4741863"/>
          <p14:tracePt t="627" x="7893050" y="4630738"/>
          <p14:tracePt t="635" x="7773988" y="4554538"/>
          <p14:tracePt t="644" x="7697788" y="4529138"/>
          <p14:tracePt t="651" x="7637463" y="4495800"/>
          <p14:tracePt t="659" x="7586663" y="4486275"/>
          <p14:tracePt t="667" x="7561263" y="4486275"/>
          <p14:tracePt t="677" x="7535863" y="4486275"/>
          <p14:tracePt t="681" x="7518400" y="4486275"/>
          <p14:tracePt t="693" x="7510463" y="4478338"/>
          <p14:tracePt t="699" x="7493000" y="4460875"/>
          <p14:tracePt t="706" x="7493000" y="4435475"/>
          <p14:tracePt t="714" x="7502525" y="4410075"/>
          <p14:tracePt t="722" x="7527925" y="4359275"/>
          <p14:tracePt t="730" x="7570788" y="4308475"/>
          <p14:tracePt t="738" x="7612063" y="4249738"/>
          <p14:tracePt t="746" x="7680325" y="4181475"/>
          <p14:tracePt t="753" x="7740650" y="4113213"/>
          <p14:tracePt t="763" x="7807325" y="4037013"/>
          <p14:tracePt t="768" x="7875588" y="3960813"/>
          <p14:tracePt t="778" x="7943850" y="3867150"/>
          <p14:tracePt t="784" x="8029575" y="3756025"/>
          <p14:tracePt t="794" x="8113713" y="3662363"/>
          <p14:tracePt t="800" x="8181975" y="3578225"/>
          <p14:tracePt t="810" x="8250238" y="3492500"/>
          <p14:tracePt t="817" x="8301038" y="3433763"/>
          <p14:tracePt t="829" x="8402638" y="3271838"/>
          <p14:tracePt t="838" x="8420100" y="3211513"/>
          <p14:tracePt t="847" x="8445500" y="3152775"/>
          <p14:tracePt t="853" x="8462963" y="3076575"/>
          <p14:tracePt t="862" x="8462963" y="3016250"/>
          <p14:tracePt t="870" x="8462963" y="2957513"/>
          <p14:tracePt t="879" x="8453438" y="2914650"/>
          <p14:tracePt t="885" x="8435975" y="2863850"/>
          <p14:tracePt t="895" x="8420100" y="2830513"/>
          <p14:tracePt t="902" x="8402638" y="2795588"/>
          <p14:tracePt t="910" x="8377238" y="2770188"/>
          <p14:tracePt t="917" x="8351838" y="2744788"/>
          <p14:tracePt t="927" x="8318500" y="2719388"/>
          <p14:tracePt t="933" x="8291513" y="2701925"/>
          <p14:tracePt t="943" x="8275638" y="2686050"/>
          <p14:tracePt t="948" x="8258175" y="2686050"/>
          <p14:tracePt t="956" x="8250238" y="2676525"/>
          <p14:tracePt t="969" x="8232775" y="2668588"/>
          <p14:tracePt t="978" x="8189913" y="2660650"/>
          <p14:tracePt t="985" x="8174038" y="2651125"/>
          <p14:tracePt t="996" x="8156575" y="2643188"/>
          <p14:tracePt t="1002" x="8131175" y="2643188"/>
          <p14:tracePt t="1010" x="8121650" y="2643188"/>
          <p14:tracePt t="1017" x="8096250" y="2643188"/>
          <p14:tracePt t="1029" x="8070850" y="2643188"/>
          <p14:tracePt t="1033" x="8054975" y="2643188"/>
          <p14:tracePt t="1044" x="8029575" y="2643188"/>
          <p14:tracePt t="1047" x="8004175" y="2643188"/>
          <p14:tracePt t="1056" x="7994650" y="2643188"/>
          <p14:tracePt t="1064" x="7977188" y="2643188"/>
          <p14:tracePt t="1071" x="7961313" y="2643188"/>
          <p14:tracePt t="1101" x="7935913" y="2625725"/>
          <p14:tracePt t="1110" x="7918450" y="2608263"/>
          <p14:tracePt t="1116" x="7910513" y="2600325"/>
          <p14:tracePt t="1127" x="7885113" y="2600325"/>
          <p14:tracePt t="1131" x="7867650" y="2600325"/>
          <p14:tracePt t="1137" x="7824788" y="2600325"/>
          <p14:tracePt t="1146" x="7791450" y="2608263"/>
          <p14:tracePt t="1153" x="7731125" y="2625725"/>
          <p14:tracePt t="1164" x="7672388" y="2651125"/>
          <p14:tracePt t="1170" x="7612063" y="2668588"/>
          <p14:tracePt t="1178" x="7545388" y="2701925"/>
          <p14:tracePt t="1185" x="7467600" y="2744788"/>
          <p14:tracePt t="1195" x="7373938" y="2813050"/>
          <p14:tracePt t="1201" x="7272338" y="2889250"/>
          <p14:tracePt t="1211" x="7153275" y="2957513"/>
          <p14:tracePt t="1217" x="7018338" y="3041650"/>
          <p14:tracePt t="1227" x="6899275" y="3127375"/>
          <p14:tracePt t="1233" x="6770688" y="3228975"/>
          <p14:tracePt t="1243" x="6626225" y="3330575"/>
          <p14:tracePt t="1248" x="6448425" y="3449638"/>
          <p14:tracePt t="1256" x="6278563" y="3552825"/>
          <p14:tracePt t="1263" x="6116638" y="3629025"/>
          <p14:tracePt t="1273" x="5946775" y="3748088"/>
          <p14:tracePt t="1280" x="5751513" y="3849688"/>
          <p14:tracePt t="1287" x="5565775" y="3943350"/>
          <p14:tracePt t="1294" x="5302250" y="4002088"/>
          <p14:tracePt t="1301" x="5054600" y="4052888"/>
          <p14:tracePt t="1310" x="4833938" y="4079875"/>
          <p14:tracePt t="1317" x="4646613" y="4105275"/>
          <p14:tracePt t="1327" x="4425950" y="4138613"/>
          <p14:tracePt t="1333" x="4273550" y="4138613"/>
          <p14:tracePt t="1344" x="4129088" y="4138613"/>
          <p14:tracePt t="1350" x="4035425" y="4138613"/>
          <p14:tracePt t="1356" x="3941763" y="4121150"/>
          <p14:tracePt t="1364" x="3883025" y="4105275"/>
          <p14:tracePt t="1371" x="3848100" y="4070350"/>
          <p14:tracePt t="1380" x="3832225" y="4037013"/>
          <p14:tracePt t="1389" x="3814763" y="4002088"/>
          <p14:tracePt t="1397" x="3789363" y="3960813"/>
          <p14:tracePt t="1403" x="3771900" y="3892550"/>
          <p14:tracePt t="1412" x="3763963" y="3824288"/>
          <p14:tracePt t="1419" x="3763963" y="3738563"/>
          <p14:tracePt t="1429" x="3763963" y="3654425"/>
          <p14:tracePt t="1433" x="3771900" y="3535363"/>
          <p14:tracePt t="1443" x="3797300" y="3433763"/>
          <p14:tracePt t="1449" x="3797300" y="3322638"/>
          <p14:tracePt t="1490" x="3746500" y="2940050"/>
          <p14:tracePt t="1500" x="3738563" y="2914650"/>
          <p14:tracePt t="1504" x="3729038" y="2906713"/>
          <p14:tracePt t="1512" x="3729038" y="2889250"/>
          <p14:tracePt t="1519" x="3729038" y="2871788"/>
          <p14:tracePt t="1529" x="3729038" y="2863850"/>
          <p14:tracePt t="1535" x="3746500" y="2846388"/>
          <p14:tracePt t="1544" x="3771900" y="2830513"/>
          <p14:tracePt t="1554" x="3806825" y="2813050"/>
          <p14:tracePt t="1563" x="3865563" y="2795588"/>
          <p14:tracePt t="1567" x="3925888" y="2762250"/>
          <p14:tracePt t="1578" x="3984625" y="2736850"/>
          <p14:tracePt t="1581" x="4060825" y="2711450"/>
          <p14:tracePt t="1593" x="4154488" y="2676525"/>
          <p14:tracePt t="1598" x="4240213" y="2625725"/>
          <p14:tracePt t="1608" x="4332288" y="2592388"/>
          <p14:tracePt t="1615" x="4418013" y="2549525"/>
          <p14:tracePt t="1622" x="4486275" y="2516188"/>
          <p14:tracePt t="1630" x="4562475" y="2489200"/>
          <p14:tracePt t="1637" x="4621213" y="2455863"/>
          <p14:tracePt t="1646" x="4646613" y="2438400"/>
          <p14:tracePt t="1652" x="4673600" y="2430463"/>
          <p14:tracePt t="1661" x="4681538" y="2422525"/>
          <p14:tracePt t="1795" x="4681538" y="2438400"/>
          <p14:tracePt t="1804" x="4673600" y="2438400"/>
          <p14:tracePt t="23764" x="4664075" y="2447925"/>
          <p14:tracePt t="23772" x="4418013" y="2557463"/>
          <p14:tracePt t="23781" x="4137025" y="2719388"/>
          <p14:tracePt t="23788" x="3848100" y="2914650"/>
          <p14:tracePt t="23793" x="3594100" y="3160713"/>
          <p14:tracePt t="23805" x="3373438" y="3459163"/>
          <p14:tracePt t="23809" x="3152775" y="3781425"/>
          <p14:tracePt t="23819" x="2973388" y="4037013"/>
          <p14:tracePt t="23825" x="2838450" y="4316413"/>
          <p14:tracePt t="23835" x="2719388" y="4564063"/>
          <p14:tracePt t="23842" x="2651125" y="4767263"/>
          <p14:tracePt t="23852" x="2608263" y="4911725"/>
          <p14:tracePt t="23859" x="2600325" y="5030788"/>
          <p14:tracePt t="23869" x="2600325" y="5124450"/>
          <p14:tracePt t="23875" x="2641600" y="5243513"/>
          <p14:tracePt t="23889" x="2889250" y="5430838"/>
          <p14:tracePt t="23895" x="3049588" y="5514975"/>
          <p14:tracePt t="23905" x="3236913" y="5583238"/>
          <p14:tracePt t="23911" x="3441700" y="5641975"/>
          <p14:tracePt t="23921" x="3627438" y="5668963"/>
          <p14:tracePt t="23928" x="3806825" y="5668963"/>
          <p14:tracePt t="23938" x="3967163" y="5651500"/>
          <p14:tracePt t="23943" x="4095750" y="5591175"/>
          <p14:tracePt t="23952" x="4179888" y="5524500"/>
          <p14:tracePt t="23958" x="4240213" y="5456238"/>
          <p14:tracePt t="23968" x="4265613" y="5395913"/>
          <p14:tracePt t="23974" x="4265613" y="5327650"/>
          <p14:tracePt t="23982" x="4265613" y="5235575"/>
          <p14:tracePt t="23991" x="4205288" y="5149850"/>
          <p14:tracePt t="23998" x="4060825" y="5030788"/>
          <p14:tracePt t="24006" x="3806825" y="4878388"/>
          <p14:tracePt t="24014" x="3500438" y="4733925"/>
          <p14:tracePt t="24022" x="3117850" y="4597400"/>
          <p14:tracePt t="24027" x="2684463" y="4435475"/>
          <p14:tracePt t="24039" x="2243138" y="4283075"/>
          <p14:tracePt t="24043" x="1878013" y="4189413"/>
          <p14:tracePt t="24054" x="1597025" y="4138613"/>
          <p14:tracePt t="24060" x="1325563" y="4105275"/>
          <p14:tracePt t="24069" x="1087438" y="4105275"/>
          <p14:tracePt t="24075" x="900113" y="4121150"/>
          <p14:tracePt t="24086" x="781050" y="4197350"/>
          <p14:tracePt t="24092" x="688975" y="4291013"/>
          <p14:tracePt t="24098" x="603250" y="4394200"/>
          <p14:tracePt t="24107" x="534988" y="4503738"/>
          <p14:tracePt t="24114" x="484188" y="4614863"/>
          <p14:tracePt t="24122" x="466725" y="4716463"/>
          <p14:tracePt t="24129" x="441325" y="4818063"/>
          <p14:tracePt t="24139" x="433388" y="4962525"/>
          <p14:tracePt t="24145" x="433388" y="5073650"/>
          <p14:tracePt t="24155" x="466725" y="5208588"/>
          <p14:tracePt t="24161" x="501650" y="5311775"/>
          <p14:tracePt t="24171" x="527050" y="5387975"/>
          <p14:tracePt t="24175" x="544513" y="5456238"/>
          <p14:tracePt t="24185" x="577850" y="5524500"/>
          <p14:tracePt t="24192" x="620713" y="5575300"/>
          <p14:tracePt t="24202" x="671513" y="5616575"/>
          <p14:tracePt t="24208" x="704850" y="5634038"/>
          <p14:tracePt t="24219" x="714375" y="5634038"/>
          <p14:tracePt t="24224" x="730250" y="5634038"/>
          <p14:tracePt t="24235" x="747713" y="5634038"/>
          <p14:tracePt t="24240" x="755650" y="5616575"/>
          <p14:tracePt t="24245" x="773113" y="5600700"/>
          <p14:tracePt t="24254" x="790575" y="5583238"/>
          <p14:tracePt t="24261" x="806450" y="5575300"/>
          <p14:tracePt t="24271" x="823913" y="5557838"/>
          <p14:tracePt t="24277" x="831850" y="5540375"/>
          <p14:tracePt t="24286" x="841375" y="5532438"/>
          <p14:tracePt t="24302" x="849313" y="5532438"/>
          <p14:tracePt t="24659" x="849313" y="5540375"/>
          <p14:tracePt t="24670" x="841375" y="5557838"/>
          <p14:tracePt t="24676" x="831850" y="5565775"/>
          <p14:tracePt t="24685" x="831850" y="5583238"/>
          <p14:tracePt t="24691" x="831850" y="5608638"/>
          <p14:tracePt t="24702" x="831850" y="5616575"/>
          <p14:tracePt t="24708" x="831850" y="5641975"/>
          <p14:tracePt t="24713" x="831850" y="5668963"/>
          <p14:tracePt t="24721" x="831850" y="5676900"/>
          <p14:tracePt t="24730" x="831850" y="5702300"/>
          <p14:tracePt t="24738" x="831850" y="5710238"/>
          <p14:tracePt t="24745" x="841375" y="5727700"/>
          <p14:tracePt t="24755" x="849313" y="5745163"/>
          <p14:tracePt t="24761" x="849313" y="5753100"/>
          <p14:tracePt t="24771" x="849313" y="5770563"/>
          <p14:tracePt t="24777" x="858838" y="5788025"/>
          <p14:tracePt t="24800" x="858838" y="5795963"/>
          <p14:tracePt t="25334" x="858838" y="5803900"/>
          <p14:tracePt t="25342" x="874713" y="5821363"/>
          <p14:tracePt t="25351" x="900113" y="5838825"/>
          <p14:tracePt t="25358" x="925513" y="5854700"/>
          <p14:tracePt t="25368" x="960438" y="5872163"/>
          <p14:tracePt t="25373" x="1019175" y="5897563"/>
          <p14:tracePt t="25385" x="1079500" y="5915025"/>
          <p14:tracePt t="25391" x="1130300" y="5922963"/>
          <p14:tracePt t="25395" x="1189038" y="5932488"/>
          <p14:tracePt t="25404" x="1249363" y="5940425"/>
          <p14:tracePt t="25411" x="1300163" y="5940425"/>
          <p14:tracePt t="25420" x="1350963" y="5940425"/>
          <p14:tracePt t="25427" x="1401763" y="5940425"/>
          <p14:tracePt t="25437" x="1452563" y="5940425"/>
          <p14:tracePt t="25443" x="1495425" y="5922963"/>
          <p14:tracePt t="25451" x="1563688" y="5905500"/>
          <p14:tracePt t="25459" x="1622425" y="5880100"/>
          <p14:tracePt t="25468" x="1698625" y="5864225"/>
          <p14:tracePt t="25473" x="1784350" y="5829300"/>
          <p14:tracePt t="25485" x="1878013" y="5795963"/>
          <p14:tracePt t="25491" x="1962150" y="5735638"/>
          <p14:tracePt t="25500" x="2055813" y="5668963"/>
          <p14:tracePt t="25507" x="2149475" y="5600700"/>
          <p14:tracePt t="25514" x="2225675" y="5514975"/>
          <p14:tracePt t="25521" x="2293938" y="5438775"/>
          <p14:tracePt t="25529" x="2352675" y="5370513"/>
          <p14:tracePt t="25539" x="2395538" y="5294313"/>
          <p14:tracePt t="25543" x="2430463" y="5218113"/>
          <p14:tracePt t="25552" x="2446338" y="5149850"/>
          <p14:tracePt t="25559" x="2455863" y="5073650"/>
          <p14:tracePt t="25569" x="2481263" y="5013325"/>
          <p14:tracePt t="25575" x="2481263" y="4954588"/>
          <p14:tracePt t="25585" x="2481263" y="4919663"/>
          <p14:tracePt t="25591" x="2471738" y="4903788"/>
          <p14:tracePt t="25602" x="2463800" y="4886325"/>
          <p14:tracePt t="25608" x="2446338" y="4878388"/>
          <p14:tracePt t="25619" x="2438400" y="4860925"/>
          <p14:tracePt t="25623" x="2420938" y="4860925"/>
          <p14:tracePt t="25629" x="2405063" y="4860925"/>
          <p14:tracePt t="25639" x="2387600" y="4860925"/>
          <p14:tracePt t="25645" x="2370138" y="4868863"/>
          <p14:tracePt t="25654" x="2352675" y="4878388"/>
          <p14:tracePt t="25661" x="2344738" y="4894263"/>
          <p14:tracePt t="25671" x="2327275" y="4903788"/>
          <p14:tracePt t="25677" x="2311400" y="4919663"/>
          <p14:tracePt t="25687" x="2293938" y="4937125"/>
          <p14:tracePt t="25692" x="2286000" y="4954588"/>
          <p14:tracePt t="25707" x="2286000" y="4962525"/>
          <p14:tracePt t="26145" x="2286000" y="4954588"/>
          <p14:tracePt t="26153" x="2319338" y="4894263"/>
          <p14:tracePt t="26160" x="2379663" y="4818063"/>
          <p14:tracePt t="26168" x="2420938" y="4683125"/>
          <p14:tracePt t="26175" x="2514600" y="4427538"/>
          <p14:tracePt t="26185" x="2625725" y="4079875"/>
          <p14:tracePt t="26192" x="2693988" y="3748088"/>
          <p14:tracePt t="26201" x="2727325" y="3441700"/>
          <p14:tracePt t="26207" x="2735263" y="3314700"/>
          <p14:tracePt t="26218" x="2735263" y="3271838"/>
          <p14:tracePt t="26222" x="2735263" y="3263900"/>
          <p14:tracePt t="26581" x="2709863" y="3271838"/>
          <p14:tracePt t="26589" x="2616200" y="3340100"/>
          <p14:tracePt t="26596" x="2497138" y="3398838"/>
          <p14:tracePt t="26604" x="2405063" y="3441700"/>
          <p14:tracePt t="26612" x="2319338" y="3475038"/>
          <p14:tracePt t="26621" x="2243138" y="3517900"/>
          <p14:tracePt t="26627" x="2166938" y="3543300"/>
          <p14:tracePt t="26636" x="2090738" y="3560763"/>
          <p14:tracePt t="26643" x="2012950" y="3594100"/>
          <p14:tracePt t="26653" x="1954213" y="3611563"/>
          <p14:tracePt t="26659" x="1893888" y="3646488"/>
          <p14:tracePt t="26668" x="1843088" y="3687763"/>
          <p14:tracePt t="26675" x="1776413" y="3730625"/>
          <p14:tracePt t="26685" x="1741488" y="3763963"/>
          <p14:tracePt t="26691" x="1698625" y="3806825"/>
          <p14:tracePt t="26700" x="1647825" y="3849688"/>
          <p14:tracePt t="26707" x="1614488" y="3875088"/>
          <p14:tracePt t="26713" x="1579563" y="3900488"/>
          <p14:tracePt t="26721" x="1554163" y="3925888"/>
          <p14:tracePt t="26729" x="1528763" y="3951288"/>
          <p14:tracePt t="26738" x="1503363" y="3976688"/>
          <p14:tracePt t="26743" x="1487488" y="4002088"/>
          <p14:tracePt t="26753" x="1462088" y="4019550"/>
          <p14:tracePt t="26760" x="1427163" y="4062413"/>
          <p14:tracePt t="26768" x="1384300" y="4113213"/>
          <p14:tracePt t="26775" x="1350963" y="4164013"/>
          <p14:tracePt t="26785" x="1325563" y="4224338"/>
          <p14:tracePt t="26792" x="1282700" y="4275138"/>
          <p14:tracePt t="26801" x="1249363" y="4325938"/>
          <p14:tracePt t="26808" x="1231900" y="4359275"/>
          <p14:tracePt t="26818" x="1206500" y="4402138"/>
          <p14:tracePt t="26825" x="1173163" y="4460875"/>
          <p14:tracePt t="26829" x="1147763" y="4521200"/>
          <p14:tracePt t="26837" x="1112838" y="4589463"/>
          <p14:tracePt t="26845" x="1095375" y="4648200"/>
          <p14:tracePt t="26854" x="1069975" y="4708525"/>
          <p14:tracePt t="26861" x="1054100" y="4767263"/>
          <p14:tracePt t="26870" x="1028700" y="4835525"/>
          <p14:tracePt t="26877" x="1019175" y="4894263"/>
          <p14:tracePt t="26886" x="1019175" y="4946650"/>
          <p14:tracePt t="26894" x="1019175" y="4997450"/>
          <p14:tracePt t="26904" x="1028700" y="5030788"/>
          <p14:tracePt t="26907" x="1044575" y="5048250"/>
          <p14:tracePt t="26917" x="1062038" y="5073650"/>
          <p14:tracePt t="26923" x="1087438" y="5091113"/>
          <p14:tracePt t="26934" x="1104900" y="5099050"/>
          <p14:tracePt t="26940" x="1120775" y="5116513"/>
          <p14:tracePt t="26949" x="1173163" y="5132388"/>
          <p14:tracePt t="26955" x="1189038" y="5132388"/>
          <p14:tracePt t="26963" x="1214438" y="5141913"/>
          <p14:tracePt t="26970" x="1231900" y="5141913"/>
          <p14:tracePt t="26977" x="1249363" y="5141913"/>
          <p14:tracePt t="26986" x="1274763" y="5141913"/>
          <p14:tracePt t="26993" x="1317625" y="5141913"/>
          <p14:tracePt t="27002" x="1350963" y="5141913"/>
          <p14:tracePt t="27009" x="1376363" y="5141913"/>
          <p14:tracePt t="27017" x="1401763" y="5141913"/>
          <p14:tracePt t="27025" x="1435100" y="5132388"/>
          <p14:tracePt t="27034" x="1462088" y="5132388"/>
          <p14:tracePt t="27041" x="1477963" y="5124450"/>
          <p14:tracePt t="27049" x="1487488" y="5116513"/>
          <p14:tracePt t="27055" x="1503363" y="5106988"/>
          <p14:tracePt t="27063" x="1520825" y="5106988"/>
          <p14:tracePt t="27071" x="1528763" y="5091113"/>
          <p14:tracePt t="27079" x="1546225" y="5081588"/>
          <p14:tracePt t="27088" x="1554163" y="5073650"/>
          <p14:tracePt t="27095" x="1563688" y="5064125"/>
          <p14:tracePt t="27103" x="1571625" y="5056188"/>
          <p14:tracePt t="27111" x="1579563" y="5048250"/>
          <p14:tracePt t="27120" x="1579563" y="5038725"/>
          <p14:tracePt t="27125" x="1589088" y="5030788"/>
          <p14:tracePt t="27135" x="1589088" y="5013325"/>
          <p14:tracePt t="27142" x="1597025" y="5013325"/>
          <p14:tracePt t="27153" x="1606550" y="5005388"/>
          <p14:tracePt t="27157" x="1614488" y="4987925"/>
          <p14:tracePt t="27174" x="1614488" y="4979988"/>
          <p14:tracePt t="27184" x="1614488" y="4972050"/>
          <p14:tracePt t="27189" x="1622425" y="4972050"/>
          <p14:tracePt t="27200" x="1622425" y="4962525"/>
          <p14:tracePt t="27204" x="1622425" y="4946650"/>
          <p14:tracePt t="27219" x="1622425" y="4929188"/>
          <p14:tracePt t="27227" x="1622425" y="4919663"/>
          <p14:tracePt t="27235" x="1622425" y="4903788"/>
          <p14:tracePt t="27242" x="1622425" y="4886325"/>
          <p14:tracePt t="27252" x="1622425" y="4878388"/>
          <p14:tracePt t="27259" x="1622425" y="4860925"/>
          <p14:tracePt t="27267" x="1622425" y="4852988"/>
          <p14:tracePt t="27272" x="1622425" y="4827588"/>
          <p14:tracePt t="27284" x="1622425" y="4802188"/>
          <p14:tracePt t="27289" x="1622425" y="4784725"/>
          <p14:tracePt t="27300" x="1622425" y="4759325"/>
          <p14:tracePt t="27305" x="1622425" y="4724400"/>
          <p14:tracePt t="27313" x="1614488" y="4699000"/>
          <p14:tracePt t="27321" x="1606550" y="4691063"/>
          <p14:tracePt t="27329" x="1606550" y="4673600"/>
          <p14:tracePt t="27337" x="1597025" y="4657725"/>
          <p14:tracePt t="27343" x="1597025" y="4648200"/>
          <p14:tracePt t="27352" x="1579563" y="4630738"/>
          <p14:tracePt t="27359" x="1571625" y="4614863"/>
          <p14:tracePt t="27367" x="1554163" y="4597400"/>
          <p14:tracePt t="27375" x="1538288" y="4579938"/>
          <p14:tracePt t="27383" x="1528763" y="4572000"/>
          <p14:tracePt t="27391" x="1512888" y="4554538"/>
          <p14:tracePt t="27401" x="1495425" y="4538663"/>
          <p14:tracePt t="27406" x="1477963" y="4521200"/>
          <p14:tracePt t="27417" x="1470025" y="4513263"/>
          <p14:tracePt t="27422" x="1452563" y="4495800"/>
          <p14:tracePt t="27429" x="1435100" y="4486275"/>
          <p14:tracePt t="27438" x="1419225" y="4478338"/>
          <p14:tracePt t="27445" x="1401763" y="4470400"/>
          <p14:tracePt t="27454" x="1376363" y="4460875"/>
          <p14:tracePt t="27461" x="1358900" y="4452938"/>
          <p14:tracePt t="27470" x="1333500" y="4452938"/>
          <p14:tracePt t="27476" x="1325563" y="4452938"/>
          <p14:tracePt t="27485" x="1308100" y="4452938"/>
          <p14:tracePt t="27491" x="1282700" y="4452938"/>
          <p14:tracePt t="27500" x="1265238" y="4452938"/>
          <p14:tracePt t="27506" x="1239838" y="4452938"/>
          <p14:tracePt t="27517" x="1206500" y="4452938"/>
          <p14:tracePt t="27522" x="1189038" y="4452938"/>
          <p14:tracePt t="27533" x="1163638" y="4452938"/>
          <p14:tracePt t="27539" x="1138238" y="4452938"/>
          <p14:tracePt t="27549" x="1130300" y="4452938"/>
          <p14:tracePt t="27554" x="1112838" y="4452938"/>
          <p14:tracePt t="27563" x="1104900" y="4452938"/>
          <p14:tracePt t="27570" x="1087438" y="4452938"/>
          <p14:tracePt t="27576" x="1079500" y="4452938"/>
          <p14:tracePt t="27593" x="1069975" y="4452938"/>
          <p14:tracePt t="27602" x="1054100" y="4460875"/>
          <p14:tracePt t="27617" x="1044575" y="4478338"/>
          <p14:tracePt t="27625" x="1028700" y="4495800"/>
          <p14:tracePt t="27633" x="1011238" y="4513263"/>
          <p14:tracePt t="27641" x="993775" y="4521200"/>
          <p14:tracePt t="27650" x="985838" y="4538663"/>
          <p14:tracePt t="27654" x="968375" y="4554538"/>
          <p14:tracePt t="27663" x="942975" y="4572000"/>
          <p14:tracePt t="27671" x="917575" y="4589463"/>
          <p14:tracePt t="27679" x="892175" y="4614863"/>
          <p14:tracePt t="27687" x="874713" y="4622800"/>
          <p14:tracePt t="27695" x="841375" y="4648200"/>
          <p14:tracePt t="27703" x="798513" y="4683125"/>
          <p14:tracePt t="27711" x="765175" y="4699000"/>
          <p14:tracePt t="27718" x="714375" y="4716463"/>
          <p14:tracePt t="27724" x="679450" y="4733925"/>
          <p14:tracePt t="27733" x="654050" y="4749800"/>
          <p14:tracePt t="27740" x="636588" y="4767263"/>
          <p14:tracePt t="27750" x="620713" y="4784725"/>
          <p14:tracePt t="27757" x="603250" y="4792663"/>
          <p14:tracePt t="27767" x="585788" y="4810125"/>
          <p14:tracePt t="27773" x="577850" y="4827588"/>
          <p14:tracePt t="27783" x="560388" y="4843463"/>
          <p14:tracePt t="27788" x="544513" y="4860925"/>
          <p14:tracePt t="27795" x="527050" y="4860925"/>
          <p14:tracePt t="27803" x="517525" y="4878388"/>
          <p14:tracePt t="27810" x="517525" y="4894263"/>
          <p14:tracePt t="27820" x="501650" y="4911725"/>
          <p14:tracePt t="27827" x="492125" y="4919663"/>
          <p14:tracePt t="27835" x="476250" y="4929188"/>
          <p14:tracePt t="27843" x="466725" y="4946650"/>
          <p14:tracePt t="27852" x="466725" y="4962525"/>
          <p14:tracePt t="27859" x="458788" y="4972050"/>
          <p14:tracePt t="27868" x="441325" y="4987925"/>
          <p14:tracePt t="27872" x="425450" y="5005388"/>
          <p14:tracePt t="27883" x="415925" y="5022850"/>
          <p14:tracePt t="27888" x="400050" y="5030788"/>
          <p14:tracePt t="27904" x="382588" y="5081588"/>
          <p14:tracePt t="27913" x="382588" y="5106988"/>
          <p14:tracePt t="27921" x="373063" y="5124450"/>
          <p14:tracePt t="27929" x="365125" y="5149850"/>
          <p14:tracePt t="27937" x="365125" y="5175250"/>
          <p14:tracePt t="27945" x="357188" y="5192713"/>
          <p14:tracePt t="27952" x="357188" y="5208588"/>
          <p14:tracePt t="27959" x="347663" y="5235575"/>
          <p14:tracePt t="27968" x="339725" y="5243513"/>
          <p14:tracePt t="27975" x="339725" y="5268913"/>
          <p14:tracePt t="27984" x="339725" y="5286375"/>
          <p14:tracePt t="27991" x="339725" y="5294313"/>
          <p14:tracePt t="28000" x="339725" y="5311775"/>
          <p14:tracePt t="28006" x="339725" y="5327650"/>
          <p14:tracePt t="28016" x="347663" y="5337175"/>
          <p14:tracePt t="28020" x="347663" y="5353050"/>
          <p14:tracePt t="28028" x="365125" y="5370513"/>
          <p14:tracePt t="28037" x="373063" y="5380038"/>
          <p14:tracePt t="28045" x="382588" y="5395913"/>
          <p14:tracePt t="28054" x="390525" y="5413375"/>
          <p14:tracePt t="28060" x="407988" y="5430838"/>
          <p14:tracePt t="28069" x="425450" y="5446713"/>
          <p14:tracePt t="28077" x="433388" y="5456238"/>
          <p14:tracePt t="28086" x="441325" y="5472113"/>
          <p14:tracePt t="28092" x="458788" y="5489575"/>
          <p14:tracePt t="28100" x="476250" y="5507038"/>
          <p14:tracePt t="28107" x="492125" y="5507038"/>
          <p14:tracePt t="28116" x="501650" y="5514975"/>
          <p14:tracePt t="28123" x="517525" y="5532438"/>
          <p14:tracePt t="28133" x="544513" y="5540375"/>
          <p14:tracePt t="28139" x="569913" y="5549900"/>
          <p14:tracePt t="28149" x="585788" y="5557838"/>
          <p14:tracePt t="28155" x="620713" y="5557838"/>
          <p14:tracePt t="28163" x="654050" y="5565775"/>
          <p14:tracePt t="28169" x="688975" y="5565775"/>
          <p14:tracePt t="28177" x="714375" y="5565775"/>
          <p14:tracePt t="28185" x="747713" y="5565775"/>
          <p14:tracePt t="28193" x="773113" y="5565775"/>
          <p14:tracePt t="28202" x="798513" y="5565775"/>
          <p14:tracePt t="28209" x="815975" y="5557838"/>
          <p14:tracePt t="28217" x="831850" y="5557838"/>
          <p14:tracePt t="28225" x="858838" y="5549900"/>
          <p14:tracePt t="28233" x="874713" y="5549900"/>
          <p14:tracePt t="28241" x="900113" y="5549900"/>
          <p14:tracePt t="28250" x="925513" y="5540375"/>
          <p14:tracePt t="28255" x="950913" y="5540375"/>
          <p14:tracePt t="28263" x="985838" y="5532438"/>
          <p14:tracePt t="28271" x="1036638" y="5524500"/>
          <p14:tracePt t="28279" x="1079500" y="5514975"/>
          <p14:tracePt t="28287" x="1138238" y="5507038"/>
          <p14:tracePt t="28295" x="1198563" y="5497513"/>
          <p14:tracePt t="28304" x="1257300" y="5497513"/>
          <p14:tracePt t="28311" x="1317625" y="5481638"/>
          <p14:tracePt t="28319" x="1376363" y="5472113"/>
          <p14:tracePt t="28325" x="1435100" y="5464175"/>
          <p14:tracePt t="28333" x="1495425" y="5446713"/>
          <p14:tracePt t="28341" x="1546225" y="5438775"/>
          <p14:tracePt t="28351" x="1589088" y="5413375"/>
          <p14:tracePt t="28357" x="1622425" y="5395913"/>
          <p14:tracePt t="28366" x="1639888" y="5387975"/>
          <p14:tracePt t="28373" x="1665288" y="5380038"/>
          <p14:tracePt t="28384" x="1682750" y="5362575"/>
          <p14:tracePt t="28389" x="1690688" y="5353050"/>
          <p14:tracePt t="28399" x="1708150" y="5337175"/>
          <p14:tracePt t="28404" x="1724025" y="5319713"/>
          <p14:tracePt t="28411" x="1741488" y="5311775"/>
          <p14:tracePt t="28419" x="1749425" y="5302250"/>
          <p14:tracePt t="28427" x="1766888" y="5286375"/>
          <p14:tracePt t="28435" x="1776413" y="5268913"/>
          <p14:tracePt t="28443" x="1792288" y="5260975"/>
          <p14:tracePt t="28451" x="1801813" y="5235575"/>
          <p14:tracePt t="28459" x="1817688" y="5218113"/>
          <p14:tracePt t="28468" x="1835150" y="5183188"/>
          <p14:tracePt t="28473" x="1852613" y="5149850"/>
          <p14:tracePt t="28483" x="1860550" y="5099050"/>
          <p14:tracePt t="28489" x="1868488" y="5056188"/>
          <p14:tracePt t="28499" x="1868488" y="4997450"/>
          <p14:tracePt t="28504" x="1868488" y="4954588"/>
          <p14:tracePt t="28513" x="1843088" y="4903788"/>
          <p14:tracePt t="28521" x="1827213" y="4843463"/>
          <p14:tracePt t="28529" x="1809750" y="4810125"/>
          <p14:tracePt t="28537" x="1792288" y="4775200"/>
          <p14:tracePt t="28545" x="1776413" y="4724400"/>
          <p14:tracePt t="28551" x="1749425" y="4708525"/>
          <p14:tracePt t="28559" x="1724025" y="4691063"/>
          <p14:tracePt t="28568" x="1698625" y="4673600"/>
          <p14:tracePt t="28575" x="1673225" y="4665663"/>
          <p14:tracePt t="28583" x="1639888" y="4648200"/>
          <p14:tracePt t="28590" x="1614488" y="4640263"/>
          <p14:tracePt t="28600" x="1579563" y="4630738"/>
          <p14:tracePt t="28607" x="1546225" y="4630738"/>
          <p14:tracePt t="28616" x="1503363" y="4622800"/>
          <p14:tracePt t="28621" x="1470025" y="4622800"/>
          <p14:tracePt t="28628" x="1452563" y="4622800"/>
          <p14:tracePt t="28637" x="1444625" y="4622800"/>
          <p14:tracePt t="28644" x="1427163" y="4622800"/>
          <p14:tracePt t="28653" x="1419225" y="4622800"/>
          <p14:tracePt t="28660" x="1409700" y="4622800"/>
          <p14:tracePt t="28670" x="1409700" y="4630738"/>
          <p14:tracePt t="28676" x="1401763" y="4630738"/>
          <p14:tracePt t="28685" x="1393825" y="4640263"/>
          <p14:tracePt t="28699" x="1384300" y="4648200"/>
          <p14:tracePt t="28707" x="1376363" y="4657725"/>
          <p14:tracePt t="28716" x="1376363" y="4665663"/>
          <p14:tracePt t="28723" x="1358900" y="4673600"/>
          <p14:tracePt t="28732" x="1350963" y="4683125"/>
          <p14:tracePt t="28739" x="1350963" y="4691063"/>
          <p14:tracePt t="28749" x="1343025" y="4691063"/>
          <p14:tracePt t="28766" x="1333500" y="4699000"/>
          <p14:tracePt t="28771" x="1325563" y="4699000"/>
          <p14:tracePt t="28776" x="1325563" y="4708525"/>
          <p14:tracePt t="28793" x="1317625" y="4708525"/>
          <p14:tracePt t="28801" x="1317625" y="4716463"/>
          <p14:tracePt t="28816" x="1308100" y="4724400"/>
          <p14:tracePt t="28824" x="1308100" y="4733925"/>
          <p14:tracePt t="28843" x="1300163" y="4733925"/>
          <p14:tracePt t="28859" x="1290638" y="4741863"/>
          <p14:tracePt t="28887" x="1282700" y="4741863"/>
          <p14:tracePt t="28894" x="1265238" y="4733925"/>
          <p14:tracePt t="28903" x="1257300" y="4724400"/>
          <p14:tracePt t="28910" x="1257300" y="4716463"/>
          <p14:tracePt t="34774" x="1290638" y="4716463"/>
          <p14:tracePt t="34782" x="1333500" y="4716463"/>
          <p14:tracePt t="34790" x="1376363" y="4699000"/>
          <p14:tracePt t="34798" x="1427163" y="4699000"/>
          <p14:tracePt t="34806" x="1487488" y="4691063"/>
          <p14:tracePt t="34815" x="1538288" y="4691063"/>
          <p14:tracePt t="34822" x="1597025" y="4683125"/>
          <p14:tracePt t="34830" x="1657350" y="4673600"/>
          <p14:tracePt t="34836" x="1716088" y="4665663"/>
          <p14:tracePt t="34846" x="1758950" y="4648200"/>
          <p14:tracePt t="34852" x="1801813" y="4622800"/>
          <p14:tracePt t="34860" x="1835150" y="4605338"/>
          <p14:tracePt t="34869" x="1860550" y="4589463"/>
          <p14:tracePt t="34876" x="1893888" y="4554538"/>
          <p14:tracePt t="34885" x="1936750" y="4529138"/>
          <p14:tracePt t="34893" x="1962150" y="4470400"/>
          <p14:tracePt t="34899" x="1997075" y="4402138"/>
          <p14:tracePt t="34906" x="2030413" y="4341813"/>
          <p14:tracePt t="34915" x="2047875" y="4283075"/>
          <p14:tracePt t="34921" x="2055813" y="4206875"/>
          <p14:tracePt t="34931" x="2073275" y="4146550"/>
          <p14:tracePt t="34938" x="2073275" y="4087813"/>
          <p14:tracePt t="34947" x="2065338" y="4027488"/>
          <p14:tracePt t="34954" x="2047875" y="3986213"/>
          <p14:tracePt t="34963" x="2030413" y="3935413"/>
          <p14:tracePt t="34970" x="1997075" y="3875088"/>
          <p14:tracePt t="34976" x="1962150" y="3832225"/>
          <p14:tracePt t="34984" x="1936750" y="3806825"/>
          <p14:tracePt t="34992" x="1911350" y="3790950"/>
          <p14:tracePt t="35000" x="1885950" y="3773488"/>
          <p14:tracePt t="35008" x="1860550" y="3773488"/>
          <p14:tracePt t="35016" x="1835150" y="3763963"/>
          <p14:tracePt t="35024" x="1809750" y="3763963"/>
          <p14:tracePt t="35032" x="1776413" y="3763963"/>
          <p14:tracePt t="35040" x="1749425" y="3781425"/>
          <p14:tracePt t="35048" x="1716088" y="3798888"/>
          <p14:tracePt t="35054" x="1682750" y="3816350"/>
          <p14:tracePt t="35063" x="1647825" y="3849688"/>
          <p14:tracePt t="35070" x="1631950" y="3867150"/>
          <p14:tracePt t="35081" x="1614488" y="3900488"/>
          <p14:tracePt t="35086" x="1597025" y="3925888"/>
          <p14:tracePt t="35096" x="1579563" y="3951288"/>
          <p14:tracePt t="35102" x="1563688" y="3976688"/>
          <p14:tracePt t="35110" x="1546225" y="4011613"/>
          <p14:tracePt t="35118" x="1528763" y="4037013"/>
          <p14:tracePt t="35124" x="1520825" y="4052888"/>
          <p14:tracePt t="35133" x="1512888" y="4070350"/>
          <p14:tracePt t="35140" x="1495425" y="4087813"/>
          <p14:tracePt t="35148" x="1487488" y="4105275"/>
          <p14:tracePt t="35156" x="1477963" y="4113213"/>
          <p14:tracePt t="35164" x="1477963" y="4130675"/>
          <p14:tracePt t="35171" x="1470025" y="4146550"/>
          <p14:tracePt t="35181" x="1462088" y="4156075"/>
          <p14:tracePt t="35188" x="1462088" y="4164013"/>
          <p14:tracePt t="35398" x="1462088" y="4181475"/>
          <p14:tracePt t="35406" x="1444625" y="4214813"/>
          <p14:tracePt t="35414" x="1427163" y="4249738"/>
          <p14:tracePt t="35420" x="1419225" y="4291013"/>
          <p14:tracePt t="35431" x="1409700" y="4316413"/>
          <p14:tracePt t="35436" x="1409700" y="4351338"/>
          <p14:tracePt t="35447" x="1409700" y="4368800"/>
          <p14:tracePt t="35452" x="1409700" y="4394200"/>
          <p14:tracePt t="35462" x="1419225" y="4419600"/>
          <p14:tracePt t="35468" x="1435100" y="4435475"/>
          <p14:tracePt t="35476" x="1462088" y="4452938"/>
          <p14:tracePt t="35484" x="1487488" y="4460875"/>
          <p14:tracePt t="35492" x="1520825" y="4478338"/>
          <p14:tracePt t="35499" x="1563688" y="4503738"/>
          <p14:tracePt t="35506" x="1631950" y="4521200"/>
          <p14:tracePt t="35515" x="1690688" y="4554538"/>
          <p14:tracePt t="35522" x="1749425" y="4572000"/>
          <p14:tracePt t="35531" x="1827213" y="4597400"/>
          <p14:tracePt t="35538" x="1903413" y="4605338"/>
          <p14:tracePt t="35547" x="1971675" y="4622800"/>
          <p14:tracePt t="35554" x="2047875" y="4648200"/>
          <p14:tracePt t="35562" x="2124075" y="4665663"/>
          <p14:tracePt t="35570" x="2182813" y="4683125"/>
          <p14:tracePt t="35576" x="2243138" y="4699000"/>
          <p14:tracePt t="35584" x="2301875" y="4716463"/>
          <p14:tracePt t="35592" x="2362200" y="4733925"/>
          <p14:tracePt t="35600" x="2420938" y="4741863"/>
          <p14:tracePt t="35608" x="2481263" y="4749800"/>
          <p14:tracePt t="35616" x="2540000" y="4749800"/>
          <p14:tracePt t="35624" x="2600325" y="4749800"/>
          <p14:tracePt t="35632" x="2659063" y="4749800"/>
          <p14:tracePt t="35640" x="2719388" y="4749800"/>
          <p14:tracePt t="35647" x="2778125" y="4741863"/>
          <p14:tracePt t="35654" x="2820988" y="4716463"/>
          <p14:tracePt t="35663" x="2889250" y="4699000"/>
          <p14:tracePt t="35670" x="2947988" y="4673600"/>
          <p14:tracePt t="35679" x="2982913" y="4657725"/>
          <p14:tracePt t="35686" x="3016250" y="4640263"/>
          <p14:tracePt t="35696" x="3041650" y="4622800"/>
          <p14:tracePt t="35702" x="3067050" y="4614863"/>
          <p14:tracePt t="35713" x="3074988" y="4597400"/>
          <p14:tracePt t="35718" x="3092450" y="4589463"/>
          <p14:tracePt t="35724" x="3100388" y="4579938"/>
          <p14:tracePt t="35740" x="3109913" y="4579938"/>
          <p14:tracePt t="35748" x="3109913" y="4572000"/>
          <p14:tracePt t="35756" x="3117850" y="4572000"/>
          <p14:tracePt t="35764" x="3127375" y="4564063"/>
          <p14:tracePt t="35772" x="3135313" y="4564063"/>
          <p14:tracePt t="35780" x="3152775" y="4564063"/>
          <p14:tracePt t="35788" x="3168650" y="4564063"/>
          <p14:tracePt t="35796" x="3178175" y="4572000"/>
          <p14:tracePt t="35802" x="3203575" y="4572000"/>
          <p14:tracePt t="35812" x="3219450" y="4579938"/>
          <p14:tracePt t="35817" x="3244850" y="4589463"/>
          <p14:tracePt t="35826" x="3262313" y="4589463"/>
          <p14:tracePt t="35834" x="3279775" y="4589463"/>
          <p14:tracePt t="35842" x="3287713" y="4589463"/>
          <p14:tracePt t="35849" x="3297238" y="4589463"/>
          <p14:tracePt t="35858" x="3305175" y="4589463"/>
          <p14:tracePt t="35872" x="3313113" y="4589463"/>
          <p14:tracePt t="40259" x="3322638" y="4572000"/>
          <p14:tracePt t="40267" x="3432175" y="4460875"/>
          <p14:tracePt t="40276" x="3738563" y="4156075"/>
          <p14:tracePt t="40283" x="4095750" y="3841750"/>
          <p14:tracePt t="40292" x="4418013" y="3594100"/>
          <p14:tracePt t="40301" x="4775200" y="3297238"/>
          <p14:tracePt t="40312" x="5072063" y="3076575"/>
          <p14:tracePt t="40317" x="5343525" y="2820988"/>
          <p14:tracePt t="40325" x="5565775" y="2617788"/>
          <p14:tracePt t="40331" x="5718175" y="2489200"/>
          <p14:tracePt t="40339" x="5837238" y="2422525"/>
          <p14:tracePt t="40348" x="5930900" y="2371725"/>
          <p14:tracePt t="40355" x="5989638" y="2354263"/>
          <p14:tracePt t="40365" x="6007100" y="2344738"/>
          <p14:tracePt t="40372" x="6015038" y="2344738"/>
          <p14:tracePt t="40621" x="5956300" y="2354263"/>
          <p14:tracePt t="40628" x="5870575" y="2354263"/>
          <p14:tracePt t="40636" x="5768975" y="2362200"/>
          <p14:tracePt t="40646" x="5632450" y="2362200"/>
          <p14:tracePt t="40651" x="5437188" y="2362200"/>
          <p14:tracePt t="40662" x="5089525" y="2387600"/>
          <p14:tracePt t="40667" x="4673600" y="2422525"/>
          <p14:tracePt t="40676" x="4281488" y="2481263"/>
          <p14:tracePt t="40685" x="3883025" y="2574925"/>
          <p14:tracePt t="40691" x="3449638" y="2693988"/>
          <p14:tracePt t="40699" x="3016250" y="2830513"/>
          <p14:tracePt t="40705" x="2641600" y="2957513"/>
          <p14:tracePt t="40715" x="2336800" y="3101975"/>
          <p14:tracePt t="40721" x="2081213" y="3238500"/>
          <p14:tracePt t="40729" x="1878013" y="3398838"/>
          <p14:tracePt t="40737" x="1657350" y="3603625"/>
          <p14:tracePt t="40746" x="1462088" y="3816350"/>
          <p14:tracePt t="40753" x="1308100" y="3976688"/>
          <p14:tracePt t="40763" x="1214438" y="4105275"/>
          <p14:tracePt t="40771" x="1138238" y="4224338"/>
          <p14:tracePt t="40780" x="1095375" y="4308475"/>
          <p14:tracePt t="40784" x="1069975" y="4427538"/>
          <p14:tracePt t="40791" x="1069975" y="4538663"/>
          <p14:tracePt t="40800" x="1069975" y="4665663"/>
          <p14:tracePt t="40807" x="1087438" y="4792663"/>
          <p14:tracePt t="40816" x="1112838" y="4911725"/>
          <p14:tracePt t="40823" x="1130300" y="5013325"/>
          <p14:tracePt t="40833" x="1163638" y="5099050"/>
          <p14:tracePt t="40839" x="1198563" y="5175250"/>
          <p14:tracePt t="40848" x="1223963" y="5235575"/>
          <p14:tracePt t="40856" x="1239838" y="5268913"/>
          <p14:tracePt t="40865" x="1257300" y="5311775"/>
          <p14:tracePt t="40881" x="1308100" y="5353050"/>
          <p14:tracePt t="40886" x="1368425" y="5387975"/>
          <p14:tracePt t="40896" x="1427163" y="5421313"/>
          <p14:tracePt t="40901" x="1503363" y="5438775"/>
          <p14:tracePt t="40912" x="1563688" y="5456238"/>
          <p14:tracePt t="40918" x="1639888" y="5464175"/>
          <p14:tracePt t="40926" x="1698625" y="5464175"/>
          <p14:tracePt t="40932" x="1758950" y="5438775"/>
          <p14:tracePt t="40939" x="1809750" y="5421313"/>
          <p14:tracePt t="40949" x="1835150" y="5395913"/>
          <p14:tracePt t="40955" x="1852613" y="5370513"/>
          <p14:tracePt t="40965" x="1868488" y="5353050"/>
          <p14:tracePt t="40971" x="1893888" y="5319713"/>
          <p14:tracePt t="40979" x="1911350" y="5294313"/>
          <p14:tracePt t="40987" x="1920875" y="5276850"/>
          <p14:tracePt t="40997" x="1928813" y="5251450"/>
          <p14:tracePt t="41003" x="1928813" y="5226050"/>
          <p14:tracePt t="41012" x="1928813" y="5208588"/>
          <p14:tracePt t="41018" x="1920875" y="5192713"/>
          <p14:tracePt t="41026" x="1903413" y="5175250"/>
          <p14:tracePt t="41034" x="1893888" y="5167313"/>
          <p14:tracePt t="41041" x="1860550" y="5149850"/>
          <p14:tracePt t="41050" x="1817688" y="5149850"/>
          <p14:tracePt t="41057" x="1784350" y="5149850"/>
          <p14:tracePt t="41067" x="1749425" y="5149850"/>
          <p14:tracePt t="41073" x="1724025" y="5167313"/>
          <p14:tracePt t="41079" x="1698625" y="5183188"/>
          <p14:tracePt t="41087" x="1690688" y="5208588"/>
          <p14:tracePt t="41096" x="1673225" y="5226050"/>
          <p14:tracePt t="41103" x="1665288" y="5260975"/>
          <p14:tracePt t="41113" x="1665288" y="5294313"/>
          <p14:tracePt t="41121" x="1665288" y="5311775"/>
          <p14:tracePt t="41129" x="1724025" y="5327650"/>
          <p14:tracePt t="41135" x="1784350" y="5337175"/>
          <p14:tracePt t="41146" x="1868488" y="5362575"/>
          <p14:tracePt t="41151" x="1987550" y="5362575"/>
          <p14:tracePt t="41157" x="2116138" y="5353050"/>
          <p14:tracePt t="41166" x="2217738" y="5337175"/>
          <p14:tracePt t="41174" x="2327275" y="5319713"/>
          <p14:tracePt t="41183" x="2413000" y="5302250"/>
          <p14:tracePt t="41189" x="2489200" y="5276850"/>
          <p14:tracePt t="41198" x="2582863" y="5243513"/>
          <p14:tracePt t="41206" x="2659063" y="5200650"/>
          <p14:tracePt t="41215" x="2719388" y="5149850"/>
          <p14:tracePt t="41221" x="2786063" y="5106988"/>
          <p14:tracePt t="41229" x="2828925" y="5056188"/>
          <p14:tracePt t="41236" x="2854325" y="5013325"/>
          <p14:tracePt t="41246" x="2871788" y="4997450"/>
          <p14:tracePt t="41254" x="2889250" y="4972050"/>
          <p14:tracePt t="41262" x="2897188" y="4954588"/>
          <p14:tracePt t="41270" x="2905125" y="4937125"/>
          <p14:tracePt t="41279" x="2905125" y="4929188"/>
          <p14:tracePt t="41284" x="2905125" y="4919663"/>
          <p14:tracePt t="41370" x="2897188" y="4937125"/>
          <p14:tracePt t="41377" x="2889250" y="4954588"/>
          <p14:tracePt t="41384" x="2871788" y="4972050"/>
          <p14:tracePt t="41392" x="2863850" y="4987925"/>
          <p14:tracePt t="41400" x="2854325" y="4987925"/>
          <p14:tracePt t="41408" x="2846388" y="5005388"/>
          <p14:tracePt t="41417" x="2846388" y="5013325"/>
          <p14:tracePt t="43301" x="2854325" y="5005388"/>
          <p14:tracePt t="43310" x="2871788" y="4987925"/>
          <p14:tracePt t="43319" x="2889250" y="4987925"/>
          <p14:tracePt t="43327" x="2889250" y="4979988"/>
          <p14:tracePt t="43367" x="2879725" y="4979988"/>
          <p14:tracePt t="43395" x="2889250" y="4972050"/>
          <p14:tracePt t="43403" x="2905125" y="4954588"/>
          <p14:tracePt t="43411" x="2930525" y="4937125"/>
          <p14:tracePt t="43418" x="2955925" y="4929188"/>
          <p14:tracePt t="43428" x="2998788" y="4911725"/>
          <p14:tracePt t="43433" x="3059113" y="4911725"/>
          <p14:tracePt t="43442" x="3117850" y="4903788"/>
          <p14:tracePt t="43450" x="3178175" y="4903788"/>
          <p14:tracePt t="43458" x="3228975" y="4903788"/>
          <p14:tracePt t="43466" x="3287713" y="4903788"/>
          <p14:tracePt t="43474" x="3348038" y="4903788"/>
          <p14:tracePt t="43482" x="3406775" y="4903788"/>
          <p14:tracePt t="43487" x="3467100" y="4903788"/>
          <p14:tracePt t="43495" x="3517900" y="4903788"/>
          <p14:tracePt t="43503" x="3576638" y="4903788"/>
          <p14:tracePt t="43512" x="3636963" y="4894263"/>
          <p14:tracePt t="43520" x="3713163" y="4878388"/>
          <p14:tracePt t="43529" x="3797300" y="4860925"/>
          <p14:tracePt t="43535" x="3883025" y="4843463"/>
          <p14:tracePt t="43546" x="3976688" y="4827588"/>
          <p14:tracePt t="43552" x="4060825" y="4818063"/>
          <p14:tracePt t="43558" x="4162425" y="4792663"/>
          <p14:tracePt t="43565" x="4248150" y="4775200"/>
          <p14:tracePt t="43574" x="4341813" y="4749800"/>
          <p14:tracePt t="43582" x="4410075" y="4733925"/>
          <p14:tracePt t="43590" x="4486275" y="4708525"/>
          <p14:tracePt t="43598" x="4545013" y="4691063"/>
          <p14:tracePt t="43605" x="4595813" y="4673600"/>
          <p14:tracePt t="43615" x="4656138" y="4648200"/>
          <p14:tracePt t="43621" x="4706938" y="4630738"/>
          <p14:tracePt t="43631" x="4732338" y="4605338"/>
          <p14:tracePt t="43635" x="4757738" y="4554538"/>
          <p14:tracePt t="43645" x="4775200" y="4513263"/>
          <p14:tracePt t="43651" x="4800600" y="4460875"/>
          <p14:tracePt t="43663" x="4818063" y="4402138"/>
          <p14:tracePt t="43667" x="4826000" y="4341813"/>
          <p14:tracePt t="43679" x="4833938" y="4283075"/>
          <p14:tracePt t="43685" x="4833938" y="4224338"/>
          <p14:tracePt t="43695" x="4833938" y="4164013"/>
          <p14:tracePt t="43700" x="4818063" y="4105275"/>
          <p14:tracePt t="43708" x="4783138" y="4037013"/>
          <p14:tracePt t="43713" x="4740275" y="3976688"/>
          <p14:tracePt t="43721" x="4673600" y="3908425"/>
          <p14:tracePt t="43731" x="4613275" y="3857625"/>
          <p14:tracePt t="43737" x="4545013" y="3816350"/>
          <p14:tracePt t="43746" x="4486275" y="3781425"/>
          <p14:tracePt t="43753" x="4425950" y="3748088"/>
          <p14:tracePt t="43763" x="4341813" y="3705225"/>
          <p14:tracePt t="43770" x="4256088" y="3671888"/>
          <p14:tracePt t="43779" x="4162425" y="3636963"/>
          <p14:tracePt t="43784" x="4078288" y="3619500"/>
          <p14:tracePt t="43795" x="3951288" y="3603625"/>
          <p14:tracePt t="43800" x="3806825" y="3594100"/>
          <p14:tracePt t="43807" x="3670300" y="3578225"/>
          <p14:tracePt t="43815" x="3543300" y="3568700"/>
          <p14:tracePt t="43823" x="3398838" y="3568700"/>
          <p14:tracePt t="43832" x="3262313" y="3568700"/>
          <p14:tracePt t="43839" x="3135313" y="3586163"/>
          <p14:tracePt t="43849" x="3041650" y="3594100"/>
          <p14:tracePt t="43855" x="2955925" y="3619500"/>
          <p14:tracePt t="43861" x="2879725" y="3654425"/>
          <p14:tracePt t="43869" x="2820988" y="3679825"/>
          <p14:tracePt t="43879" x="2770188" y="3722688"/>
          <p14:tracePt t="43885" x="2727325" y="3773488"/>
          <p14:tracePt t="43895" x="2659063" y="3841750"/>
          <p14:tracePt t="43902" x="2600325" y="3917950"/>
          <p14:tracePt t="43913" x="2549525" y="4011613"/>
          <p14:tracePt t="43919" x="2489200" y="4095750"/>
          <p14:tracePt t="43928" x="2455863" y="4206875"/>
          <p14:tracePt t="43932" x="2430463" y="4308475"/>
          <p14:tracePt t="43939" x="2420938" y="4394200"/>
          <p14:tracePt t="43949" x="2413000" y="4495800"/>
          <p14:tracePt t="43955" x="2413000" y="4579938"/>
          <p14:tracePt t="43964" x="2413000" y="4648200"/>
          <p14:tracePt t="43971" x="2430463" y="4708525"/>
          <p14:tracePt t="43981" x="2455863" y="4775200"/>
          <p14:tracePt t="43987" x="2471738" y="4810125"/>
          <p14:tracePt t="43997" x="2489200" y="4818063"/>
          <p14:tracePt t="44001" x="2497138" y="4843463"/>
          <p14:tracePt t="44013" x="2497138" y="4852988"/>
          <p14:tracePt t="44018" x="2506663" y="4860925"/>
          <p14:tracePt t="44029" x="2506663" y="4868863"/>
          <p14:tracePt t="44037" x="2514600" y="4878388"/>
          <p14:tracePt t="47501" x="2524125" y="4878388"/>
          <p14:tracePt t="47509" x="2590800" y="4835525"/>
          <p14:tracePt t="47517" x="2760663" y="4767263"/>
          <p14:tracePt t="47526" x="3008313" y="4741863"/>
          <p14:tracePt t="47533" x="3279775" y="4708525"/>
          <p14:tracePt t="47544" x="3525838" y="4673600"/>
          <p14:tracePt t="47549" x="3771900" y="4630738"/>
          <p14:tracePt t="47555" x="3992563" y="4597400"/>
          <p14:tracePt t="47563" x="4111625" y="4554538"/>
          <p14:tracePt t="47571" x="4171950" y="4495800"/>
          <p14:tracePt t="47579" x="4214813" y="4460875"/>
          <p14:tracePt t="47588" x="4230688" y="4427538"/>
          <p14:tracePt t="47595" x="4230688" y="4384675"/>
          <p14:tracePt t="47603" x="4230688" y="4359275"/>
          <p14:tracePt t="47612" x="4214813" y="4341813"/>
          <p14:tracePt t="47619" x="4179888" y="4325938"/>
          <p14:tracePt t="47627" x="4146550" y="4308475"/>
          <p14:tracePt t="47633" x="4086225" y="4291013"/>
          <p14:tracePt t="47643" x="4010025" y="4265613"/>
          <p14:tracePt t="47649" x="3925888" y="4249738"/>
          <p14:tracePt t="47661" x="3840163" y="4232275"/>
          <p14:tracePt t="47666" x="3746500" y="4240213"/>
          <p14:tracePt t="47677" x="3662363" y="4257675"/>
          <p14:tracePt t="47682" x="3568700" y="4325938"/>
          <p14:tracePt t="47690" x="3475038" y="4394200"/>
          <p14:tracePt t="47697" x="3398838" y="4460875"/>
          <p14:tracePt t="47703" x="3322638" y="4529138"/>
          <p14:tracePt t="47712" x="3254375" y="4597400"/>
          <p14:tracePt t="47720" x="3203575" y="4665663"/>
          <p14:tracePt t="47728" x="3160713" y="4724400"/>
          <p14:tracePt t="47735" x="3135313" y="4792663"/>
          <p14:tracePt t="47743" x="3135313" y="4843463"/>
          <p14:tracePt t="47751" x="3135313" y="4894263"/>
          <p14:tracePt t="47760" x="3168650" y="4929188"/>
          <p14:tracePt t="47767" x="3203575" y="4946650"/>
          <p14:tracePt t="47776" x="3244850" y="4954588"/>
          <p14:tracePt t="47781" x="3297238" y="4962525"/>
          <p14:tracePt t="47789" x="3338513" y="4962525"/>
          <p14:tracePt t="47798" x="3381375" y="4962525"/>
          <p14:tracePt t="47805" x="3414713" y="4962525"/>
          <p14:tracePt t="47813" x="3449638" y="4946650"/>
          <p14:tracePt t="47821" x="3467100" y="4937125"/>
          <p14:tracePt t="47829" x="3482975" y="4911725"/>
          <p14:tracePt t="47837" x="3492500" y="4894263"/>
          <p14:tracePt t="47845" x="3508375" y="4860925"/>
          <p14:tracePt t="47851" x="3525838" y="4827588"/>
          <p14:tracePt t="47860" x="3543300" y="4792663"/>
          <p14:tracePt t="47867" x="3551238" y="4759325"/>
          <p14:tracePt t="47876" x="3551238" y="4733925"/>
          <p14:tracePt t="47883" x="3551238" y="4724400"/>
          <p14:tracePt t="47893" x="3551238" y="4708525"/>
          <p14:tracePt t="47912" x="3551238" y="4691063"/>
          <p14:tracePt t="47945" x="3543300" y="4691063"/>
          <p14:tracePt t="47953" x="3533775" y="4691063"/>
          <p14:tracePt t="47962" x="3533775" y="4708525"/>
          <p14:tracePt t="47969" x="3517900" y="4716463"/>
          <p14:tracePt t="47977" x="3508375" y="4733925"/>
          <p14:tracePt t="47984" x="3492500" y="4749800"/>
          <p14:tracePt t="47993" x="3482975" y="4767263"/>
          <p14:tracePt t="69452" x="3482975" y="4775200"/>
          <p14:tracePt t="69459" x="3500438" y="4835525"/>
          <p14:tracePt t="69470" x="3543300" y="4911725"/>
          <p14:tracePt t="69476" x="3594100" y="4979988"/>
          <p14:tracePt t="69482" x="3662363" y="5048250"/>
          <p14:tracePt t="69490" x="3756025" y="5099050"/>
          <p14:tracePt t="69497" x="3840163" y="5132388"/>
          <p14:tracePt t="69506" x="3933825" y="5157788"/>
          <p14:tracePt t="69513" x="4017963" y="5175250"/>
          <p14:tracePt t="69522" x="4129088" y="5192713"/>
          <p14:tracePt t="69529" x="4222750" y="5183188"/>
          <p14:tracePt t="69537" x="4349750" y="5149850"/>
          <p14:tracePt t="69545" x="4511675" y="5116513"/>
          <p14:tracePt t="69559" x="4833938" y="4972050"/>
          <p14:tracePt t="69570" x="4978400" y="4860925"/>
          <p14:tracePt t="69575" x="5089525" y="4767263"/>
          <p14:tracePt t="69586" x="5165725" y="4673600"/>
          <p14:tracePt t="69591" x="5224463" y="4579938"/>
          <p14:tracePt t="69600" x="5249863" y="4495800"/>
          <p14:tracePt t="69607" x="5267325" y="4402138"/>
          <p14:tracePt t="69616" x="5267325" y="4316413"/>
          <p14:tracePt t="69623" x="5233988" y="4224338"/>
          <p14:tracePt t="69631" x="5183188" y="4146550"/>
          <p14:tracePt t="69639" x="5114925" y="4079875"/>
          <p14:tracePt t="69645" x="5038725" y="4019550"/>
          <p14:tracePt t="69655" x="4945063" y="3960813"/>
          <p14:tracePt t="69661" x="4843463" y="3925888"/>
          <p14:tracePt t="69670" x="4714875" y="3900488"/>
          <p14:tracePt t="69677" x="4595813" y="3892550"/>
          <p14:tracePt t="69687" x="4494213" y="3875088"/>
          <p14:tracePt t="69693" x="4425950" y="3883025"/>
          <p14:tracePt t="69704" x="4332288" y="3900488"/>
          <p14:tracePt t="69709" x="4230688" y="3935413"/>
          <p14:tracePt t="69716" x="4095750" y="4011613"/>
          <p14:tracePt t="69724" x="3976688" y="4095750"/>
          <p14:tracePt t="69732" x="3883025" y="4171950"/>
          <p14:tracePt t="69739" x="3789363" y="4265613"/>
          <p14:tracePt t="69747" x="3695700" y="4359275"/>
          <p14:tracePt t="69756" x="3602038" y="4452938"/>
          <p14:tracePt t="69763" x="3525838" y="4538663"/>
          <p14:tracePt t="69772" x="3457575" y="4605338"/>
          <p14:tracePt t="69777" x="3406775" y="4683125"/>
          <p14:tracePt t="69787" x="3355975" y="4759325"/>
          <p14:tracePt t="69793" x="3338513" y="4818063"/>
          <p14:tracePt t="69803" x="3322638" y="4878388"/>
          <p14:tracePt t="69810" x="3313113" y="4911725"/>
          <p14:tracePt t="69820" x="3305175" y="4946650"/>
          <p14:tracePt t="69826" x="3305175" y="4979988"/>
          <p14:tracePt t="69837" x="3305175" y="5022850"/>
          <p14:tracePt t="69841" x="3338513" y="5048250"/>
          <p14:tracePt t="69853" x="3389313" y="5081588"/>
          <p14:tracePt t="69856" x="3449638" y="5099050"/>
          <p14:tracePt t="69863" x="3508375" y="5116513"/>
          <p14:tracePt t="69872" x="3568700" y="5116513"/>
          <p14:tracePt t="69879" x="3627438" y="5116513"/>
          <p14:tracePt t="69890" x="3687763" y="5116513"/>
          <p14:tracePt t="69895" x="3746500" y="5099050"/>
          <p14:tracePt t="69903" x="3797300" y="5081588"/>
          <p14:tracePt t="69911" x="3822700" y="5064125"/>
          <p14:tracePt t="69920" x="3832225" y="5048250"/>
          <p14:tracePt t="69925" x="3840163" y="5030788"/>
          <p14:tracePt t="69937" x="3840163" y="5022850"/>
          <p14:tracePt t="69942" x="3840163" y="4997450"/>
          <p14:tracePt t="69953" x="3832225" y="4979988"/>
          <p14:tracePt t="69958" x="3822700" y="4962525"/>
          <p14:tracePt t="82423" x="3814763" y="4962525"/>
          <p14:tracePt t="82432" x="3797300" y="4972050"/>
          <p14:tracePt t="82440" x="3756025" y="5005388"/>
          <p14:tracePt t="82449" x="3695700" y="5091113"/>
          <p14:tracePt t="82456" x="3627438" y="5183188"/>
          <p14:tracePt t="82465" x="3559175" y="5286375"/>
          <p14:tracePt t="82470" x="3500438" y="5380038"/>
          <p14:tracePt t="82477" x="3482975" y="5464175"/>
          <p14:tracePt t="82485" x="3482975" y="5549900"/>
          <p14:tracePt t="82494" x="3482975" y="5626100"/>
          <p14:tracePt t="82502" x="3525838" y="5702300"/>
          <p14:tracePt t="82509" x="3594100" y="5761038"/>
          <p14:tracePt t="82518" x="3678238" y="5813425"/>
          <p14:tracePt t="82525" x="3756025" y="5829300"/>
          <p14:tracePt t="82533" x="3840163" y="5846763"/>
          <p14:tracePt t="82539" x="3933825" y="5854700"/>
          <p14:tracePt t="82549" x="4017963" y="5854700"/>
          <p14:tracePt t="82556" x="4095750" y="5829300"/>
          <p14:tracePt t="82566" x="4154488" y="5788025"/>
          <p14:tracePt t="82571" x="4205288" y="5735638"/>
          <p14:tracePt t="82582" x="4240213" y="5676900"/>
          <p14:tracePt t="82587" x="4256088" y="5583238"/>
          <p14:tracePt t="82598" x="4273550" y="5497513"/>
          <p14:tracePt t="82604" x="4256088" y="5413375"/>
          <p14:tracePt t="82612" x="4205288" y="5345113"/>
          <p14:tracePt t="82618" x="4095750" y="5260975"/>
          <p14:tracePt t="82626" x="3951288" y="5208588"/>
          <p14:tracePt t="82633" x="3789363" y="5192713"/>
          <p14:tracePt t="82641" x="3636963" y="5175250"/>
          <p14:tracePt t="82649" x="3492500" y="5175250"/>
          <p14:tracePt t="82657" x="3348038" y="5218113"/>
          <p14:tracePt t="82668" x="3254375" y="5268913"/>
          <p14:tracePt t="82673" x="3160713" y="5345113"/>
          <p14:tracePt t="82683" x="3092450" y="5421313"/>
          <p14:tracePt t="82687" x="3067050" y="5507038"/>
          <p14:tracePt t="82698" x="3049588" y="5600700"/>
          <p14:tracePt t="82704" x="3074988" y="5702300"/>
          <p14:tracePt t="82712" x="3143250" y="5788025"/>
          <p14:tracePt t="82719" x="3254375" y="5872163"/>
          <p14:tracePt t="82727" x="3432175" y="5965825"/>
          <p14:tracePt t="82736" x="3687763" y="6034088"/>
          <p14:tracePt t="82744" x="3984625" y="6067425"/>
          <p14:tracePt t="82751" x="4400550" y="6059488"/>
          <p14:tracePt t="82759" x="4851400" y="5957888"/>
          <p14:tracePt t="82766" x="5394325" y="5813425"/>
          <p14:tracePt t="82773" x="5888038" y="5651500"/>
          <p14:tracePt t="82781" x="6338888" y="5421313"/>
          <p14:tracePt t="82788" x="6678613" y="5235575"/>
          <p14:tracePt t="82799" x="6967538" y="5038725"/>
          <p14:tracePt t="82805" x="7178675" y="4835525"/>
          <p14:tracePt t="82816" x="7348538" y="4597400"/>
          <p14:tracePt t="82821" x="7451725" y="4410075"/>
          <p14:tracePt t="82832" x="7518400" y="4249738"/>
          <p14:tracePt t="82837" x="7545388" y="4121150"/>
          <p14:tracePt t="82843" x="7553325" y="4002088"/>
          <p14:tracePt t="82852" x="7553325" y="3935413"/>
          <p14:tracePt t="82859" x="7553325" y="3892550"/>
          <p14:tracePt t="82868" x="7535863" y="3867150"/>
          <p14:tracePt t="82875" x="7527925" y="3849688"/>
          <p14:tracePt t="84650" x="7535863" y="3841750"/>
          <p14:tracePt t="84658" x="7637463" y="3781425"/>
          <p14:tracePt t="84666" x="7816850" y="3705225"/>
          <p14:tracePt t="84673" x="8105775" y="3619500"/>
          <p14:tracePt t="84682" x="8377238" y="3586163"/>
          <p14:tracePt t="84688" x="8564563" y="3560763"/>
          <p14:tracePt t="84698" x="8691563" y="3543300"/>
          <p14:tracePt t="84704" x="8818563" y="3517900"/>
          <p14:tracePt t="84716" x="8963025" y="3502025"/>
          <p14:tracePt t="84721" x="9107488" y="3475038"/>
          <p14:tracePt t="84733" x="9507538" y="3408363"/>
          <p14:tracePt t="84741" x="9761538" y="3340100"/>
          <p14:tracePt t="84750" x="9948863" y="3314700"/>
          <p14:tracePt t="84757" x="10075863" y="3305175"/>
          <p14:tracePt t="84767" x="10169525" y="3279775"/>
          <p14:tracePt t="84774" x="10255250" y="3254375"/>
          <p14:tracePt t="84781" x="10313988" y="3238500"/>
          <p14:tracePt t="84789" x="10348913" y="3228975"/>
          <p14:tracePt t="84798" x="10364788" y="3221038"/>
          <p14:tracePt t="84805" x="10374313" y="3221038"/>
          <p14:tracePt t="85405" x="10356850" y="3254375"/>
          <p14:tracePt t="85413" x="10212388" y="3424238"/>
          <p14:tracePt t="85420" x="10034588" y="3578225"/>
          <p14:tracePt t="85430" x="9855200" y="3687763"/>
          <p14:tracePt t="85435" x="9659938" y="3798888"/>
          <p14:tracePt t="85443" x="9558338" y="3875088"/>
          <p14:tracePt t="85452" x="9464675" y="3968750"/>
          <p14:tracePt t="85459" x="9380538" y="4052888"/>
          <p14:tracePt t="85468" x="9320213" y="4113213"/>
          <p14:tracePt t="85474" x="9251950" y="4171950"/>
          <p14:tracePt t="85484" x="9218613" y="4224338"/>
          <p14:tracePt t="85490" x="9201150" y="4265613"/>
          <p14:tracePt t="85497" x="9183688" y="4300538"/>
          <p14:tracePt t="85505" x="9167813" y="4351338"/>
          <p14:tracePt t="85514" x="9150350" y="4402138"/>
          <p14:tracePt t="85521" x="9117013" y="4452938"/>
          <p14:tracePt t="85532" x="9082088" y="4486275"/>
          <p14:tracePt t="85537" x="9039225" y="4538663"/>
          <p14:tracePt t="85547" x="8972550" y="4579938"/>
          <p14:tracePt t="85553" x="8929688" y="4597400"/>
          <p14:tracePt t="85566" x="8853488" y="4622800"/>
          <p14:tracePt t="85569" x="8759825" y="4640263"/>
          <p14:tracePt t="85574" x="8674100" y="4665663"/>
          <p14:tracePt t="85585" x="8555038" y="4691063"/>
          <p14:tracePt t="85592" x="8445500" y="4716463"/>
          <p14:tracePt t="85599" x="8318500" y="4733925"/>
          <p14:tracePt t="85607" x="8232775" y="4749800"/>
          <p14:tracePt t="85616" x="8156575" y="4767263"/>
          <p14:tracePt t="85623" x="8080375" y="4792663"/>
          <p14:tracePt t="85632" x="8020050" y="4810125"/>
          <p14:tracePt t="85636" x="7986713" y="4827588"/>
          <p14:tracePt t="85648" x="7951788" y="4835525"/>
          <p14:tracePt t="85653" x="7935913" y="4852988"/>
          <p14:tracePt t="85664" x="7910513" y="4868863"/>
          <p14:tracePt t="85825" x="7910513" y="4852988"/>
          <p14:tracePt t="85833" x="7910513" y="4843463"/>
          <p14:tracePt t="85842" x="7910513" y="4827588"/>
          <p14:tracePt t="85850" x="7910513" y="4810125"/>
          <p14:tracePt t="85857" x="7926388" y="4802188"/>
          <p14:tracePt t="85866" x="7943850" y="4775200"/>
          <p14:tracePt t="85871" x="7961313" y="4759325"/>
          <p14:tracePt t="85884" x="7969250" y="4741863"/>
          <p14:tracePt t="85889" x="7977188" y="4733925"/>
          <p14:tracePt t="85898" x="7994650" y="4716463"/>
          <p14:tracePt t="85904" x="8004175" y="4716463"/>
          <p14:tracePt t="85914" x="8012113" y="4708525"/>
          <p14:tracePt t="85919" x="8012113" y="4699000"/>
          <p14:tracePt t="85930" x="8020050" y="4699000"/>
          <p14:tracePt t="85935" x="8029575" y="4691063"/>
          <p14:tracePt t="85941" x="8037513" y="4673600"/>
          <p14:tracePt t="85950" x="8054975" y="4665663"/>
          <p14:tracePt t="85957" x="8070850" y="4657725"/>
          <p14:tracePt t="85966" x="8096250" y="4657725"/>
          <p14:tracePt t="85974" x="8113713" y="4657725"/>
          <p14:tracePt t="85982" x="8131175" y="4657725"/>
          <p14:tracePt t="85989" x="8147050" y="4657725"/>
          <p14:tracePt t="85998" x="8181975" y="4657725"/>
          <p14:tracePt t="86005" x="8224838" y="4657725"/>
          <p14:tracePt t="86015" x="8283575" y="4657725"/>
          <p14:tracePt t="86019" x="8351838" y="4657725"/>
          <p14:tracePt t="86030" x="8428038" y="4657725"/>
          <p14:tracePt t="86035" x="8488363" y="4640263"/>
          <p14:tracePt t="86046" x="8547100" y="4640263"/>
          <p14:tracePt t="86051" x="8572500" y="4630738"/>
          <p14:tracePt t="86060" x="8623300" y="4622800"/>
          <p14:tracePt t="86068" x="8658225" y="4605338"/>
          <p14:tracePt t="86074" x="8674100" y="4597400"/>
          <p14:tracePt t="86083" x="8683625" y="4597400"/>
          <p14:tracePt t="86091" x="8699500" y="4589463"/>
          <p14:tracePt t="86098" x="8709025" y="4579938"/>
          <p14:tracePt t="86109" x="8716963" y="4572000"/>
          <p14:tracePt t="86134" x="8724900" y="4572000"/>
          <p14:tracePt t="86141" x="8734425" y="4564063"/>
          <p14:tracePt t="86150" x="8742363" y="4554538"/>
          <p14:tracePt t="86158" x="8759825" y="4546600"/>
          <p14:tracePt t="86163" x="8777288" y="4538663"/>
          <p14:tracePt t="86171" x="8777288" y="4529138"/>
          <p14:tracePt t="86187" x="8777288" y="4513263"/>
          <p14:tracePt t="86197" x="8785225" y="4513263"/>
          <p14:tracePt t="86203" x="8785225" y="4503738"/>
          <p14:tracePt t="86214" x="8785225" y="4495800"/>
          <p14:tracePt t="86701" x="8777288" y="4486275"/>
          <p14:tracePt t="86710" x="8759825" y="4478338"/>
          <p14:tracePt t="86718" x="8750300" y="4470400"/>
          <p14:tracePt t="86726" x="8750300" y="4452938"/>
          <p14:tracePt t="86734" x="8759825" y="4452938"/>
          <p14:tracePt t="86741" x="8777288" y="4435475"/>
          <p14:tracePt t="86750" x="8818563" y="4419600"/>
          <p14:tracePt t="86757" x="8878888" y="4402138"/>
          <p14:tracePt t="86766" x="8963025" y="4384675"/>
          <p14:tracePt t="86771" x="9064625" y="4359275"/>
          <p14:tracePt t="86781" x="9193213" y="4325938"/>
          <p14:tracePt t="86787" x="9328150" y="4265613"/>
          <p14:tracePt t="86798" x="9464675" y="4189413"/>
          <p14:tracePt t="86803" x="9591675" y="4095750"/>
          <p14:tracePt t="86814" x="9694863" y="3943350"/>
          <p14:tracePt t="86820" x="9804400" y="3790950"/>
          <p14:tracePt t="86831" x="9890125" y="3603625"/>
          <p14:tracePt t="86836" x="9956800" y="3373438"/>
          <p14:tracePt t="86841" x="9983788" y="3152775"/>
          <p14:tracePt t="86849" x="9974263" y="2914650"/>
          <p14:tracePt t="86858" x="9923463" y="2633663"/>
          <p14:tracePt t="86866" x="9864725" y="2379663"/>
          <p14:tracePt t="86873" x="9779000" y="2192338"/>
          <p14:tracePt t="86885" x="9694863" y="2030413"/>
          <p14:tracePt t="86889" x="9575800" y="1827213"/>
          <p14:tracePt t="86899" x="9464675" y="1682750"/>
          <p14:tracePt t="86905" x="9363075" y="1555750"/>
          <p14:tracePt t="86917" x="9269413" y="1444625"/>
          <p14:tracePt t="86921" x="9183688" y="1350963"/>
          <p14:tracePt t="86930" x="9107488" y="1282700"/>
          <p14:tracePt t="86935" x="9013825" y="1216025"/>
          <p14:tracePt t="86946" x="8937625" y="1163638"/>
          <p14:tracePt t="86952" x="8861425" y="1122363"/>
          <p14:tracePt t="86959" x="8802688" y="1087438"/>
          <p14:tracePt t="86967" x="8759825" y="1069975"/>
          <p14:tracePt t="86977" x="8716963" y="1054100"/>
          <p14:tracePt t="86983" x="8699500" y="1044575"/>
          <p14:tracePt t="86990" x="8691563" y="1036638"/>
          <p14:tracePt t="87087" x="8691563" y="1028700"/>
          <p14:tracePt t="87096" x="8750300" y="1011238"/>
          <p14:tracePt t="87104" x="8921750" y="952500"/>
          <p14:tracePt t="87114" x="9183688" y="866775"/>
          <p14:tracePt t="87120" x="9447213" y="765175"/>
          <p14:tracePt t="87130" x="9720263" y="663575"/>
          <p14:tracePt t="87135" x="9956800" y="569913"/>
          <p14:tracePt t="87143" x="10179050" y="458788"/>
          <p14:tracePt t="87149" x="10339388" y="374650"/>
          <p14:tracePt t="87157" x="10433050" y="322263"/>
          <p14:tracePt t="87165" x="10526713" y="255588"/>
          <p14:tracePt t="87173" x="10602913" y="203200"/>
          <p14:tracePt t="87182" x="10628313" y="169863"/>
          <p14:tracePt t="87189" x="10653713" y="119063"/>
          <p14:tracePt t="87199" x="10653713" y="76200"/>
          <p14:tracePt t="87204" x="10653713" y="42863"/>
          <p14:tracePt t="87214" x="10628313" y="0"/>
          <p14:tracePt t="87440" x="9880600" y="85725"/>
          <p14:tracePt t="87447" x="9880600" y="144463"/>
          <p14:tracePt t="87453" x="9880600" y="195263"/>
          <p14:tracePt t="87465" x="9880600" y="271463"/>
          <p14:tracePt t="87469" x="9906000" y="347663"/>
          <p14:tracePt t="87481" x="9923463" y="425450"/>
          <p14:tracePt t="87485" x="9948863" y="492125"/>
          <p14:tracePt t="87497" x="9966325" y="560388"/>
          <p14:tracePt t="87503" x="9999663" y="620713"/>
          <p14:tracePt t="87509" x="10042525" y="679450"/>
          <p14:tracePt t="87517" x="10085388" y="747713"/>
          <p14:tracePt t="87523" x="10118725" y="773113"/>
          <p14:tracePt t="87532" x="10153650" y="798513"/>
          <p14:tracePt t="87539" x="10179050" y="815975"/>
          <p14:tracePt t="87547" x="10194925" y="833438"/>
          <p14:tracePt t="87555" x="10212388" y="841375"/>
          <p14:tracePt t="87563" x="10212388" y="849313"/>
          <p14:tracePt t="87895" x="10220325" y="858838"/>
          <p14:tracePt t="87902" x="10255250" y="884238"/>
          <p14:tracePt t="87909" x="10306050" y="909638"/>
          <p14:tracePt t="87918" x="10364788" y="925513"/>
          <p14:tracePt t="87925" x="10425113" y="925513"/>
          <p14:tracePt t="87934" x="10493375" y="925513"/>
          <p14:tracePt t="87942" x="10585450" y="900113"/>
          <p14:tracePt t="87950" x="10696575" y="874713"/>
          <p14:tracePt t="87957" x="10815638" y="841375"/>
          <p14:tracePt t="87966" x="10917238" y="790575"/>
          <p14:tracePt t="87972" x="11028363" y="714375"/>
          <p14:tracePt t="87980" x="11104563" y="646113"/>
          <p14:tracePt t="87987" x="11172825" y="569913"/>
          <p14:tracePt t="87997" x="11231563" y="476250"/>
          <p14:tracePt t="88003" x="11249025" y="400050"/>
          <p14:tracePt t="88014" x="11266488" y="314325"/>
          <p14:tracePt t="88019" x="11266488" y="230188"/>
          <p14:tracePt t="88030" x="11249025" y="127000"/>
          <p14:tracePt t="88035" x="11198225" y="25400"/>
          <p14:tracePt t="88184" x="8428038" y="169863"/>
          <p14:tracePt t="88191" x="8428038" y="271463"/>
          <p14:tracePt t="88200" x="8435975" y="365125"/>
          <p14:tracePt t="88205" x="8478838" y="484188"/>
          <p14:tracePt t="88213" x="8529638" y="577850"/>
          <p14:tracePt t="88220" x="8615363" y="671513"/>
          <p14:tracePt t="88230" x="8709025" y="739775"/>
          <p14:tracePt t="88237" x="8802688" y="808038"/>
          <p14:tracePt t="88247" x="8904288" y="874713"/>
          <p14:tracePt t="88253" x="8997950" y="925513"/>
          <p14:tracePt t="88263" x="9082088" y="960438"/>
          <p14:tracePt t="88269" x="9142413" y="977900"/>
          <p14:tracePt t="88274" x="9201150" y="993775"/>
          <p14:tracePt t="88284" x="9251950" y="1019175"/>
          <p14:tracePt t="88290" x="9269413" y="1019175"/>
          <p14:tracePt t="88300" x="9277350" y="1019175"/>
          <p14:tracePt t="88307" x="9277350" y="1028700"/>
          <p14:tracePt t="89227" x="9277350" y="1036638"/>
          <p14:tracePt t="89239" x="9277350" y="1044575"/>
          <p14:tracePt t="89248" x="9277350" y="1069975"/>
          <p14:tracePt t="89255" x="9286875" y="1104900"/>
          <p14:tracePt t="89263" x="9294813" y="1138238"/>
          <p14:tracePt t="89269" x="9294813" y="1155700"/>
          <p14:tracePt t="89280" x="9312275" y="1206500"/>
          <p14:tracePt t="89286" x="9337675" y="1266825"/>
          <p14:tracePt t="89296" x="9337675" y="1308100"/>
          <p14:tracePt t="89301" x="9345613" y="1368425"/>
          <p14:tracePt t="89312" x="9353550" y="1401763"/>
          <p14:tracePt t="89318" x="9353550" y="1444625"/>
          <p14:tracePt t="89325" x="9353550" y="1477963"/>
          <p14:tracePt t="89333" x="9345613" y="1520825"/>
          <p14:tracePt t="89338" x="9328150" y="1571625"/>
          <p14:tracePt t="89350" x="9286875" y="1622425"/>
          <p14:tracePt t="89355" x="9218613" y="1674813"/>
          <p14:tracePt t="89365" x="9167813" y="1716088"/>
          <p14:tracePt t="89371" x="9132888" y="1776413"/>
          <p14:tracePt t="89379" x="9107488" y="1844675"/>
          <p14:tracePt t="89387" x="9082088" y="1878013"/>
          <p14:tracePt t="89397" x="9064625" y="1895475"/>
          <p14:tracePt t="89403" x="9039225" y="1911350"/>
          <p14:tracePt t="89410" x="9005888" y="1928813"/>
          <p14:tracePt t="89418" x="8972550" y="1946275"/>
          <p14:tracePt t="89425" x="8921750" y="1963738"/>
          <p14:tracePt t="89434" x="8878888" y="1979613"/>
          <p14:tracePt t="89539" x="8869363" y="1979613"/>
          <p14:tracePt t="89548" x="8828088" y="1979613"/>
          <p14:tracePt t="89554" x="8777288" y="1979613"/>
          <p14:tracePt t="89564" x="8716963" y="1979613"/>
          <p14:tracePt t="89569" x="8666163" y="1971675"/>
          <p14:tracePt t="89580" x="8605838" y="1963738"/>
          <p14:tracePt t="89586" x="8564563" y="1938338"/>
          <p14:tracePt t="89597" x="8521700" y="1920875"/>
          <p14:tracePt t="89602" x="8488363" y="1903413"/>
          <p14:tracePt t="89613" x="8470900" y="1885950"/>
          <p14:tracePt t="89618" x="8453438" y="1878013"/>
          <p14:tracePt t="89625" x="8435975" y="1860550"/>
          <p14:tracePt t="89631" x="8420100" y="1844675"/>
          <p14:tracePt t="89639" x="8402638" y="1827213"/>
          <p14:tracePt t="89647" x="8402638" y="1819275"/>
          <p14:tracePt t="89656" x="8402638" y="1809750"/>
          <p14:tracePt t="89671" x="8385175" y="1819275"/>
          <p14:tracePt t="89679" x="8369300" y="1819275"/>
          <p14:tracePt t="89687" x="8359775" y="1819275"/>
          <p14:tracePt t="89697" x="8351838" y="1819275"/>
          <p14:tracePt t="89703" x="8343900" y="1819275"/>
          <p14:tracePt t="89717" x="8334375" y="1819275"/>
          <p14:tracePt t="89725" x="8326438" y="1819275"/>
          <p14:tracePt t="89741" x="8318500" y="1819275"/>
          <p14:tracePt t="89779" x="8308975" y="1827213"/>
          <p14:tracePt t="89787" x="8301038" y="1844675"/>
          <p14:tracePt t="89795" x="8283575" y="1852613"/>
          <p14:tracePt t="89803" x="8266113" y="1870075"/>
          <p14:tracePt t="89813" x="8240713" y="1885950"/>
          <p14:tracePt t="89819" x="8215313" y="1903413"/>
          <p14:tracePt t="89829" x="8189913" y="1903413"/>
          <p14:tracePt t="89835" x="8156575" y="1903413"/>
          <p14:tracePt t="89846" x="8121650" y="1928813"/>
          <p14:tracePt t="89851" x="8054975" y="1971675"/>
          <p14:tracePt t="89857" x="8004175" y="2005013"/>
          <p14:tracePt t="89866" x="7943850" y="2047875"/>
          <p14:tracePt t="89872" x="7875588" y="2098675"/>
          <p14:tracePt t="89882" x="7816850" y="2141538"/>
          <p14:tracePt t="89900" x="7672388" y="2278063"/>
          <p14:tracePt t="89905" x="7604125" y="2336800"/>
          <p14:tracePt t="89914" x="7527925" y="2405063"/>
          <p14:tracePt t="89921" x="7451725" y="2455863"/>
          <p14:tracePt t="89929" x="7366000" y="2506663"/>
          <p14:tracePt t="89935" x="7289800" y="2566988"/>
          <p14:tracePt t="89946" x="7196138" y="2617788"/>
          <p14:tracePt t="89952" x="7112000" y="2676525"/>
          <p14:tracePt t="89961" x="7018338" y="2744788"/>
          <p14:tracePt t="89968" x="6924675" y="2805113"/>
          <p14:tracePt t="89975" x="6848475" y="2871788"/>
          <p14:tracePt t="89983" x="6797675" y="2914650"/>
          <p14:tracePt t="89991" x="6770688" y="2940050"/>
          <p14:tracePt t="90001" x="6754813" y="2974975"/>
          <p14:tracePt t="90005" x="6737350" y="2990850"/>
          <p14:tracePt t="90013" x="6729413" y="3000375"/>
          <p14:tracePt t="90021" x="6729413" y="3016250"/>
          <p14:tracePt t="90029" x="6729413" y="3025775"/>
          <p14:tracePt t="90037" x="6729413" y="3041650"/>
          <p14:tracePt t="90243" x="6737350" y="3067050"/>
          <p14:tracePt t="90251" x="6805613" y="3127375"/>
          <p14:tracePt t="90260" x="6889750" y="3195638"/>
          <p14:tracePt t="90268" x="7026275" y="3271838"/>
          <p14:tracePt t="90275" x="7204075" y="3340100"/>
          <p14:tracePt t="90284" x="7426325" y="3365500"/>
          <p14:tracePt t="90291" x="7697788" y="3398838"/>
          <p14:tracePt t="90300" x="7994650" y="3433763"/>
          <p14:tracePt t="90305" x="8343900" y="3433763"/>
          <p14:tracePt t="90314" x="8724900" y="3424238"/>
          <p14:tracePt t="90321" x="9142413" y="3365500"/>
          <p14:tracePt t="90329" x="9515475" y="3271838"/>
          <p14:tracePt t="90336" x="9864725" y="3160713"/>
          <p14:tracePt t="90346" x="10194925" y="3016250"/>
          <p14:tracePt t="90353" x="10458450" y="2820988"/>
          <p14:tracePt t="90362" x="10594975" y="2686050"/>
          <p14:tracePt t="90369" x="10679113" y="2541588"/>
          <p14:tracePt t="90375" x="10739438" y="2413000"/>
          <p14:tracePt t="90384" x="10764838" y="2293938"/>
          <p14:tracePt t="90391" x="10772775" y="2192338"/>
          <p14:tracePt t="90400" x="10772775" y="2108200"/>
          <p14:tracePt t="90407" x="10739438" y="2022475"/>
          <p14:tracePt t="90416" x="10696575" y="1928813"/>
          <p14:tracePt t="90423" x="10628313" y="1852613"/>
          <p14:tracePt t="90432" x="10560050" y="1793875"/>
          <p14:tracePt t="90439" x="10501313" y="1766888"/>
          <p14:tracePt t="90449" x="10450513" y="1751013"/>
          <p14:tracePt t="90454" x="10425113" y="1751013"/>
          <p14:tracePt t="90463" x="10407650" y="1751013"/>
          <p14:tracePt t="90469" x="10390188" y="1751013"/>
          <p14:tracePt t="90480" x="10382250" y="1758950"/>
          <p14:tracePt t="90485" x="10382250" y="1776413"/>
          <p14:tracePt t="90497" x="10374313" y="1784350"/>
          <p14:tracePt t="90502" x="10364788" y="1809750"/>
          <p14:tracePt t="90513" x="10356850" y="1835150"/>
          <p14:tracePt t="90518" x="10356850" y="1852613"/>
          <p14:tracePt t="90523" x="10356850" y="1860550"/>
          <p14:tracePt t="90532" x="10356850" y="1878013"/>
          <p14:tracePt t="90551" x="10356850" y="1885950"/>
          <p14:tracePt t="90621" x="10348913" y="1895475"/>
          <p14:tracePt t="90633" x="10339388" y="1903413"/>
          <p14:tracePt t="90642" x="10339388" y="1911350"/>
          <p14:tracePt t="90651" x="10331450" y="1928813"/>
          <p14:tracePt t="90657" x="10313988" y="1946275"/>
          <p14:tracePt t="90667" x="10298113" y="1954213"/>
          <p14:tracePt t="90673" x="10288588" y="1971675"/>
          <p14:tracePt t="90679" x="10263188" y="1989138"/>
          <p14:tracePt t="90687" x="10245725" y="2005013"/>
          <p14:tracePt t="90697" x="10229850" y="2022475"/>
          <p14:tracePt t="90703" x="10212388" y="2030413"/>
          <p14:tracePt t="90713" x="10204450" y="2047875"/>
          <p14:tracePt t="90720" x="10186988" y="2065338"/>
          <p14:tracePt t="90730" x="10169525" y="2082800"/>
          <p14:tracePt t="90735" x="10153650" y="2090738"/>
          <p14:tracePt t="90746" x="10136188" y="2108200"/>
          <p14:tracePt t="90751" x="10126663" y="2124075"/>
          <p14:tracePt t="90757" x="10110788" y="2141538"/>
          <p14:tracePt t="90765" x="10093325" y="2159000"/>
          <p14:tracePt t="90773" x="10075863" y="2166938"/>
          <p14:tracePt t="90782" x="10067925" y="2174875"/>
          <p14:tracePt t="90789" x="10050463" y="2174875"/>
          <p14:tracePt t="90798" x="10042525" y="2174875"/>
          <p14:tracePt t="90805" x="10034588" y="2174875"/>
          <p14:tracePt t="90815" x="10017125" y="2174875"/>
          <p14:tracePt t="90822" x="10009188" y="2174875"/>
          <p14:tracePt t="90830" x="9983788" y="2166938"/>
          <p14:tracePt t="90836" x="9948863" y="2149475"/>
          <p14:tracePt t="90847" x="9915525" y="2133600"/>
          <p14:tracePt t="90852" x="9864725" y="2116138"/>
          <p14:tracePt t="90864" x="9812338" y="2098675"/>
          <p14:tracePt t="90870" x="9761538" y="2055813"/>
          <p14:tracePt t="90879" x="9720263" y="2030413"/>
          <p14:tracePt t="90884" x="9667875" y="1989138"/>
          <p14:tracePt t="90901" x="9575800" y="1920875"/>
          <p14:tracePt t="90907" x="9523413" y="1878013"/>
          <p14:tracePt t="90914" x="9498013" y="1852613"/>
          <p14:tracePt t="90922" x="9482138" y="1827213"/>
          <p14:tracePt t="90930" x="9464675" y="1801813"/>
          <p14:tracePt t="90937" x="9456738" y="1784350"/>
          <p14:tracePt t="90947" x="9447213" y="1758950"/>
          <p14:tracePt t="90954" x="9431338" y="1741488"/>
          <p14:tracePt t="90963" x="9431338" y="1733550"/>
          <p14:tracePt t="90970" x="9421813" y="1716088"/>
          <p14:tracePt t="90979" x="9421813" y="1700213"/>
          <p14:tracePt t="90984" x="9413875" y="1690688"/>
          <p14:tracePt t="90992" x="9405938" y="1674813"/>
          <p14:tracePt t="91000" x="9405938" y="1657350"/>
          <p14:tracePt t="91007" x="9396413" y="1649413"/>
          <p14:tracePt t="91016" x="9396413" y="1631950"/>
          <p14:tracePt t="91023" x="9396413" y="1614488"/>
          <p14:tracePt t="91032" x="9388475" y="1589088"/>
          <p14:tracePt t="91039" x="9388475" y="1563688"/>
          <p14:tracePt t="91048" x="9380538" y="1520825"/>
          <p14:tracePt t="91053" x="9380538" y="1470025"/>
          <p14:tracePt t="91063" x="9353550" y="1411288"/>
          <p14:tracePt t="91069" x="9353550" y="1368425"/>
          <p14:tracePt t="91079" x="9345613" y="1308100"/>
          <p14:tracePt t="91085" x="9337675" y="1249363"/>
          <p14:tracePt t="91096" x="9328150" y="1206500"/>
          <p14:tracePt t="91100" x="9320213" y="1173163"/>
          <p14:tracePt t="91113" x="9312275" y="1147763"/>
          <p14:tracePt t="91118" x="9302750" y="1122363"/>
          <p14:tracePt t="91123" x="9286875" y="1104900"/>
          <p14:tracePt t="91131" x="9277350" y="1096963"/>
          <p14:tracePt t="91139" x="9277350" y="1079500"/>
          <p14:tracePt t="91147" x="9269413" y="1062038"/>
          <p14:tracePt t="91225" x="9261475" y="1062038"/>
          <p14:tracePt t="91233" x="9261475" y="1069975"/>
          <p14:tracePt t="91241" x="9251950" y="1087438"/>
          <p14:tracePt t="91249" x="9244013" y="1096963"/>
          <p14:tracePt t="91257" x="9244013" y="1104900"/>
          <p14:tracePt t="91265" x="9236075" y="1122363"/>
          <p14:tracePt t="91270" x="9226550" y="1130300"/>
          <p14:tracePt t="91279" x="9226550" y="1138238"/>
          <p14:tracePt t="91286" x="9226550" y="1155700"/>
          <p14:tracePt t="91295" x="9218613" y="1163638"/>
          <p14:tracePt t="91302" x="9218613" y="1181100"/>
          <p14:tracePt t="91313" x="9218613" y="1189038"/>
          <p14:tracePt t="91319" x="9218613" y="1206500"/>
          <p14:tracePt t="91329" x="9218613" y="1223963"/>
          <p14:tracePt t="91335" x="9218613" y="1231900"/>
          <p14:tracePt t="91346" x="9218613" y="1249363"/>
          <p14:tracePt t="91349" x="9226550" y="1266825"/>
          <p14:tracePt t="91357" x="9236075" y="1282700"/>
          <p14:tracePt t="91366" x="9236075" y="1300163"/>
          <p14:tracePt t="91373" x="9244013" y="1317625"/>
          <p14:tracePt t="91382" x="9251950" y="1333500"/>
          <p14:tracePt t="91389" x="9269413" y="1360488"/>
          <p14:tracePt t="91398" x="9286875" y="1376363"/>
          <p14:tracePt t="91406" x="9302750" y="1393825"/>
          <p14:tracePt t="91414" x="9320213" y="1411288"/>
          <p14:tracePt t="91422" x="9328150" y="1419225"/>
          <p14:tracePt t="91429" x="9328150" y="1436688"/>
          <p14:tracePt t="91435" x="9345613" y="1462088"/>
          <p14:tracePt t="91446" x="9363075" y="1477963"/>
          <p14:tracePt t="91451" x="9380538" y="1487488"/>
          <p14:tracePt t="91462" x="9396413" y="1504950"/>
          <p14:tracePt t="91468" x="9405938" y="1520825"/>
          <p14:tracePt t="91475" x="9421813" y="1538288"/>
          <p14:tracePt t="91484" x="9439275" y="1555750"/>
          <p14:tracePt t="91492" x="9456738" y="1563688"/>
          <p14:tracePt t="91499" x="9464675" y="1581150"/>
          <p14:tracePt t="91507" x="9482138" y="1606550"/>
          <p14:tracePt t="91515" x="9498013" y="1622425"/>
          <p14:tracePt t="91522" x="9515475" y="1639888"/>
          <p14:tracePt t="91529" x="9532938" y="1665288"/>
          <p14:tracePt t="91537" x="9550400" y="1690688"/>
          <p14:tracePt t="91545" x="9566275" y="1708150"/>
          <p14:tracePt t="91554" x="9575800" y="1725613"/>
          <p14:tracePt t="91562" x="9591675" y="1733550"/>
          <p14:tracePt t="91569" x="9617075" y="1751013"/>
          <p14:tracePt t="91578" x="9634538" y="1766888"/>
          <p14:tracePt t="91584" x="9642475" y="1784350"/>
          <p14:tracePt t="91596" x="9659938" y="1801813"/>
          <p14:tracePt t="91602" x="9677400" y="1809750"/>
          <p14:tracePt t="91607" x="9702800" y="1827213"/>
          <p14:tracePt t="91616" x="9736138" y="1844675"/>
          <p14:tracePt t="91623" x="9771063" y="1852613"/>
          <p14:tracePt t="91632" x="9812338" y="1860550"/>
          <p14:tracePt t="91638" x="9855200" y="1870075"/>
          <p14:tracePt t="91645" x="9890125" y="1870075"/>
          <p14:tracePt t="91654" x="9931400" y="1870075"/>
          <p14:tracePt t="91663" x="9966325" y="1870075"/>
          <p14:tracePt t="91669" x="10009188" y="1870075"/>
          <p14:tracePt t="91679" x="10034588" y="1870075"/>
          <p14:tracePt t="91684" x="10059988" y="1870075"/>
          <p14:tracePt t="91697" x="10093325" y="1870075"/>
          <p14:tracePt t="91702" x="10126663" y="1870075"/>
          <p14:tracePt t="91713" x="10153650" y="1870075"/>
          <p14:tracePt t="91717" x="10161588" y="1870075"/>
          <p14:tracePt t="91724" x="10169525" y="1870075"/>
          <p14:tracePt t="91731" x="10179050" y="1870075"/>
          <p14:tracePt t="91746" x="10186988" y="1870075"/>
          <p14:tracePt t="91752" x="10194925" y="1870075"/>
          <p14:tracePt t="91771" x="10204450" y="1870075"/>
          <p14:tracePt t="91857" x="10204450" y="1885950"/>
          <p14:tracePt t="91865" x="10186988" y="1903413"/>
          <p14:tracePt t="91881" x="10169525" y="1920875"/>
          <p14:tracePt t="91888" x="10153650" y="1938338"/>
          <p14:tracePt t="91898" x="10136188" y="1946275"/>
          <p14:tracePt t="91903" x="10118725" y="1963738"/>
          <p14:tracePt t="91912" x="10110788" y="1971675"/>
          <p14:tracePt t="91919" x="10075863" y="1979613"/>
          <p14:tracePt t="91928" x="10034588" y="1979613"/>
          <p14:tracePt t="91934" x="9999663" y="1989138"/>
          <p14:tracePt t="91947" x="9940925" y="1989138"/>
          <p14:tracePt t="91951" x="9880600" y="1989138"/>
          <p14:tracePt t="91958" x="9821863" y="1989138"/>
          <p14:tracePt t="91966" x="9779000" y="1971675"/>
          <p14:tracePt t="91973" x="9710738" y="1946275"/>
          <p14:tracePt t="91981" x="9659938" y="1920875"/>
          <p14:tracePt t="91988" x="9609138" y="1878013"/>
          <p14:tracePt t="91999" x="9566275" y="1809750"/>
          <p14:tracePt t="92004" x="9515475" y="1751013"/>
          <p14:tracePt t="92015" x="9464675" y="1682750"/>
          <p14:tracePt t="92018" x="9405938" y="1606550"/>
          <p14:tracePt t="92029" x="9363075" y="1538288"/>
          <p14:tracePt t="92035" x="9312275" y="1477963"/>
          <p14:tracePt t="92046" x="9277350" y="1401763"/>
          <p14:tracePt t="92051" x="9244013" y="1333500"/>
          <p14:tracePt t="92062" x="9226550" y="1266825"/>
          <p14:tracePt t="92068" x="9201150" y="1189038"/>
          <p14:tracePt t="92078" x="9183688" y="1112838"/>
          <p14:tracePt t="92084" x="9158288" y="1054100"/>
          <p14:tracePt t="92092" x="9158288" y="993775"/>
          <p14:tracePt t="92097" x="9150350" y="935038"/>
          <p14:tracePt t="92106" x="9150350" y="892175"/>
          <p14:tracePt t="92113" x="9150350" y="858838"/>
          <p14:tracePt t="92120" x="9150350" y="815975"/>
          <p14:tracePt t="92131" x="9150350" y="773113"/>
          <p14:tracePt t="92136" x="9158288" y="739775"/>
          <p14:tracePt t="92145" x="9175750" y="714375"/>
          <p14:tracePt t="92153" x="9193213" y="688975"/>
          <p14:tracePt t="92162" x="9209088" y="663575"/>
          <p14:tracePt t="92166" x="9226550" y="654050"/>
          <p14:tracePt t="92178" x="9236075" y="636588"/>
          <p14:tracePt t="92183" x="9251950" y="620713"/>
          <p14:tracePt t="92192" x="9269413" y="603250"/>
          <p14:tracePt t="92199" x="9286875" y="585788"/>
          <p14:tracePt t="92208" x="9294813" y="577850"/>
          <p14:tracePt t="92215" x="9312275" y="560388"/>
          <p14:tracePt t="92224" x="9328150" y="544513"/>
          <p14:tracePt t="92232" x="9345613" y="527050"/>
          <p14:tracePt t="92240" x="9371013" y="519113"/>
          <p14:tracePt t="92245" x="9405938" y="501650"/>
          <p14:tracePt t="92253" x="9421813" y="484188"/>
          <p14:tracePt t="92262" x="9472613" y="466725"/>
          <p14:tracePt t="92269" x="9515475" y="441325"/>
          <p14:tracePt t="92279" x="9566275" y="433388"/>
          <p14:tracePt t="92285" x="9626600" y="415925"/>
          <p14:tracePt t="92296" x="9667875" y="407988"/>
          <p14:tracePt t="92301" x="9702800" y="400050"/>
          <p14:tracePt t="92312" x="9745663" y="400050"/>
          <p14:tracePt t="92317" x="9796463" y="400050"/>
          <p14:tracePt t="92323" x="9821863" y="400050"/>
          <p14:tracePt t="92332" x="9864725" y="400050"/>
          <p14:tracePt t="92341" x="9898063" y="400050"/>
          <p14:tracePt t="92348" x="9940925" y="400050"/>
          <p14:tracePt t="92355" x="9999663" y="400050"/>
          <p14:tracePt t="92363" x="10042525" y="400050"/>
          <p14:tracePt t="92371" x="10075863" y="407988"/>
          <p14:tracePt t="92379" x="10110788" y="415925"/>
          <p14:tracePt t="92386" x="10136188" y="425450"/>
          <p14:tracePt t="92396" x="10179050" y="441325"/>
          <p14:tracePt t="92401" x="10204450" y="450850"/>
          <p14:tracePt t="92412" x="10245725" y="466725"/>
          <p14:tracePt t="92418" x="10280650" y="476250"/>
          <p14:tracePt t="92429" x="10313988" y="492125"/>
          <p14:tracePt t="92433" x="10348913" y="501650"/>
          <p14:tracePt t="92446" x="10374313" y="519113"/>
          <p14:tracePt t="92450" x="10390188" y="527050"/>
          <p14:tracePt t="92464" x="10407650" y="527050"/>
          <p14:tracePt t="92467" x="10433050" y="544513"/>
          <p14:tracePt t="92475" x="10450513" y="552450"/>
          <p14:tracePt t="92481" x="10458450" y="560388"/>
          <p14:tracePt t="92487" x="10475913" y="569913"/>
          <p14:tracePt t="92498" x="10483850" y="577850"/>
          <p14:tracePt t="92503" x="10493375" y="585788"/>
          <p14:tracePt t="92513" x="10509250" y="595313"/>
          <p14:tracePt t="92519" x="10526713" y="611188"/>
          <p14:tracePt t="92529" x="10544175" y="628650"/>
          <p14:tracePt t="92535" x="10552113" y="636588"/>
          <p14:tracePt t="92545" x="10569575" y="654050"/>
          <p14:tracePt t="92550" x="10585450" y="671513"/>
          <p14:tracePt t="92557" x="10594975" y="688975"/>
          <p14:tracePt t="92566" x="10612438" y="696913"/>
          <p14:tracePt t="92573" x="10612438" y="714375"/>
          <p14:tracePt t="92582" x="10620375" y="730250"/>
          <p14:tracePt t="92588" x="10637838" y="755650"/>
          <p14:tracePt t="92600" x="10645775" y="765175"/>
          <p14:tracePt t="92605" x="10653713" y="781050"/>
          <p14:tracePt t="92614" x="10663238" y="808038"/>
          <p14:tracePt t="92619" x="10679113" y="823913"/>
          <p14:tracePt t="92629" x="10679113" y="841375"/>
          <p14:tracePt t="92635" x="10688638" y="858838"/>
          <p14:tracePt t="92645" x="10704513" y="884238"/>
          <p14:tracePt t="92651" x="10714038" y="900113"/>
          <p14:tracePt t="92662" x="10721975" y="909638"/>
          <p14:tracePt t="92667" x="10729913" y="925513"/>
          <p14:tracePt t="92677" x="10739438" y="942975"/>
          <p14:tracePt t="92692" x="10739438" y="960438"/>
          <p14:tracePt t="92697" x="10747375" y="968375"/>
          <p14:tracePt t="92714" x="10756900" y="977900"/>
          <p14:tracePt t="92720" x="10756900" y="985838"/>
          <p14:tracePt t="92815" x="10756900" y="960438"/>
          <p14:tracePt t="92823" x="10739438" y="892175"/>
          <p14:tracePt t="92831" x="10704513" y="833438"/>
          <p14:tracePt t="92839" x="10663238" y="781050"/>
          <p14:tracePt t="92846" x="10612438" y="739775"/>
          <p14:tracePt t="92853" x="10552113" y="714375"/>
          <p14:tracePt t="92861" x="10483850" y="688975"/>
          <p14:tracePt t="92869" x="10425113" y="671513"/>
          <p14:tracePt t="92882" x="10348913" y="646113"/>
          <p14:tracePt t="92886" x="10298113" y="646113"/>
          <p14:tracePt t="92896" x="10237788" y="636588"/>
          <p14:tracePt t="92901" x="10179050" y="636588"/>
          <p14:tracePt t="92912" x="10118725" y="636588"/>
          <p14:tracePt t="92916" x="10075863" y="636588"/>
          <p14:tracePt t="92922" x="10009188" y="663575"/>
          <p14:tracePt t="92931" x="9948863" y="671513"/>
          <p14:tracePt t="92938" x="9915525" y="688975"/>
          <p14:tracePt t="92948" x="9872663" y="704850"/>
          <p14:tracePt t="92954" x="9821863" y="722313"/>
          <p14:tracePt t="92965" x="9771063" y="747713"/>
          <p14:tracePt t="92971" x="9710738" y="765175"/>
          <p14:tracePt t="92980" x="9652000" y="781050"/>
          <p14:tracePt t="92987" x="9601200" y="808038"/>
          <p14:tracePt t="92996" x="9558338" y="823913"/>
          <p14:tracePt t="93002" x="9507538" y="841375"/>
          <p14:tracePt t="93013" x="9447213" y="866775"/>
          <p14:tracePt t="93019" x="9413875" y="874713"/>
          <p14:tracePt t="93028" x="9388475" y="884238"/>
          <p14:tracePt t="93034" x="9363075" y="900113"/>
          <p14:tracePt t="93042" x="9353550" y="909638"/>
          <p14:tracePt t="93049" x="9337675" y="925513"/>
          <p14:tracePt t="93057" x="9320213" y="935038"/>
          <p14:tracePt t="93065" x="9302750" y="952500"/>
          <p14:tracePt t="93071" x="9294813" y="960438"/>
          <p14:tracePt t="93079" x="9277350" y="977900"/>
          <p14:tracePt t="93086" x="9269413" y="993775"/>
          <p14:tracePt t="93099" x="9251950" y="1011238"/>
          <p14:tracePt t="93104" x="9236075" y="1019175"/>
          <p14:tracePt t="93113" x="9226550" y="1044575"/>
          <p14:tracePt t="93119" x="9209088" y="1069975"/>
          <p14:tracePt t="93128" x="9193213" y="1104900"/>
          <p14:tracePt t="93135" x="9175750" y="1138238"/>
          <p14:tracePt t="93142" x="9158288" y="1173163"/>
          <p14:tracePt t="93149" x="9132888" y="1206500"/>
          <p14:tracePt t="93159" x="9124950" y="1231900"/>
          <p14:tracePt t="93165" x="9107488" y="1274763"/>
          <p14:tracePt t="93173" x="9082088" y="1325563"/>
          <p14:tracePt t="93182" x="9074150" y="1385888"/>
          <p14:tracePt t="93188" x="9056688" y="1444625"/>
          <p14:tracePt t="93199" x="9048750" y="1504950"/>
          <p14:tracePt t="93205" x="9023350" y="1571625"/>
          <p14:tracePt t="93212" x="9013825" y="1631950"/>
          <p14:tracePt t="93219" x="9005888" y="1700213"/>
          <p14:tracePt t="93229" x="8988425" y="1776413"/>
          <p14:tracePt t="93235" x="8980488" y="1860550"/>
          <p14:tracePt t="93245" x="8980488" y="1928813"/>
          <p14:tracePt t="93251" x="8980488" y="2005013"/>
          <p14:tracePt t="93261" x="8980488" y="2073275"/>
          <p14:tracePt t="93267" x="8980488" y="2133600"/>
          <p14:tracePt t="93279" x="8997950" y="2192338"/>
          <p14:tracePt t="93283" x="9005888" y="2252663"/>
          <p14:tracePt t="93289" x="9023350" y="2303463"/>
          <p14:tracePt t="93299" x="9039225" y="2354263"/>
          <p14:tracePt t="93306" x="9056688" y="2397125"/>
          <p14:tracePt t="93314" x="9074150" y="2422525"/>
          <p14:tracePt t="93321" x="9091613" y="2455863"/>
          <p14:tracePt t="93331" x="9107488" y="2473325"/>
          <p14:tracePt t="93338" x="9132888" y="2489200"/>
          <p14:tracePt t="93348" x="9158288" y="2498725"/>
          <p14:tracePt t="93353" x="9183688" y="2516188"/>
          <p14:tracePt t="93361" x="9226550" y="2532063"/>
          <p14:tracePt t="93368" x="9269413" y="2557463"/>
          <p14:tracePt t="93378" x="9337675" y="2574925"/>
          <p14:tracePt t="93385" x="9396413" y="2600325"/>
          <p14:tracePt t="93395" x="9456738" y="2608263"/>
          <p14:tracePt t="93402" x="9515475" y="2617788"/>
          <p14:tracePt t="93407" x="9575800" y="2625725"/>
          <p14:tracePt t="93415" x="9634538" y="2625725"/>
          <p14:tracePt t="93423" x="9685338" y="2625725"/>
          <p14:tracePt t="93433" x="9736138" y="2625725"/>
          <p14:tracePt t="93439" x="9779000" y="2625725"/>
          <p14:tracePt t="93447" x="9812338" y="2625725"/>
          <p14:tracePt t="93453" x="9829800" y="2625725"/>
          <p14:tracePt t="93462" x="9847263" y="2625725"/>
          <p14:tracePt t="93469" x="9864725" y="2617788"/>
          <p14:tracePt t="93479" x="9880600" y="2608263"/>
          <p14:tracePt t="93485" x="9898063" y="2600325"/>
          <p14:tracePt t="93495" x="9915525" y="2582863"/>
          <p14:tracePt t="93501" x="9940925" y="2566988"/>
          <p14:tracePt t="93512" x="9956800" y="2549525"/>
          <p14:tracePt t="93517" x="9974263" y="2524125"/>
          <p14:tracePt t="93523" x="9991725" y="2498725"/>
          <p14:tracePt t="93532" x="10017125" y="2489200"/>
          <p14:tracePt t="93538" x="10034588" y="2463800"/>
          <p14:tracePt t="93547" x="10050463" y="2438400"/>
          <p14:tracePt t="93555" x="10067925" y="2422525"/>
          <p14:tracePt t="93564" x="10075863" y="2405063"/>
          <p14:tracePt t="93571" x="10093325" y="2397125"/>
          <p14:tracePt t="93579" x="10110788" y="2379663"/>
          <p14:tracePt t="93584" x="10126663" y="2362200"/>
          <p14:tracePt t="93595" x="10126663" y="2354263"/>
          <p14:tracePt t="93601" x="10136188" y="2354263"/>
          <p14:tracePt t="93611" x="10136188" y="2344738"/>
          <p14:tracePt t="93617" x="10144125" y="2336800"/>
          <p14:tracePt t="93630" x="10153650" y="2328863"/>
          <p14:tracePt t="93645" x="10153650" y="2319338"/>
          <p14:tracePt t="93650" x="10161588" y="2311400"/>
          <p14:tracePt t="93658" x="10169525" y="2311400"/>
          <p14:tracePt t="93663" x="10169525" y="2293938"/>
          <p14:tracePt t="93671" x="10186988" y="2278063"/>
          <p14:tracePt t="93681" x="10194925" y="2268538"/>
          <p14:tracePt t="93687" x="10212388" y="2252663"/>
          <p14:tracePt t="93698" x="10220325" y="2235200"/>
          <p14:tracePt t="93703" x="10229850" y="2217738"/>
          <p14:tracePt t="93712" x="10237788" y="2192338"/>
          <p14:tracePt t="93719" x="10245725" y="2184400"/>
          <p14:tracePt t="93729" x="10245725" y="2174875"/>
          <p14:tracePt t="93734" x="10255250" y="2174875"/>
          <p14:tracePt t="93745" x="10255250" y="2166938"/>
          <p14:tracePt t="93979" x="10263188" y="2159000"/>
          <p14:tracePt t="93987" x="10263188" y="2141538"/>
          <p14:tracePt t="93996" x="10271125" y="2141538"/>
          <p14:tracePt t="97492" x="10280650" y="2133600"/>
          <p14:tracePt t="97500" x="10288588" y="2116138"/>
          <p14:tracePt t="97509" x="10306050" y="2108200"/>
          <p14:tracePt t="97516" x="10323513" y="2108200"/>
          <p14:tracePt t="97521" x="10331450" y="2108200"/>
          <p14:tracePt t="97529" x="10339388" y="2108200"/>
          <p14:tracePt t="97537" x="10348913" y="2108200"/>
          <p14:tracePt t="97595" x="10348913" y="2116138"/>
          <p14:tracePt t="97603" x="10339388" y="2124075"/>
          <p14:tracePt t="97612" x="10339388" y="2133600"/>
          <p14:tracePt t="97619" x="10331450" y="2133600"/>
          <p14:tracePt t="97628" x="10323513" y="2149475"/>
          <p14:tracePt t="97635" x="10313988" y="2159000"/>
          <p14:tracePt t="97644" x="10306050" y="2174875"/>
          <p14:tracePt t="97651" x="10288588" y="2184400"/>
          <p14:tracePt t="97660" x="10271125" y="2200275"/>
          <p14:tracePt t="97665" x="10255250" y="2217738"/>
          <p14:tracePt t="97675" x="10237788" y="2227263"/>
          <p14:tracePt t="97681" x="10237788" y="2243138"/>
          <p14:tracePt t="97689" x="10229850" y="2260600"/>
          <p14:tracePt t="97699" x="10220325" y="2268538"/>
          <p14:tracePt t="97705" x="10212388" y="2268538"/>
          <p14:tracePt t="97733" x="10212388" y="2278063"/>
          <p14:tracePt t="98207" x="10212388" y="2286000"/>
          <p14:tracePt t="98215" x="10204450" y="2303463"/>
          <p14:tracePt t="98224" x="10186988" y="2328863"/>
          <p14:tracePt t="98231" x="10179050" y="2354263"/>
          <p14:tracePt t="98239" x="10179050" y="2379663"/>
          <p14:tracePt t="98248" x="10169525" y="2413000"/>
          <p14:tracePt t="98255" x="10169525" y="2438400"/>
          <p14:tracePt t="98263" x="10169525" y="2463800"/>
          <p14:tracePt t="98268" x="10169525" y="2473325"/>
          <p14:tracePt t="98279" x="10179050" y="2489200"/>
          <p14:tracePt t="98284" x="10194925" y="2506663"/>
          <p14:tracePt t="98294" x="10204450" y="2524125"/>
          <p14:tracePt t="98301" x="10229850" y="2524125"/>
          <p14:tracePt t="98310" x="10255250" y="2532063"/>
          <p14:tracePt t="98317" x="10306050" y="2532063"/>
          <p14:tracePt t="98327" x="10364788" y="2524125"/>
          <p14:tracePt t="98333" x="10433050" y="2506663"/>
          <p14:tracePt t="98344" x="10501313" y="2481263"/>
          <p14:tracePt t="98348" x="10569575" y="2447925"/>
          <p14:tracePt t="98355" x="10637838" y="2387600"/>
          <p14:tracePt t="98363" x="10696575" y="2319338"/>
          <p14:tracePt t="98372" x="10756900" y="2243138"/>
          <p14:tracePt t="98379" x="10790238" y="2149475"/>
          <p14:tracePt t="98387" x="10798175" y="2065338"/>
          <p14:tracePt t="98397" x="10798175" y="1979613"/>
          <p14:tracePt t="98403" x="10790238" y="1895475"/>
          <p14:tracePt t="98412" x="10714038" y="1801813"/>
          <p14:tracePt t="98417" x="10645775" y="1716088"/>
          <p14:tracePt t="98427" x="10569575" y="1639888"/>
          <p14:tracePt t="98433" x="10475913" y="1571625"/>
          <p14:tracePt t="98444" x="10374313" y="1520825"/>
          <p14:tracePt t="98449" x="10271125" y="1504950"/>
          <p14:tracePt t="98461" x="10186988" y="1477963"/>
          <p14:tracePt t="98465" x="10110788" y="1462088"/>
          <p14:tracePt t="98476" x="10050463" y="1462088"/>
          <p14:tracePt t="98482" x="10009188" y="1462088"/>
          <p14:tracePt t="98489" x="9983788" y="1462088"/>
          <p14:tracePt t="98499" x="9974263" y="1470025"/>
          <p14:tracePt t="98512" x="9974263" y="1477963"/>
          <p14:tracePt t="98515" x="9974263" y="1487488"/>
          <p14:tracePt t="98526" x="9974263" y="1495425"/>
          <p14:tracePt t="98531" x="9974263" y="1512888"/>
          <p14:tracePt t="98539" x="9974263" y="1530350"/>
          <p14:tracePt t="98547" x="9974263" y="1546225"/>
          <p14:tracePt t="98555" x="9983788" y="1563688"/>
          <p14:tracePt t="98563" x="9991725" y="1589088"/>
          <p14:tracePt t="98568" x="9999663" y="1597025"/>
          <p14:tracePt t="98578" x="10009188" y="1614488"/>
          <p14:tracePt t="98585" x="10017125" y="1631950"/>
          <p14:tracePt t="98593" x="10025063" y="1639888"/>
          <p14:tracePt t="98601" x="10042525" y="1639888"/>
          <p14:tracePt t="98609" x="10059988" y="1649413"/>
          <p14:tracePt t="98617" x="10085388" y="1649413"/>
          <p14:tracePt t="98628" x="10126663" y="1631950"/>
          <p14:tracePt t="98633" x="10161588" y="1614488"/>
          <p14:tracePt t="98645" x="10212388" y="1581150"/>
          <p14:tracePt t="98650" x="10271125" y="1546225"/>
          <p14:tracePt t="98656" x="10323513" y="1512888"/>
          <p14:tracePt t="98664" x="10364788" y="1470025"/>
          <p14:tracePt t="98671" x="10390188" y="1411288"/>
          <p14:tracePt t="98680" x="10415588" y="1343025"/>
          <p14:tracePt t="98688" x="10433050" y="1300163"/>
          <p14:tracePt t="98697" x="10433050" y="1241425"/>
          <p14:tracePt t="98703" x="10433050" y="1181100"/>
          <p14:tracePt t="98713" x="10433050" y="1138238"/>
          <p14:tracePt t="98717" x="10415588" y="1087438"/>
          <p14:tracePt t="98727" x="10399713" y="1054100"/>
          <p14:tracePt t="98733" x="10374313" y="1028700"/>
          <p14:tracePt t="98744" x="10348913" y="1011238"/>
          <p14:tracePt t="98749" x="10323513" y="993775"/>
          <p14:tracePt t="98761" x="10298113" y="993775"/>
          <p14:tracePt t="98766" x="10288588" y="993775"/>
          <p14:tracePt t="98777" x="10271125" y="993775"/>
          <p14:tracePt t="98781" x="10255250" y="1011238"/>
          <p14:tracePt t="98792" x="10245725" y="1028700"/>
          <p14:tracePt t="98798" x="10229850" y="1044575"/>
          <p14:tracePt t="98803" x="10212388" y="1054100"/>
          <p14:tracePt t="98812" x="10194925" y="1069975"/>
          <p14:tracePt t="98819" x="10169525" y="1096963"/>
          <p14:tracePt t="98828" x="10153650" y="1147763"/>
          <p14:tracePt t="98835" x="10136188" y="1189038"/>
          <p14:tracePt t="98845" x="10110788" y="1249363"/>
          <p14:tracePt t="98851" x="10093325" y="1300163"/>
          <p14:tracePt t="98859" x="10085388" y="1350963"/>
          <p14:tracePt t="98865" x="10075863" y="1376363"/>
          <p14:tracePt t="98876" x="10075863" y="1411288"/>
          <p14:tracePt t="98882" x="10075863" y="1436688"/>
          <p14:tracePt t="98892" x="10093325" y="1462088"/>
          <p14:tracePt t="98897" x="10110788" y="1477963"/>
          <p14:tracePt t="98905" x="10118725" y="1487488"/>
          <p14:tracePt t="98913" x="10136188" y="1495425"/>
          <p14:tracePt t="98921" x="10153650" y="1504950"/>
          <p14:tracePt t="98929" x="10179050" y="1504950"/>
          <p14:tracePt t="98937" x="10186988" y="1495425"/>
          <p14:tracePt t="98943" x="10204450" y="1477963"/>
          <p14:tracePt t="98951" x="10220325" y="1470025"/>
          <p14:tracePt t="98960" x="10237788" y="1452563"/>
          <p14:tracePt t="98966" x="10245725" y="1436688"/>
          <p14:tracePt t="98977" x="10263188" y="1411288"/>
          <p14:tracePt t="98984" x="10271125" y="1393825"/>
          <p14:tracePt t="98993" x="10280650" y="1360488"/>
          <p14:tracePt t="99001" x="10280650" y="1317625"/>
          <p14:tracePt t="99010" x="10280650" y="1292225"/>
          <p14:tracePt t="99015" x="10263188" y="1249363"/>
          <p14:tracePt t="99022" x="10245725" y="1223963"/>
          <p14:tracePt t="99030" x="10229850" y="1198563"/>
          <p14:tracePt t="99037" x="10194925" y="1181100"/>
          <p14:tracePt t="99045" x="10161588" y="1163638"/>
          <p14:tracePt t="99053" x="10101263" y="1138238"/>
          <p14:tracePt t="99062" x="10042525" y="1138238"/>
          <p14:tracePt t="99069" x="9991725" y="1138238"/>
          <p14:tracePt t="99079" x="9940925" y="1138238"/>
          <p14:tracePt t="99085" x="9880600" y="1155700"/>
          <p14:tracePt t="99093" x="9821863" y="1173163"/>
          <p14:tracePt t="99099" x="9771063" y="1198563"/>
          <p14:tracePt t="99113" x="9736138" y="1223963"/>
          <p14:tracePt t="99117" x="9710738" y="1241425"/>
          <p14:tracePt t="99127" x="9685338" y="1266825"/>
          <p14:tracePt t="99132" x="9667875" y="1282700"/>
          <p14:tracePt t="99139" x="9652000" y="1333500"/>
          <p14:tracePt t="99148" x="9642475" y="1376363"/>
          <p14:tracePt t="99155" x="9642475" y="1419225"/>
          <p14:tracePt t="99162" x="9642475" y="1462088"/>
          <p14:tracePt t="99169" x="9642475" y="1520825"/>
          <p14:tracePt t="99179" x="9659938" y="1555750"/>
          <p14:tracePt t="99184" x="9685338" y="1597025"/>
          <p14:tracePt t="99195" x="9710738" y="1631950"/>
          <p14:tracePt t="99200" x="9728200" y="1649413"/>
          <p14:tracePt t="99209" x="9736138" y="1657350"/>
          <p14:tracePt t="99216" x="9761538" y="1657350"/>
          <p14:tracePt t="99227" x="9779000" y="1657350"/>
          <p14:tracePt t="99233" x="9796463" y="1639888"/>
          <p14:tracePt t="99242" x="9821863" y="1614488"/>
          <p14:tracePt t="99247" x="9847263" y="1597025"/>
          <p14:tracePt t="99255" x="9880600" y="1563688"/>
          <p14:tracePt t="99264" x="9906000" y="1538288"/>
          <p14:tracePt t="99270" x="9940925" y="1477963"/>
          <p14:tracePt t="99281" x="9956800" y="1427163"/>
          <p14:tracePt t="99287" x="9983788" y="1368425"/>
          <p14:tracePt t="99297" x="9999663" y="1308100"/>
          <p14:tracePt t="99303" x="10009188" y="1257300"/>
          <p14:tracePt t="99312" x="10009188" y="1223963"/>
          <p14:tracePt t="99317" x="10009188" y="1198563"/>
          <p14:tracePt t="99327" x="10009188" y="1181100"/>
          <p14:tracePt t="99334" x="9999663" y="1163638"/>
          <p14:tracePt t="99344" x="9991725" y="1147763"/>
          <p14:tracePt t="99349" x="9974263" y="1147763"/>
          <p14:tracePt t="99360" x="9956800" y="1138238"/>
          <p14:tracePt t="99365" x="9948863" y="1138238"/>
          <p14:tracePt t="99377" x="9931400" y="1138238"/>
          <p14:tracePt t="99381" x="9906000" y="1147763"/>
          <p14:tracePt t="99393" x="9872663" y="1163638"/>
          <p14:tracePt t="99395" x="9855200" y="1181100"/>
          <p14:tracePt t="99403" x="9847263" y="1198563"/>
          <p14:tracePt t="99412" x="9829800" y="1216025"/>
          <p14:tracePt t="99419" x="9812338" y="1231900"/>
          <p14:tracePt t="99427" x="9804400" y="1241425"/>
          <p14:tracePt t="99435" x="9796463" y="1257300"/>
          <p14:tracePt t="99445" x="9796463" y="1274763"/>
          <p14:tracePt t="99451" x="9796463" y="1282700"/>
          <p14:tracePt t="99459" x="9796463" y="1300163"/>
          <p14:tracePt t="99465" x="9812338" y="1317625"/>
          <p14:tracePt t="99476" x="9829800" y="1325563"/>
          <p14:tracePt t="99481" x="9839325" y="1343025"/>
          <p14:tracePt t="99492" x="9855200" y="1360488"/>
          <p14:tracePt t="99497" x="9872663" y="1368425"/>
          <p14:tracePt t="99509" x="9898063" y="1368425"/>
          <p14:tracePt t="99514" x="9906000" y="1368425"/>
          <p14:tracePt t="99522" x="9931400" y="1368425"/>
          <p14:tracePt t="99530" x="9956800" y="1350963"/>
          <p14:tracePt t="99535" x="9974263" y="1333500"/>
          <p14:tracePt t="99543" x="9983788" y="1325563"/>
          <p14:tracePt t="99551" x="9999663" y="1308100"/>
          <p14:tracePt t="99559" x="10017125" y="1292225"/>
          <p14:tracePt t="99567" x="10025063" y="1274763"/>
          <p14:tracePt t="99578" x="10034588" y="1266825"/>
          <p14:tracePt t="99584" x="10034588" y="1249363"/>
          <p14:tracePt t="99593" x="10034588" y="1231900"/>
          <p14:tracePt t="99599" x="10034588" y="1223963"/>
          <p14:tracePt t="99609" x="10034588" y="1216025"/>
          <p14:tracePt t="99695" x="10034588" y="1223963"/>
          <p14:tracePt t="99703" x="10034588" y="1231900"/>
          <p14:tracePt t="101195" x="10034588" y="1241425"/>
          <p14:tracePt t="101207" x="10034588" y="1257300"/>
          <p14:tracePt t="101215" x="10017125" y="1325563"/>
          <p14:tracePt t="101225" x="9999663" y="1385888"/>
          <p14:tracePt t="101231" x="9983788" y="1444625"/>
          <p14:tracePt t="101243" x="9956800" y="1512888"/>
          <p14:tracePt t="101247" x="9948863" y="1555750"/>
          <p14:tracePt t="101257" x="9948863" y="1581150"/>
          <p14:tracePt t="101263" x="9948863" y="1597025"/>
          <p14:tracePt t="101271" x="9948863" y="1614488"/>
          <p14:tracePt t="101276" x="9948863" y="1631950"/>
          <p14:tracePt t="101285" x="9956800" y="1639888"/>
          <p14:tracePt t="101295" x="9966325" y="1639888"/>
          <p14:tracePt t="101300" x="9983788" y="1639888"/>
          <p14:tracePt t="101311" x="10009188" y="1639888"/>
          <p14:tracePt t="101317" x="10042525" y="1631950"/>
          <p14:tracePt t="101325" x="10085388" y="1606550"/>
          <p14:tracePt t="101332" x="10136188" y="1571625"/>
          <p14:tracePt t="101342" x="10186988" y="1546225"/>
          <p14:tracePt t="101347" x="10229850" y="1495425"/>
          <p14:tracePt t="101357" x="10255250" y="1462088"/>
          <p14:tracePt t="101364" x="10271125" y="1419225"/>
          <p14:tracePt t="101371" x="10280650" y="1401763"/>
          <p14:tracePt t="101379" x="10288588" y="1385888"/>
          <p14:tracePt t="101387" x="10288588" y="1368425"/>
          <p14:tracePt t="101396" x="10288588" y="1360488"/>
          <p14:tracePt t="101402" x="10271125" y="1343025"/>
          <p14:tracePt t="101413" x="10263188" y="1325563"/>
          <p14:tracePt t="101417" x="10245725" y="1308100"/>
          <p14:tracePt t="101426" x="10229850" y="1308100"/>
          <p14:tracePt t="101433" x="10212388" y="1308100"/>
          <p14:tracePt t="101444" x="10194925" y="1308100"/>
          <p14:tracePt t="101449" x="10169525" y="1317625"/>
          <p14:tracePt t="101459" x="10144125" y="1333500"/>
          <p14:tracePt t="101465" x="10136188" y="1350963"/>
          <p14:tracePt t="101476" x="10118725" y="1368425"/>
          <p14:tracePt t="101482" x="10101263" y="1376363"/>
          <p14:tracePt t="101492" x="10085388" y="1393825"/>
          <p14:tracePt t="101496" x="10075863" y="1411288"/>
          <p14:tracePt t="101503" x="10067925" y="1427163"/>
          <p14:tracePt t="101512" x="10067925" y="1436688"/>
          <p14:tracePt t="101519" x="10067925" y="1452563"/>
          <p14:tracePt t="101529" x="10067925" y="1462088"/>
          <p14:tracePt t="101545" x="10067925" y="1470025"/>
          <p14:tracePt t="101551" x="10067925" y="1477963"/>
          <p14:tracePt t="103779" x="10059988" y="1477963"/>
          <p14:tracePt t="103799" x="10067925" y="1477963"/>
          <p14:tracePt t="103808" x="10085388" y="1462088"/>
          <p14:tracePt t="103815" x="10118725" y="1436688"/>
          <p14:tracePt t="103824" x="10144125" y="1419225"/>
          <p14:tracePt t="103831" x="10161588" y="1401763"/>
          <p14:tracePt t="103841" x="10179050" y="1393825"/>
          <p14:tracePt t="103845" x="10204450" y="1376363"/>
          <p14:tracePt t="103853" x="10237788" y="1350963"/>
          <p14:tracePt t="103861" x="10280650" y="1282700"/>
          <p14:tracePt t="103869" x="10313988" y="1223963"/>
          <p14:tracePt t="103877" x="10339388" y="1130300"/>
          <p14:tracePt t="103886" x="10356850" y="1044575"/>
          <p14:tracePt t="103896" x="10382250" y="968375"/>
          <p14:tracePt t="103901" x="10390188" y="900113"/>
          <p14:tracePt t="103911" x="10390188" y="823913"/>
          <p14:tracePt t="103915" x="10390188" y="739775"/>
          <p14:tracePt t="103925" x="10374313" y="654050"/>
          <p14:tracePt t="103931" x="10364788" y="595313"/>
          <p14:tracePt t="103941" x="10348913" y="519113"/>
          <p14:tracePt t="103947" x="10323513" y="441325"/>
          <p14:tracePt t="103958" x="10313988" y="382588"/>
          <p14:tracePt t="103963" x="10306050" y="339725"/>
          <p14:tracePt t="103975" x="10288588" y="288925"/>
          <p14:tracePt t="103980" x="10271125" y="263525"/>
          <p14:tracePt t="103987" x="10255250" y="220663"/>
          <p14:tracePt t="103993" x="10237788" y="195263"/>
          <p14:tracePt t="104002" x="10220325" y="152400"/>
          <p14:tracePt t="104009" x="10194925" y="101600"/>
          <p14:tracePt t="104018" x="10169525" y="68263"/>
          <p14:tracePt t="104028" x="10153650" y="33338"/>
          <p14:tracePt t="104033" x="10136188" y="7938"/>
          <p14:tracePt t="104244" x="8853488" y="68263"/>
          <p14:tracePt t="104251" x="8836025" y="127000"/>
          <p14:tracePt t="104261" x="8810625" y="187325"/>
          <p14:tracePt t="104267" x="8793163" y="263525"/>
          <p14:tracePt t="104278" x="8777288" y="322263"/>
          <p14:tracePt t="104281" x="8750300" y="400050"/>
          <p14:tracePt t="104291" x="8716963" y="492125"/>
          <p14:tracePt t="104297" x="8699500" y="569913"/>
          <p14:tracePt t="104308" x="8674100" y="636588"/>
          <p14:tracePt t="104313" x="8658225" y="704850"/>
          <p14:tracePt t="104324" x="8658225" y="773113"/>
          <p14:tracePt t="104330" x="8658225" y="833438"/>
          <p14:tracePt t="104338" x="8658225" y="884238"/>
          <p14:tracePt t="104345" x="8666163" y="952500"/>
          <p14:tracePt t="104353" x="8683625" y="993775"/>
          <p14:tracePt t="104360" x="8709025" y="1062038"/>
          <p14:tracePt t="104366" x="8724900" y="1122363"/>
          <p14:tracePt t="104376" x="8750300" y="1181100"/>
          <p14:tracePt t="104383" x="8777288" y="1241425"/>
          <p14:tracePt t="104391" x="8818563" y="1308100"/>
          <p14:tracePt t="104399" x="8861425" y="1385888"/>
          <p14:tracePt t="104407" x="8921750" y="1452563"/>
          <p14:tracePt t="104415" x="8963025" y="1530350"/>
          <p14:tracePt t="104426" x="9005888" y="1606550"/>
          <p14:tracePt t="104429" x="9048750" y="1665288"/>
          <p14:tracePt t="104438" x="9091613" y="1733550"/>
          <p14:tracePt t="104446" x="9142413" y="1784350"/>
          <p14:tracePt t="104453" x="9209088" y="1835150"/>
          <p14:tracePt t="104462" x="9261475" y="1885950"/>
          <p14:tracePt t="104468" x="9320213" y="1920875"/>
          <p14:tracePt t="104479" x="9388475" y="1963738"/>
          <p14:tracePt t="104484" x="9447213" y="1997075"/>
          <p14:tracePt t="104495" x="9515475" y="2022475"/>
          <p14:tracePt t="104500" x="9575800" y="2047875"/>
          <p14:tracePt t="104510" x="9634538" y="2065338"/>
          <p14:tracePt t="104515" x="9710738" y="2090738"/>
          <p14:tracePt t="104525" x="9771063" y="2108200"/>
          <p14:tracePt t="104531" x="9829800" y="2116138"/>
          <p14:tracePt t="104541" x="9890125" y="2133600"/>
          <p14:tracePt t="104547" x="9948863" y="2133600"/>
          <p14:tracePt t="104558" x="10025063" y="2124075"/>
          <p14:tracePt t="104563" x="10110788" y="2116138"/>
          <p14:tracePt t="104576" x="10194925" y="2090738"/>
          <p14:tracePt t="104579" x="10280650" y="2073275"/>
          <p14:tracePt t="104585" x="10382250" y="2047875"/>
          <p14:tracePt t="104593" x="10501313" y="2005013"/>
          <p14:tracePt t="104601" x="10637838" y="1928813"/>
          <p14:tracePt t="104610" x="10739438" y="1870075"/>
          <p14:tracePt t="104617" x="10833100" y="1801813"/>
          <p14:tracePt t="104627" x="10926763" y="1733550"/>
          <p14:tracePt t="104634" x="11002963" y="1665288"/>
          <p14:tracePt t="104641" x="11071225" y="1597025"/>
          <p14:tracePt t="104649" x="11137900" y="1520825"/>
          <p14:tracePt t="104657" x="11180763" y="1444625"/>
          <p14:tracePt t="104663" x="11206163" y="1350963"/>
          <p14:tracePt t="104675" x="11223625" y="1266825"/>
          <p14:tracePt t="104680" x="11249025" y="1181100"/>
          <p14:tracePt t="104689" x="11249025" y="1104900"/>
          <p14:tracePt t="104694" x="11249025" y="1036638"/>
          <p14:tracePt t="104704" x="11249025" y="968375"/>
          <p14:tracePt t="104711" x="11249025" y="892175"/>
          <p14:tracePt t="104719" x="11223625" y="808038"/>
          <p14:tracePt t="104727" x="11206163" y="714375"/>
          <p14:tracePt t="104735" x="11180763" y="611188"/>
          <p14:tracePt t="104741" x="11155363" y="527050"/>
          <p14:tracePt t="104749" x="11112500" y="450850"/>
          <p14:tracePt t="104757" x="11087100" y="382588"/>
          <p14:tracePt t="104765" x="11044238" y="322263"/>
          <p14:tracePt t="104776" x="10985500" y="255588"/>
          <p14:tracePt t="104782" x="10934700" y="195263"/>
          <p14:tracePt t="104792" x="10874375" y="127000"/>
          <p14:tracePt t="104797" x="10815638" y="76200"/>
          <p14:tracePt t="104807" x="10739438" y="17463"/>
          <p14:tracePt t="104923" x="9074150" y="42863"/>
          <p14:tracePt t="104930" x="9039225" y="93663"/>
          <p14:tracePt t="104940" x="9005888" y="127000"/>
          <p14:tracePt t="104945" x="8972550" y="177800"/>
          <p14:tracePt t="104953" x="8955088" y="238125"/>
          <p14:tracePt t="104960" x="8937625" y="296863"/>
          <p14:tracePt t="104966" x="8912225" y="374650"/>
          <p14:tracePt t="104977" x="8894763" y="450850"/>
          <p14:tracePt t="104983" x="8861425" y="534988"/>
          <p14:tracePt t="104991" x="8836025" y="628650"/>
          <p14:tracePt t="104999" x="8818563" y="704850"/>
          <p14:tracePt t="105007" x="8802688" y="790575"/>
          <p14:tracePt t="105015" x="8802688" y="874713"/>
          <p14:tracePt t="105025" x="8793163" y="960438"/>
          <p14:tracePt t="105029" x="8793163" y="1044575"/>
          <p14:tracePt t="105040" x="8810625" y="1130300"/>
          <p14:tracePt t="105045" x="8828088" y="1223963"/>
          <p14:tracePt t="105053" x="8853488" y="1300163"/>
          <p14:tracePt t="105061" x="8869363" y="1368425"/>
          <p14:tracePt t="105068" x="8894763" y="1444625"/>
          <p14:tracePt t="105078" x="8912225" y="1520825"/>
          <p14:tracePt t="105085" x="8947150" y="1597025"/>
          <p14:tracePt t="105095" x="8963025" y="1657350"/>
          <p14:tracePt t="105100" x="8988425" y="1716088"/>
          <p14:tracePt t="105107" x="8997950" y="1776413"/>
          <p14:tracePt t="105115" x="8997950" y="1835150"/>
          <p14:tracePt t="105125" x="8997950" y="1878013"/>
          <p14:tracePt t="105131" x="8988425" y="1911350"/>
          <p14:tracePt t="105141" x="8980488" y="1928813"/>
          <p14:tracePt t="105147" x="8963025" y="1946275"/>
          <p14:tracePt t="105157" x="8947150" y="1979613"/>
          <p14:tracePt t="105163" x="8929688" y="2014538"/>
          <p14:tracePt t="105174" x="8921750" y="2030413"/>
          <p14:tracePt t="105179" x="8894763" y="2047875"/>
          <p14:tracePt t="105186" x="8843963" y="2073275"/>
          <p14:tracePt t="105194" x="8785225" y="2090738"/>
          <p14:tracePt t="105201" x="8724900" y="2098675"/>
          <p14:tracePt t="105279" x="8724900" y="2108200"/>
          <p14:tracePt t="105525" x="8709025" y="2108200"/>
          <p14:tracePt t="105533" x="8691563" y="2090738"/>
          <p14:tracePt t="105542" x="8674100" y="2082800"/>
          <p14:tracePt t="105549" x="8658225" y="2065338"/>
          <p14:tracePt t="105557" x="8648700" y="2055813"/>
          <p14:tracePt t="105563" x="8632825" y="2039938"/>
          <p14:tracePt t="105574" x="8615363" y="2030413"/>
          <p14:tracePt t="105580" x="8597900" y="2014538"/>
          <p14:tracePt t="105590" x="8589963" y="1997075"/>
          <p14:tracePt t="105596" x="8580438" y="1979613"/>
          <p14:tracePt t="105603" x="8572500" y="1971675"/>
          <p14:tracePt t="105611" x="8564563" y="1954213"/>
          <p14:tracePt t="105619" x="8555038" y="1938338"/>
          <p14:tracePt t="105627" x="8547100" y="1928813"/>
          <p14:tracePt t="105633" x="8539163" y="1911350"/>
          <p14:tracePt t="105641" x="8529638" y="1895475"/>
          <p14:tracePt t="105649" x="8521700" y="1878013"/>
          <p14:tracePt t="105659" x="8504238" y="1870075"/>
          <p14:tracePt t="105665" x="8496300" y="1852613"/>
          <p14:tracePt t="105676" x="8488363" y="1835150"/>
          <p14:tracePt t="105681" x="8478838" y="1819275"/>
          <p14:tracePt t="105691" x="8478838" y="1809750"/>
          <p14:tracePt t="105697" x="8488363" y="1793875"/>
          <p14:tracePt t="105703" x="8504238" y="1776413"/>
          <p14:tracePt t="105711" x="8521700" y="1766888"/>
          <p14:tracePt t="105728" x="8521700" y="1758950"/>
          <p14:tracePt t="105734" x="8529638" y="1751013"/>
          <p14:tracePt t="105743" x="8547100" y="1751013"/>
          <p14:tracePt t="105751" x="8555038" y="1733550"/>
          <p14:tracePt t="105760" x="8564563" y="1716088"/>
          <p14:tracePt t="105767" x="8572500" y="1708150"/>
          <p14:tracePt t="105776" x="8589963" y="1708150"/>
          <p14:tracePt t="105783" x="8589963" y="1690688"/>
          <p14:tracePt t="105792" x="8605838" y="1674813"/>
          <p14:tracePt t="105797" x="8623300" y="1657350"/>
          <p14:tracePt t="105808" x="8640763" y="1649413"/>
          <p14:tracePt t="105813" x="8666163" y="1639888"/>
          <p14:tracePt t="105824" x="8716963" y="1614488"/>
          <p14:tracePt t="105830" x="8777288" y="1606550"/>
          <p14:tracePt t="105840" x="8836025" y="1589088"/>
          <p14:tracePt t="105845" x="8912225" y="1563688"/>
          <p14:tracePt t="105854" x="9005888" y="1546225"/>
          <p14:tracePt t="105860" x="9091613" y="1520825"/>
          <p14:tracePt t="105866" x="9193213" y="1495425"/>
          <p14:tracePt t="105875" x="9277350" y="1470025"/>
          <p14:tracePt t="105893" x="9447213" y="1368425"/>
          <p14:tracePt t="105900" x="9515475" y="1300163"/>
          <p14:tracePt t="105908" x="9583738" y="1223963"/>
          <p14:tracePt t="105915" x="9659938" y="1130300"/>
          <p14:tracePt t="105926" x="9736138" y="1036638"/>
          <p14:tracePt t="105931" x="9804400" y="942975"/>
          <p14:tracePt t="105941" x="9864725" y="841375"/>
          <p14:tracePt t="105947" x="9906000" y="747713"/>
          <p14:tracePt t="105954" x="9940925" y="663575"/>
          <p14:tracePt t="105961" x="9974263" y="569913"/>
          <p14:tracePt t="105969" x="9991725" y="484188"/>
          <p14:tracePt t="105980" x="10017125" y="390525"/>
          <p14:tracePt t="105985" x="10034588" y="322263"/>
          <p14:tracePt t="105994" x="10034588" y="263525"/>
          <p14:tracePt t="106001" x="10034588" y="203200"/>
          <p14:tracePt t="106007" x="10017125" y="144463"/>
          <p14:tracePt t="106015" x="9983788" y="93663"/>
          <p14:tracePt t="106025" x="9966325" y="42863"/>
          <p14:tracePt t="106031" x="9915525" y="17463"/>
          <p14:tracePt t="106142" x="9099550" y="50800"/>
          <p14:tracePt t="106149" x="9031288" y="119063"/>
          <p14:tracePt t="106158" x="8980488" y="177800"/>
          <p14:tracePt t="106163" x="8929688" y="255588"/>
          <p14:tracePt t="106173" x="8904288" y="347663"/>
          <p14:tracePt t="106179" x="8878888" y="433388"/>
          <p14:tracePt t="106190" x="8878888" y="534988"/>
          <p14:tracePt t="106195" x="8869363" y="636588"/>
          <p14:tracePt t="106204" x="8869363" y="747713"/>
          <p14:tracePt t="106212" x="8894763" y="892175"/>
          <p14:tracePt t="106218" x="8921750" y="1036638"/>
          <p14:tracePt t="106228" x="8955088" y="1181100"/>
          <p14:tracePt t="106233" x="9005888" y="1325563"/>
          <p14:tracePt t="106242" x="9074150" y="1427163"/>
          <p14:tracePt t="106248" x="9150350" y="1520825"/>
          <p14:tracePt t="106257" x="9236075" y="1606550"/>
          <p14:tracePt t="106265" x="9328150" y="1674813"/>
          <p14:tracePt t="106273" x="9413875" y="1741488"/>
          <p14:tracePt t="106281" x="9507538" y="1801813"/>
          <p14:tracePt t="106291" x="9626600" y="1819275"/>
          <p14:tracePt t="106297" x="9736138" y="1844675"/>
          <p14:tracePt t="106308" x="9864725" y="1870075"/>
          <p14:tracePt t="106312" x="10009188" y="1870075"/>
          <p14:tracePt t="106318" x="10144125" y="1870075"/>
          <p14:tracePt t="106328" x="10280650" y="1852613"/>
          <p14:tracePt t="106334" x="10407650" y="1827213"/>
          <p14:tracePt t="106344" x="10534650" y="1801813"/>
          <p14:tracePt t="106351" x="10663238" y="1766888"/>
          <p14:tracePt t="106360" x="10782300" y="1700213"/>
          <p14:tracePt t="106366" x="10874375" y="1631950"/>
          <p14:tracePt t="106375" x="10968038" y="1538288"/>
          <p14:tracePt t="106381" x="11053763" y="1444625"/>
          <p14:tracePt t="106391" x="11122025" y="1350963"/>
          <p14:tracePt t="106397" x="11188700" y="1249363"/>
          <p14:tracePt t="106407" x="11215688" y="1130300"/>
          <p14:tracePt t="106413" x="11231563" y="985838"/>
          <p14:tracePt t="106425" x="11256963" y="849313"/>
          <p14:tracePt t="106429" x="11256963" y="704850"/>
          <p14:tracePt t="106440" x="11256963" y="560388"/>
          <p14:tracePt t="106444" x="11223625" y="450850"/>
          <p14:tracePt t="106457" x="11172825" y="357188"/>
          <p14:tracePt t="106460" x="11122025" y="263525"/>
          <p14:tracePt t="106467" x="11053763" y="187325"/>
          <p14:tracePt t="106477" x="10985500" y="119063"/>
          <p14:tracePt t="106483" x="10909300" y="68263"/>
          <p14:tracePt t="106491" x="10833100" y="25400"/>
          <p14:tracePt t="106562" x="9983788" y="33338"/>
          <p14:tracePt t="106571" x="9898063" y="68263"/>
          <p14:tracePt t="106578" x="9821863" y="119063"/>
          <p14:tracePt t="106585" x="9736138" y="169863"/>
          <p14:tracePt t="106595" x="9677400" y="238125"/>
          <p14:tracePt t="106601" x="9609138" y="306388"/>
          <p14:tracePt t="106609" x="9558338" y="357188"/>
          <p14:tracePt t="106615" x="9523413" y="415925"/>
          <p14:tracePt t="106623" x="9490075" y="484188"/>
          <p14:tracePt t="106631" x="9472613" y="552450"/>
          <p14:tracePt t="106641" x="9447213" y="620713"/>
          <p14:tracePt t="106647" x="9439275" y="704850"/>
          <p14:tracePt t="106658" x="9439275" y="773113"/>
          <p14:tracePt t="106663" x="9439275" y="849313"/>
          <p14:tracePt t="106674" x="9456738" y="935038"/>
          <p14:tracePt t="106677" x="9472613" y="1011238"/>
          <p14:tracePt t="106684" x="9507538" y="1087438"/>
          <p14:tracePt t="106693" x="9540875" y="1147763"/>
          <p14:tracePt t="106701" x="9591675" y="1216025"/>
          <p14:tracePt t="106709" x="9634538" y="1241425"/>
          <p14:tracePt t="106717" x="9667875" y="1266825"/>
          <p14:tracePt t="106725" x="9694863" y="1282700"/>
          <p14:tracePt t="106732" x="9710738" y="1292225"/>
          <p14:tracePt t="106742" x="9728200" y="1308100"/>
          <p14:tracePt t="106749" x="9745663" y="1317625"/>
          <p14:tracePt t="106758" x="9753600" y="1317625"/>
          <p14:tracePt t="106791" x="9761538" y="1317625"/>
          <p14:tracePt t="106800" x="9761538" y="1300163"/>
          <p14:tracePt t="106808" x="9771063" y="1292225"/>
          <p14:tracePt t="106815" x="9786938" y="1274763"/>
          <p14:tracePt t="106823" x="9796463" y="1257300"/>
          <p14:tracePt t="106829" x="9796463" y="1249363"/>
          <p14:tracePt t="106841" x="9804400" y="1231900"/>
          <p14:tracePt t="106846" x="9804400" y="1216025"/>
          <p14:tracePt t="106857" x="9804400" y="1206500"/>
          <p14:tracePt t="111569" x="9812338" y="1223963"/>
          <p14:tracePt t="111577" x="9864725" y="1282700"/>
          <p14:tracePt t="111585" x="9906000" y="1343025"/>
          <p14:tracePt t="111591" x="9956800" y="1411288"/>
          <p14:tracePt t="111599" x="9999663" y="1470025"/>
          <p14:tracePt t="111608" x="10025063" y="1512888"/>
          <p14:tracePt t="111615" x="10059988" y="1546225"/>
          <p14:tracePt t="111623" x="10085388" y="1571625"/>
          <p14:tracePt t="111631" x="10101263" y="1589088"/>
          <p14:tracePt t="111642" x="10118725" y="1606550"/>
          <p14:tracePt t="111647" x="10136188" y="1614488"/>
          <p14:tracePt t="111655" x="10153650" y="1631950"/>
          <p14:tracePt t="111661" x="10161588" y="1649413"/>
          <p14:tracePt t="111673" x="10179050" y="1665288"/>
          <p14:tracePt t="111678" x="10194925" y="1674813"/>
          <p14:tracePt t="111688" x="10212388" y="1674813"/>
          <p14:tracePt t="111694" x="10220325" y="1690688"/>
          <p14:tracePt t="111704" x="10237788" y="1708150"/>
          <p14:tracePt t="111709" x="10263188" y="1725613"/>
          <p14:tracePt t="111716" x="10288588" y="1741488"/>
          <p14:tracePt t="111726" x="10306050" y="1751013"/>
          <p14:tracePt t="111732" x="10313988" y="1766888"/>
          <p14:tracePt t="111741" x="10313988" y="1793875"/>
          <p14:tracePt t="111747" x="10313988" y="1819275"/>
          <p14:tracePt t="111755" x="10306050" y="1835150"/>
          <p14:tracePt t="111763" x="10245725" y="1878013"/>
          <p14:tracePt t="111773" x="10169525" y="1938338"/>
          <p14:tracePt t="111779" x="10101263" y="1989138"/>
          <p14:tracePt t="111790" x="10025063" y="2030413"/>
          <p14:tracePt t="111796" x="9948863" y="2065338"/>
          <p14:tracePt t="111805" x="9923463" y="2073275"/>
          <p14:tracePt t="111853" x="9923463" y="2090738"/>
          <p14:tracePt t="111861" x="9923463" y="2098675"/>
          <p14:tracePt t="111870" x="9923463" y="2108200"/>
          <p14:tracePt t="111877" x="9915525" y="2116138"/>
          <p14:tracePt t="111894" x="9898063" y="2124075"/>
          <p14:tracePt t="111899" x="9890125" y="2124075"/>
          <p14:tracePt t="111908" x="9880600" y="2124075"/>
          <p14:tracePt t="112161" x="9880600" y="2116138"/>
          <p14:tracePt t="112170" x="9880600" y="2098675"/>
          <p14:tracePt t="112177" x="9880600" y="2090738"/>
          <p14:tracePt t="112183" x="9890125" y="2073275"/>
          <p14:tracePt t="112191" x="9890125" y="2065338"/>
          <p14:tracePt t="112199" x="9898063" y="2047875"/>
          <p14:tracePt t="112208" x="9898063" y="2030413"/>
          <p14:tracePt t="112215" x="9898063" y="2022475"/>
          <p14:tracePt t="112224" x="9898063" y="2005013"/>
          <p14:tracePt t="112231" x="9898063" y="1989138"/>
          <p14:tracePt t="112247" x="9898063" y="1971675"/>
          <p14:tracePt t="112256" x="9898063" y="1954213"/>
          <p14:tracePt t="112272" x="9898063" y="1938338"/>
          <p14:tracePt t="112276" x="9890125" y="1938338"/>
          <p14:tracePt t="112290" x="9890125" y="1928813"/>
          <p14:tracePt t="112294" x="9890125" y="1911350"/>
          <p14:tracePt t="112309" x="9898063" y="1903413"/>
          <p14:tracePt t="112321" x="9898063" y="1895475"/>
          <p14:tracePt t="112327" x="9898063" y="1885950"/>
          <p14:tracePt t="112347" x="9898063" y="1878013"/>
          <p14:tracePt t="112363" x="9898063" y="1870075"/>
          <p14:tracePt t="112383" x="9898063" y="1860550"/>
          <p14:tracePt t="112391" x="9898063" y="1852613"/>
          <p14:tracePt t="112400" x="9898063" y="1844675"/>
          <p14:tracePt t="112405" x="9898063" y="1835150"/>
          <p14:tracePt t="112421" x="9906000" y="1827213"/>
          <p14:tracePt t="112428" x="9906000" y="1819275"/>
          <p14:tracePt t="112439" x="9923463" y="1819275"/>
          <p14:tracePt t="112457" x="9940925" y="1809750"/>
          <p14:tracePt t="112462" x="9956800" y="1801813"/>
          <p14:tracePt t="112475" x="9966325" y="1801813"/>
          <p14:tracePt t="112483" x="9983788" y="1801813"/>
          <p14:tracePt t="112492" x="9991725" y="1801813"/>
          <p14:tracePt t="112499" x="10009188" y="1801813"/>
          <p14:tracePt t="112507" x="10034588" y="1784350"/>
          <p14:tracePt t="112515" x="10050463" y="1776413"/>
          <p14:tracePt t="112525" x="10075863" y="1766888"/>
          <p14:tracePt t="112531" x="10101263" y="1766888"/>
          <p14:tracePt t="112541" x="10118725" y="1758950"/>
          <p14:tracePt t="112547" x="10126663" y="1758950"/>
          <p14:tracePt t="112555" x="10144125" y="1751013"/>
          <p14:tracePt t="112561" x="10161588" y="1751013"/>
          <p14:tracePt t="112572" x="10169525" y="1741488"/>
          <p14:tracePt t="112577" x="10179050" y="1741488"/>
          <p14:tracePt t="112589" x="10194925" y="1733550"/>
          <p14:tracePt t="112593" x="10204450" y="1716088"/>
          <p14:tracePt t="112604" x="10212388" y="1716088"/>
          <p14:tracePt t="112609" x="10220325" y="1708150"/>
          <p14:tracePt t="112626" x="10237788" y="1690688"/>
          <p14:tracePt t="112631" x="10245725" y="1682750"/>
          <p14:tracePt t="112641" x="10263188" y="1665288"/>
          <p14:tracePt t="112647" x="10271125" y="1649413"/>
          <p14:tracePt t="112656" x="10280650" y="1631950"/>
          <p14:tracePt t="112663" x="10288588" y="1622425"/>
          <p14:tracePt t="112673" x="10288588" y="1589088"/>
          <p14:tracePt t="112680" x="10298113" y="1563688"/>
          <p14:tracePt t="112689" x="10298113" y="1520825"/>
          <p14:tracePt t="112695" x="10288588" y="1495425"/>
          <p14:tracePt t="112705" x="10271125" y="1452563"/>
          <p14:tracePt t="112708" x="10255250" y="1419225"/>
          <p14:tracePt t="112722" x="10237788" y="1385888"/>
          <p14:tracePt t="112725" x="10212388" y="1360488"/>
          <p14:tracePt t="112733" x="10186988" y="1343025"/>
          <p14:tracePt t="112742" x="10153650" y="1325563"/>
          <p14:tracePt t="112749" x="10118725" y="1308100"/>
          <p14:tracePt t="112757" x="10085388" y="1292225"/>
          <p14:tracePt t="112765" x="10034588" y="1274763"/>
          <p14:tracePt t="112773" x="9991725" y="1257300"/>
          <p14:tracePt t="112780" x="9956800" y="1241425"/>
          <p14:tracePt t="112788" x="9923463" y="1231900"/>
          <p14:tracePt t="112795" x="9890125" y="1231900"/>
          <p14:tracePt t="112805" x="9855200" y="1231900"/>
          <p14:tracePt t="112811" x="9829800" y="1231900"/>
          <p14:tracePt t="112822" x="9786938" y="1231900"/>
          <p14:tracePt t="112827" x="9761538" y="1231900"/>
          <p14:tracePt t="112840" x="9720263" y="1231900"/>
          <p14:tracePt t="112843" x="9694863" y="1249363"/>
          <p14:tracePt t="112848" x="9667875" y="1266825"/>
          <p14:tracePt t="112858" x="9642475" y="1282700"/>
          <p14:tracePt t="112864" x="9634538" y="1300163"/>
          <p14:tracePt t="112874" x="9617075" y="1317625"/>
          <p14:tracePt t="112880" x="9591675" y="1333500"/>
          <p14:tracePt t="112891" x="9575800" y="1343025"/>
          <p14:tracePt t="112896" x="9566275" y="1360488"/>
          <p14:tracePt t="112906" x="9550400" y="1376363"/>
          <p14:tracePt t="112912" x="9523413" y="1401763"/>
          <p14:tracePt t="112921" x="9507538" y="1419225"/>
          <p14:tracePt t="112927" x="9490075" y="1427163"/>
          <p14:tracePt t="112938" x="9472613" y="1452563"/>
          <p14:tracePt t="112944" x="9464675" y="1477963"/>
          <p14:tracePt t="112954" x="9447213" y="1495425"/>
          <p14:tracePt t="112960" x="9439275" y="1512888"/>
          <p14:tracePt t="112967" x="9439275" y="1538288"/>
          <p14:tracePt t="112975" x="9431338" y="1571625"/>
          <p14:tracePt t="112983" x="9431338" y="1606550"/>
          <p14:tracePt t="112992" x="9421813" y="1639888"/>
          <p14:tracePt t="112997" x="9421813" y="1665288"/>
          <p14:tracePt t="113005" x="9413875" y="1725613"/>
          <p14:tracePt t="113013" x="9413875" y="1766888"/>
          <p14:tracePt t="113021" x="9413875" y="1809750"/>
          <p14:tracePt t="113029" x="9413875" y="1870075"/>
          <p14:tracePt t="113039" x="9413875" y="1903413"/>
          <p14:tracePt t="113045" x="9421813" y="1938338"/>
          <p14:tracePt t="113056" x="9431338" y="1979613"/>
          <p14:tracePt t="113076" x="9464675" y="2055813"/>
          <p14:tracePt t="113084" x="9472613" y="2082800"/>
          <p14:tracePt t="113093" x="9482138" y="2098675"/>
          <p14:tracePt t="113099" x="9490075" y="2116138"/>
          <p14:tracePt t="113108" x="9507538" y="2124075"/>
          <p14:tracePt t="113115" x="9523413" y="2141538"/>
          <p14:tracePt t="113123" x="9540875" y="2159000"/>
          <p14:tracePt t="113131" x="9550400" y="2174875"/>
          <p14:tracePt t="113141" x="9575800" y="2192338"/>
          <p14:tracePt t="113145" x="9601200" y="2200275"/>
          <p14:tracePt t="113156" x="9626600" y="2217738"/>
          <p14:tracePt t="113161" x="9652000" y="2235200"/>
          <p14:tracePt t="113172" x="9667875" y="2252663"/>
          <p14:tracePt t="113177" x="9694863" y="2268538"/>
          <p14:tracePt t="113189" x="9720263" y="2286000"/>
          <p14:tracePt t="113194" x="9745663" y="2303463"/>
          <p14:tracePt t="113201" x="9761538" y="2311400"/>
          <p14:tracePt t="113210" x="9771063" y="2319338"/>
          <p14:tracePt t="113219" x="9796463" y="2336800"/>
          <p14:tracePt t="113224" x="9821863" y="2354263"/>
          <p14:tracePt t="113231" x="9855200" y="2371725"/>
          <p14:tracePt t="113240" x="9890125" y="2387600"/>
          <p14:tracePt t="113247" x="9931400" y="2397125"/>
          <p14:tracePt t="113256" x="9974263" y="2413000"/>
          <p14:tracePt t="113262" x="10017125" y="2413000"/>
          <p14:tracePt t="113273" x="10050463" y="2430463"/>
          <p14:tracePt t="113278" x="10085388" y="2430463"/>
          <p14:tracePt t="113292" x="10110788" y="2430463"/>
          <p14:tracePt t="113294" x="10153650" y="2430463"/>
          <p14:tracePt t="113304" x="10186988" y="2430463"/>
          <p14:tracePt t="113308" x="10229850" y="2430463"/>
          <p14:tracePt t="113317" x="10263188" y="2413000"/>
          <p14:tracePt t="113325" x="10313988" y="2405063"/>
          <p14:tracePt t="113332" x="10356850" y="2387600"/>
          <p14:tracePt t="113343" x="10425113" y="2362200"/>
          <p14:tracePt t="113348" x="10467975" y="2344738"/>
          <p14:tracePt t="113358" x="10518775" y="2328863"/>
          <p14:tracePt t="113365" x="10552113" y="2303463"/>
          <p14:tracePt t="113372" x="10577513" y="2286000"/>
          <p14:tracePt t="113379" x="10602913" y="2260600"/>
          <p14:tracePt t="113389" x="10628313" y="2227263"/>
          <p14:tracePt t="113396" x="10645775" y="2174875"/>
          <p14:tracePt t="113405" x="10671175" y="2116138"/>
          <p14:tracePt t="113411" x="10688638" y="2065338"/>
          <p14:tracePt t="113421" x="10704513" y="2005013"/>
          <p14:tracePt t="113427" x="10729913" y="1946275"/>
          <p14:tracePt t="113437" x="10747375" y="1878013"/>
          <p14:tracePt t="113443" x="10772775" y="1809750"/>
          <p14:tracePt t="113449" x="10790238" y="1751013"/>
          <p14:tracePt t="113458" x="10798175" y="1682750"/>
          <p14:tracePt t="113465" x="10815638" y="1622425"/>
          <p14:tracePt t="113473" x="10823575" y="1555750"/>
          <p14:tracePt t="113481" x="10823575" y="1495425"/>
          <p14:tracePt t="113492" x="10823575" y="1436688"/>
          <p14:tracePt t="113498" x="10823575" y="1385888"/>
          <p14:tracePt t="113508" x="10823575" y="1333500"/>
          <p14:tracePt t="113514" x="10823575" y="1308100"/>
          <p14:tracePt t="113523" x="10823575" y="1282700"/>
          <p14:tracePt t="113528" x="10823575" y="1266825"/>
          <p14:tracePt t="113539" x="10823575" y="1257300"/>
          <p14:tracePt t="113543" x="10823575" y="1231900"/>
          <p14:tracePt t="113555" x="10823575" y="1216025"/>
          <p14:tracePt t="113560" x="10815638" y="1198563"/>
          <p14:tracePt t="113568" x="10815638" y="1173163"/>
          <p14:tracePt t="113575" x="10815638" y="1155700"/>
          <p14:tracePt t="113583" x="10815638" y="1147763"/>
          <p14:tracePt t="113592" x="10807700" y="1122363"/>
          <p14:tracePt t="113599" x="10798175" y="1087438"/>
          <p14:tracePt t="113605" x="10790238" y="1054100"/>
          <p14:tracePt t="113613" x="10772775" y="1011238"/>
          <p14:tracePt t="113622" x="10747375" y="942975"/>
          <p14:tracePt t="113629" x="10729913" y="900113"/>
          <p14:tracePt t="113639" x="10714038" y="874713"/>
          <p14:tracePt t="113645" x="10696575" y="841375"/>
          <p14:tracePt t="113655" x="10679113" y="815975"/>
          <p14:tracePt t="113661" x="10671175" y="798513"/>
          <p14:tracePt t="113672" x="10653713" y="790575"/>
          <p14:tracePt t="113677" x="10637838" y="773113"/>
          <p14:tracePt t="113683" x="10612438" y="755650"/>
          <p14:tracePt t="113692" x="10602913" y="739775"/>
          <p14:tracePt t="113699" x="10585450" y="722313"/>
          <p14:tracePt t="113707" x="10560050" y="714375"/>
          <p14:tracePt t="113715" x="10544175" y="704850"/>
          <p14:tracePt t="113724" x="10518775" y="688975"/>
          <p14:tracePt t="113730" x="10483850" y="671513"/>
          <p14:tracePt t="113740" x="10425113" y="646113"/>
          <p14:tracePt t="113745" x="10364788" y="628650"/>
          <p14:tracePt t="113755" x="10288588" y="620713"/>
          <p14:tracePt t="113761" x="10220325" y="595313"/>
          <p14:tracePt t="113772" x="10126663" y="577850"/>
          <p14:tracePt t="113778" x="10042525" y="552450"/>
          <p14:tracePt t="113788" x="9966325" y="534988"/>
          <p14:tracePt t="113794" x="9880600" y="509588"/>
          <p14:tracePt t="113804" x="9821863" y="501650"/>
          <p14:tracePt t="113810" x="9745663" y="476250"/>
          <p14:tracePt t="113817" x="9677400" y="476250"/>
          <p14:tracePt t="113823" x="9601200" y="476250"/>
          <p14:tracePt t="113831" x="9532938" y="466725"/>
          <p14:tracePt t="113841" x="9472613" y="466725"/>
          <p14:tracePt t="113847" x="9413875" y="484188"/>
          <p14:tracePt t="113855" x="9353550" y="492125"/>
          <p14:tracePt t="113863" x="9294813" y="501650"/>
          <p14:tracePt t="113871" x="9244013" y="519113"/>
          <p14:tracePt t="113878" x="9193213" y="534988"/>
          <p14:tracePt t="113889" x="9150350" y="560388"/>
          <p14:tracePt t="113894" x="9124950" y="577850"/>
          <p14:tracePt t="113905" x="9099550" y="595313"/>
          <p14:tracePt t="113910" x="9056688" y="636588"/>
          <p14:tracePt t="113918" x="9023350" y="671513"/>
          <p14:tracePt t="113926" x="8997950" y="714375"/>
          <p14:tracePt t="113933" x="8972550" y="773113"/>
          <p14:tracePt t="113942" x="8947150" y="833438"/>
          <p14:tracePt t="113949" x="8912225" y="884238"/>
          <p14:tracePt t="113975" x="8853488" y="1054100"/>
          <p14:tracePt t="113980" x="8836025" y="1112838"/>
          <p14:tracePt t="113988" x="8810625" y="1181100"/>
          <p14:tracePt t="113995" x="8793163" y="1241425"/>
          <p14:tracePt t="114005" x="8767763" y="1317625"/>
          <p14:tracePt t="114011" x="8750300" y="1385888"/>
          <p14:tracePt t="114021" x="8724900" y="1477963"/>
          <p14:tracePt t="114027" x="8716963" y="1563688"/>
          <p14:tracePt t="114038" x="8716963" y="1649413"/>
          <p14:tracePt t="114043" x="8734425" y="1751013"/>
          <p14:tracePt t="114049" x="8767763" y="1844675"/>
          <p14:tracePt t="114058" x="8810625" y="1928813"/>
          <p14:tracePt t="114064" x="8853488" y="2022475"/>
          <p14:tracePt t="114074" x="8912225" y="2108200"/>
          <p14:tracePt t="114081" x="8963025" y="2192338"/>
          <p14:tracePt t="114091" x="9031288" y="2243138"/>
          <p14:tracePt t="114097" x="9099550" y="2311400"/>
          <p14:tracePt t="114105" x="9175750" y="2362200"/>
          <p14:tracePt t="114113" x="9244013" y="2422525"/>
          <p14:tracePt t="114121" x="9302750" y="2463800"/>
          <p14:tracePt t="114127" x="9371013" y="2489200"/>
          <p14:tracePt t="114137" x="9447213" y="2524125"/>
          <p14:tracePt t="114144" x="9515475" y="2549525"/>
          <p14:tracePt t="114154" x="9583738" y="2566988"/>
          <p14:tracePt t="114160" x="9642475" y="2592388"/>
          <p14:tracePt t="114167" x="9702800" y="2608263"/>
          <p14:tracePt t="114177" x="9761538" y="2625725"/>
          <p14:tracePt t="114183" x="9821863" y="2643188"/>
          <p14:tracePt t="114192" x="9880600" y="2651125"/>
          <p14:tracePt t="114197" x="9940925" y="2660650"/>
          <p14:tracePt t="114207" x="9999663" y="2660650"/>
          <p14:tracePt t="114213" x="10042525" y="2660650"/>
          <p14:tracePt t="114224" x="10101263" y="2660650"/>
          <p14:tracePt t="114228" x="10161588" y="2660650"/>
          <p14:tracePt t="114237" x="10220325" y="2633663"/>
          <p14:tracePt t="114245" x="10280650" y="2617788"/>
          <p14:tracePt t="114254" x="10339388" y="2600325"/>
          <p14:tracePt t="114261" x="10407650" y="2566988"/>
          <p14:tracePt t="114267" x="10475913" y="2506663"/>
          <p14:tracePt t="114275" x="10552113" y="2463800"/>
          <p14:tracePt t="114283" x="10612438" y="2413000"/>
          <p14:tracePt t="114292" x="10663238" y="2371725"/>
          <p14:tracePt t="114298" x="10729913" y="2303463"/>
          <p14:tracePt t="114308" x="10798175" y="2243138"/>
          <p14:tracePt t="114314" x="10866438" y="2174875"/>
          <p14:tracePt t="114324" x="10917238" y="2108200"/>
          <p14:tracePt t="114330" x="10960100" y="2047875"/>
          <p14:tracePt t="114339" x="10993438" y="1979613"/>
          <p14:tracePt t="114345" x="11010900" y="1920875"/>
          <p14:tracePt t="114354" x="11028363" y="1860550"/>
          <p14:tracePt t="114361" x="11053763" y="1784350"/>
          <p14:tracePt t="114371" x="11071225" y="1725613"/>
          <p14:tracePt t="114377" x="11096625" y="1649413"/>
          <p14:tracePt t="114387" x="11104563" y="1571625"/>
          <p14:tracePt t="114394" x="11129963" y="1487488"/>
          <p14:tracePt t="114404" x="11137900" y="1419225"/>
          <p14:tracePt t="114410" x="11137900" y="1360488"/>
          <p14:tracePt t="114418" x="11137900" y="1300163"/>
          <p14:tracePt t="114424" x="11137900" y="1241425"/>
          <p14:tracePt t="114430" x="11137900" y="1181100"/>
          <p14:tracePt t="114440" x="11112500" y="1122363"/>
          <p14:tracePt t="114447" x="11096625" y="1069975"/>
          <p14:tracePt t="114457" x="11079163" y="1011238"/>
          <p14:tracePt t="114462" x="11053763" y="952500"/>
          <p14:tracePt t="114471" x="11036300" y="892175"/>
          <p14:tracePt t="114478" x="11002963" y="823913"/>
          <p14:tracePt t="114487" x="10985500" y="765175"/>
          <p14:tracePt t="114495" x="10952163" y="704850"/>
          <p14:tracePt t="114504" x="10917238" y="636588"/>
          <p14:tracePt t="114509" x="10866438" y="585788"/>
          <p14:tracePt t="114517" x="10815638" y="534988"/>
          <p14:tracePt t="114525" x="10764838" y="509588"/>
          <p14:tracePt t="114533" x="10704513" y="476250"/>
          <p14:tracePt t="114543" x="10645775" y="450850"/>
          <p14:tracePt t="114549" x="10577513" y="433388"/>
          <p14:tracePt t="114559" x="10509250" y="415925"/>
          <p14:tracePt t="114564" x="10415588" y="390525"/>
          <p14:tracePt t="114571" x="10348913" y="365125"/>
          <p14:tracePt t="114579" x="10255250" y="357188"/>
          <p14:tracePt t="114587" x="10186988" y="357188"/>
          <p14:tracePt t="114595" x="10085388" y="357188"/>
          <p14:tracePt t="114605" x="9999663" y="357188"/>
          <p14:tracePt t="114611" x="9890125" y="374650"/>
          <p14:tracePt t="114621" x="9786938" y="390525"/>
          <p14:tracePt t="114627" x="9694863" y="415925"/>
          <p14:tracePt t="114637" x="9609138" y="441325"/>
          <p14:tracePt t="114643" x="9523413" y="458788"/>
          <p14:tracePt t="114649" x="9431338" y="484188"/>
          <p14:tracePt t="114658" x="9345613" y="501650"/>
          <p14:tracePt t="114665" x="9251950" y="534988"/>
          <p14:tracePt t="114675" x="9167813" y="585788"/>
          <p14:tracePt t="114681" x="9074150" y="636588"/>
          <p14:tracePt t="114690" x="9005888" y="704850"/>
          <p14:tracePt t="114697" x="8947150" y="773113"/>
          <p14:tracePt t="114706" x="8886825" y="849313"/>
          <p14:tracePt t="114713" x="8828088" y="925513"/>
          <p14:tracePt t="114721" x="8785225" y="1019175"/>
          <p14:tracePt t="114727" x="8742363" y="1112838"/>
          <p14:tracePt t="114737" x="8716963" y="1198563"/>
          <p14:tracePt t="114744" x="8699500" y="1282700"/>
          <p14:tracePt t="114754" x="8699500" y="1368425"/>
          <p14:tracePt t="114759" x="8699500" y="1462088"/>
          <p14:tracePt t="114770" x="8716963" y="1546225"/>
          <p14:tracePt t="114776" x="8750300" y="1631950"/>
          <p14:tracePt t="114783" x="8785225" y="1725613"/>
          <p14:tracePt t="114792" x="8843963" y="1819275"/>
          <p14:tracePt t="114797" x="8886825" y="1895475"/>
          <p14:tracePt t="114806" x="8937625" y="1946275"/>
          <p14:tracePt t="114813" x="9005888" y="1989138"/>
          <p14:tracePt t="114822" x="9039225" y="2005013"/>
          <p14:tracePt t="114829" x="9064625" y="2022475"/>
          <p14:tracePt t="114837" x="9091613" y="2030413"/>
          <p14:tracePt t="114845" x="9099550" y="2039938"/>
          <p14:tracePt t="114854" x="9117013" y="2039938"/>
          <p14:tracePt t="114861" x="9124950" y="2039938"/>
          <p14:tracePt t="115639" x="9158288" y="2055813"/>
          <p14:tracePt t="115648" x="9209088" y="2073275"/>
          <p14:tracePt t="115656" x="9269413" y="2090738"/>
          <p14:tracePt t="115664" x="9328150" y="2098675"/>
          <p14:tracePt t="115673" x="9388475" y="2108200"/>
          <p14:tracePt t="115679" x="9447213" y="2116138"/>
          <p14:tracePt t="115687" x="9515475" y="2116138"/>
          <p14:tracePt t="115695" x="9575800" y="2116138"/>
          <p14:tracePt t="115704" x="9634538" y="2116138"/>
          <p14:tracePt t="115710" x="9694863" y="2090738"/>
          <p14:tracePt t="115720" x="9745663" y="2073275"/>
          <p14:tracePt t="115725" x="9796463" y="2055813"/>
          <p14:tracePt t="115733" x="9829800" y="2030413"/>
          <p14:tracePt t="115742" x="9855200" y="2014538"/>
          <p14:tracePt t="115748" x="9872663" y="1997075"/>
          <p14:tracePt t="115759" x="9880600" y="1979613"/>
          <p14:tracePt t="115766" x="9898063" y="1954213"/>
          <p14:tracePt t="115771" x="9915525" y="1946275"/>
          <p14:tracePt t="115780" x="9931400" y="1928813"/>
          <p14:tracePt t="115788" x="9940925" y="1911350"/>
          <p14:tracePt t="115796" x="9940925" y="1903413"/>
          <p14:tracePt t="115805" x="9940925" y="1885950"/>
          <p14:tracePt t="115811" x="9940925" y="1878013"/>
          <p14:tracePt t="115883" x="9931400" y="1878013"/>
          <p14:tracePt t="115890" x="9923463" y="1895475"/>
          <p14:tracePt t="115897" x="9915525" y="1903413"/>
          <p14:tracePt t="115906" x="9906000" y="1911350"/>
          <p14:tracePt t="115913" x="9898063" y="1928813"/>
          <p14:tracePt t="115927" x="9890125" y="1938338"/>
          <p14:tracePt t="115964" x="9890125" y="1946275"/>
          <p14:tracePt t="116457" x="9880600" y="1963738"/>
          <p14:tracePt t="116465" x="9872663" y="1979613"/>
          <p14:tracePt t="116473" x="9872663" y="1989138"/>
          <p14:tracePt t="116481" x="9864725" y="2005013"/>
          <p14:tracePt t="116489" x="9864725" y="2022475"/>
          <p14:tracePt t="116496" x="9864725" y="2030413"/>
          <p14:tracePt t="116506" x="9864725" y="2047875"/>
          <p14:tracePt t="116513" x="9864725" y="2055813"/>
          <p14:tracePt t="116522" x="9872663" y="2055813"/>
          <p14:tracePt t="116527" x="9872663" y="2065338"/>
          <p14:tracePt t="116537" x="9890125" y="2065338"/>
          <p14:tracePt t="116543" x="9898063" y="2065338"/>
          <p14:tracePt t="116554" x="9906000" y="2065338"/>
          <p14:tracePt t="116558" x="9915525" y="2065338"/>
          <p14:tracePt t="116570" x="9923463" y="2065338"/>
          <p14:tracePt t="116621" x="9923463" y="2055813"/>
          <p14:tracePt t="116634" x="9923463" y="2047875"/>
          <p14:tracePt t="116650" x="9923463" y="2039938"/>
          <p14:tracePt t="117040" x="9940925" y="2047875"/>
          <p14:tracePt t="117047" x="9956800" y="2065338"/>
          <p14:tracePt t="117055" x="9983788" y="2065338"/>
          <p14:tracePt t="117061" x="10042525" y="2055813"/>
          <p14:tracePt t="117072" x="10118725" y="2030413"/>
          <p14:tracePt t="117077" x="10204450" y="2014538"/>
          <p14:tracePt t="117087" x="10306050" y="1989138"/>
          <p14:tracePt t="117092" x="10407650" y="1954213"/>
          <p14:tracePt t="117104" x="10501313" y="1911350"/>
          <p14:tracePt t="117109" x="10585450" y="1852613"/>
          <p14:tracePt t="117120" x="10679113" y="1784350"/>
          <p14:tracePt t="117126" x="10772775" y="1700213"/>
          <p14:tracePt t="117130" x="10858500" y="1606550"/>
          <p14:tracePt t="117140" x="10926763" y="1504950"/>
          <p14:tracePt t="117146" x="11002963" y="1350963"/>
          <p14:tracePt t="117155" x="11053763" y="1198563"/>
          <p14:tracePt t="117162" x="11087100" y="1054100"/>
          <p14:tracePt t="117172" x="11112500" y="874713"/>
          <p14:tracePt t="117180" x="11137900" y="730250"/>
          <p14:tracePt t="117187" x="11155363" y="577850"/>
          <p14:tracePt t="117195" x="11163300" y="450850"/>
          <p14:tracePt t="117203" x="11163300" y="339725"/>
          <p14:tracePt t="117209" x="11147425" y="238125"/>
          <p14:tracePt t="117220" x="11129963" y="161925"/>
          <p14:tracePt t="117225" x="11087100" y="85725"/>
          <p14:tracePt t="117237" x="11028363" y="33338"/>
          <p14:tracePt t="117305" x="10356850" y="85725"/>
          <p14:tracePt t="117311" x="10280650" y="136525"/>
          <p14:tracePt t="117321" x="10212388" y="203200"/>
          <p14:tracePt t="117327" x="10144125" y="280988"/>
          <p14:tracePt t="117337" x="10085388" y="357188"/>
          <p14:tracePt t="117343" x="10042525" y="433388"/>
          <p14:tracePt t="117351" x="10025063" y="527050"/>
          <p14:tracePt t="117357" x="10009188" y="585788"/>
          <p14:tracePt t="117365" x="10009188" y="646113"/>
          <p14:tracePt t="117375" x="10025063" y="704850"/>
          <p14:tracePt t="117380" x="10067925" y="765175"/>
          <p14:tracePt t="117390" x="10126663" y="823913"/>
          <p14:tracePt t="117396" x="10194925" y="849313"/>
          <p14:tracePt t="117405" x="10271125" y="874713"/>
          <p14:tracePt t="117412" x="10331450" y="892175"/>
          <p14:tracePt t="117427" x="10390188" y="900113"/>
          <p14:tracePt t="117428" x="10450513" y="917575"/>
          <p14:tracePt t="117437" x="10493375" y="917575"/>
          <p14:tracePt t="117443" x="10534650" y="917575"/>
          <p14:tracePt t="117453" x="10560050" y="917575"/>
          <p14:tracePt t="117459" x="10577513" y="909638"/>
          <p14:tracePt t="117469" x="10585450" y="900113"/>
          <p14:tracePt t="117475" x="10594975" y="892175"/>
          <p14:tracePt t="117486" x="10602913" y="892175"/>
          <p14:tracePt t="117496" x="10602913" y="874713"/>
          <p14:tracePt t="117506" x="10602913" y="866775"/>
          <p14:tracePt t="117512" x="10602913" y="858838"/>
          <p14:tracePt t="117522" x="10602913" y="849313"/>
          <p14:tracePt t="117529" x="10602913" y="841375"/>
          <p14:tracePt t="117544" x="10594975" y="841375"/>
          <p14:tracePt t="117553" x="10585450" y="841375"/>
          <p14:tracePt t="117560" x="10569575" y="841375"/>
          <p14:tracePt t="117569" x="10552113" y="849313"/>
          <p14:tracePt t="117575" x="10534650" y="866775"/>
          <p14:tracePt t="117585" x="10526713" y="884238"/>
          <p14:tracePt t="117591" x="10509250" y="900113"/>
          <p14:tracePt t="117599" x="10493375" y="909638"/>
          <p14:tracePt t="117607" x="10475913" y="935038"/>
          <p14:tracePt t="117614" x="10458450" y="952500"/>
          <p14:tracePt t="117624" x="10450513" y="960438"/>
          <p14:tracePt t="117631" x="10442575" y="977900"/>
          <p14:tracePt t="117640" x="10433050" y="977900"/>
          <p14:tracePt t="117646" x="10433050" y="985838"/>
          <p14:tracePt t="117653" x="10433050" y="993775"/>
          <p14:tracePt t="118453" x="10442575" y="1003300"/>
          <p14:tracePt t="118609" x="10442575" y="1011238"/>
          <p14:tracePt t="118618" x="10433050" y="1019175"/>
          <p14:tracePt t="118626" x="10415588" y="1019175"/>
          <p14:tracePt t="118632" x="10407650" y="1036638"/>
          <p14:tracePt t="118639" x="10390188" y="1054100"/>
          <p14:tracePt t="118647" x="10374313" y="1062038"/>
          <p14:tracePt t="118655" x="10356850" y="1079500"/>
          <p14:tracePt t="118662" x="10348913" y="1087438"/>
          <p14:tracePt t="118671" x="10331450" y="1104900"/>
          <p14:tracePt t="118679" x="10313988" y="1122363"/>
          <p14:tracePt t="118689" x="10298113" y="1138238"/>
          <p14:tracePt t="118695" x="10298113" y="1147763"/>
          <p14:tracePt t="118703" x="10298113" y="1163638"/>
          <p14:tracePt t="118709" x="10298113" y="1173163"/>
          <p14:tracePt t="118720" x="10313988" y="1181100"/>
          <p14:tracePt t="118726" x="10323513" y="1189038"/>
          <p14:tracePt t="118736" x="10339388" y="1189038"/>
          <p14:tracePt t="118741" x="10348913" y="1189038"/>
          <p14:tracePt t="118753" x="10364788" y="1189038"/>
          <p14:tracePt t="118757" x="10382250" y="1189038"/>
          <p14:tracePt t="118765" x="10390188" y="1181100"/>
          <p14:tracePt t="118773" x="10407650" y="1173163"/>
          <p14:tracePt t="118782" x="10425113" y="1155700"/>
          <p14:tracePt t="118787" x="10442575" y="1138238"/>
          <p14:tracePt t="118795" x="10458450" y="1112838"/>
          <p14:tracePt t="118804" x="10475913" y="1087438"/>
          <p14:tracePt t="118811" x="10483850" y="1069975"/>
          <p14:tracePt t="118819" x="10493375" y="1054100"/>
          <p14:tracePt t="118827" x="10501313" y="1028700"/>
          <p14:tracePt t="118836" x="10501313" y="993775"/>
          <p14:tracePt t="118843" x="10501313" y="952500"/>
          <p14:tracePt t="118857" x="10483850" y="917575"/>
          <p14:tracePt t="118858" x="10467975" y="884238"/>
          <p14:tracePt t="118865" x="10442575" y="849313"/>
          <p14:tracePt t="118873" x="10425113" y="833438"/>
          <p14:tracePt t="118892" x="10390188" y="815975"/>
          <p14:tracePt t="118898" x="10374313" y="815975"/>
          <p14:tracePt t="119572" x="10374313" y="808038"/>
          <p14:tracePt t="119591" x="10382250" y="798513"/>
          <p14:tracePt t="119599" x="10399713" y="798513"/>
          <p14:tracePt t="119613" x="10415588" y="798513"/>
          <p14:tracePt t="119621" x="10425113" y="798513"/>
          <p14:tracePt t="119629" x="10442575" y="798513"/>
          <p14:tracePt t="119637" x="10458450" y="798513"/>
          <p14:tracePt t="119644" x="10467975" y="815975"/>
          <p14:tracePt t="119653" x="10493375" y="833438"/>
          <p14:tracePt t="119661" x="10509250" y="841375"/>
          <p14:tracePt t="119670" x="10534650" y="858838"/>
          <p14:tracePt t="119676" x="10552113" y="874713"/>
          <p14:tracePt t="119686" x="10560050" y="892175"/>
          <p14:tracePt t="119692" x="10577513" y="909638"/>
          <p14:tracePt t="119702" x="10594975" y="917575"/>
          <p14:tracePt t="119708" x="10612438" y="935038"/>
          <p14:tracePt t="119715" x="10628313" y="952500"/>
          <p14:tracePt t="119724" x="10628313" y="960438"/>
          <p14:tracePt t="119732" x="10637838" y="960438"/>
          <p14:tracePt t="120065" x="10637838" y="968375"/>
          <p14:tracePt t="120077" x="10637838" y="977900"/>
          <p14:tracePt t="120096" x="10645775" y="977900"/>
          <p14:tracePt t="120269" x="10645775" y="985838"/>
          <p14:tracePt t="120281" x="10653713" y="993775"/>
          <p14:tracePt t="120287" x="10671175" y="1003300"/>
          <p14:tracePt t="120295" x="10679113" y="1011238"/>
          <p14:tracePt t="120305" x="10696575" y="1028700"/>
          <p14:tracePt t="120312" x="10721975" y="1044575"/>
          <p14:tracePt t="120320" x="10747375" y="1062038"/>
          <p14:tracePt t="120327" x="10782300" y="1079500"/>
          <p14:tracePt t="120336" x="10815638" y="1096963"/>
          <p14:tracePt t="120343" x="10848975" y="1112838"/>
          <p14:tracePt t="120353" x="10883900" y="1130300"/>
          <p14:tracePt t="120358" x="10901363" y="1138238"/>
          <p14:tracePt t="120366" x="10917238" y="1147763"/>
          <p14:tracePt t="120372" x="10934700" y="1155700"/>
          <p14:tracePt t="120382" x="10952163" y="1163638"/>
          <p14:tracePt t="120390" x="10977563" y="1173163"/>
          <p14:tracePt t="120397" x="10993438" y="1173163"/>
          <p14:tracePt t="120406" x="11028363" y="1173163"/>
          <p14:tracePt t="120414" x="11053763" y="1173163"/>
          <p14:tracePt t="120422" x="11096625" y="1173163"/>
          <p14:tracePt t="120429" x="11129963" y="1173163"/>
          <p14:tracePt t="120435" x="11155363" y="1173163"/>
          <p14:tracePt t="120443" x="11198225" y="1173163"/>
          <p14:tracePt t="120453" x="11256963" y="1173163"/>
          <p14:tracePt t="120459" x="11299825" y="1173163"/>
          <p14:tracePt t="120469" x="11342688" y="1173163"/>
          <p14:tracePt t="120476" x="11376025" y="1173163"/>
          <p14:tracePt t="120487" x="11401425" y="1181100"/>
          <p14:tracePt t="120491" x="11426825" y="1189038"/>
          <p14:tracePt t="120498" x="11452225" y="1198563"/>
          <p14:tracePt t="120505" x="11461750" y="1206500"/>
          <p14:tracePt t="120514" x="11487150" y="1216025"/>
          <p14:tracePt t="120522" x="11512550" y="1231900"/>
          <p14:tracePt t="120530" x="11545888" y="1249363"/>
          <p14:tracePt t="120537" x="11580813" y="1266825"/>
          <p14:tracePt t="120545" x="11606213" y="1282700"/>
          <p14:tracePt t="120555" x="11631613" y="1308100"/>
          <p14:tracePt t="120562" x="11647488" y="1333500"/>
          <p14:tracePt t="120570" x="11674475" y="1350963"/>
          <p14:tracePt t="120578" x="11690350" y="1393825"/>
          <p14:tracePt t="120588" x="11707813" y="1427163"/>
          <p14:tracePt t="120596" x="11733213" y="1470025"/>
          <p14:tracePt t="120604" x="11750675" y="1512888"/>
          <p14:tracePt t="120609" x="11766550" y="1571625"/>
          <p14:tracePt t="120618" x="11784013" y="1614488"/>
          <p14:tracePt t="120623" x="11809413" y="1665288"/>
          <p14:tracePt t="120632" x="11826875" y="1716088"/>
          <p14:tracePt t="120639" x="11844338" y="1776413"/>
          <p14:tracePt t="120646" x="11869738" y="1835150"/>
          <p14:tracePt t="120653" x="11885613" y="1885950"/>
          <p14:tracePt t="120661" x="11903075" y="1946275"/>
          <p14:tracePt t="120669" x="11928475" y="1997075"/>
          <p14:tracePt t="120676" x="11945938" y="2039938"/>
          <p14:tracePt t="120686" x="11961813" y="2073275"/>
          <p14:tracePt t="120693" x="11979275" y="2108200"/>
          <p14:tracePt t="120703" x="11996738" y="2159000"/>
          <p14:tracePt t="120709" x="12014200" y="2192338"/>
          <p14:tracePt t="120720" x="12039600" y="2243138"/>
          <p14:tracePt t="120724" x="12055475" y="2278063"/>
          <p14:tracePt t="120732" x="12072938" y="2311400"/>
          <p14:tracePt t="120740" x="12080875" y="2344738"/>
          <p14:tracePt t="120747" x="12098338" y="2371725"/>
          <p14:tracePt t="120756" x="12115800" y="2397125"/>
          <p14:tracePt t="120763" x="12123738" y="2413000"/>
          <p14:tracePt t="120772" x="12133263" y="2438400"/>
          <p14:tracePt t="120779" x="12149138" y="2455863"/>
          <p14:tracePt t="120788" x="12158663" y="2473325"/>
          <p14:tracePt t="120795" x="12174538" y="2481263"/>
          <p14:tracePt t="120803" x="12184063" y="2498725"/>
          <p14:tracePt t="120809" x="12184063" y="2516188"/>
          <p14:tracePt t="120819" x="12184063" y="2524125"/>
          <p14:tracePt t="120982" x="12055475" y="2422525"/>
          <p14:tracePt t="120990" x="11979275" y="2328863"/>
          <p14:tracePt t="120998" x="11895138" y="2235200"/>
          <p14:tracePt t="121007" x="11801475" y="2141538"/>
          <p14:tracePt t="121015" x="11699875" y="2039938"/>
          <p14:tracePt t="121021" x="11606213" y="1971675"/>
          <p14:tracePt t="121028" x="11512550" y="1903413"/>
          <p14:tracePt t="121036" x="11436350" y="1852613"/>
          <p14:tracePt t="121043" x="11368088" y="1793875"/>
          <p14:tracePt t="121053" x="11307763" y="1766888"/>
          <p14:tracePt t="121059" x="11266488" y="1733550"/>
          <p14:tracePt t="121069" x="11256963" y="1725613"/>
          <p14:tracePt t="121075" x="11241088" y="1716088"/>
          <p14:tracePt t="121086" x="11223625" y="1708150"/>
          <p14:tracePt t="121092" x="11215688" y="1708150"/>
          <p14:tracePt t="121097" x="11188700" y="1708150"/>
          <p14:tracePt t="121106" x="11155363" y="1708150"/>
          <p14:tracePt t="121113" x="11096625" y="1725613"/>
          <p14:tracePt t="121121" x="11018838" y="1751013"/>
          <p14:tracePt t="121129" x="10934700" y="1766888"/>
          <p14:tracePt t="121138" x="10833100" y="1793875"/>
          <p14:tracePt t="121146" x="10714038" y="1819275"/>
          <p14:tracePt t="121153" x="10602913" y="1852613"/>
          <p14:tracePt t="121161" x="10501313" y="1870075"/>
          <p14:tracePt t="121169" x="10390188" y="1903413"/>
          <p14:tracePt t="121174" x="10306050" y="1938338"/>
          <p14:tracePt t="121186" x="10229850" y="1971675"/>
          <p14:tracePt t="121191" x="10169525" y="2014538"/>
          <p14:tracePt t="121202" x="10144125" y="2039938"/>
          <p14:tracePt t="121208" x="10126663" y="2065338"/>
          <p14:tracePt t="121215" x="10118725" y="2098675"/>
          <p14:tracePt t="121224" x="10101263" y="2141538"/>
          <p14:tracePt t="121232" x="10075863" y="2192338"/>
          <p14:tracePt t="121240" x="10067925" y="2235200"/>
          <p14:tracePt t="121247" x="10059988" y="2303463"/>
          <p14:tracePt t="121253" x="10050463" y="2371725"/>
          <p14:tracePt t="121262" x="10042525" y="2447925"/>
          <p14:tracePt t="121271" x="10042525" y="2532063"/>
          <p14:tracePt t="121277" x="10025063" y="2600325"/>
          <p14:tracePt t="121287" x="10025063" y="2686050"/>
          <p14:tracePt t="121294" x="10025063" y="2762250"/>
          <p14:tracePt t="121303" x="10034588" y="2846388"/>
          <p14:tracePt t="121309" x="10050463" y="2922588"/>
          <p14:tracePt t="121318" x="10075863" y="2982913"/>
          <p14:tracePt t="121323" x="10093325" y="3041650"/>
          <p14:tracePt t="121333" x="10126663" y="3109913"/>
          <p14:tracePt t="121338" x="10161588" y="3160713"/>
          <p14:tracePt t="121347" x="10220325" y="3221038"/>
          <p14:tracePt t="121356" x="10280650" y="3263900"/>
          <p14:tracePt t="121362" x="10356850" y="3297238"/>
          <p14:tracePt t="121372" x="10450513" y="3330575"/>
          <p14:tracePt t="121378" x="10534650" y="3355975"/>
          <p14:tracePt t="121389" x="10620375" y="3373438"/>
          <p14:tracePt t="121395" x="10696575" y="3398838"/>
          <p14:tracePt t="121402" x="10772775" y="3416300"/>
          <p14:tracePt t="121409" x="10858500" y="3424238"/>
          <p14:tracePt t="121418" x="10942638" y="3424238"/>
          <p14:tracePt t="121425" x="11028363" y="3424238"/>
          <p14:tracePt t="121436" x="11112500" y="3424238"/>
          <p14:tracePt t="121441" x="11198225" y="3424238"/>
          <p14:tracePt t="121452" x="11291888" y="3416300"/>
          <p14:tracePt t="121456" x="11376025" y="3408363"/>
          <p14:tracePt t="121467" x="11461750" y="3382963"/>
          <p14:tracePt t="121472" x="11555413" y="3355975"/>
          <p14:tracePt t="121478" x="11622088" y="3340100"/>
          <p14:tracePt t="121488" x="11674475" y="3322638"/>
          <p14:tracePt t="121494" x="11707813" y="3305175"/>
          <p14:tracePt t="121503" x="11741150" y="3289300"/>
          <p14:tracePt t="121511" x="11758613" y="3263900"/>
          <p14:tracePt t="121519" x="11776075" y="3238500"/>
          <p14:tracePt t="121526" x="11791950" y="3203575"/>
          <p14:tracePt t="121535" x="11809413" y="3144838"/>
          <p14:tracePt t="121543" x="11834813" y="3084513"/>
          <p14:tracePt t="121552" x="11852275" y="3016250"/>
          <p14:tracePt t="121557" x="11869738" y="2949575"/>
          <p14:tracePt t="121568" x="11885613" y="2889250"/>
          <p14:tracePt t="121575" x="11885613" y="2813050"/>
          <p14:tracePt t="121582" x="11895138" y="2752725"/>
          <p14:tracePt t="121589" x="11895138" y="2686050"/>
          <p14:tracePt t="121597" x="11895138" y="2608263"/>
          <p14:tracePt t="121606" x="11895138" y="2541588"/>
          <p14:tracePt t="121613" x="11895138" y="2455863"/>
          <p14:tracePt t="121621" x="11895138" y="2371725"/>
          <p14:tracePt t="121627" x="11869738" y="2293938"/>
          <p14:tracePt t="121636" x="11852275" y="2200275"/>
          <p14:tracePt t="121643" x="11826875" y="2116138"/>
          <p14:tracePt t="121653" x="11809413" y="2030413"/>
          <p14:tracePt t="121659" x="11776075" y="1938338"/>
          <p14:tracePt t="121669" x="11725275" y="1860550"/>
          <p14:tracePt t="121675" x="11674475" y="1784350"/>
          <p14:tracePt t="121686" x="11614150" y="1716088"/>
          <p14:tracePt t="121692" x="11555413" y="1657350"/>
          <p14:tracePt t="121697" x="11487150" y="1614488"/>
          <p14:tracePt t="121705" x="11401425" y="1581150"/>
          <p14:tracePt t="121713" x="11325225" y="1546225"/>
          <p14:tracePt t="121722" x="11231563" y="1520825"/>
          <p14:tracePt t="121728" x="11147425" y="1504950"/>
          <p14:tracePt t="121737" x="11061700" y="1477963"/>
          <p14:tracePt t="121745" x="10985500" y="1462088"/>
          <p14:tracePt t="121754" x="10926763" y="1462088"/>
          <p14:tracePt t="121761" x="10858500" y="1462088"/>
          <p14:tracePt t="121769" x="10790238" y="1470025"/>
          <p14:tracePt t="121775" x="10729913" y="1487488"/>
          <p14:tracePt t="121786" x="10688638" y="1512888"/>
          <p14:tracePt t="121791" x="10637838" y="1530350"/>
          <p14:tracePt t="121803" x="10602913" y="1546225"/>
          <p14:tracePt t="121808" x="10577513" y="1563688"/>
          <p14:tracePt t="121818" x="10544175" y="1581150"/>
          <p14:tracePt t="121824" x="10518775" y="1606550"/>
          <p14:tracePt t="121833" x="10493375" y="1631950"/>
          <p14:tracePt t="121839" x="10475913" y="1674813"/>
          <p14:tracePt t="121845" x="10450513" y="1725613"/>
          <p14:tracePt t="121853" x="10425113" y="1758950"/>
          <p14:tracePt t="121862" x="10407650" y="1819275"/>
          <p14:tracePt t="121871" x="10390188" y="1885950"/>
          <p14:tracePt t="121877" x="10364788" y="1946275"/>
          <p14:tracePt t="121896" x="10323513" y="2065338"/>
          <p14:tracePt t="121903" x="10306050" y="2141538"/>
          <p14:tracePt t="121910" x="10306050" y="2200275"/>
          <p14:tracePt t="121919" x="10298113" y="2268538"/>
          <p14:tracePt t="121924" x="10298113" y="2344738"/>
          <p14:tracePt t="121932" x="10298113" y="2413000"/>
          <p14:tracePt t="121939" x="10298113" y="2498725"/>
          <p14:tracePt t="121949" x="10306050" y="2592388"/>
          <p14:tracePt t="121954" x="10331450" y="2676525"/>
          <p14:tracePt t="121963" x="10364788" y="2762250"/>
          <p14:tracePt t="121972" x="10399713" y="2855913"/>
          <p14:tracePt t="121979" x="10433050" y="2932113"/>
          <p14:tracePt t="121988" x="10501313" y="3008313"/>
          <p14:tracePt t="121993" x="10560050" y="3067050"/>
          <p14:tracePt t="122003" x="10628313" y="3127375"/>
          <p14:tracePt t="122010" x="10679113" y="3160713"/>
          <p14:tracePt t="122019" x="10739438" y="3195638"/>
          <p14:tracePt t="122027" x="10807700" y="3221038"/>
          <p14:tracePt t="122036" x="10866438" y="3246438"/>
          <p14:tracePt t="122041" x="10926763" y="3263900"/>
          <p14:tracePt t="122052" x="10985500" y="3279775"/>
          <p14:tracePt t="122057" x="11044238" y="3297238"/>
          <p14:tracePt t="122073" x="11163300" y="3305175"/>
          <p14:tracePt t="122078" x="11231563" y="3305175"/>
          <p14:tracePt t="122088" x="11317288" y="3305175"/>
          <p14:tracePt t="122094" x="11376025" y="3305175"/>
          <p14:tracePt t="122104" x="11452225" y="3289300"/>
          <p14:tracePt t="122111" x="11512550" y="3271838"/>
          <p14:tracePt t="122121" x="11563350" y="3263900"/>
          <p14:tracePt t="122127" x="11571288" y="3254375"/>
          <p14:tracePt t="122136" x="11588750" y="3246438"/>
          <p14:tracePt t="122142" x="11596688" y="3246438"/>
          <p14:tracePt t="122274" x="11596688" y="3254375"/>
          <p14:tracePt t="122284" x="11596688" y="3271838"/>
          <p14:tracePt t="122291" x="11596688" y="3289300"/>
          <p14:tracePt t="122297" x="11596688" y="3297238"/>
          <p14:tracePt t="122308" x="11596688" y="3305175"/>
          <p14:tracePt t="122315" x="11596688" y="3322638"/>
          <p14:tracePt t="122322" x="11596688" y="3330575"/>
          <p14:tracePt t="122328" x="11596688" y="3348038"/>
          <p14:tracePt t="122337" x="11596688" y="3355975"/>
          <p14:tracePt t="122344" x="11596688" y="3373438"/>
          <p14:tracePt t="122353" x="11596688" y="3390900"/>
          <p14:tracePt t="122361" x="11596688" y="3398838"/>
          <p14:tracePt t="122370" x="11596688" y="3416300"/>
          <p14:tracePt t="122374" x="11596688" y="3424238"/>
          <p14:tracePt t="122387" x="11596688" y="3433763"/>
          <p14:tracePt t="122391" x="11596688" y="3441700"/>
          <p14:tracePt t="122403" x="11596688" y="3449638"/>
          <p14:tracePt t="122420" x="11596688" y="3459163"/>
          <p14:tracePt t="122426" x="11596688" y="3467100"/>
          <p14:tracePt t="122436" x="11596688" y="3475038"/>
          <p14:tracePt t="122441" x="11596688" y="3484563"/>
          <p14:tracePt t="122452" x="11596688" y="3492500"/>
          <p14:tracePt t="122456" x="11596688" y="3502025"/>
          <p14:tracePt t="122468" x="11596688" y="3517900"/>
          <p14:tracePt t="122481" x="11596688" y="3535363"/>
          <p14:tracePt t="122489" x="11596688" y="3543300"/>
          <p14:tracePt t="122502" x="11596688" y="3552825"/>
          <p14:tracePt t="122520" x="11596688" y="3560763"/>
          <p14:tracePt t="122671" x="11588750" y="3568700"/>
          <p14:tracePt t="122687" x="11571288" y="3568700"/>
          <p14:tracePt t="122695" x="11555413" y="3560763"/>
          <p14:tracePt t="122704" x="11520488" y="3543300"/>
          <p14:tracePt t="122712" x="11495088" y="3527425"/>
          <p14:tracePt t="122721" x="11452225" y="3492500"/>
          <p14:tracePt t="122726" x="11385550" y="3459163"/>
          <p14:tracePt t="122735" x="11325225" y="3408363"/>
          <p14:tracePt t="122741" x="11256963" y="3348038"/>
          <p14:tracePt t="122752" x="11180763" y="3297238"/>
          <p14:tracePt t="122757" x="11112500" y="3228975"/>
          <p14:tracePt t="122768" x="11053763" y="3170238"/>
          <p14:tracePt t="122774" x="10993438" y="3109913"/>
          <p14:tracePt t="122782" x="10942638" y="3067050"/>
          <p14:tracePt t="122789" x="10917238" y="3016250"/>
          <p14:tracePt t="122798" x="10883900" y="2982913"/>
          <p14:tracePt t="122805" x="10866438" y="2932113"/>
          <p14:tracePt t="122813" x="10858500" y="2897188"/>
          <p14:tracePt t="122821" x="10841038" y="2838450"/>
          <p14:tracePt t="122826" x="10841038" y="2778125"/>
          <p14:tracePt t="122838" x="10833100" y="2719388"/>
          <p14:tracePt t="122843" x="10833100" y="2660650"/>
          <p14:tracePt t="122851" x="10833100" y="2574925"/>
          <p14:tracePt t="122858" x="10833100" y="2489200"/>
          <p14:tracePt t="122869" x="10815638" y="2422525"/>
          <p14:tracePt t="122875" x="10807700" y="2344738"/>
          <p14:tracePt t="122885" x="10798175" y="2260600"/>
          <p14:tracePt t="122903" x="10798175" y="2133600"/>
          <p14:tracePt t="122908" x="10798175" y="2073275"/>
          <p14:tracePt t="122913" x="10798175" y="2014538"/>
          <p14:tracePt t="122921" x="10798175" y="1954213"/>
          <p14:tracePt t="122930" x="10815638" y="1895475"/>
          <p14:tracePt t="122939" x="10841038" y="1835150"/>
          <p14:tracePt t="122947" x="10858500" y="1776413"/>
          <p14:tracePt t="122955" x="10883900" y="1725613"/>
          <p14:tracePt t="122962" x="10901363" y="1674813"/>
          <p14:tracePt t="122969" x="10926763" y="1639888"/>
          <p14:tracePt t="122976" x="10968038" y="1597025"/>
          <p14:tracePt t="122986" x="11018838" y="1563688"/>
          <p14:tracePt t="122993" x="11071225" y="1520825"/>
          <p14:tracePt t="123002" x="11129963" y="1487488"/>
          <p14:tracePt t="123008" x="11188700" y="1452563"/>
          <p14:tracePt t="123018" x="11256963" y="1436688"/>
          <p14:tracePt t="123024" x="11299825" y="1419225"/>
          <p14:tracePt t="123035" x="11350625" y="1401763"/>
          <p14:tracePt t="123041" x="11376025" y="1401763"/>
          <p14:tracePt t="123045" x="11385550" y="1393825"/>
          <p14:tracePt t="123054" x="11401425" y="1393825"/>
          <p14:tracePt t="123061" x="11410950" y="1393825"/>
          <p14:tracePt t="123069" x="11418888" y="1393825"/>
          <p14:tracePt t="123087" x="11426825" y="1393825"/>
          <p14:tracePt t="123093" x="11436350" y="1393825"/>
          <p14:tracePt t="123101" x="11444288" y="1411288"/>
          <p14:tracePt t="123108" x="11461750" y="1427163"/>
          <p14:tracePt t="123118" x="11469688" y="1452563"/>
          <p14:tracePt t="123123" x="11487150" y="1487488"/>
          <p14:tracePt t="123134" x="11503025" y="1520825"/>
          <p14:tracePt t="123140" x="11520488" y="1563688"/>
          <p14:tracePt t="123147" x="11537950" y="1622425"/>
          <p14:tracePt t="123155" x="11545888" y="1682750"/>
          <p14:tracePt t="123162" x="11555413" y="1741488"/>
          <p14:tracePt t="123172" x="11555413" y="1801813"/>
          <p14:tracePt t="123179" x="11563350" y="1878013"/>
          <p14:tracePt t="123188" x="11563350" y="1946275"/>
          <p14:tracePt t="123193" x="11588750" y="2022475"/>
          <p14:tracePt t="123201" x="11596688" y="2082800"/>
          <p14:tracePt t="123208" x="11606213" y="2141538"/>
          <p14:tracePt t="123220" x="11614150" y="2200275"/>
          <p14:tracePt t="123225" x="11614150" y="2235200"/>
          <p14:tracePt t="123235" x="11622088" y="2252663"/>
          <p14:tracePt t="123241" x="11622088" y="2286000"/>
          <p14:tracePt t="123251" x="11622088" y="2311400"/>
          <p14:tracePt t="123256" x="11622088" y="2336800"/>
          <p14:tracePt t="123262" x="11622088" y="2354263"/>
          <p14:tracePt t="123272" x="11631613" y="2379663"/>
          <p14:tracePt t="123279" x="11631613" y="2413000"/>
          <p14:tracePt t="123289" x="11631613" y="2438400"/>
          <p14:tracePt t="123294" x="11631613" y="2481263"/>
          <p14:tracePt t="123304" x="11631613" y="2532063"/>
          <p14:tracePt t="123311" x="11631613" y="2557463"/>
          <p14:tracePt t="123320" x="11631613" y="2592388"/>
          <p14:tracePt t="123327" x="11631613" y="2633663"/>
          <p14:tracePt t="123337" x="11631613" y="2668588"/>
          <p14:tracePt t="123341" x="11631613" y="2686050"/>
          <p14:tracePt t="123352" x="11622088" y="2701925"/>
          <p14:tracePt t="123356" x="11622088" y="2719388"/>
          <p14:tracePt t="123368" x="11622088" y="2736850"/>
          <p14:tracePt t="123373" x="11622088" y="2744788"/>
          <p14:tracePt t="123384" x="11622088" y="2762250"/>
          <p14:tracePt t="123389" x="11622088" y="2770188"/>
          <p14:tracePt t="123397" x="11622088" y="2778125"/>
          <p14:tracePt t="123405" x="11622088" y="2787650"/>
          <p14:tracePt t="123412" x="11622088" y="2795588"/>
          <p14:tracePt t="123427" x="11631613" y="2805113"/>
          <p14:tracePt t="123437" x="11631613" y="2813050"/>
          <p14:tracePt t="123463" x="11639550" y="2813050"/>
          <p14:tracePt t="123471" x="11639550" y="2820988"/>
          <p14:tracePt t="123478" x="11647488" y="2820988"/>
          <p14:tracePt t="123498" x="11657013" y="2820988"/>
          <p14:tracePt t="123709" x="11664950" y="2820988"/>
          <p14:tracePt t="123735" x="11674475" y="2830513"/>
          <p14:tracePt t="123747" x="11674475" y="2838450"/>
          <p14:tracePt t="123755" x="11682413" y="2838450"/>
          <p14:tracePt t="123763" x="11690350" y="2846388"/>
          <p14:tracePt t="123779" x="11690350" y="2855913"/>
          <p14:tracePt t="123788" x="11699875" y="2855913"/>
          <p14:tracePt t="123793" x="11707813" y="2855913"/>
          <p14:tracePt t="123821" x="11707813" y="2863850"/>
          <p14:tracePt t="124067" x="11715750" y="2871788"/>
          <p14:tracePt t="124075" x="11725275" y="2871788"/>
          <p14:tracePt t="124090" x="11733213" y="2871788"/>
          <p14:tracePt t="124145" x="11733213" y="2881313"/>
          <p14:tracePt t="124171" x="11741150" y="2881313"/>
          <p14:tracePt t="124183" x="11758613" y="2881313"/>
          <p14:tracePt t="124200" x="11776075" y="2881313"/>
          <p14:tracePt t="124210" x="11784013" y="2881313"/>
          <p14:tracePt t="124218" x="11801475" y="2881313"/>
          <p14:tracePt t="124225" x="11818938" y="2881313"/>
          <p14:tracePt t="124234" x="11826875" y="2871788"/>
          <p14:tracePt t="124237" x="11844338" y="2871788"/>
          <p14:tracePt t="124245" x="11860213" y="2863850"/>
          <p14:tracePt t="124254" x="11869738" y="2855913"/>
          <p14:tracePt t="124260" x="11885613" y="2846388"/>
          <p14:tracePt t="124271" x="11903075" y="2846388"/>
          <p14:tracePt t="124276" x="11911013" y="2838450"/>
          <p14:tracePt t="124331" x="11911013" y="2830513"/>
          <p14:tracePt t="124343" x="11920538" y="2820988"/>
          <p14:tracePt t="124351" x="11928475" y="2813050"/>
          <p14:tracePt t="124359" x="11928475" y="2805113"/>
          <p14:tracePt t="124367" x="11936413" y="2787650"/>
          <p14:tracePt t="124374" x="11945938" y="2778125"/>
          <p14:tracePt t="124385" x="11953875" y="2770188"/>
          <p14:tracePt t="124388" x="11961813" y="2752725"/>
          <p14:tracePt t="124397" x="11961813" y="2736850"/>
          <p14:tracePt t="124407" x="11979275" y="2727325"/>
          <p14:tracePt t="124413" x="11988800" y="2711450"/>
          <p14:tracePt t="124422" x="11996738" y="2693988"/>
          <p14:tracePt t="124428" x="12014200" y="2686050"/>
          <p14:tracePt t="124438" x="12022138" y="2660650"/>
          <p14:tracePt t="124445" x="12030075" y="2643188"/>
          <p14:tracePt t="124455" x="12030075" y="2617788"/>
          <p14:tracePt t="124461" x="12039600" y="2582863"/>
          <p14:tracePt t="124467" x="12047538" y="2557463"/>
          <p14:tracePt t="124475" x="12047538" y="2524125"/>
          <p14:tracePt t="124485" x="12047538" y="2481263"/>
          <p14:tracePt t="124491" x="12047538" y="2447925"/>
          <p14:tracePt t="124501" x="12030075" y="2387600"/>
          <p14:tracePt t="124507" x="12014200" y="2336800"/>
          <p14:tracePt t="124517" x="11988800" y="2278063"/>
          <p14:tracePt t="124523" x="11953875" y="2227263"/>
          <p14:tracePt t="124528" x="11885613" y="2159000"/>
          <p14:tracePt t="124538" x="11809413" y="2108200"/>
          <p14:tracePt t="124544" x="11715750" y="2055813"/>
          <p14:tracePt t="124553" x="11614150" y="1997075"/>
          <p14:tracePt t="124560" x="11461750" y="1938338"/>
          <p14:tracePt t="124570" x="11317288" y="1903413"/>
          <p14:tracePt t="124576" x="11172825" y="1870075"/>
          <p14:tracePt t="124586" x="11028363" y="1844675"/>
          <p14:tracePt t="124594" x="10917238" y="1835150"/>
          <p14:tracePt t="124601" x="10833100" y="1809750"/>
          <p14:tracePt t="124607" x="10739438" y="1784350"/>
          <p14:tracePt t="124617" x="10679113" y="1766888"/>
          <p14:tracePt t="124623" x="10620375" y="1751013"/>
          <p14:tracePt t="124634" x="10569575" y="1725613"/>
          <p14:tracePt t="124639" x="10534650" y="1708150"/>
          <p14:tracePt t="124647" x="10501313" y="1690688"/>
          <p14:tracePt t="124657" x="10450513" y="1674813"/>
          <p14:tracePt t="124663" x="10390188" y="1649413"/>
          <p14:tracePt t="124672" x="10331450" y="1622425"/>
          <p14:tracePt t="124679" x="10263188" y="1581150"/>
          <p14:tracePt t="124686" x="10204450" y="1538288"/>
          <p14:tracePt t="124694" x="10136188" y="1477963"/>
          <p14:tracePt t="124703" x="10067925" y="1419225"/>
          <p14:tracePt t="124710" x="10017125" y="1360488"/>
          <p14:tracePt t="124719" x="9974263" y="1308100"/>
          <p14:tracePt t="124726" x="9931400" y="1249363"/>
          <p14:tracePt t="124735" x="9906000" y="1223963"/>
          <p14:tracePt t="124742" x="9880600" y="1189038"/>
          <p14:tracePt t="124752" x="9864725" y="1163638"/>
          <p14:tracePt t="124759" x="9847263" y="1147763"/>
          <p14:tracePt t="124764" x="9839325" y="1130300"/>
          <p14:tracePt t="124772" x="9821863" y="1122363"/>
          <p14:tracePt t="124873" x="9821863" y="1112838"/>
          <p14:tracePt t="124889" x="9812338" y="1087438"/>
          <p14:tracePt t="124903" x="9804400" y="1079500"/>
          <p14:tracePt t="124909" x="9796463" y="1062038"/>
          <p14:tracePt t="124916" x="9796463" y="1044575"/>
          <p14:tracePt t="125461" x="9796463" y="1062038"/>
          <p14:tracePt t="125469" x="9796463" y="1069975"/>
          <p14:tracePt t="125477" x="9796463" y="1087438"/>
          <p14:tracePt t="125485" x="9804400" y="1104900"/>
          <p14:tracePt t="125493" x="9812338" y="1104900"/>
          <p14:tracePt t="125501" x="9812338" y="1122363"/>
          <p14:tracePt t="125506" x="9821863" y="1138238"/>
          <p14:tracePt t="125517" x="9829800" y="1147763"/>
          <p14:tracePt t="125523" x="9839325" y="1163638"/>
          <p14:tracePt t="125534" x="9855200" y="1181100"/>
          <p14:tracePt t="125539" x="9872663" y="1189038"/>
          <p14:tracePt t="125550" x="9880600" y="1206500"/>
          <p14:tracePt t="125556" x="9898063" y="1223963"/>
          <p14:tracePt t="125563" x="9923463" y="1241425"/>
          <p14:tracePt t="125572" x="9948863" y="1257300"/>
          <p14:tracePt t="125579" x="9991725" y="1274763"/>
          <p14:tracePt t="125585" x="10050463" y="1292225"/>
          <p14:tracePt t="125593" x="10101263" y="1317625"/>
          <p14:tracePt t="125603" x="10179050" y="1333500"/>
          <p14:tracePt t="125609" x="10237788" y="1350963"/>
          <p14:tracePt t="125617" x="10298113" y="1376363"/>
          <p14:tracePt t="125625" x="10348913" y="1393825"/>
          <p14:tracePt t="125633" x="10407650" y="1401763"/>
          <p14:tracePt t="125641" x="10450513" y="1401763"/>
          <p14:tracePt t="125650" x="10493375" y="1411288"/>
          <p14:tracePt t="125655" x="10552113" y="1411288"/>
          <p14:tracePt t="125663" x="10602913" y="1419225"/>
          <p14:tracePt t="125672" x="10645775" y="1419225"/>
          <p14:tracePt t="125679" x="10663238" y="1419225"/>
          <p14:tracePt t="125687" x="10679113" y="1419225"/>
          <p14:tracePt t="125695" x="10696575" y="1419225"/>
          <p14:tracePt t="125703" x="10704513" y="1411288"/>
          <p14:tracePt t="125714" x="10721975" y="1393825"/>
          <p14:tracePt t="125719" x="10729913" y="1376363"/>
          <p14:tracePt t="125727" x="10747375" y="1368425"/>
          <p14:tracePt t="125735" x="10756900" y="1333500"/>
          <p14:tracePt t="125742" x="10764838" y="1274763"/>
          <p14:tracePt t="125751" x="10772775" y="1198563"/>
          <p14:tracePt t="125758" x="10772775" y="1138238"/>
          <p14:tracePt t="125768" x="10772775" y="1087438"/>
          <p14:tracePt t="125774" x="10772775" y="1028700"/>
          <p14:tracePt t="125785" x="10764838" y="968375"/>
          <p14:tracePt t="125789" x="10721975" y="925513"/>
          <p14:tracePt t="125798" x="10671175" y="900113"/>
          <p14:tracePt t="125803" x="10612438" y="874713"/>
          <p14:tracePt t="125811" x="10526713" y="858838"/>
          <p14:tracePt t="125819" x="10442575" y="841375"/>
          <p14:tracePt t="125827" x="10356850" y="841375"/>
          <p14:tracePt t="125837" x="10263188" y="849313"/>
          <p14:tracePt t="125844" x="10194925" y="866775"/>
          <p14:tracePt t="125851" x="10118725" y="892175"/>
          <p14:tracePt t="125859" x="10059988" y="909638"/>
          <p14:tracePt t="125867" x="9991725" y="925513"/>
          <p14:tracePt t="125875" x="9948863" y="960438"/>
          <p14:tracePt t="125884" x="9923463" y="985838"/>
          <p14:tracePt t="125890" x="9906000" y="1019175"/>
          <p14:tracePt t="125906" x="9872663" y="1112838"/>
          <p14:tracePt t="125916" x="9855200" y="1147763"/>
          <p14:tracePt t="125922" x="9855200" y="1206500"/>
          <p14:tracePt t="125929" x="9855200" y="1249363"/>
          <p14:tracePt t="125937" x="9855200" y="1282700"/>
          <p14:tracePt t="125944" x="9855200" y="1317625"/>
          <p14:tracePt t="125952" x="9880600" y="1360488"/>
          <p14:tracePt t="125958" x="9898063" y="1427163"/>
          <p14:tracePt t="125968" x="9923463" y="1462088"/>
          <p14:tracePt t="125974" x="9966325" y="1512888"/>
          <p14:tracePt t="125985" x="10017125" y="1555750"/>
          <p14:tracePt t="125991" x="10067925" y="1589088"/>
          <p14:tracePt t="126001" x="10118725" y="1614488"/>
          <p14:tracePt t="126007" x="10161588" y="1639888"/>
          <p14:tracePt t="126017" x="10212388" y="1665288"/>
          <p14:tracePt t="126023" x="10271125" y="1682750"/>
          <p14:tracePt t="126030" x="10323513" y="1690688"/>
          <p14:tracePt t="126037" x="10348913" y="1690688"/>
          <p14:tracePt t="126045" x="10374313" y="1690688"/>
          <p14:tracePt t="126053" x="10399713" y="1690688"/>
          <p14:tracePt t="126061" x="10415588" y="1674813"/>
          <p14:tracePt t="126070" x="10425113" y="1665288"/>
          <p14:tracePt t="126077" x="10442575" y="1649413"/>
          <p14:tracePt t="126087" x="10450513" y="1614488"/>
          <p14:tracePt t="126093" x="10467975" y="1563688"/>
          <p14:tracePt t="126101" x="10467975" y="1504950"/>
          <p14:tracePt t="126106" x="10467975" y="1452563"/>
          <p14:tracePt t="126117" x="10458450" y="1401763"/>
          <p14:tracePt t="126123" x="10442575" y="1343025"/>
          <p14:tracePt t="126134" x="10425113" y="1308100"/>
          <p14:tracePt t="126138" x="10390188" y="1266825"/>
          <p14:tracePt t="126149" x="10348913" y="1249363"/>
          <p14:tracePt t="126156" x="10288588" y="1231900"/>
          <p14:tracePt t="126163" x="10229850" y="1223963"/>
          <p14:tracePt t="126172" x="10169525" y="1206500"/>
          <p14:tracePt t="126176" x="10110788" y="1206500"/>
          <p14:tracePt t="126186" x="10050463" y="1206500"/>
          <p14:tracePt t="126193" x="9991725" y="1223963"/>
          <p14:tracePt t="126203" x="9931400" y="1231900"/>
          <p14:tracePt t="126208" x="9880600" y="1249363"/>
          <p14:tracePt t="126217" x="9839325" y="1266825"/>
          <p14:tracePt t="126225" x="9796463" y="1292225"/>
          <p14:tracePt t="126236" x="9786938" y="1300163"/>
          <p14:tracePt t="126241" x="9771063" y="1317625"/>
          <p14:tracePt t="126250" x="9753600" y="1333500"/>
          <p14:tracePt t="126255" x="9736138" y="1350963"/>
          <p14:tracePt t="126263" x="9728200" y="1368425"/>
          <p14:tracePt t="126272" x="9728200" y="1385888"/>
          <p14:tracePt t="126279" x="9728200" y="1411288"/>
          <p14:tracePt t="126288" x="9728200" y="1427163"/>
          <p14:tracePt t="126295" x="9728200" y="1444625"/>
          <p14:tracePt t="126303" x="9736138" y="1470025"/>
          <p14:tracePt t="126311" x="9753600" y="1495425"/>
          <p14:tracePt t="126320" x="9771063" y="1504950"/>
          <p14:tracePt t="126326" x="9786938" y="1520825"/>
          <p14:tracePt t="126334" x="9796463" y="1538288"/>
          <p14:tracePt t="126341" x="9821863" y="1555750"/>
          <p14:tracePt t="126351" x="9855200" y="1563688"/>
          <p14:tracePt t="126357" x="9890125" y="1571625"/>
          <p14:tracePt t="126368" x="9923463" y="1571625"/>
          <p14:tracePt t="126373" x="9940925" y="1571625"/>
          <p14:tracePt t="126384" x="9966325" y="1563688"/>
          <p14:tracePt t="126389" x="9983788" y="1546225"/>
          <p14:tracePt t="126402" x="9999663" y="1530350"/>
          <p14:tracePt t="126403" x="10009188" y="1520825"/>
          <p14:tracePt t="126410" x="10009188" y="1504950"/>
          <p14:tracePt t="126420" x="10017125" y="1477963"/>
          <p14:tracePt t="126426" x="10017125" y="1470025"/>
          <p14:tracePt t="126437" x="10017125" y="1444625"/>
          <p14:tracePt t="126443" x="10017125" y="1419225"/>
          <p14:tracePt t="126452" x="10017125" y="1411288"/>
          <p14:tracePt t="126458" x="10017125" y="1393825"/>
          <p14:tracePt t="126468" x="10009188" y="1376363"/>
          <p14:tracePt t="126472" x="9999663" y="1368425"/>
          <p14:tracePt t="126484" x="9983788" y="1368425"/>
          <p14:tracePt t="126489" x="9983788" y="1360488"/>
          <p14:tracePt t="127032" x="9983788" y="1401763"/>
          <p14:tracePt t="127039" x="9991725" y="1452563"/>
          <p14:tracePt t="127049" x="10017125" y="1487488"/>
          <p14:tracePt t="127056" x="10025063" y="1512888"/>
          <p14:tracePt t="127066" x="10042525" y="1520825"/>
          <p14:tracePt t="127072" x="10059988" y="1538288"/>
          <p14:tracePt t="127077" x="10101263" y="1555750"/>
          <p14:tracePt t="127087" x="10153650" y="1563688"/>
          <p14:tracePt t="127093" x="10204450" y="1563688"/>
          <p14:tracePt t="127103" x="10263188" y="1563688"/>
          <p14:tracePt t="127109" x="10323513" y="1563688"/>
          <p14:tracePt t="127120" x="10399713" y="1555750"/>
          <p14:tracePt t="127125" x="10458450" y="1538288"/>
          <p14:tracePt t="127137" x="10509250" y="1512888"/>
          <p14:tracePt t="127141" x="10544175" y="1495425"/>
          <p14:tracePt t="127150" x="10569575" y="1477963"/>
          <p14:tracePt t="127155" x="10577513" y="1470025"/>
          <p14:tracePt t="127165" x="10577513" y="1452563"/>
          <p14:tracePt t="127172" x="10577513" y="1436688"/>
          <p14:tracePt t="127179" x="10569575" y="1419225"/>
          <p14:tracePt t="127188" x="10560050" y="1401763"/>
          <p14:tracePt t="127195" x="10534650" y="1385888"/>
          <p14:tracePt t="127204" x="10501313" y="1368425"/>
          <p14:tracePt t="127211" x="10467975" y="1350963"/>
          <p14:tracePt t="127221" x="10442575" y="1333500"/>
          <p14:tracePt t="127225" x="10415588" y="1333500"/>
          <p14:tracePt t="127236" x="10407650" y="1333500"/>
          <p14:tracePt t="127241" x="10390188" y="1333500"/>
          <p14:tracePt t="127250" x="10382250" y="1333500"/>
          <p14:tracePt t="127266" x="10364788" y="1333500"/>
          <p14:tracePt t="127300" x="10356850" y="1333500"/>
          <p14:tracePt t="128894" x="10356850" y="1343025"/>
          <p14:tracePt t="128902" x="10407650" y="1360488"/>
          <p14:tracePt t="128919" x="10526713" y="1401763"/>
          <p14:tracePt t="128926" x="10585450" y="1401763"/>
          <p14:tracePt t="128935" x="10637838" y="1419225"/>
          <p14:tracePt t="128941" x="10671175" y="1427163"/>
          <p14:tracePt t="128949" x="10696575" y="1436688"/>
          <p14:tracePt t="128956" x="10714038" y="1444625"/>
          <p14:tracePt t="128966" x="10729913" y="1452563"/>
          <p14:tracePt t="128972" x="10747375" y="1462088"/>
          <p14:tracePt t="128979" x="10756900" y="1470025"/>
          <p14:tracePt t="128988" x="10772775" y="1470025"/>
          <p14:tracePt t="128995" x="10790238" y="1477963"/>
          <p14:tracePt t="129003" x="10798175" y="1495425"/>
          <p14:tracePt t="129011" x="10815638" y="1512888"/>
          <p14:tracePt t="129019" x="10833100" y="1530350"/>
          <p14:tracePt t="129026" x="10858500" y="1538288"/>
          <p14:tracePt t="129034" x="10891838" y="1555750"/>
          <p14:tracePt t="129041" x="10926763" y="1571625"/>
          <p14:tracePt t="129050" x="10952163" y="1589088"/>
          <p14:tracePt t="129058" x="10985500" y="1606550"/>
          <p14:tracePt t="129067" x="11010900" y="1622425"/>
          <p14:tracePt t="129074" x="11018838" y="1639888"/>
          <p14:tracePt t="129083" x="11036300" y="1657350"/>
          <p14:tracePt t="129090" x="11053763" y="1674813"/>
          <p14:tracePt t="129100" x="11071225" y="1682750"/>
          <p14:tracePt t="129105" x="11096625" y="1716088"/>
          <p14:tracePt t="129112" x="11112500" y="1758950"/>
          <p14:tracePt t="129120" x="11137900" y="1776413"/>
          <p14:tracePt t="129128" x="11155363" y="1819275"/>
          <p14:tracePt t="129136" x="11180763" y="1852613"/>
          <p14:tracePt t="129144" x="11223625" y="1903413"/>
          <p14:tracePt t="129153" x="11249025" y="1938338"/>
          <p14:tracePt t="129159" x="11266488" y="1971675"/>
          <p14:tracePt t="129168" x="11291888" y="2014538"/>
          <p14:tracePt t="129176" x="11307763" y="2039938"/>
          <p14:tracePt t="129183" x="11325225" y="2055813"/>
          <p14:tracePt t="129189" x="11342688" y="2082800"/>
          <p14:tracePt t="129200" x="11360150" y="2098675"/>
          <p14:tracePt t="129205" x="11376025" y="2116138"/>
          <p14:tracePt t="129217" x="11385550" y="2133600"/>
          <p14:tracePt t="129224" x="11401425" y="2141538"/>
          <p14:tracePt t="129234" x="11418888" y="2159000"/>
          <p14:tracePt t="129239" x="11426825" y="2174875"/>
          <p14:tracePt t="129252" x="11436350" y="2192338"/>
          <p14:tracePt t="129259" x="11436350" y="2209800"/>
          <p14:tracePt t="129269" x="11444288" y="2209800"/>
          <p14:tracePt t="129276" x="11452225" y="2227263"/>
          <p14:tracePt t="129285" x="11452225" y="2235200"/>
          <p14:tracePt t="129291" x="11461750" y="2243138"/>
          <p14:tracePt t="129319" x="11461750" y="2252663"/>
          <p14:tracePt t="135574" x="11401425" y="2268538"/>
          <p14:tracePt t="135582" x="11317288" y="2286000"/>
          <p14:tracePt t="135587" x="11241088" y="2319338"/>
          <p14:tracePt t="135598" x="11163300" y="2344738"/>
          <p14:tracePt t="135603" x="11096625" y="2371725"/>
          <p14:tracePt t="135614" x="11036300" y="2430463"/>
          <p14:tracePt t="135619" x="10960100" y="2481263"/>
          <p14:tracePt t="135631" x="10891838" y="2524125"/>
          <p14:tracePt t="135636" x="10841038" y="2582863"/>
          <p14:tracePt t="135644" x="10815638" y="2617788"/>
          <p14:tracePt t="135651" x="10798175" y="2651125"/>
          <p14:tracePt t="135657" x="10772775" y="2701925"/>
          <p14:tracePt t="135665" x="10772775" y="2719388"/>
          <p14:tracePt t="135674" x="10772775" y="2744788"/>
          <p14:tracePt t="135683" x="10772775" y="2770188"/>
          <p14:tracePt t="135690" x="10782300" y="2778125"/>
          <p14:tracePt t="135701" x="10798175" y="2795588"/>
          <p14:tracePt t="135705" x="10823575" y="2813050"/>
          <p14:tracePt t="135715" x="10848975" y="2830513"/>
          <p14:tracePt t="135721" x="10891838" y="2838450"/>
          <p14:tracePt t="135731" x="10952163" y="2846388"/>
          <p14:tracePt t="135736" x="11036300" y="2846388"/>
          <p14:tracePt t="135744" x="11122025" y="2838450"/>
          <p14:tracePt t="135752" x="11206163" y="2813050"/>
          <p14:tracePt t="135760" x="11299825" y="2778125"/>
          <p14:tracePt t="135767" x="11360150" y="2736850"/>
          <p14:tracePt t="135775" x="11426825" y="2668588"/>
          <p14:tracePt t="135783" x="11495088" y="2617788"/>
          <p14:tracePt t="135791" x="11537950" y="2549525"/>
          <p14:tracePt t="135799" x="11580813" y="2489200"/>
          <p14:tracePt t="135805" x="11614150" y="2430463"/>
          <p14:tracePt t="135814" x="11631613" y="2354263"/>
          <p14:tracePt t="135821" x="11639550" y="2293938"/>
          <p14:tracePt t="135831" x="11647488" y="2235200"/>
          <p14:tracePt t="135837" x="11647488" y="2184400"/>
          <p14:tracePt t="135848" x="11622088" y="2133600"/>
          <p14:tracePt t="135853" x="11588750" y="2108200"/>
          <p14:tracePt t="135864" x="11545888" y="2090738"/>
          <p14:tracePt t="135870" x="11530013" y="2082800"/>
          <p14:tracePt t="135875" x="11495088" y="2082800"/>
          <p14:tracePt t="135883" x="11452225" y="2082800"/>
          <p14:tracePt t="135891" x="11393488" y="2098675"/>
          <p14:tracePt t="135917" x="11188700" y="2184400"/>
          <p14:tracePt t="135924" x="11129963" y="2227263"/>
          <p14:tracePt t="135933" x="11061700" y="2278063"/>
          <p14:tracePt t="135939" x="11018838" y="2328863"/>
          <p14:tracePt t="135947" x="10977563" y="2387600"/>
          <p14:tracePt t="135955" x="10952163" y="2438400"/>
          <p14:tracePt t="135964" x="10934700" y="2473325"/>
          <p14:tracePt t="135970" x="10926763" y="2506663"/>
          <p14:tracePt t="135980" x="10926763" y="2541588"/>
          <p14:tracePt t="135986" x="10926763" y="2566988"/>
          <p14:tracePt t="135994" x="10926763" y="2574925"/>
          <p14:tracePt t="136002" x="10934700" y="2592388"/>
          <p14:tracePt t="136010" x="10952163" y="2608263"/>
          <p14:tracePt t="136016" x="10968038" y="2617788"/>
          <p14:tracePt t="136025" x="10977563" y="2617788"/>
          <p14:tracePt t="136033" x="10993438" y="2617788"/>
          <p14:tracePt t="136039" x="11010900" y="2608263"/>
          <p14:tracePt t="136051" x="11028363" y="2592388"/>
          <p14:tracePt t="136055" x="11036300" y="2574925"/>
          <p14:tracePt t="136065" x="11053763" y="2566988"/>
          <p14:tracePt t="136072" x="11071225" y="2549525"/>
          <p14:tracePt t="136081" x="11087100" y="2532063"/>
          <p14:tracePt t="136088" x="11096625" y="2516188"/>
          <p14:tracePt t="136098" x="11104563" y="2506663"/>
          <p14:tracePt t="136104" x="11112500" y="2489200"/>
          <p14:tracePt t="136109" x="11112500" y="2481263"/>
          <p14:tracePt t="136118" x="11122025" y="2481263"/>
          <p14:tracePt t="136557" x="11122025" y="2489200"/>
          <p14:tracePt t="136565" x="11129963" y="2506663"/>
          <p14:tracePt t="136573" x="11137900" y="2524125"/>
          <p14:tracePt t="136581" x="11163300" y="2549525"/>
          <p14:tracePt t="136588" x="11180763" y="2566988"/>
          <p14:tracePt t="136603" x="11206163" y="2566988"/>
          <p14:tracePt t="136606" x="11231563" y="2566988"/>
          <p14:tracePt t="136614" x="11256963" y="2566988"/>
          <p14:tracePt t="136620" x="11299825" y="2566988"/>
          <p14:tracePt t="136631" x="11333163" y="2566988"/>
          <p14:tracePt t="136634" x="11360150" y="2557463"/>
          <p14:tracePt t="136646" x="11385550" y="2541588"/>
          <p14:tracePt t="136651" x="11418888" y="2524125"/>
          <p14:tracePt t="136660" x="11452225" y="2481263"/>
          <p14:tracePt t="136667" x="11487150" y="2447925"/>
          <p14:tracePt t="136675" x="11503025" y="2397125"/>
          <p14:tracePt t="136683" x="11520488" y="2354263"/>
          <p14:tracePt t="136690" x="11537950" y="2303463"/>
          <p14:tracePt t="136699" x="11545888" y="2268538"/>
          <p14:tracePt t="136705" x="11545888" y="2227263"/>
          <p14:tracePt t="136714" x="11545888" y="2200275"/>
          <p14:tracePt t="136721" x="11537950" y="2174875"/>
          <p14:tracePt t="136731" x="11530013" y="2166938"/>
          <p14:tracePt t="136737" x="11512550" y="2159000"/>
          <p14:tracePt t="136748" x="11487150" y="2149475"/>
          <p14:tracePt t="136753" x="11477625" y="2149475"/>
          <p14:tracePt t="136763" x="11452225" y="2159000"/>
          <p14:tracePt t="136768" x="11418888" y="2166938"/>
          <p14:tracePt t="136776" x="11393488" y="2184400"/>
          <p14:tracePt t="136784" x="11376025" y="2192338"/>
          <p14:tracePt t="136791" x="11360150" y="2209800"/>
          <p14:tracePt t="136799" x="11342688" y="2235200"/>
          <p14:tracePt t="136807" x="11325225" y="2252663"/>
          <p14:tracePt t="136816" x="11307763" y="2268538"/>
          <p14:tracePt t="136823" x="11291888" y="2286000"/>
          <p14:tracePt t="136832" x="11291888" y="2303463"/>
          <p14:tracePt t="136839" x="11291888" y="2319338"/>
          <p14:tracePt t="136852" x="11307763" y="2336800"/>
          <p14:tracePt t="136864" x="11317288" y="2354263"/>
          <p14:tracePt t="136869" x="11333163" y="2362200"/>
          <p14:tracePt t="136887" x="11376025" y="2362200"/>
          <p14:tracePt t="136897" x="11410950" y="2362200"/>
          <p14:tracePt t="136903" x="11436350" y="2362200"/>
          <p14:tracePt t="136909" x="11461750" y="2354263"/>
          <p14:tracePt t="136918" x="11469688" y="2336800"/>
          <p14:tracePt t="136925" x="11487150" y="2319338"/>
          <p14:tracePt t="136934" x="11503025" y="2303463"/>
          <p14:tracePt t="136939" x="11520488" y="2293938"/>
          <p14:tracePt t="136950" x="11530013" y="2278063"/>
          <p14:tracePt t="136955" x="11530013" y="2260600"/>
          <p14:tracePt t="136963" x="11530013" y="2252663"/>
          <p14:tracePt t="137045" x="11512550" y="2260600"/>
          <p14:tracePt t="137053" x="11503025" y="2278063"/>
          <p14:tracePt t="137063" x="11495088" y="2293938"/>
          <p14:tracePt t="137070" x="11477625" y="2303463"/>
          <p14:tracePt t="137075" x="11469688" y="2319338"/>
          <p14:tracePt t="137084" x="11452225" y="2336800"/>
          <p14:tracePt t="137091" x="11452225" y="2344738"/>
          <p14:tracePt t="137123" x="11452225" y="2354263"/>
          <p14:tracePt t="137135" x="11444288" y="2354263"/>
          <p14:tracePt t="143427" x="11410950" y="2379663"/>
          <p14:tracePt t="143436" x="11299825" y="2557463"/>
          <p14:tracePt t="143444" x="11163300" y="2830513"/>
          <p14:tracePt t="143451" x="11061700" y="3127375"/>
          <p14:tracePt t="143461" x="11010900" y="3382963"/>
          <p14:tracePt t="143466" x="10977563" y="3654425"/>
          <p14:tracePt t="143478" x="10952163" y="3900488"/>
          <p14:tracePt t="143483" x="10934700" y="4052888"/>
          <p14:tracePt t="143488" x="10942638" y="4197350"/>
          <p14:tracePt t="143497" x="10985500" y="4325938"/>
          <p14:tracePt t="143504" x="11071225" y="4445000"/>
          <p14:tracePt t="143513" x="11180763" y="4538663"/>
          <p14:tracePt t="143521" x="11333163" y="4605338"/>
          <p14:tracePt t="143529" x="11461750" y="4622800"/>
          <p14:tracePt t="143537" x="11571288" y="4622800"/>
          <p14:tracePt t="143546" x="11690350" y="4614863"/>
          <p14:tracePt t="143552" x="11776075" y="4589463"/>
          <p14:tracePt t="143562" x="11869738" y="4546600"/>
          <p14:tracePt t="143568" x="11953875" y="4486275"/>
          <p14:tracePt t="143578" x="12022138" y="4419600"/>
          <p14:tracePt t="143584" x="12065000" y="4368800"/>
          <p14:tracePt t="143595" x="12080875" y="4308475"/>
          <p14:tracePt t="143600" x="12106275" y="4249738"/>
          <p14:tracePt t="143610" x="12115800" y="4189413"/>
          <p14:tracePt t="143616" x="12123738" y="4113213"/>
          <p14:tracePt t="143623" x="12115800" y="4052888"/>
          <p14:tracePt t="143633" x="12072938" y="4002088"/>
          <p14:tracePt t="143637" x="12014200" y="3986213"/>
          <p14:tracePt t="143647" x="11920538" y="3960813"/>
          <p14:tracePt t="143653" x="11791950" y="3960813"/>
          <p14:tracePt t="143664" x="11639550" y="3976688"/>
          <p14:tracePt t="143669" x="11469688" y="4019550"/>
          <p14:tracePt t="143678" x="11266488" y="4062413"/>
          <p14:tracePt t="143685" x="11036300" y="4138613"/>
          <p14:tracePt t="143695" x="10841038" y="4224338"/>
          <p14:tracePt t="143701" x="10679113" y="4308475"/>
          <p14:tracePt t="143712" x="10509250" y="4419600"/>
          <p14:tracePt t="143717" x="10399713" y="4521200"/>
          <p14:tracePt t="143723" x="10323513" y="4605338"/>
          <p14:tracePt t="143732" x="10255250" y="4691063"/>
          <p14:tracePt t="143738" x="10204450" y="4775200"/>
          <p14:tracePt t="143750" x="10194925" y="4835525"/>
          <p14:tracePt t="143755" x="10179050" y="4886325"/>
          <p14:tracePt t="143764" x="10179050" y="4919663"/>
          <p14:tracePt t="143771" x="10179050" y="4954588"/>
          <p14:tracePt t="143780" x="10179050" y="4972050"/>
          <p14:tracePt t="143787" x="10179050" y="4987925"/>
          <p14:tracePt t="143795" x="10186988" y="5005388"/>
          <p14:tracePt t="143801" x="10194925" y="5013325"/>
          <p14:tracePt t="143812" x="10204450" y="5013325"/>
          <p14:tracePt t="143817" x="10204450" y="5022850"/>
          <p14:tracePt t="143887" x="10212388" y="5022850"/>
          <p14:tracePt t="144643" x="10212388" y="5030788"/>
          <p14:tracePt t="144651" x="10212388" y="5038725"/>
          <p14:tracePt t="144667" x="10212388" y="5056188"/>
          <p14:tracePt t="144676" x="10204450" y="5064125"/>
          <p14:tracePt t="144684" x="10186988" y="5091113"/>
          <p14:tracePt t="144697" x="10118725" y="5175250"/>
          <p14:tracePt t="144705" x="10067925" y="5243513"/>
          <p14:tracePt t="144715" x="10042525" y="5276850"/>
          <p14:tracePt t="144721" x="10034588" y="5286375"/>
          <p14:tracePt t="145026" x="10025063" y="5286375"/>
          <p14:tracePt t="145053" x="10017125" y="5286375"/>
          <p14:tracePt t="145062" x="10009188" y="5276850"/>
          <p14:tracePt t="145069" x="9991725" y="5260975"/>
          <p14:tracePt t="145079" x="9991725" y="5251450"/>
          <p14:tracePt t="145082" x="9991725" y="5243513"/>
          <p14:tracePt t="145094" x="9991725" y="5235575"/>
          <p14:tracePt t="145098" x="9999663" y="5226050"/>
          <p14:tracePt t="145110" x="10017125" y="5218113"/>
          <p14:tracePt t="145115" x="10034588" y="5208588"/>
          <p14:tracePt t="145123" x="10050463" y="5200650"/>
          <p14:tracePt t="145135" x="10050463" y="5192713"/>
          <p14:tracePt t="145143" x="10050463" y="5183188"/>
          <p14:tracePt t="145150" x="10050463" y="5175250"/>
          <p14:tracePt t="145159" x="10050463" y="5167313"/>
          <p14:tracePt t="145165" x="10050463" y="5157788"/>
          <p14:tracePt t="145181" x="10050463" y="5149850"/>
          <p14:tracePt t="145188" x="10050463" y="5141913"/>
          <p14:tracePt t="145217" x="10050463" y="5132388"/>
          <p14:tracePt t="145224" x="10050463" y="5124450"/>
          <p14:tracePt t="145231" x="10050463" y="5116513"/>
          <p14:tracePt t="145267" x="10050463" y="5106988"/>
          <p14:tracePt t="145287" x="10050463" y="5099050"/>
          <p14:tracePt t="145304" x="10050463" y="5091113"/>
          <p14:tracePt t="145395" x="10050463" y="5081588"/>
          <p14:tracePt t="145403" x="10042525" y="5081588"/>
          <p14:tracePt t="145448" x="10034588" y="5081588"/>
          <p14:tracePt t="146878" x="10025063" y="5081588"/>
          <p14:tracePt t="146889" x="10009188" y="5091113"/>
          <p14:tracePt t="146895" x="9999663" y="5106988"/>
          <p14:tracePt t="146901" x="9983788" y="5124450"/>
          <p14:tracePt t="146911" x="9966325" y="5141913"/>
          <p14:tracePt t="146917" x="9948863" y="5157788"/>
          <p14:tracePt t="146926" x="9940925" y="5167313"/>
          <p14:tracePt t="146932" x="9923463" y="5183188"/>
          <p14:tracePt t="146939" x="9915525" y="5192713"/>
          <p14:tracePt t="146948" x="9906000" y="5200650"/>
          <p14:tracePt t="146955" x="9898063" y="5208588"/>
          <p14:tracePt t="146961" x="9880600" y="5226050"/>
          <p14:tracePt t="146969" x="9872663" y="5243513"/>
          <p14:tracePt t="146977" x="9864725" y="5251450"/>
          <p14:tracePt t="146984" x="9855200" y="5268913"/>
          <p14:tracePt t="146995" x="9855200" y="5286375"/>
          <p14:tracePt t="147001" x="9855200" y="5294313"/>
          <p14:tracePt t="147010" x="9855200" y="5311775"/>
          <p14:tracePt t="147017" x="9855200" y="5319713"/>
          <p14:tracePt t="147027" x="9847263" y="5327650"/>
          <p14:tracePt t="147033" x="9847263" y="5337175"/>
          <p14:tracePt t="147044" x="9847263" y="5345113"/>
          <p14:tracePt t="147055" x="9847263" y="5353050"/>
          <p14:tracePt t="147063" x="9847263" y="5362575"/>
          <p14:tracePt t="147079" x="9847263" y="5370513"/>
          <p14:tracePt t="147263" x="9847263" y="5362575"/>
          <p14:tracePt t="147270" x="9847263" y="5353050"/>
          <p14:tracePt t="147277" x="9847263" y="5345113"/>
          <p14:tracePt t="147285" x="9847263" y="5337175"/>
          <p14:tracePt t="147293" x="9847263" y="5327650"/>
          <p14:tracePt t="149697" x="9847263" y="5337175"/>
          <p14:tracePt t="149706" x="9847263" y="5345113"/>
          <p14:tracePt t="149713" x="9847263" y="5353050"/>
          <p14:tracePt t="149721" x="9847263" y="5362575"/>
          <p14:tracePt t="149731" x="9847263" y="5370513"/>
          <p14:tracePt t="149737" x="9839325" y="5387975"/>
          <p14:tracePt t="149745" x="9829800" y="5405438"/>
          <p14:tracePt t="149753" x="9821863" y="5413375"/>
          <p14:tracePt t="149759" x="9821863" y="5421313"/>
          <p14:tracePt t="149766" x="9821863" y="5438775"/>
          <p14:tracePt t="149776" x="9812338" y="5446713"/>
          <p14:tracePt t="149784" x="9812338" y="5456238"/>
          <p14:tracePt t="149901" x="9812338" y="5438775"/>
          <p14:tracePt t="149910" x="9812338" y="5413375"/>
          <p14:tracePt t="149916" x="9839325" y="5370513"/>
          <p14:tracePt t="149926" x="9855200" y="5311775"/>
          <p14:tracePt t="149931" x="9872663" y="5218113"/>
          <p14:tracePt t="149942" x="9890125" y="5132388"/>
          <p14:tracePt t="149947" x="9890125" y="5005388"/>
          <p14:tracePt t="149958" x="9890125" y="4878388"/>
          <p14:tracePt t="149965" x="9872663" y="4749800"/>
          <p14:tracePt t="149971" x="9847263" y="4665663"/>
          <p14:tracePt t="149980" x="9812338" y="4564063"/>
          <p14:tracePt t="149987" x="9796463" y="4470400"/>
          <p14:tracePt t="149994" x="9761538" y="4368800"/>
          <p14:tracePt t="150001" x="9728200" y="4283075"/>
          <p14:tracePt t="150009" x="9677400" y="4181475"/>
          <p14:tracePt t="150016" x="9626600" y="4070350"/>
          <p14:tracePt t="150027" x="9575800" y="3986213"/>
          <p14:tracePt t="150033" x="9532938" y="3892550"/>
          <p14:tracePt t="150042" x="9490075" y="3798888"/>
          <p14:tracePt t="150049" x="9439275" y="3713163"/>
          <p14:tracePt t="150059" x="9405938" y="3619500"/>
          <p14:tracePt t="150064" x="9388475" y="3517900"/>
          <p14:tracePt t="150071" x="9363075" y="3416300"/>
          <p14:tracePt t="150080" x="9337675" y="3314700"/>
          <p14:tracePt t="150087" x="9320213" y="3186113"/>
          <p14:tracePt t="150095" x="9294813" y="3084513"/>
          <p14:tracePt t="150102" x="9269413" y="3000375"/>
          <p14:tracePt t="150112" x="9251950" y="2914650"/>
          <p14:tracePt t="150118" x="9226550" y="2846388"/>
          <p14:tracePt t="150127" x="9209088" y="2787650"/>
          <p14:tracePt t="150133" x="9193213" y="2727325"/>
          <p14:tracePt t="150142" x="9124950" y="2660650"/>
          <p14:tracePt t="150149" x="9056688" y="2566988"/>
          <p14:tracePt t="150159" x="8988425" y="2481263"/>
          <p14:tracePt t="150165" x="8894763" y="2397125"/>
          <p14:tracePt t="150175" x="8802688" y="2328863"/>
          <p14:tracePt t="150182" x="8734425" y="2268538"/>
          <p14:tracePt t="150192" x="8699500" y="2235200"/>
          <p14:tracePt t="150196" x="8683625" y="2217738"/>
          <p14:tracePt t="150209" x="8666163" y="2200275"/>
          <p14:tracePt t="150282" x="8666163" y="2192338"/>
          <p14:tracePt t="150291" x="8709025" y="2149475"/>
          <p14:tracePt t="150298" x="8777288" y="2073275"/>
          <p14:tracePt t="150309" x="8843963" y="1989138"/>
          <p14:tracePt t="150315" x="8912225" y="1911350"/>
          <p14:tracePt t="150322" x="8955088" y="1809750"/>
          <p14:tracePt t="150329" x="8980488" y="1725613"/>
          <p14:tracePt t="150337" x="8997950" y="1649413"/>
          <p14:tracePt t="150346" x="9013825" y="1563688"/>
          <p14:tracePt t="150353" x="9023350" y="1504950"/>
          <p14:tracePt t="150362" x="9023350" y="1470025"/>
          <p14:tracePt t="150367" x="9023350" y="1452563"/>
          <p14:tracePt t="150375" x="9023350" y="1444625"/>
          <p14:tracePt t="150388" x="9031288" y="1436688"/>
          <p14:tracePt t="150403" x="9039225" y="1419225"/>
          <p14:tracePt t="150413" x="9048750" y="1419225"/>
          <p14:tracePt t="150419" x="9056688" y="1419225"/>
          <p14:tracePt t="150428" x="9074150" y="1419225"/>
          <p14:tracePt t="150435" x="9091613" y="1436688"/>
          <p14:tracePt t="150443" x="9117013" y="1452563"/>
          <p14:tracePt t="150448" x="9132888" y="1470025"/>
          <p14:tracePt t="150458" x="9167813" y="1487488"/>
          <p14:tracePt t="150465" x="9218613" y="1504950"/>
          <p14:tracePt t="150475" x="9236075" y="1520825"/>
          <p14:tracePt t="150481" x="9261475" y="1538288"/>
          <p14:tracePt t="150492" x="9269413" y="1546225"/>
          <p14:tracePt t="150498" x="9294813" y="1563688"/>
          <p14:tracePt t="150508" x="9312275" y="1581150"/>
          <p14:tracePt t="150512" x="9328150" y="1589088"/>
          <p14:tracePt t="150518" x="9345613" y="1606550"/>
          <p14:tracePt t="150535" x="9363075" y="1606550"/>
          <p14:tracePt t="150551" x="9371013" y="1606550"/>
          <p14:tracePt t="150561" x="9388475" y="1597025"/>
          <p14:tracePt t="150566" x="9405938" y="1581150"/>
          <p14:tracePt t="150575" x="9413875" y="1571625"/>
          <p14:tracePt t="150581" x="9431338" y="1555750"/>
          <p14:tracePt t="150592" x="9447213" y="1538288"/>
          <p14:tracePt t="150597" x="9464675" y="1520825"/>
          <p14:tracePt t="150607" x="9472613" y="1504950"/>
          <p14:tracePt t="150614" x="9482138" y="1495425"/>
          <p14:tracePt t="150621" x="9490075" y="1477963"/>
          <p14:tracePt t="150630" x="9498013" y="1462088"/>
          <p14:tracePt t="150718" x="9498013" y="1504950"/>
          <p14:tracePt t="150727" x="9498013" y="1571625"/>
          <p14:tracePt t="150733" x="9498013" y="1631950"/>
          <p14:tracePt t="150743" x="9523413" y="1708150"/>
          <p14:tracePt t="150748" x="9550400" y="1776413"/>
          <p14:tracePt t="150758" x="9609138" y="1835150"/>
          <p14:tracePt t="150764" x="9667875" y="1895475"/>
          <p14:tracePt t="150775" x="9745663" y="1938338"/>
          <p14:tracePt t="150782" x="9839325" y="1954213"/>
          <p14:tracePt t="150792" x="9948863" y="1979613"/>
          <p14:tracePt t="150798" x="10075863" y="1979613"/>
          <p14:tracePt t="150803" x="10220325" y="1979613"/>
          <p14:tracePt t="150812" x="10323513" y="1954213"/>
          <p14:tracePt t="150819" x="10425113" y="1928813"/>
          <p14:tracePt t="150829" x="10501313" y="1903413"/>
          <p14:tracePt t="150834" x="10552113" y="1860550"/>
          <p14:tracePt t="150845" x="10594975" y="1793875"/>
          <p14:tracePt t="150850" x="10612438" y="1733550"/>
          <p14:tracePt t="150860" x="10637838" y="1674813"/>
          <p14:tracePt t="150867" x="10637838" y="1614488"/>
          <p14:tracePt t="150877" x="10628313" y="1555750"/>
          <p14:tracePt t="150897" x="10544175" y="1376363"/>
          <p14:tracePt t="150909" x="10483850" y="1325563"/>
          <p14:tracePt t="150914" x="10442575" y="1300163"/>
          <p14:tracePt t="150921" x="10374313" y="1274763"/>
          <p14:tracePt t="150930" x="10313988" y="1257300"/>
          <p14:tracePt t="150937" x="10255250" y="1257300"/>
          <p14:tracePt t="150946" x="10194925" y="1257300"/>
          <p14:tracePt t="150952" x="10136188" y="1282700"/>
          <p14:tracePt t="150959" x="10075863" y="1300163"/>
          <p14:tracePt t="150966" x="10017125" y="1333500"/>
          <p14:tracePt t="150975" x="9974263" y="1368425"/>
          <p14:tracePt t="150983" x="9940925" y="1411288"/>
          <p14:tracePt t="150991" x="9898063" y="1470025"/>
          <p14:tracePt t="150999" x="9864725" y="1520825"/>
          <p14:tracePt t="151009" x="9847263" y="1581150"/>
          <p14:tracePt t="151014" x="9821863" y="1639888"/>
          <p14:tracePt t="151027" x="9804400" y="1708150"/>
          <p14:tracePt t="151032" x="9796463" y="1766888"/>
          <p14:tracePt t="151037" x="9796463" y="1809750"/>
          <p14:tracePt t="151046" x="9796463" y="1835150"/>
          <p14:tracePt t="151053" x="9804400" y="1844675"/>
          <p14:tracePt t="151061" x="9821863" y="1860550"/>
          <p14:tracePt t="151069" x="9847263" y="1878013"/>
          <p14:tracePt t="151078" x="9880600" y="1878013"/>
          <p14:tracePt t="151085" x="9923463" y="1878013"/>
          <p14:tracePt t="151096" x="9983788" y="1878013"/>
          <p14:tracePt t="151101" x="10025063" y="1860550"/>
          <p14:tracePt t="151109" x="10059988" y="1844675"/>
          <p14:tracePt t="151115" x="10101263" y="1819275"/>
          <p14:tracePt t="151126" x="10110788" y="1809750"/>
          <p14:tracePt t="151131" x="10126663" y="1776413"/>
          <p14:tracePt t="151142" x="10144125" y="1741488"/>
          <p14:tracePt t="151149" x="10144125" y="1708150"/>
          <p14:tracePt t="151157" x="10153650" y="1674813"/>
          <p14:tracePt t="151163" x="10153650" y="1657350"/>
          <p14:tracePt t="151180" x="10144125" y="1639888"/>
          <p14:tracePt t="151186" x="10126663" y="1631950"/>
          <p14:tracePt t="151193" x="10118725" y="1631950"/>
          <p14:tracePt t="151201" x="10110788" y="1631950"/>
          <p14:tracePt t="151210" x="10093325" y="1631950"/>
          <p14:tracePt t="151217" x="10075863" y="1639888"/>
          <p14:tracePt t="151226" x="10059988" y="1657350"/>
          <p14:tracePt t="151233" x="10042525" y="1674813"/>
          <p14:tracePt t="151243" x="9999663" y="1725613"/>
          <p14:tracePt t="151249" x="9974263" y="1776413"/>
          <p14:tracePt t="151259" x="9931400" y="1835150"/>
          <p14:tracePt t="151264" x="9898063" y="1903413"/>
          <p14:tracePt t="151272" x="9872663" y="1938338"/>
          <p14:tracePt t="151280" x="9855200" y="1971675"/>
          <p14:tracePt t="151288" x="9839325" y="1997075"/>
          <p14:tracePt t="151296" x="9821863" y="2014538"/>
          <p14:tracePt t="151303" x="9804400" y="2030413"/>
          <p14:tracePt t="151312" x="9804400" y="2039938"/>
          <p14:tracePt t="151319" x="9804400" y="2055813"/>
          <p14:tracePt t="151329" x="9804400" y="2065338"/>
          <p14:tracePt t="151349" x="9804400" y="2073275"/>
          <p14:tracePt t="151431" x="9804400" y="2065338"/>
          <p14:tracePt t="151440" x="9804400" y="2047875"/>
          <p14:tracePt t="151447" x="9804400" y="2039938"/>
          <p14:tracePt t="151467" x="9804400" y="2030413"/>
          <p14:tracePt t="151553" x="9796463" y="2030413"/>
          <p14:tracePt t="151559" x="9779000" y="2047875"/>
          <p14:tracePt t="151567" x="9779000" y="2055813"/>
          <p14:tracePt t="151584" x="9771063" y="2065338"/>
          <p14:tracePt t="151596" x="9771063" y="2073275"/>
          <p14:tracePt t="151611" x="9761538" y="2073275"/>
          <p14:tracePt t="152857" x="9753600" y="2082800"/>
          <p14:tracePt t="152878" x="9745663" y="2098675"/>
          <p14:tracePt t="152895" x="9728200" y="2116138"/>
          <p14:tracePt t="152901" x="9728200" y="2133600"/>
          <p14:tracePt t="152911" x="9720263" y="2149475"/>
          <p14:tracePt t="152915" x="9720263" y="2166938"/>
          <p14:tracePt t="152925" x="9710738" y="2209800"/>
          <p14:tracePt t="152932" x="9710738" y="2260600"/>
          <p14:tracePt t="152942" x="9710738" y="2311400"/>
          <p14:tracePt t="152948" x="9710738" y="2371725"/>
          <p14:tracePt t="152959" x="9710738" y="2430463"/>
          <p14:tracePt t="152963" x="9728200" y="2506663"/>
          <p14:tracePt t="152974" x="9753600" y="2566988"/>
          <p14:tracePt t="152979" x="9771063" y="2625725"/>
          <p14:tracePt t="152987" x="9796463" y="2686050"/>
          <p14:tracePt t="152993" x="9812338" y="2762250"/>
          <p14:tracePt t="153001" x="9839325" y="2838450"/>
          <p14:tracePt t="153010" x="9855200" y="2914650"/>
          <p14:tracePt t="153017" x="9880600" y="3000375"/>
          <p14:tracePt t="153027" x="9890125" y="3076575"/>
          <p14:tracePt t="153033" x="9898063" y="3144838"/>
          <p14:tracePt t="153041" x="9898063" y="3203575"/>
          <p14:tracePt t="153049" x="9906000" y="3263900"/>
          <p14:tracePt t="153059" x="9915525" y="3322638"/>
          <p14:tracePt t="153064" x="9931400" y="3373438"/>
          <p14:tracePt t="153074" x="9940925" y="3416300"/>
          <p14:tracePt t="153081" x="9948863" y="3449638"/>
          <p14:tracePt t="153087" x="9948863" y="3475038"/>
          <p14:tracePt t="153095" x="9956800" y="3492500"/>
          <p14:tracePt t="153104" x="9956800" y="3509963"/>
          <p14:tracePt t="153112" x="9966325" y="3527425"/>
          <p14:tracePt t="153119" x="9966325" y="3535363"/>
          <p14:tracePt t="153128" x="9974263" y="3552825"/>
          <p14:tracePt t="153135" x="9974263" y="3568700"/>
          <p14:tracePt t="153141" x="9983788" y="3578225"/>
          <p14:tracePt t="153149" x="9991725" y="3594100"/>
          <p14:tracePt t="153159" x="9991725" y="3611563"/>
          <p14:tracePt t="153165" x="9999663" y="3619500"/>
          <p14:tracePt t="153175" x="10009188" y="3636963"/>
          <p14:tracePt t="153181" x="10009188" y="3654425"/>
          <p14:tracePt t="153192" x="10009188" y="3662363"/>
          <p14:tracePt t="153197" x="10017125" y="3679825"/>
          <p14:tracePt t="153208" x="10025063" y="3705225"/>
          <p14:tracePt t="153213" x="10034588" y="3730625"/>
          <p14:tracePt t="153219" x="10042525" y="3748088"/>
          <p14:tracePt t="153227" x="10059988" y="3773488"/>
          <p14:tracePt t="153235" x="10067925" y="3798888"/>
          <p14:tracePt t="153244" x="10085388" y="3816350"/>
          <p14:tracePt t="153251" x="10085388" y="3824288"/>
          <p14:tracePt t="153262" x="10093325" y="3841750"/>
          <p14:tracePt t="153267" x="10093325" y="3857625"/>
          <p14:tracePt t="153275" x="10101263" y="3867150"/>
          <p14:tracePt t="153283" x="10110788" y="3875088"/>
          <p14:tracePt t="153649" x="10110788" y="3900488"/>
          <p14:tracePt t="153659" x="10067925" y="3976688"/>
          <p14:tracePt t="153664" x="10034588" y="4062413"/>
          <p14:tracePt t="153674" x="9991725" y="4156075"/>
          <p14:tracePt t="153678" x="9948863" y="4249738"/>
          <p14:tracePt t="153687" x="9915525" y="4333875"/>
          <p14:tracePt t="153696" x="9890125" y="4410075"/>
          <p14:tracePt t="153704" x="9872663" y="4470400"/>
          <p14:tracePt t="153711" x="9864725" y="4529138"/>
          <p14:tracePt t="153719" x="9839325" y="4589463"/>
          <p14:tracePt t="153728" x="9821863" y="4657725"/>
          <p14:tracePt t="153734" x="9812338" y="4699000"/>
          <p14:tracePt t="153743" x="9812338" y="4741863"/>
          <p14:tracePt t="153749" x="9804400" y="4792663"/>
          <p14:tracePt t="153757" x="9796463" y="4818063"/>
          <p14:tracePt t="153765" x="9796463" y="4843463"/>
          <p14:tracePt t="153775" x="9786938" y="4868863"/>
          <p14:tracePt t="153780" x="9786938" y="4878388"/>
          <p14:tracePt t="153796" x="9786938" y="4894263"/>
          <p14:tracePt t="153797" x="9786938" y="4919663"/>
          <p14:tracePt t="153809" x="9786938" y="4929188"/>
          <p14:tracePt t="153814" x="9786938" y="4954588"/>
          <p14:tracePt t="153820" x="9786938" y="4979988"/>
          <p14:tracePt t="153827" x="9786938" y="4987925"/>
          <p14:tracePt t="153835" x="9786938" y="5005388"/>
          <p14:tracePt t="153843" x="9786938" y="5030788"/>
          <p14:tracePt t="153850" x="9786938" y="5038725"/>
          <p14:tracePt t="153860" x="9796463" y="5073650"/>
          <p14:tracePt t="153866" x="9804400" y="5116513"/>
          <p14:tracePt t="153875" x="9812338" y="5141913"/>
          <p14:tracePt t="153882" x="9821863" y="5175250"/>
          <p14:tracePt t="153899" x="9829800" y="5200650"/>
          <p14:tracePt t="153907" x="9839325" y="5218113"/>
          <p14:tracePt t="153913" x="9839325" y="5226050"/>
          <p14:tracePt t="153924" x="9839325" y="5235575"/>
          <p14:tracePt t="157463" x="9847263" y="5251450"/>
          <p14:tracePt t="157471" x="9872663" y="5311775"/>
          <p14:tracePt t="157478" x="9923463" y="5387975"/>
          <p14:tracePt t="157488" x="9966325" y="5446713"/>
          <p14:tracePt t="157494" x="10025063" y="5514975"/>
          <p14:tracePt t="157506" x="10093325" y="5583238"/>
          <p14:tracePt t="157511" x="10161588" y="5659438"/>
          <p14:tracePt t="157519" x="10229850" y="5727700"/>
          <p14:tracePt t="157528" x="10298113" y="5795963"/>
          <p14:tracePt t="157532" x="10356850" y="5854700"/>
          <p14:tracePt t="157541" x="10425113" y="5922963"/>
          <p14:tracePt t="157549" x="10483850" y="5991225"/>
          <p14:tracePt t="157558" x="10518775" y="6024563"/>
          <p14:tracePt t="157564" x="10552113" y="6059488"/>
          <p14:tracePt t="157575" x="10594975" y="6092825"/>
          <p14:tracePt t="157580" x="10628313" y="6118225"/>
          <p14:tracePt t="157591" x="10663238" y="6143625"/>
          <p14:tracePt t="157596" x="10704513" y="6161088"/>
          <p14:tracePt t="157606" x="10721975" y="6169025"/>
          <p14:tracePt t="157612" x="10756900" y="6178550"/>
          <p14:tracePt t="157620" x="10790238" y="6186488"/>
          <p14:tracePt t="157627" x="10815638" y="6194425"/>
          <p14:tracePt t="157636" x="10833100" y="6194425"/>
          <p14:tracePt t="157644" x="10866438" y="6194425"/>
          <p14:tracePt t="157652" x="10891838" y="6178550"/>
          <p14:tracePt t="157661" x="10934700" y="6161088"/>
          <p14:tracePt t="157668" x="10985500" y="6143625"/>
          <p14:tracePt t="157677" x="11018838" y="6118225"/>
          <p14:tracePt t="157681" x="11071225" y="6084888"/>
          <p14:tracePt t="157691" x="11122025" y="6034088"/>
          <p14:tracePt t="157698" x="11163300" y="5983288"/>
          <p14:tracePt t="157707" x="11198225" y="5922963"/>
          <p14:tracePt t="157713" x="11215688" y="5864225"/>
          <p14:tracePt t="157724" x="11223625" y="5803900"/>
          <p14:tracePt t="157728" x="11241088" y="5745163"/>
          <p14:tracePt t="157740" x="11231563" y="5694363"/>
          <p14:tracePt t="157745" x="11215688" y="5641975"/>
          <p14:tracePt t="157750" x="11188700" y="5634038"/>
          <p14:tracePt t="157759" x="11172825" y="5616575"/>
          <p14:tracePt t="157766" x="11147425" y="5608638"/>
          <p14:tracePt t="157775" x="11122025" y="5608638"/>
          <p14:tracePt t="157782" x="11087100" y="5634038"/>
          <p14:tracePt t="157791" x="11036300" y="5651500"/>
          <p14:tracePt t="157799" x="11002963" y="5668963"/>
          <p14:tracePt t="157809" x="10985500" y="5702300"/>
          <p14:tracePt t="157815" x="10968038" y="5727700"/>
          <p14:tracePt t="157826" x="10960100" y="5761038"/>
          <p14:tracePt t="157830" x="10952163" y="5803900"/>
          <p14:tracePt t="157840" x="10934700" y="5872163"/>
          <p14:tracePt t="157845" x="10926763" y="5932488"/>
          <p14:tracePt t="157855" x="10926763" y="5973763"/>
          <p14:tracePt t="157861" x="10926763" y="6024563"/>
          <p14:tracePt t="157869" x="10934700" y="6076950"/>
          <p14:tracePt t="157877" x="10952163" y="6102350"/>
          <p14:tracePt t="157895" x="10985500" y="6143625"/>
          <p14:tracePt t="157902" x="11018838" y="6161088"/>
          <p14:tracePt t="157907" x="11071225" y="6169025"/>
          <p14:tracePt t="157915" x="11112500" y="6178550"/>
          <p14:tracePt t="157923" x="11147425" y="6178550"/>
          <p14:tracePt t="157931" x="11180763" y="6178550"/>
          <p14:tracePt t="157939" x="11215688" y="6178550"/>
          <p14:tracePt t="157947" x="11223625" y="6161088"/>
          <p14:tracePt t="157956" x="11241088" y="6143625"/>
          <p14:tracePt t="157964" x="11256963" y="6127750"/>
          <p14:tracePt t="157973" x="11266488" y="6118225"/>
          <p14:tracePt t="157978" x="11274425" y="6102350"/>
          <p14:tracePt t="157986" x="11274425" y="6084888"/>
          <p14:tracePt t="158002" x="11274425" y="6067425"/>
          <p14:tracePt t="158017" x="11274425" y="6049963"/>
          <p14:tracePt t="158026" x="11266488" y="6042025"/>
          <p14:tracePt t="178416" x="11307763" y="6024563"/>
          <p14:tracePt t="178425" x="11360150" y="5983288"/>
          <p14:tracePt t="178434" x="11410950" y="5932488"/>
          <p14:tracePt t="178441" x="11469688" y="5864225"/>
          <p14:tracePt t="178449" x="11512550" y="5813425"/>
          <p14:tracePt t="178455" x="11555413" y="5753100"/>
          <p14:tracePt t="178465" x="11580813" y="5702300"/>
          <p14:tracePt t="178470" x="11596688" y="5651500"/>
          <p14:tracePt t="178482" x="11606213" y="5616575"/>
          <p14:tracePt t="178488" x="11606213" y="5608638"/>
          <p14:tracePt t="178495" x="11606213" y="5591175"/>
          <p14:tracePt t="178502" x="11588750" y="5575300"/>
          <p14:tracePt t="178511" x="11571288" y="5565775"/>
          <p14:tracePt t="178520" x="11563350" y="5565775"/>
          <p14:tracePt t="178524" x="11545888" y="5575300"/>
          <p14:tracePt t="178534" x="11512550" y="5591175"/>
          <p14:tracePt t="178540" x="11487150" y="5616575"/>
          <p14:tracePt t="178549" x="11452225" y="5641975"/>
          <p14:tracePt t="178557" x="11418888" y="5694363"/>
          <p14:tracePt t="178566" x="11401425" y="5753100"/>
          <p14:tracePt t="178572" x="11385550" y="5821363"/>
          <p14:tracePt t="178582" x="11368088" y="5880100"/>
          <p14:tracePt t="178589" x="11376025" y="5940425"/>
          <p14:tracePt t="178599" x="11393488" y="5983288"/>
          <p14:tracePt t="178603" x="11436350" y="6034088"/>
          <p14:tracePt t="178611" x="11477625" y="6059488"/>
          <p14:tracePt t="178620" x="11512550" y="6076950"/>
          <p14:tracePt t="178627" x="11537950" y="6084888"/>
          <p14:tracePt t="178636" x="11571288" y="6084888"/>
          <p14:tracePt t="178642" x="11596688" y="6084888"/>
          <p14:tracePt t="178653" x="11606213" y="6084888"/>
          <p14:tracePt t="178751" x="11606213" y="6092825"/>
          <p14:tracePt t="178758" x="11606213" y="6102350"/>
          <p14:tracePt t="209695" x="11606213" y="6084888"/>
          <p14:tracePt t="209702" x="11631613" y="5727700"/>
          <p14:tracePt t="209710" x="11674475" y="5200650"/>
          <p14:tracePt t="209717" x="11622088" y="4699000"/>
          <p14:tracePt t="209725" x="11520488" y="4249738"/>
          <p14:tracePt t="209732" x="11368088" y="3857625"/>
          <p14:tracePt t="209739" x="11223625" y="3560763"/>
          <p14:tracePt t="209746" x="11053763" y="3297238"/>
          <p14:tracePt t="209755" x="10942638" y="3186113"/>
          <p14:tracePt t="209763" x="10841038" y="3119438"/>
          <p14:tracePt t="209772" x="10721975" y="3101975"/>
          <p14:tracePt t="209778" x="10612438" y="3101975"/>
          <p14:tracePt t="209789" x="10467975" y="3135313"/>
          <p14:tracePt t="209795" x="10313988" y="3211513"/>
          <p14:tracePt t="209805" x="10042525" y="3314700"/>
          <p14:tracePt t="209811" x="9710738" y="3459163"/>
          <p14:tracePt t="209817" x="9439275" y="3603625"/>
          <p14:tracePt t="209826" x="9099550" y="3790950"/>
          <p14:tracePt t="209832" x="8716963" y="4113213"/>
          <p14:tracePt t="209842" x="8326438" y="4478338"/>
          <p14:tracePt t="209848" x="7885113" y="4835525"/>
          <p14:tracePt t="209858" x="7493000" y="5208588"/>
          <p14:tracePt t="209864" x="7137400" y="5524500"/>
          <p14:tracePt t="209874" x="6831013" y="5829300"/>
          <p14:tracePt t="209894" x="6430963" y="6381750"/>
          <p14:tracePt t="209899" x="6338888" y="6551613"/>
          <p14:tracePt t="209905" x="6235700" y="6799263"/>
          <p14:tracePt t="210093" x="11699875" y="6161088"/>
          <p14:tracePt t="210100" x="11953875" y="5838825"/>
          <p14:tracePt t="210107" x="12141200" y="5472113"/>
          <p14:tracePt t="210147" x="11834813" y="4062413"/>
          <p14:tracePt t="210156" x="11622088" y="3790950"/>
          <p14:tracePt t="210161" x="11385550" y="3492500"/>
          <p14:tracePt t="210172" x="11172825" y="3228975"/>
          <p14:tracePt t="210177" x="10926763" y="2932113"/>
          <p14:tracePt t="210187" x="10729913" y="2736850"/>
          <p14:tracePt t="210190" x="10602913" y="2557463"/>
          <p14:tracePt t="210198" x="10425113" y="2371725"/>
          <p14:tracePt t="210207" x="10263188" y="2209800"/>
          <p14:tracePt t="210215" x="10050463" y="2047875"/>
          <p14:tracePt t="210224" x="9796463" y="1870075"/>
          <p14:tracePt t="210230" x="9540875" y="1716088"/>
          <p14:tracePt t="210241" x="9286875" y="1581150"/>
          <p14:tracePt t="210246" x="9099550" y="1495425"/>
          <p14:tracePt t="210255" x="8912225" y="1427163"/>
          <p14:tracePt t="210263" x="8709025" y="1368425"/>
          <p14:tracePt t="210271" x="8547100" y="1343025"/>
          <p14:tracePt t="210278" x="8359775" y="1317625"/>
          <p14:tracePt t="210287" x="8139113" y="1282700"/>
          <p14:tracePt t="210293" x="7900988" y="1274763"/>
          <p14:tracePt t="210301" x="7688263" y="1257300"/>
          <p14:tracePt t="210310" x="7451725" y="1266825"/>
          <p14:tracePt t="210316" x="7196138" y="1308100"/>
          <p14:tracePt t="210325" x="6924675" y="1360488"/>
          <p14:tracePt t="210333" x="6600825" y="1452563"/>
          <p14:tracePt t="210339" x="6278563" y="1571625"/>
          <p14:tracePt t="210346" x="5972175" y="1716088"/>
          <p14:tracePt t="210355" x="5700713" y="1860550"/>
          <p14:tracePt t="210363" x="5411788" y="2039938"/>
          <p14:tracePt t="210373" x="5191125" y="2235200"/>
          <p14:tracePt t="210378" x="4978400" y="2438400"/>
          <p14:tracePt t="210389" x="4800600" y="2651125"/>
          <p14:tracePt t="210395" x="4621213" y="2940050"/>
          <p14:tracePt t="210406" x="4443413" y="3195638"/>
          <p14:tracePt t="210411" x="4324350" y="3467100"/>
          <p14:tracePt t="210418" x="4248150" y="3679825"/>
          <p14:tracePt t="210425" x="4197350" y="3857625"/>
          <p14:tracePt t="210432" x="4171950" y="3994150"/>
          <p14:tracePt t="210441" x="4171950" y="4138613"/>
          <p14:tracePt t="210449" x="4197350" y="4240213"/>
          <p14:tracePt t="210458" x="4256088" y="4316413"/>
          <p14:tracePt t="210465" x="4316413" y="4384675"/>
          <p14:tracePt t="210474" x="4384675" y="4419600"/>
          <p14:tracePt t="210481" x="4443413" y="4435475"/>
          <p14:tracePt t="210488" x="4486275" y="4445000"/>
          <p14:tracePt t="210495" x="4545013" y="4445000"/>
          <p14:tracePt t="210505" x="4595813" y="4427538"/>
          <p14:tracePt t="210511" x="4630738" y="4394200"/>
          <p14:tracePt t="210522" x="4656138" y="4376738"/>
          <p14:tracePt t="210528" x="4673600" y="4359275"/>
          <p14:tracePt t="210537" x="4681538" y="4351338"/>
          <p14:tracePt t="213433" x="4689475" y="4341813"/>
          <p14:tracePt t="213441" x="4800600" y="4300538"/>
          <p14:tracePt t="213449" x="5046663" y="4265613"/>
          <p14:tracePt t="213458" x="5335588" y="4265613"/>
          <p14:tracePt t="213464" x="5624513" y="4265613"/>
          <p14:tracePt t="213474" x="5981700" y="4249738"/>
          <p14:tracePt t="213481" x="6270625" y="4232275"/>
          <p14:tracePt t="213490" x="6473825" y="4232275"/>
          <p14:tracePt t="213495" x="6678613" y="4232275"/>
          <p14:tracePt t="213504" x="6805613" y="4232275"/>
          <p14:tracePt t="213511" x="6924675" y="4224338"/>
          <p14:tracePt t="213521" x="7008813" y="4189413"/>
          <p14:tracePt t="213527" x="7077075" y="4146550"/>
          <p14:tracePt t="213537" x="7127875" y="4079875"/>
          <p14:tracePt t="213543" x="7170738" y="4044950"/>
          <p14:tracePt t="213554" x="7188200" y="4011613"/>
          <p14:tracePt t="213558" x="7196138" y="3994150"/>
          <p14:tracePt t="213570" x="7204075" y="3968750"/>
          <p14:tracePt t="213576" x="7213600" y="3951288"/>
          <p14:tracePt t="213580" x="7213600" y="3943350"/>
          <p14:tracePt t="213588" x="7213600" y="3935413"/>
          <p14:tracePt t="213596" x="7213600" y="3917950"/>
          <p14:tracePt t="213612" x="7196138" y="3917950"/>
          <p14:tracePt t="213623" x="7170738" y="3917950"/>
          <p14:tracePt t="213629" x="7153275" y="3917950"/>
          <p14:tracePt t="213638" x="7112000" y="3917950"/>
          <p14:tracePt t="213645" x="7051675" y="3925888"/>
          <p14:tracePt t="213654" x="6958013" y="3951288"/>
          <p14:tracePt t="213659" x="6873875" y="3968750"/>
          <p14:tracePt t="213669" x="6770688" y="4019550"/>
          <p14:tracePt t="213676" x="6678613" y="4070350"/>
          <p14:tracePt t="213683" x="6600825" y="4138613"/>
          <p14:tracePt t="213692" x="6516688" y="4224338"/>
          <p14:tracePt t="213698" x="6473825" y="4283075"/>
          <p14:tracePt t="213709" x="6456363" y="4341813"/>
          <p14:tracePt t="213716" x="6456363" y="4402138"/>
          <p14:tracePt t="213725" x="6456363" y="4460875"/>
          <p14:tracePt t="213729" x="6491288" y="4538663"/>
          <p14:tracePt t="213739" x="6542088" y="4630738"/>
          <p14:tracePt t="213745" x="6610350" y="4683125"/>
          <p14:tracePt t="213755" x="6678613" y="4724400"/>
          <p14:tracePt t="213761" x="6762750" y="4749800"/>
          <p14:tracePt t="213772" x="6831013" y="4749800"/>
          <p14:tracePt t="213777" x="6907213" y="4733925"/>
          <p14:tracePt t="213787" x="6975475" y="4673600"/>
          <p14:tracePt t="213793" x="7026275" y="4605338"/>
          <p14:tracePt t="213798" x="7094538" y="4513263"/>
          <p14:tracePt t="213808" x="7170738" y="4419600"/>
          <p14:tracePt t="213814" x="7221538" y="4316413"/>
          <p14:tracePt t="213823" x="7272338" y="4171950"/>
          <p14:tracePt t="213831" x="7315200" y="3943350"/>
          <p14:tracePt t="213839" x="7348538" y="3697288"/>
          <p14:tracePt t="213846" x="7366000" y="3433763"/>
          <p14:tracePt t="213856" x="7366000" y="3203575"/>
          <p14:tracePt t="213862" x="7323138" y="2949575"/>
          <p14:tracePt t="213873" x="7281863" y="2752725"/>
          <p14:tracePt t="213876" x="7246938" y="2608263"/>
          <p14:tracePt t="213888" x="7221538" y="2463800"/>
          <p14:tracePt t="213909" x="7153275" y="2227263"/>
          <p14:tracePt t="213919" x="7119938" y="2166938"/>
          <p14:tracePt t="213925" x="7094538" y="2149475"/>
          <p14:tracePt t="213933" x="7077075" y="2141538"/>
          <p14:tracePt t="214171" x="7077075" y="2124075"/>
          <p14:tracePt t="214181" x="7069138" y="2124075"/>
          <p14:tracePt t="214210" x="7059613" y="2124075"/>
          <p14:tracePt t="214219" x="7051675" y="2141538"/>
          <p14:tracePt t="214226" x="7018338" y="2209800"/>
          <p14:tracePt t="214234" x="6983413" y="2293938"/>
          <p14:tracePt t="214241" x="6924675" y="2413000"/>
          <p14:tracePt t="214249" x="6864350" y="2549525"/>
          <p14:tracePt t="214254" x="6805613" y="2701925"/>
          <p14:tracePt t="214262" x="6745288" y="2897188"/>
          <p14:tracePt t="214273" x="6694488" y="3152775"/>
          <p14:tracePt t="214278" x="6653213" y="3373438"/>
          <p14:tracePt t="214287" x="6626225" y="3619500"/>
          <p14:tracePt t="214294" x="6592888" y="3867150"/>
          <p14:tracePt t="214304" x="6584950" y="4027488"/>
          <p14:tracePt t="214311" x="6584950" y="4164013"/>
          <p14:tracePt t="214320" x="6610350" y="4325938"/>
          <p14:tracePt t="214325" x="6635750" y="4452938"/>
          <p14:tracePt t="214333" x="6669088" y="4554538"/>
          <p14:tracePt t="214342" x="6704013" y="4648200"/>
          <p14:tracePt t="214349" x="6729413" y="4724400"/>
          <p14:tracePt t="214358" x="6762750" y="4784725"/>
          <p14:tracePt t="214364" x="6788150" y="4818063"/>
          <p14:tracePt t="214375" x="6813550" y="4843463"/>
          <p14:tracePt t="214383" x="6831013" y="4860925"/>
          <p14:tracePt t="214390" x="6848475" y="4868863"/>
          <p14:tracePt t="214396" x="6864350" y="4878388"/>
          <p14:tracePt t="214404" x="6881813" y="4886325"/>
          <p14:tracePt t="214412" x="6907213" y="4886325"/>
          <p14:tracePt t="214420" x="6942138" y="4886325"/>
          <p14:tracePt t="214427" x="6958013" y="4868863"/>
          <p14:tracePt t="214437" x="7008813" y="4843463"/>
          <p14:tracePt t="214443" x="7043738" y="4802188"/>
          <p14:tracePt t="214454" x="7102475" y="4733925"/>
          <p14:tracePt t="214460" x="7170738" y="4657725"/>
          <p14:tracePt t="214470" x="7239000" y="4564063"/>
          <p14:tracePt t="214475" x="7297738" y="4470400"/>
          <p14:tracePt t="214481" x="7332663" y="4368800"/>
          <p14:tracePt t="214489" x="7348538" y="4257675"/>
          <p14:tracePt t="214497" x="7348538" y="4171950"/>
          <p14:tracePt t="214506" x="7348538" y="4087813"/>
          <p14:tracePt t="214513" x="7315200" y="3994150"/>
          <p14:tracePt t="214523" x="7272338" y="3917950"/>
          <p14:tracePt t="214529" x="7221538" y="3849688"/>
          <p14:tracePt t="214537" x="7178675" y="3816350"/>
          <p14:tracePt t="214545" x="7127875" y="3798888"/>
          <p14:tracePt t="214554" x="7094538" y="3781425"/>
          <p14:tracePt t="214558" x="7077075" y="3781425"/>
          <p14:tracePt t="214569" x="7059613" y="3781425"/>
          <p14:tracePt t="214575" x="7043738" y="3781425"/>
          <p14:tracePt t="214583" x="7034213" y="3790950"/>
          <p14:tracePt t="219364" x="7059613" y="3798888"/>
          <p14:tracePt t="219372" x="7145338" y="3832225"/>
          <p14:tracePt t="219380" x="7239000" y="3867150"/>
          <p14:tracePt t="219388" x="7297738" y="3892550"/>
          <p14:tracePt t="219396" x="7366000" y="3935413"/>
          <p14:tracePt t="219404" x="7426325" y="3994150"/>
          <p14:tracePt t="219411" x="7493000" y="4027488"/>
          <p14:tracePt t="219419" x="7545388" y="4052888"/>
          <p14:tracePt t="219427" x="7604125" y="4087813"/>
          <p14:tracePt t="219436" x="7672388" y="4130675"/>
          <p14:tracePt t="219441" x="7715250" y="4156075"/>
          <p14:tracePt t="219452" x="7781925" y="4197350"/>
          <p14:tracePt t="219458" x="7832725" y="4249738"/>
          <p14:tracePt t="219468" x="7900988" y="4316413"/>
          <p14:tracePt t="219474" x="7961313" y="4376738"/>
          <p14:tracePt t="219482" x="8029575" y="4435475"/>
          <p14:tracePt t="219489" x="8096250" y="4503738"/>
          <p14:tracePt t="219498" x="8164513" y="4572000"/>
          <p14:tracePt t="219505" x="8215313" y="4640263"/>
          <p14:tracePt t="219511" x="8275638" y="4699000"/>
          <p14:tracePt t="219521" x="8326438" y="4767263"/>
          <p14:tracePt t="219527" x="8369300" y="4818063"/>
          <p14:tracePt t="219535" x="8394700" y="4868863"/>
          <p14:tracePt t="219543" x="8420100" y="4903788"/>
          <p14:tracePt t="219553" x="8445500" y="4937125"/>
          <p14:tracePt t="219559" x="8453438" y="4962525"/>
          <p14:tracePt t="219569" x="8470900" y="4979988"/>
          <p14:tracePt t="219575" x="8478838" y="4997450"/>
          <p14:tracePt t="219581" x="8478838" y="5022850"/>
          <p14:tracePt t="219589" x="8470900" y="5048250"/>
          <p14:tracePt t="219598" x="8453438" y="5091113"/>
          <p14:tracePt t="219605" x="8420100" y="5157788"/>
          <p14:tracePt t="219612" x="8402638" y="5218113"/>
          <p14:tracePt t="219621" x="8359775" y="5294313"/>
          <p14:tracePt t="219629" x="8301038" y="5362575"/>
          <p14:tracePt t="219637" x="8250238" y="5438775"/>
          <p14:tracePt t="219644" x="8207375" y="5524500"/>
          <p14:tracePt t="219653" x="8156575" y="5616575"/>
          <p14:tracePt t="219658" x="8121650" y="5694363"/>
          <p14:tracePt t="219668" x="8080375" y="5788025"/>
          <p14:tracePt t="219674" x="8045450" y="5854700"/>
          <p14:tracePt t="219685" x="8029575" y="5948363"/>
          <p14:tracePt t="219690" x="8004175" y="6008688"/>
          <p14:tracePt t="219702" x="7986713" y="6084888"/>
          <p14:tracePt t="219708" x="7977188" y="6143625"/>
          <p14:tracePt t="219719" x="7961313" y="6203950"/>
          <p14:tracePt t="219725" x="7961313" y="6262688"/>
          <p14:tracePt t="219729" x="7961313" y="6288088"/>
          <p14:tracePt t="219738" x="7961313" y="6313488"/>
          <p14:tracePt t="219744" x="7969250" y="6348413"/>
          <p14:tracePt t="219754" x="7986713" y="6373813"/>
          <p14:tracePt t="219760" x="7994650" y="6381750"/>
          <p14:tracePt t="219771" x="8012113" y="6399213"/>
          <p14:tracePt t="219777" x="8029575" y="6407150"/>
          <p14:tracePt t="219785" x="8037513" y="6416675"/>
          <p14:tracePt t="219793" x="8054975" y="6416675"/>
          <p14:tracePt t="219803" x="8070850" y="6416675"/>
          <p14:tracePt t="219807" x="8080375" y="6407150"/>
          <p14:tracePt t="219818" x="8096250" y="6399213"/>
          <p14:tracePt t="219823" x="8113713" y="6391275"/>
          <p14:tracePt t="219832" x="8113713" y="6381750"/>
          <p14:tracePt t="219839" x="8121650" y="6373813"/>
          <p14:tracePt t="219867" x="8121650" y="6365875"/>
          <p14:tracePt t="219901" x="8088313" y="6330950"/>
          <p14:tracePt t="219908" x="8012113" y="6288088"/>
          <p14:tracePt t="219917" x="7918450" y="6237288"/>
          <p14:tracePt t="219925" x="7832725" y="6221413"/>
          <p14:tracePt t="219935" x="7740650" y="6194425"/>
          <p14:tracePt t="219941" x="7637463" y="6186488"/>
          <p14:tracePt t="219952" x="7527925" y="6178550"/>
          <p14:tracePt t="219956" x="7426325" y="6178550"/>
          <p14:tracePt t="219962" x="7315200" y="6203950"/>
          <p14:tracePt t="219972" x="7221538" y="6237288"/>
          <p14:tracePt t="219980" x="7137400" y="6262688"/>
          <p14:tracePt t="219986" x="7051675" y="6330950"/>
          <p14:tracePt t="219995" x="6992938" y="6399213"/>
          <p14:tracePt t="220003" x="6958013" y="6450013"/>
          <p14:tracePt t="220011" x="6932613" y="6500813"/>
          <p14:tracePt t="220019" x="6907213" y="6561138"/>
          <p14:tracePt t="220027" x="6889750" y="6619875"/>
          <p14:tracePt t="220036" x="6873875" y="6670675"/>
          <p14:tracePt t="220042" x="6856413" y="6713538"/>
          <p14:tracePt t="220052" x="6856413" y="6764338"/>
          <p14:tracePt t="220058" x="6848475" y="6789738"/>
          <p14:tracePt t="220068" x="6848475" y="6824663"/>
          <p14:tracePt t="220260" x="7629525" y="6731000"/>
          <p14:tracePt t="220269" x="7604125" y="6637338"/>
          <p14:tracePt t="220276" x="7570788" y="6551613"/>
          <p14:tracePt t="220286" x="7518400" y="6483350"/>
          <p14:tracePt t="220291" x="7459663" y="6407150"/>
          <p14:tracePt t="220302" x="7400925" y="6338888"/>
          <p14:tracePt t="220307" x="7332663" y="6288088"/>
          <p14:tracePt t="220318" x="7239000" y="6229350"/>
          <p14:tracePt t="220324" x="7162800" y="6186488"/>
          <p14:tracePt t="220329" x="7069138" y="6143625"/>
          <p14:tracePt t="220337" x="6983413" y="6110288"/>
          <p14:tracePt t="220344" x="6881813" y="6084888"/>
          <p14:tracePt t="220355" x="6797675" y="6067425"/>
          <p14:tracePt t="220360" x="6694488" y="6067425"/>
          <p14:tracePt t="220371" x="6626225" y="6067425"/>
          <p14:tracePt t="220376" x="6534150" y="6067425"/>
          <p14:tracePt t="220388" x="6465888" y="6084888"/>
          <p14:tracePt t="220392" x="6397625" y="6110288"/>
          <p14:tracePt t="220402" x="6338888" y="6127750"/>
          <p14:tracePt t="220406" x="6303963" y="6153150"/>
          <p14:tracePt t="220418" x="6286500" y="6178550"/>
          <p14:tracePt t="220424" x="6270625" y="6211888"/>
          <p14:tracePt t="220432" x="6261100" y="6246813"/>
          <p14:tracePt t="220439" x="6253163" y="6288088"/>
          <p14:tracePt t="220447" x="6253163" y="6323013"/>
          <p14:tracePt t="220456" x="6253163" y="6356350"/>
          <p14:tracePt t="220462" x="6270625" y="6391275"/>
          <p14:tracePt t="220472" x="6286500" y="6407150"/>
          <p14:tracePt t="220479" x="6311900" y="6432550"/>
          <p14:tracePt t="220486" x="6321425" y="6450013"/>
          <p14:tracePt t="220493" x="6346825" y="6457950"/>
          <p14:tracePt t="220503" x="6372225" y="6467475"/>
          <p14:tracePt t="220509" x="6397625" y="6467475"/>
          <p14:tracePt t="220519" x="6405563" y="6467475"/>
          <p14:tracePt t="220525" x="6423025" y="6467475"/>
          <p14:tracePt t="220536" x="6430963" y="6467475"/>
          <p14:tracePt t="220541" x="6440488" y="6467475"/>
          <p14:tracePt t="220899" x="6448425" y="6467475"/>
          <p14:tracePt t="220916" x="6465888" y="6475413"/>
          <p14:tracePt t="220923" x="6524625" y="6510338"/>
          <p14:tracePt t="220931" x="6575425" y="6526213"/>
          <p14:tracePt t="220939" x="6635750" y="6543675"/>
          <p14:tracePt t="220944" x="6694488" y="6569075"/>
          <p14:tracePt t="220954" x="6754813" y="6577013"/>
          <p14:tracePt t="220960" x="6797675" y="6586538"/>
          <p14:tracePt t="220970" x="6856413" y="6586538"/>
          <p14:tracePt t="220976" x="6915150" y="6586538"/>
          <p14:tracePt t="220988" x="6975475" y="6561138"/>
          <p14:tracePt t="220992" x="7043738" y="6543675"/>
          <p14:tracePt t="221002" x="7102475" y="6526213"/>
          <p14:tracePt t="221007" x="7162800" y="6500813"/>
          <p14:tracePt t="221018" x="7196138" y="6483350"/>
          <p14:tracePt t="221022" x="7239000" y="6450013"/>
          <p14:tracePt t="221032" x="7264400" y="6407150"/>
          <p14:tracePt t="221039" x="7281863" y="6365875"/>
          <p14:tracePt t="221047" x="7307263" y="6297613"/>
          <p14:tracePt t="221056" x="7323138" y="6237288"/>
          <p14:tracePt t="221063" x="7340600" y="6178550"/>
          <p14:tracePt t="221071" x="7358063" y="6118225"/>
          <p14:tracePt t="221078" x="7358063" y="6049963"/>
          <p14:tracePt t="221085" x="7358063" y="5965825"/>
          <p14:tracePt t="221094" x="7358063" y="5880100"/>
          <p14:tracePt t="221101" x="7348538" y="5821363"/>
          <p14:tracePt t="221108" x="7340600" y="5761038"/>
          <p14:tracePt t="221119" x="7323138" y="5710238"/>
          <p14:tracePt t="221124" x="7307263" y="5684838"/>
          <p14:tracePt t="221136" x="7281863" y="5659438"/>
          <p14:tracePt t="221141" x="7264400" y="5651500"/>
          <p14:tracePt t="221153" x="7229475" y="5641975"/>
          <p14:tracePt t="221156" x="7204075" y="5641975"/>
          <p14:tracePt t="221163" x="7170738" y="5641975"/>
          <p14:tracePt t="221172" x="7153275" y="5641975"/>
          <p14:tracePt t="221178" x="7137400" y="5659438"/>
          <p14:tracePt t="221188" x="7119938" y="5676900"/>
          <p14:tracePt t="221195" x="7102475" y="5702300"/>
          <p14:tracePt t="221204" x="7085013" y="5710238"/>
          <p14:tracePt t="221211" x="7077075" y="5727700"/>
          <p14:tracePt t="221220" x="7059613" y="5745163"/>
          <p14:tracePt t="221226" x="7051675" y="5761038"/>
          <p14:tracePt t="221235" x="7043738" y="5770563"/>
          <p14:tracePt t="221241" x="7034213" y="5788025"/>
          <p14:tracePt t="221251" x="7034213" y="5803900"/>
          <p14:tracePt t="221256" x="7034213" y="5813425"/>
          <p14:tracePt t="221267" x="7034213" y="5829300"/>
          <p14:tracePt t="221272" x="7034213" y="5838825"/>
          <p14:tracePt t="221281" x="7034213" y="5854700"/>
          <p14:tracePt t="221289" x="7034213" y="5872163"/>
          <p14:tracePt t="221753" x="7034213" y="5880100"/>
          <p14:tracePt t="221759" x="7094538" y="5940425"/>
          <p14:tracePt t="221767" x="7162800" y="6024563"/>
          <p14:tracePt t="221775" x="7256463" y="6092825"/>
          <p14:tracePt t="221785" x="7348538" y="6143625"/>
          <p14:tracePt t="221791" x="7434263" y="6178550"/>
          <p14:tracePt t="221801" x="7535863" y="6203950"/>
          <p14:tracePt t="221807" x="7637463" y="6229350"/>
          <p14:tracePt t="221818" x="7740650" y="6229350"/>
          <p14:tracePt t="221824" x="7850188" y="6221413"/>
          <p14:tracePt t="221832" x="7977188" y="6211888"/>
          <p14:tracePt t="221838" x="8080375" y="6203950"/>
          <p14:tracePt t="221845" x="8164513" y="6186488"/>
          <p14:tracePt t="221854" x="8240713" y="6169025"/>
          <p14:tracePt t="221860" x="8291513" y="6153150"/>
          <p14:tracePt t="221869" x="8334375" y="6118225"/>
          <p14:tracePt t="221877" x="8359775" y="6084888"/>
          <p14:tracePt t="221888" x="8385175" y="6034088"/>
          <p14:tracePt t="221893" x="8402638" y="5973763"/>
          <p14:tracePt t="221901" x="8428038" y="5897563"/>
          <p14:tracePt t="221908" x="8435975" y="5829300"/>
          <p14:tracePt t="221918" x="8445500" y="5735638"/>
          <p14:tracePt t="221924" x="8445500" y="5668963"/>
          <p14:tracePt t="221934" x="8428038" y="5575300"/>
          <p14:tracePt t="221940" x="8394700" y="5497513"/>
          <p14:tracePt t="221947" x="8359775" y="5421313"/>
          <p14:tracePt t="221956" x="8291513" y="5362575"/>
          <p14:tracePt t="221962" x="8232775" y="5319713"/>
          <p14:tracePt t="221972" x="8164513" y="5276850"/>
          <p14:tracePt t="221976" x="8113713" y="5243513"/>
          <p14:tracePt t="221987" x="8054975" y="5235575"/>
          <p14:tracePt t="221992" x="7986713" y="5235575"/>
          <p14:tracePt t="222001" x="7910513" y="5251450"/>
          <p14:tracePt t="222008" x="7832725" y="5276850"/>
          <p14:tracePt t="222019" x="7773988" y="5337175"/>
          <p14:tracePt t="222024" x="7715250" y="5395913"/>
          <p14:tracePt t="222035" x="7662863" y="5464175"/>
          <p14:tracePt t="222041" x="7637463" y="5549900"/>
          <p14:tracePt t="222053" x="7621588" y="5641975"/>
          <p14:tracePt t="222057" x="7604125" y="5727700"/>
          <p14:tracePt t="222062" x="7604125" y="5813425"/>
          <p14:tracePt t="222073" x="7621588" y="5897563"/>
          <p14:tracePt t="222079" x="7637463" y="5973763"/>
          <p14:tracePt t="222088" x="7688263" y="6049963"/>
          <p14:tracePt t="222096" x="7756525" y="6143625"/>
          <p14:tracePt t="222104" x="7807325" y="6211888"/>
          <p14:tracePt t="222111" x="7875588" y="6272213"/>
          <p14:tracePt t="222120" x="7926388" y="6338888"/>
          <p14:tracePt t="222126" x="7994650" y="6381750"/>
          <p14:tracePt t="222136" x="8045450" y="6416675"/>
          <p14:tracePt t="222153" x="8080375" y="6442075"/>
          <p14:tracePt t="222158" x="8088313" y="6450013"/>
          <p14:tracePt t="223103" x="8096250" y="6450013"/>
          <p14:tracePt t="223119" x="8105775" y="6424613"/>
          <p14:tracePt t="223126" x="8174038" y="6272213"/>
          <p14:tracePt t="223136" x="8232775" y="6118225"/>
          <p14:tracePt t="223142" x="8308975" y="5932488"/>
          <p14:tracePt t="223154" x="8385175" y="5694363"/>
          <p14:tracePt t="223158" x="8470900" y="5405438"/>
          <p14:tracePt t="223167" x="8504238" y="5106988"/>
          <p14:tracePt t="223175" x="8539163" y="4691063"/>
          <p14:tracePt t="223184" x="8539163" y="4402138"/>
          <p14:tracePt t="223190" x="8529638" y="4105275"/>
          <p14:tracePt t="223200" x="8496300" y="3806825"/>
          <p14:tracePt t="223205" x="8470900" y="3535363"/>
          <p14:tracePt t="223213" x="8435975" y="3254375"/>
          <p14:tracePt t="223223" x="8420100" y="3076575"/>
          <p14:tracePt t="223228" x="8402638" y="2949575"/>
          <p14:tracePt t="223237" x="8377238" y="2855913"/>
          <p14:tracePt t="223245" x="8369300" y="2787650"/>
          <p14:tracePt t="223254" x="8359775" y="2727325"/>
          <p14:tracePt t="223261" x="8343900" y="2693988"/>
          <p14:tracePt t="223267" x="8326438" y="2668588"/>
          <p14:tracePt t="223276" x="8308975" y="2643188"/>
          <p14:tracePt t="223285" x="8291513" y="2625725"/>
          <p14:tracePt t="223291" x="8266113" y="2608263"/>
          <p14:tracePt t="223301" x="8224838" y="2592388"/>
          <p14:tracePt t="223306" x="8181975" y="2582863"/>
          <p14:tracePt t="223317" x="8131175" y="2574925"/>
          <p14:tracePt t="223323" x="8088313" y="2574925"/>
          <p14:tracePt t="223334" x="8062913" y="2574925"/>
          <p14:tracePt t="223340" x="8045450" y="2566988"/>
          <p14:tracePt t="223344" x="8020050" y="2566988"/>
          <p14:tracePt t="223353" x="7994650" y="2549525"/>
          <p14:tracePt t="223361" x="7961313" y="2532063"/>
          <p14:tracePt t="223370" x="7935913" y="2524125"/>
          <p14:tracePt t="223377" x="7910513" y="2506663"/>
          <p14:tracePt t="223386" x="7900988" y="2489200"/>
          <p14:tracePt t="223392" x="7875588" y="2473325"/>
          <p14:tracePt t="223401" x="7850188" y="2455863"/>
          <p14:tracePt t="223408" x="7824788" y="2438400"/>
          <p14:tracePt t="223417" x="7799388" y="2422525"/>
          <p14:tracePt t="223424" x="7773988" y="2413000"/>
          <p14:tracePt t="223434" x="7740650" y="2413000"/>
          <p14:tracePt t="223439" x="7688263" y="2413000"/>
          <p14:tracePt t="223447" x="7629525" y="2405063"/>
          <p14:tracePt t="223455" x="7553325" y="2405063"/>
          <p14:tracePt t="223463" x="7467600" y="2405063"/>
          <p14:tracePt t="223471" x="7400925" y="2405063"/>
          <p14:tracePt t="223480" x="7340600" y="2405063"/>
          <p14:tracePt t="223486" x="7289800" y="2422525"/>
          <p14:tracePt t="223493" x="7256463" y="2438400"/>
          <p14:tracePt t="223503" x="7239000" y="2447925"/>
          <p14:tracePt t="223509" x="7229475" y="2463800"/>
          <p14:tracePt t="223517" x="7213600" y="2498725"/>
          <p14:tracePt t="223525" x="7196138" y="2532063"/>
          <p14:tracePt t="223534" x="7170738" y="2592388"/>
          <p14:tracePt t="223541" x="7153275" y="2686050"/>
          <p14:tracePt t="223551" x="7127875" y="2762250"/>
          <p14:tracePt t="223556" x="7127875" y="2846388"/>
          <p14:tracePt t="223563" x="7127875" y="2932113"/>
          <p14:tracePt t="223572" x="7145338" y="3016250"/>
          <p14:tracePt t="223579" x="7162800" y="3094038"/>
          <p14:tracePt t="223588" x="7196138" y="3170238"/>
          <p14:tracePt t="223596" x="7239000" y="3246438"/>
          <p14:tracePt t="223603" x="7297738" y="3322638"/>
          <p14:tracePt t="223610" x="7348538" y="3398838"/>
          <p14:tracePt t="223620" x="7400925" y="3449638"/>
          <p14:tracePt t="223626" x="7442200" y="3517900"/>
          <p14:tracePt t="223634" x="7477125" y="3552825"/>
          <p14:tracePt t="223640" x="7502525" y="3603625"/>
          <p14:tracePt t="223651" x="7527925" y="3629025"/>
          <p14:tracePt t="223656" x="7545388" y="3646488"/>
          <p14:tracePt t="223667" x="7570788" y="3646488"/>
          <p14:tracePt t="223672" x="7586663" y="3654425"/>
          <p14:tracePt t="223684" x="7604125" y="3654425"/>
          <p14:tracePt t="223689" x="7621588" y="3646488"/>
          <p14:tracePt t="223700" x="7629525" y="3629025"/>
          <p14:tracePt t="223704" x="7646988" y="3611563"/>
          <p14:tracePt t="223710" x="7662863" y="3594100"/>
          <p14:tracePt t="223720" x="7680325" y="3560763"/>
          <p14:tracePt t="223727" x="7697788" y="3509963"/>
          <p14:tracePt t="223735" x="7705725" y="3459163"/>
          <p14:tracePt t="223742" x="7723188" y="3398838"/>
          <p14:tracePt t="223752" x="7723188" y="3355975"/>
          <p14:tracePt t="223758" x="7723188" y="3314700"/>
          <p14:tracePt t="223767" x="7715250" y="3289300"/>
          <p14:tracePt t="223776" x="7697788" y="3279775"/>
          <p14:tracePt t="223785" x="7680325" y="3263900"/>
          <p14:tracePt t="223789" x="7672388" y="3254375"/>
          <p14:tracePt t="223801" x="7654925" y="3254375"/>
          <p14:tracePt t="223807" x="7629525" y="3254375"/>
          <p14:tracePt t="223814" x="7604125" y="3271838"/>
          <p14:tracePt t="223821" x="7561263" y="3305175"/>
          <p14:tracePt t="223830" x="7510463" y="3348038"/>
          <p14:tracePt t="223839" x="7459663" y="3416300"/>
          <p14:tracePt t="223846" x="7391400" y="3475038"/>
          <p14:tracePt t="223854" x="7323138" y="3560763"/>
          <p14:tracePt t="223859" x="7264400" y="3646488"/>
          <p14:tracePt t="223867" x="7204075" y="3756025"/>
          <p14:tracePt t="223875" x="7170738" y="3832225"/>
          <p14:tracePt t="223885" x="7153275" y="3900488"/>
          <p14:tracePt t="223892" x="7127875" y="3968750"/>
          <p14:tracePt t="223902" x="7127875" y="4019550"/>
          <p14:tracePt t="223909" x="7137400" y="4079875"/>
          <p14:tracePt t="223917" x="7153275" y="4130675"/>
          <p14:tracePt t="223923" x="7170738" y="4164013"/>
          <p14:tracePt t="223929" x="7188200" y="4189413"/>
          <p14:tracePt t="223938" x="7221538" y="4206875"/>
          <p14:tracePt t="223945" x="7256463" y="4224338"/>
          <p14:tracePt t="223953" x="7289800" y="4240213"/>
          <p14:tracePt t="223962" x="7323138" y="4249738"/>
          <p14:tracePt t="223970" x="7358063" y="4265613"/>
          <p14:tracePt t="223977" x="7391400" y="4265613"/>
          <p14:tracePt t="223986" x="7400925" y="4265613"/>
          <p14:tracePt t="223993" x="7416800" y="4265613"/>
          <p14:tracePt t="224003" x="7434263" y="4249738"/>
          <p14:tracePt t="224007" x="7451725" y="4240213"/>
          <p14:tracePt t="224021" x="7459663" y="4224338"/>
          <p14:tracePt t="224027" x="7477125" y="4197350"/>
          <p14:tracePt t="224035" x="7485063" y="4164013"/>
          <p14:tracePt t="224040" x="7485063" y="4121150"/>
          <p14:tracePt t="224051" x="7485063" y="4087813"/>
          <p14:tracePt t="224056" x="7467600" y="4052888"/>
          <p14:tracePt t="224063" x="7451725" y="4037013"/>
          <p14:tracePt t="224072" x="7442200" y="4027488"/>
          <p14:tracePt t="224077" x="7426325" y="4011613"/>
          <p14:tracePt t="224088" x="7400925" y="4011613"/>
          <p14:tracePt t="224093" x="7366000" y="4011613"/>
          <p14:tracePt t="224104" x="7348538" y="4027488"/>
          <p14:tracePt t="224109" x="7297738" y="4044950"/>
          <p14:tracePt t="224117" x="7264400" y="4062413"/>
          <p14:tracePt t="224125" x="7229475" y="4079875"/>
          <p14:tracePt t="224135" x="7213600" y="4105275"/>
          <p14:tracePt t="224141" x="7188200" y="4130675"/>
          <p14:tracePt t="224151" x="7170738" y="4146550"/>
          <p14:tracePt t="224157" x="7153275" y="4181475"/>
          <p14:tracePt t="224163" x="7153275" y="4214813"/>
          <p14:tracePt t="224171" x="7153275" y="4240213"/>
          <p14:tracePt t="224179" x="7153275" y="4249738"/>
          <p14:tracePt t="224188" x="7153275" y="4265613"/>
          <p14:tracePt t="224195" x="7170738" y="4283075"/>
          <p14:tracePt t="224204" x="7196138" y="4291013"/>
          <p14:tracePt t="224211" x="7239000" y="4291013"/>
          <p14:tracePt t="224221" x="7297738" y="4291013"/>
          <p14:tracePt t="224227" x="7348538" y="4291013"/>
          <p14:tracePt t="224234" x="7426325" y="4275138"/>
          <p14:tracePt t="224241" x="7502525" y="4257675"/>
          <p14:tracePt t="224252" x="7561263" y="4240213"/>
          <p14:tracePt t="224257" x="7612063" y="4197350"/>
          <p14:tracePt t="224268" x="7637463" y="4171950"/>
          <p14:tracePt t="224275" x="7654925" y="4121150"/>
          <p14:tracePt t="224284" x="7662863" y="4087813"/>
          <p14:tracePt t="224291" x="7672388" y="4027488"/>
          <p14:tracePt t="224301" x="7672388" y="3976688"/>
          <p14:tracePt t="224303" x="7672388" y="3917950"/>
          <p14:tracePt t="224311" x="7662863" y="3857625"/>
          <p14:tracePt t="224320" x="7629525" y="3790950"/>
          <p14:tracePt t="224327" x="7586663" y="3730625"/>
          <p14:tracePt t="224337" x="7545388" y="3662363"/>
          <p14:tracePt t="224343" x="7510463" y="3629025"/>
          <p14:tracePt t="224354" x="7459663" y="3594100"/>
          <p14:tracePt t="224359" x="7408863" y="3578225"/>
          <p14:tracePt t="224367" x="7366000" y="3560763"/>
          <p14:tracePt t="224375" x="7307263" y="3543300"/>
          <p14:tracePt t="224384" x="7256463" y="3543300"/>
          <p14:tracePt t="224390" x="7204075" y="3543300"/>
          <p14:tracePt t="224400" x="7145338" y="3552825"/>
          <p14:tracePt t="224405" x="7077075" y="3568700"/>
          <p14:tracePt t="224414" x="7034213" y="3586163"/>
          <p14:tracePt t="224422" x="7000875" y="3603625"/>
          <p14:tracePt t="224430" x="6975475" y="3619500"/>
          <p14:tracePt t="224437" x="6950075" y="3646488"/>
          <p14:tracePt t="224445" x="6932613" y="3679825"/>
          <p14:tracePt t="224451" x="6924675" y="3713163"/>
          <p14:tracePt t="224458" x="6907213" y="3763963"/>
          <p14:tracePt t="224468" x="6907213" y="3790950"/>
          <p14:tracePt t="224475" x="6907213" y="3832225"/>
          <p14:tracePt t="224484" x="6915150" y="3875088"/>
          <p14:tracePt t="224491" x="6932613" y="3908425"/>
          <p14:tracePt t="224501" x="6958013" y="3943350"/>
          <p14:tracePt t="224507" x="7018338" y="3976688"/>
          <p14:tracePt t="224517" x="7085013" y="3994150"/>
          <p14:tracePt t="224524" x="7145338" y="4011613"/>
          <p14:tracePt t="224529" x="7204075" y="4037013"/>
          <p14:tracePt t="224537" x="7264400" y="4044950"/>
          <p14:tracePt t="224545" x="7315200" y="4062413"/>
          <p14:tracePt t="224554" x="7358063" y="4062413"/>
          <p14:tracePt t="224561" x="7391400" y="4062413"/>
          <p14:tracePt t="224570" x="7400925" y="4062413"/>
          <p14:tracePt t="224577" x="7416800" y="4062413"/>
          <p14:tracePt t="224586" x="7434263" y="4062413"/>
          <p14:tracePt t="224594" x="7442200" y="4052888"/>
          <p14:tracePt t="224601" x="7451725" y="4037013"/>
          <p14:tracePt t="224607" x="7459663" y="4019550"/>
          <p14:tracePt t="224618" x="7477125" y="4002088"/>
          <p14:tracePt t="224623" x="7485063" y="3994150"/>
          <p14:tracePt t="224634" x="7493000" y="3976688"/>
          <p14:tracePt t="224640" x="7493000" y="3960813"/>
          <p14:tracePt t="224650" x="7493000" y="3951288"/>
          <p14:tracePt t="224656" x="7493000" y="3943350"/>
          <p14:tracePt t="224663" x="7493000" y="3935413"/>
          <p14:tracePt t="224675" x="7493000" y="3925888"/>
          <p14:tracePt t="224741" x="7493000" y="3935413"/>
          <p14:tracePt t="224750" x="7485063" y="3943350"/>
          <p14:tracePt t="224764" x="7477125" y="3951288"/>
          <p14:tracePt t="224771" x="7477125" y="3960813"/>
          <p14:tracePt t="224779" x="7467600" y="3960813"/>
          <p14:tracePt t="224788" x="7459663" y="3976688"/>
          <p14:tracePt t="224794" x="7459663" y="3986213"/>
          <p14:tracePt t="224811" x="7459663" y="4002088"/>
          <p14:tracePt t="224823" x="7459663" y="4011613"/>
          <p14:tracePt t="224829" x="7451725" y="4011613"/>
          <p14:tracePt t="224837" x="7451725" y="4019550"/>
          <p14:tracePt t="224844" x="7451725" y="4027488"/>
          <p14:tracePt t="225207" x="7451725" y="4019550"/>
          <p14:tracePt t="225215" x="7451725" y="4002088"/>
          <p14:tracePt t="225223" x="7451725" y="3986213"/>
          <p14:tracePt t="225239" x="7451725" y="3976688"/>
          <p14:tracePt t="225248" x="7442200" y="3960813"/>
          <p14:tracePt t="225263" x="7442200" y="3951288"/>
          <p14:tracePt t="225272" x="7434263" y="3943350"/>
          <p14:tracePt t="225285" x="7434263" y="3935413"/>
          <p14:tracePt t="225292" x="7426325" y="3925888"/>
          <p14:tracePt t="225302" x="7416800" y="3925888"/>
          <p14:tracePt t="225308" x="7416800" y="3917950"/>
          <p14:tracePt t="225485" x="7426325" y="3908425"/>
          <p14:tracePt t="225492" x="7442200" y="3892550"/>
          <p14:tracePt t="225501" x="7451725" y="3875088"/>
          <p14:tracePt t="225508" x="7467600" y="3867150"/>
          <p14:tracePt t="225516" x="7485063" y="3849688"/>
          <p14:tracePt t="225523" x="7502525" y="3832225"/>
          <p14:tracePt t="225533" x="7518400" y="3806825"/>
          <p14:tracePt t="225539" x="7527925" y="3790950"/>
          <p14:tracePt t="225550" x="7527925" y="3756025"/>
          <p14:tracePt t="225555" x="7527925" y="3730625"/>
          <p14:tracePt t="225566" x="7527925" y="3705225"/>
          <p14:tracePt t="225571" x="7527925" y="3687763"/>
          <p14:tracePt t="225579" x="7510463" y="3662363"/>
          <p14:tracePt t="225587" x="7493000" y="3646488"/>
          <p14:tracePt t="225593" x="7467600" y="3629025"/>
          <p14:tracePt t="225602" x="7426325" y="3611563"/>
          <p14:tracePt t="225608" x="7366000" y="3603625"/>
          <p14:tracePt t="225617" x="7307263" y="3594100"/>
          <p14:tracePt t="225624" x="7246938" y="3578225"/>
          <p14:tracePt t="225634" x="7188200" y="3578225"/>
          <p14:tracePt t="225641" x="7145338" y="3578225"/>
          <p14:tracePt t="225650" x="7094538" y="3586163"/>
          <p14:tracePt t="225656" x="7077075" y="3594100"/>
          <p14:tracePt t="225666" x="7059613" y="3611563"/>
          <p14:tracePt t="225672" x="7043738" y="3629025"/>
          <p14:tracePt t="225679" x="7026275" y="3646488"/>
          <p14:tracePt t="225688" x="7018338" y="3654425"/>
          <p14:tracePt t="225694" x="7018338" y="3679825"/>
          <p14:tracePt t="225704" x="7018338" y="3705225"/>
          <p14:tracePt t="225711" x="7026275" y="3738563"/>
          <p14:tracePt t="225719" x="7043738" y="3763963"/>
          <p14:tracePt t="225725" x="7077075" y="3790950"/>
          <p14:tracePt t="225733" x="7145338" y="3806825"/>
          <p14:tracePt t="225741" x="7204075" y="3832225"/>
          <p14:tracePt t="225750" x="7264400" y="3849688"/>
          <p14:tracePt t="225757" x="7323138" y="3849688"/>
          <p14:tracePt t="225766" x="7391400" y="3849688"/>
          <p14:tracePt t="225774" x="7467600" y="3824288"/>
          <p14:tracePt t="225783" x="7527925" y="3806825"/>
          <p14:tracePt t="225788" x="7578725" y="3790950"/>
          <p14:tracePt t="225799" x="7612063" y="3763963"/>
          <p14:tracePt t="225805" x="7637463" y="3730625"/>
          <p14:tracePt t="225811" x="7662863" y="3671888"/>
          <p14:tracePt t="225819" x="7680325" y="3611563"/>
          <p14:tracePt t="225827" x="7688263" y="3552825"/>
          <p14:tracePt t="225834" x="7688263" y="3475038"/>
          <p14:tracePt t="225842" x="7688263" y="3408363"/>
          <p14:tracePt t="225851" x="7672388" y="3330575"/>
          <p14:tracePt t="225859" x="7646988" y="3246438"/>
          <p14:tracePt t="225867" x="7612063" y="3170238"/>
          <p14:tracePt t="225886" x="7545388" y="3041650"/>
          <p14:tracePt t="225891" x="7502525" y="2990850"/>
          <p14:tracePt t="225899" x="7434263" y="2957513"/>
          <p14:tracePt t="225906" x="7391400" y="2940050"/>
          <p14:tracePt t="225913" x="7340600" y="2932113"/>
          <p14:tracePt t="225922" x="7289800" y="2932113"/>
          <p14:tracePt t="225930" x="7229475" y="2932113"/>
          <p14:tracePt t="225938" x="7170738" y="2940050"/>
          <p14:tracePt t="225944" x="7102475" y="2957513"/>
          <p14:tracePt t="225952" x="7043738" y="2982913"/>
          <p14:tracePt t="225959" x="6983413" y="3000375"/>
          <p14:tracePt t="225967" x="6932613" y="3041650"/>
          <p14:tracePt t="225975" x="6881813" y="3084513"/>
          <p14:tracePt t="225983" x="6864350" y="3119438"/>
          <p14:tracePt t="225991" x="6848475" y="3170238"/>
          <p14:tracePt t="225999" x="6831013" y="3203575"/>
          <p14:tracePt t="226007" x="6823075" y="3238500"/>
          <p14:tracePt t="226016" x="6823075" y="3263900"/>
          <p14:tracePt t="226022" x="6823075" y="3289300"/>
          <p14:tracePt t="226029" x="6823075" y="3314700"/>
          <p14:tracePt t="226038" x="6831013" y="3348038"/>
          <p14:tracePt t="226045" x="6848475" y="3365500"/>
          <p14:tracePt t="226053" x="6864350" y="3373438"/>
          <p14:tracePt t="226061" x="6881813" y="3390900"/>
          <p14:tracePt t="226069" x="6889750" y="3408363"/>
          <p14:tracePt t="226086" x="6889750" y="3416300"/>
          <p14:tracePt t="226162" x="6899275" y="3408363"/>
          <p14:tracePt t="226171" x="6899275" y="3398838"/>
          <p14:tracePt t="226177" x="6899275" y="3390900"/>
          <p14:tracePt t="226270" x="6899275" y="3408363"/>
          <p14:tracePt t="226279" x="6915150" y="3433763"/>
          <p14:tracePt t="226287" x="6932613" y="3441700"/>
          <p14:tracePt t="226295" x="6950075" y="3459163"/>
          <p14:tracePt t="226304" x="6967538" y="3475038"/>
          <p14:tracePt t="226310" x="7000875" y="3492500"/>
          <p14:tracePt t="226319" x="7069138" y="3509963"/>
          <p14:tracePt t="226324" x="7127875" y="3527425"/>
          <p14:tracePt t="226334" x="7170738" y="3535363"/>
          <p14:tracePt t="226341" x="7229475" y="3535363"/>
          <p14:tracePt t="226349" x="7256463" y="3535363"/>
          <p14:tracePt t="226357" x="7289800" y="3535363"/>
          <p14:tracePt t="226368" x="7315200" y="3535363"/>
          <p14:tracePt t="226373" x="7323138" y="3535363"/>
          <p14:tracePt t="226384" x="7332663" y="3535363"/>
          <p14:tracePt t="226476" x="7323138" y="3535363"/>
          <p14:tracePt t="226485" x="7315200" y="3552825"/>
          <p14:tracePt t="226492" x="7315200" y="3560763"/>
          <p14:tracePt t="226501" x="7307263" y="3568700"/>
          <p14:tracePt t="226536" x="7307263" y="3578225"/>
          <p14:tracePt t="226545" x="7307263" y="3586163"/>
          <p14:tracePt t="226559" x="7307263" y="3594100"/>
          <p14:tracePt t="226569" x="7307263" y="3603625"/>
          <p14:tracePt t="226575" x="7307263" y="3611563"/>
          <p14:tracePt t="226583" x="7315200" y="3619500"/>
          <p14:tracePt t="226591" x="7323138" y="3619500"/>
          <p14:tracePt t="226601" x="7323138" y="3629025"/>
          <p14:tracePt t="226616" x="7332663" y="3636963"/>
          <p14:tracePt t="226837" x="7323138" y="3646488"/>
          <p14:tracePt t="226846" x="7315200" y="3662363"/>
          <p14:tracePt t="226852" x="7297738" y="3679825"/>
          <p14:tracePt t="226861" x="7281863" y="3697288"/>
          <p14:tracePt t="226869" x="7264400" y="3705225"/>
          <p14:tracePt t="226875" x="7246938" y="3730625"/>
          <p14:tracePt t="226887" x="7229475" y="3748088"/>
          <p14:tracePt t="226892" x="7204075" y="3763963"/>
          <p14:tracePt t="226900" x="7170738" y="3781425"/>
          <p14:tracePt t="226907" x="7137400" y="3798888"/>
          <p14:tracePt t="226918" x="7102475" y="3806825"/>
          <p14:tracePt t="226922" x="7077075" y="3824288"/>
          <p14:tracePt t="226932" x="7051675" y="3841750"/>
          <p14:tracePt t="226938" x="7026275" y="3849688"/>
          <p14:tracePt t="226946" x="7018338" y="3867150"/>
          <p14:tracePt t="226954" x="7000875" y="3892550"/>
          <p14:tracePt t="226962" x="6983413" y="3917950"/>
          <p14:tracePt t="226970" x="6967538" y="3951288"/>
          <p14:tracePt t="226978" x="6958013" y="3994150"/>
          <p14:tracePt t="226986" x="6950075" y="4044950"/>
          <p14:tracePt t="226993" x="6942138" y="4079875"/>
          <p14:tracePt t="227001" x="6942138" y="4130675"/>
          <p14:tracePt t="227007" x="6932613" y="4181475"/>
          <p14:tracePt t="227017" x="6932613" y="4240213"/>
          <p14:tracePt t="227023" x="6932613" y="4300538"/>
          <p14:tracePt t="227034" x="6942138" y="4359275"/>
          <p14:tracePt t="227039" x="6958013" y="4419600"/>
          <p14:tracePt t="227050" x="6983413" y="4460875"/>
          <p14:tracePt t="227055" x="7000875" y="4503738"/>
          <p14:tracePt t="227067" x="7018338" y="4538663"/>
          <p14:tracePt t="227072" x="7043738" y="4554538"/>
          <p14:tracePt t="227077" x="7059613" y="4554538"/>
          <p14:tracePt t="227086" x="7077075" y="4572000"/>
          <p14:tracePt t="227094" x="7094538" y="4572000"/>
          <p14:tracePt t="227102" x="7102475" y="4579938"/>
          <p14:tracePt t="227109" x="7127875" y="4579938"/>
          <p14:tracePt t="227121" x="7153275" y="4579938"/>
          <p14:tracePt t="227126" x="7178675" y="4572000"/>
          <p14:tracePt t="227135" x="7221538" y="4554538"/>
          <p14:tracePt t="227141" x="7256463" y="4538663"/>
          <p14:tracePt t="227150" x="7307263" y="4521200"/>
          <p14:tracePt t="227155" x="7366000" y="4486275"/>
          <p14:tracePt t="227167" x="7400925" y="4470400"/>
          <p14:tracePt t="227172" x="7426325" y="4435475"/>
          <p14:tracePt t="227183" x="7459663" y="4384675"/>
          <p14:tracePt t="227189" x="7477125" y="4333875"/>
          <p14:tracePt t="227195" x="7493000" y="4291013"/>
          <p14:tracePt t="227203" x="7510463" y="4249738"/>
          <p14:tracePt t="227211" x="7510463" y="4206875"/>
          <p14:tracePt t="227219" x="7527925" y="4146550"/>
          <p14:tracePt t="227225" x="7527925" y="4095750"/>
          <p14:tracePt t="227235" x="7527925" y="4037013"/>
          <p14:tracePt t="227241" x="7510463" y="3976688"/>
          <p14:tracePt t="227249" x="7493000" y="3925888"/>
          <p14:tracePt t="227257" x="7477125" y="3875088"/>
          <p14:tracePt t="227267" x="7451725" y="3849688"/>
          <p14:tracePt t="227273" x="7426325" y="3832225"/>
          <p14:tracePt t="227283" x="7400925" y="3824288"/>
          <p14:tracePt t="227290" x="7358063" y="3806825"/>
          <p14:tracePt t="227295" x="7315200" y="3790950"/>
          <p14:tracePt t="227303" x="7264400" y="3790950"/>
          <p14:tracePt t="227311" x="7221538" y="3798888"/>
          <p14:tracePt t="227320" x="7188200" y="3816350"/>
          <p14:tracePt t="227328" x="7153275" y="3824288"/>
          <p14:tracePt t="227336" x="7137400" y="3832225"/>
          <p14:tracePt t="227343" x="7119938" y="3849688"/>
          <p14:tracePt t="227351" x="7112000" y="3867150"/>
          <p14:tracePt t="227359" x="7102475" y="3883025"/>
          <p14:tracePt t="227369" x="7094538" y="3892550"/>
          <p14:tracePt t="227373" x="7085013" y="3908425"/>
          <p14:tracePt t="227383" x="7077075" y="3925888"/>
          <p14:tracePt t="227389" x="7069138" y="3935413"/>
          <p14:tracePt t="227400" x="7069138" y="3960813"/>
          <p14:tracePt t="227406" x="7069138" y="3986213"/>
          <p14:tracePt t="227418" x="7077075" y="4011613"/>
          <p14:tracePt t="227423" x="7085013" y="4027488"/>
          <p14:tracePt t="227434" x="7102475" y="4044950"/>
          <p14:tracePt t="227438" x="7119938" y="4070350"/>
          <p14:tracePt t="227443" x="7137400" y="4087813"/>
          <p14:tracePt t="227452" x="7145338" y="4095750"/>
          <p14:tracePt t="227459" x="7162800" y="4113213"/>
          <p14:tracePt t="227468" x="7178675" y="4130675"/>
          <p14:tracePt t="227475" x="7204075" y="4138613"/>
          <p14:tracePt t="227485" x="7221538" y="4156075"/>
          <p14:tracePt t="227491" x="7246938" y="4156075"/>
          <p14:tracePt t="227499" x="7264400" y="4156075"/>
          <p14:tracePt t="227508" x="7272338" y="4156075"/>
          <p14:tracePt t="227518" x="7289800" y="4156075"/>
          <p14:tracePt t="227521" x="7307263" y="4146550"/>
          <p14:tracePt t="227533" x="7323138" y="4130675"/>
          <p14:tracePt t="227538" x="7323138" y="4121150"/>
          <p14:tracePt t="227546" x="7332663" y="4105275"/>
          <p14:tracePt t="227554" x="7340600" y="4087813"/>
          <p14:tracePt t="227561" x="7348538" y="4062413"/>
          <p14:tracePt t="227570" x="7348538" y="4019550"/>
          <p14:tracePt t="227578" x="7348538" y="3994150"/>
          <p14:tracePt t="227586" x="7348538" y="3960813"/>
          <p14:tracePt t="227591" x="7332663" y="3925888"/>
          <p14:tracePt t="227599" x="7315200" y="3900488"/>
          <p14:tracePt t="227608" x="7297738" y="3875088"/>
          <p14:tracePt t="227617" x="7281863" y="3857625"/>
          <p14:tracePt t="227623" x="7272338" y="3849688"/>
          <p14:tracePt t="227633" x="7239000" y="3832225"/>
          <p14:tracePt t="227639" x="7204075" y="3824288"/>
          <p14:tracePt t="227650" x="7145338" y="3824288"/>
          <p14:tracePt t="227656" x="7102475" y="3824288"/>
          <p14:tracePt t="227667" x="7043738" y="3832225"/>
          <p14:tracePt t="227671" x="6992938" y="3849688"/>
          <p14:tracePt t="227677" x="6967538" y="3867150"/>
          <p14:tracePt t="227686" x="6950075" y="3883025"/>
          <p14:tracePt t="227693" x="6942138" y="3900488"/>
          <p14:tracePt t="227701" x="6924675" y="3917950"/>
          <p14:tracePt t="227709" x="6907213" y="3925888"/>
          <p14:tracePt t="227718" x="6899275" y="3943350"/>
          <p14:tracePt t="227725" x="6899275" y="3960813"/>
          <p14:tracePt t="227738" x="6899275" y="3976688"/>
          <p14:tracePt t="227740" x="6899275" y="3994150"/>
          <p14:tracePt t="227749" x="6899275" y="4002088"/>
          <p14:tracePt t="227754" x="6899275" y="4019550"/>
          <p14:tracePt t="227766" x="6915150" y="4037013"/>
          <p14:tracePt t="227771" x="6924675" y="4052888"/>
          <p14:tracePt t="227782" x="6942138" y="4062413"/>
          <p14:tracePt t="227787" x="6950075" y="4079875"/>
          <p14:tracePt t="227795" x="6967538" y="4095750"/>
          <p14:tracePt t="227802" x="6983413" y="4105275"/>
          <p14:tracePt t="227812" x="7008813" y="4113213"/>
          <p14:tracePt t="227820" x="7026275" y="4121150"/>
          <p14:tracePt t="227826" x="7051675" y="4121150"/>
          <p14:tracePt t="227836" x="7069138" y="4121150"/>
          <p14:tracePt t="227841" x="7085013" y="4121150"/>
          <p14:tracePt t="227849" x="7112000" y="4113213"/>
          <p14:tracePt t="227858" x="7127875" y="4105275"/>
          <p14:tracePt t="227866" x="7137400" y="4095750"/>
          <p14:tracePt t="227873" x="7145338" y="4095750"/>
          <p14:tracePt t="227883" x="7153275" y="4087813"/>
          <p14:tracePt t="227903" x="7162800" y="4079875"/>
          <p14:tracePt t="227908" x="7162800" y="4070350"/>
          <p14:tracePt t="227923" x="7162800" y="4062413"/>
          <p14:tracePt t="227933" x="7162800" y="4052888"/>
          <p14:tracePt t="227938" x="7162800" y="4044950"/>
          <p14:tracePt t="227949" x="7162800" y="4037013"/>
          <p14:tracePt t="227954" x="7162800" y="4019550"/>
          <p14:tracePt t="227976" x="7153275" y="4019550"/>
          <p14:tracePt t="227992" x="7145338" y="4011613"/>
          <p14:tracePt t="228009" x="7127875" y="4011613"/>
          <p14:tracePt t="228024" x="7119938" y="4011613"/>
          <p14:tracePt t="228034" x="7112000" y="4019550"/>
          <p14:tracePt t="228043" x="7112000" y="4027488"/>
          <p14:tracePt t="228051" x="7102475" y="4037013"/>
          <p14:tracePt t="228059" x="7102475" y="4044950"/>
          <p14:tracePt t="228066" x="7102475" y="4062413"/>
          <p14:tracePt t="228074" x="7102475" y="4070350"/>
          <p14:tracePt t="228085" x="7102475" y="4087813"/>
          <p14:tracePt t="228092" x="7102475" y="4105275"/>
          <p14:tracePt t="228099" x="7112000" y="4113213"/>
          <p14:tracePt t="228107" x="7127875" y="4121150"/>
          <p14:tracePt t="228116" x="7145338" y="4130675"/>
          <p14:tracePt t="228121" x="7153275" y="4138613"/>
          <p14:tracePt t="228132" x="7170738" y="4156075"/>
          <p14:tracePt t="228138" x="7196138" y="4156075"/>
          <p14:tracePt t="228145" x="7213600" y="4156075"/>
          <p14:tracePt t="228154" x="7239000" y="4156075"/>
          <p14:tracePt t="228161" x="7264400" y="4156075"/>
          <p14:tracePt t="228168" x="7281863" y="4138613"/>
          <p14:tracePt t="228176" x="7289800" y="4121150"/>
          <p14:tracePt t="228185" x="7307263" y="4113213"/>
          <p14:tracePt t="228190" x="7315200" y="4095750"/>
          <p14:tracePt t="228200" x="7332663" y="4079875"/>
          <p14:tracePt t="228207" x="7332663" y="4062413"/>
          <p14:tracePt t="228217" x="7340600" y="4052888"/>
          <p14:tracePt t="228222" x="7340600" y="4037013"/>
          <p14:tracePt t="228232" x="7340600" y="4027488"/>
          <p14:tracePt t="228238" x="7340600" y="4011613"/>
          <p14:tracePt t="228249" x="7332663" y="3994150"/>
          <p14:tracePt t="228254" x="7315200" y="3976688"/>
          <p14:tracePt t="228266" x="7297738" y="3968750"/>
          <p14:tracePt t="228269" x="7281863" y="3951288"/>
          <p14:tracePt t="228276" x="7256463" y="3935413"/>
          <p14:tracePt t="228285" x="7229475" y="3925888"/>
          <p14:tracePt t="228292" x="7213600" y="3925888"/>
          <p14:tracePt t="228301" x="7204075" y="3925888"/>
          <p14:tracePt t="228309" x="7188200" y="3925888"/>
          <p14:tracePt t="228318" x="7170738" y="3925888"/>
          <p14:tracePt t="228324" x="7162800" y="3935413"/>
          <p14:tracePt t="228336" x="7153275" y="3935413"/>
          <p14:tracePt t="228433" x="7153275" y="3943350"/>
          <p14:tracePt t="228452" x="7153275" y="3951288"/>
          <p14:tracePt t="229423" x="7153275" y="3960813"/>
          <p14:tracePt t="229434" x="7145338" y="3960813"/>
          <p14:tracePt t="229442" x="7112000" y="4011613"/>
          <p14:tracePt t="229451" x="7085013" y="4070350"/>
          <p14:tracePt t="229458" x="7051675" y="4164013"/>
          <p14:tracePt t="229467" x="7000875" y="4257675"/>
          <p14:tracePt t="229472" x="6983413" y="4359275"/>
          <p14:tracePt t="229482" x="6932613" y="4503738"/>
          <p14:tracePt t="229488" x="6873875" y="4630738"/>
          <p14:tracePt t="229499" x="6831013" y="4749800"/>
          <p14:tracePt t="229504" x="6788150" y="4878388"/>
          <p14:tracePt t="229516" x="6770688" y="5022850"/>
          <p14:tracePt t="229520" x="6745288" y="5149850"/>
          <p14:tracePt t="229533" x="6719888" y="5294313"/>
          <p14:tracePt t="229537" x="6711950" y="5405438"/>
          <p14:tracePt t="229542" x="6711950" y="5524500"/>
          <p14:tracePt t="229552" x="6711950" y="5608638"/>
          <p14:tracePt t="229558" x="6719888" y="5694363"/>
          <p14:tracePt t="229568" x="6745288" y="5795963"/>
          <p14:tracePt t="229574" x="6762750" y="5880100"/>
          <p14:tracePt t="229583" x="6788150" y="5973763"/>
          <p14:tracePt t="229590" x="6823075" y="6049963"/>
          <p14:tracePt t="229602" x="6856413" y="6135688"/>
          <p14:tracePt t="229606" x="6907213" y="6211888"/>
          <p14:tracePt t="229615" x="6958013" y="6297613"/>
          <p14:tracePt t="229623" x="7008813" y="6373813"/>
          <p14:tracePt t="229633" x="7069138" y="6432550"/>
          <p14:tracePt t="229638" x="7127875" y="6500813"/>
          <p14:tracePt t="229648" x="7188200" y="6569075"/>
          <p14:tracePt t="229654" x="7246938" y="6611938"/>
          <p14:tracePt t="229661" x="7315200" y="6637338"/>
          <p14:tracePt t="229669" x="7358063" y="6662738"/>
          <p14:tracePt t="229678" x="7416800" y="6670675"/>
          <p14:tracePt t="229685" x="7451725" y="6680200"/>
          <p14:tracePt t="229693" x="7467600" y="6688138"/>
          <p14:tracePt t="229699" x="7477125" y="6688138"/>
          <p14:tracePt t="229706" x="7493000" y="6688138"/>
          <p14:tracePt t="229715" x="7502525" y="6688138"/>
          <p14:tracePt t="229777" x="7502525" y="6670675"/>
          <p14:tracePt t="229784" x="7485063" y="6662738"/>
          <p14:tracePt t="229792" x="7467600" y="6645275"/>
          <p14:tracePt t="229802" x="7434263" y="6619875"/>
          <p14:tracePt t="229809" x="7373938" y="6594475"/>
          <p14:tracePt t="229817" x="7315200" y="6577013"/>
          <p14:tracePt t="229825" x="7246938" y="6543675"/>
          <p14:tracePt t="229835" x="7188200" y="6526213"/>
          <p14:tracePt t="229840" x="7127875" y="6518275"/>
          <p14:tracePt t="229849" x="7069138" y="6518275"/>
          <p14:tracePt t="229855" x="7026275" y="6518275"/>
          <p14:tracePt t="229866" x="7018338" y="6518275"/>
          <p14:tracePt t="229870" x="7000875" y="6526213"/>
          <p14:tracePt t="229882" x="6983413" y="6543675"/>
          <p14:tracePt t="229901" x="6950075" y="6611938"/>
          <p14:tracePt t="229906" x="6932613" y="6662738"/>
          <p14:tracePt t="229912" x="6932613" y="6721475"/>
          <p14:tracePt t="229920" x="6932613" y="6772275"/>
          <p14:tracePt t="229924" x="6932613" y="6807200"/>
          <p14:tracePt t="229934" x="6932613" y="6840538"/>
          <p14:tracePt t="229940" x="6932613" y="6850063"/>
          <p14:tracePt t="230073" x="7127875" y="6840538"/>
          <p14:tracePt t="230081" x="7127875" y="6824663"/>
          <p14:tracePt t="230088" x="7127875" y="6815138"/>
          <p14:tracePt t="230099" x="7127875" y="6799263"/>
          <p14:tracePt t="230106" x="7127875" y="6781800"/>
          <p14:tracePt t="230115" x="7127875" y="6772275"/>
          <p14:tracePt t="230121" x="7127875" y="6756400"/>
          <p14:tracePt t="230133" x="7127875" y="6746875"/>
          <p14:tracePt t="230137" x="7127875" y="6738938"/>
          <p14:tracePt t="230143" x="7127875" y="6731000"/>
          <p14:tracePt t="230151" x="7127875" y="6721475"/>
          <p14:tracePt t="230168" x="7127875" y="6713538"/>
          <p14:tracePt t="230184" x="7127875" y="6705600"/>
          <p14:tracePt t="230202" x="7127875" y="6696075"/>
          <p14:tracePt t="230207" x="7127875" y="6688138"/>
          <p14:tracePt t="230221" x="7137400" y="6688138"/>
          <p14:tracePt t="230235" x="7137400" y="6680200"/>
          <p14:tracePt t="230241" x="7145338" y="6680200"/>
          <p14:tracePt t="230252" x="7145338" y="6670675"/>
          <p14:tracePt t="230257" x="7153275" y="6662738"/>
          <p14:tracePt t="230266" x="7153275" y="6654800"/>
          <p14:tracePt t="230272" x="7153275" y="6645275"/>
          <p14:tracePt t="230282" x="7162800" y="6637338"/>
          <p14:tracePt t="230289" x="7162800" y="6627813"/>
          <p14:tracePt t="230298" x="7170738" y="6611938"/>
          <p14:tracePt t="230315" x="7170738" y="6602413"/>
          <p14:tracePt t="230321" x="7170738" y="6594475"/>
          <p14:tracePt t="230327" x="7170738" y="6586538"/>
          <p14:tracePt t="230342" x="7170738" y="6577013"/>
          <p14:tracePt t="230354" x="7170738" y="656907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115ACA-90A5-8C42-9B3A-7B14A6932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02" y="57348"/>
            <a:ext cx="11444416" cy="1325563"/>
          </a:xfrm>
        </p:spPr>
        <p:txBody>
          <a:bodyPr>
            <a:normAutofit/>
          </a:bodyPr>
          <a:lstStyle/>
          <a:p>
            <a:r>
              <a:rPr lang="pt-BR" sz="3600" dirty="0"/>
              <a:t>Atividade neuronal e mudança de neurotransmissores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1F0CA6-AC2D-2540-BAAC-A8460438D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337" y="1526175"/>
            <a:ext cx="5588000" cy="49657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D296F14-6CBD-3241-8303-438F70F54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05" y="1553046"/>
            <a:ext cx="5588000" cy="40005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9597CDA-A5DD-0641-BE0A-FB39DEAD8373}"/>
              </a:ext>
            </a:extLst>
          </p:cNvPr>
          <p:cNvSpPr txBox="1"/>
          <p:nvPr/>
        </p:nvSpPr>
        <p:spPr>
          <a:xfrm>
            <a:off x="7579308" y="6604723"/>
            <a:ext cx="3899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Meng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2018 PNAS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BD3F465-5182-8E43-820A-FE02D7E835C8}"/>
              </a:ext>
            </a:extLst>
          </p:cNvPr>
          <p:cNvSpPr/>
          <p:nvPr/>
        </p:nvSpPr>
        <p:spPr>
          <a:xfrm>
            <a:off x="311663" y="5676266"/>
            <a:ext cx="34350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err="1">
                <a:solidFill>
                  <a:srgbClr val="333333"/>
                </a:solidFill>
                <a:latin typeface="Open Sans"/>
              </a:rPr>
              <a:t>p</a:t>
            </a:r>
            <a:r>
              <a:rPr lang="pt-BR" sz="1200" b="0" i="0" dirty="0" err="1">
                <a:solidFill>
                  <a:srgbClr val="333333"/>
                </a:solidFill>
                <a:effectLst/>
                <a:latin typeface="Open Sans"/>
              </a:rPr>
              <a:t>araventricular</a:t>
            </a:r>
            <a:r>
              <a:rPr lang="pt-BR" sz="1200" b="0" i="0" dirty="0"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lang="pt-BR" sz="1200" b="0" i="0" dirty="0" err="1">
                <a:solidFill>
                  <a:srgbClr val="333333"/>
                </a:solidFill>
                <a:effectLst/>
                <a:latin typeface="Open Sans"/>
              </a:rPr>
              <a:t>nucleus</a:t>
            </a:r>
            <a:r>
              <a:rPr lang="pt-BR" sz="1200" b="0" i="0" dirty="0"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lang="pt-BR" sz="1200" b="0" i="0" dirty="0" err="1">
                <a:solidFill>
                  <a:srgbClr val="333333"/>
                </a:solidFill>
                <a:effectLst/>
                <a:latin typeface="Open Sans"/>
              </a:rPr>
              <a:t>of</a:t>
            </a:r>
            <a:r>
              <a:rPr lang="pt-BR" sz="1200" b="0" i="0" dirty="0"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lang="pt-BR" sz="1200" b="0" i="0" dirty="0" err="1">
                <a:solidFill>
                  <a:srgbClr val="333333"/>
                </a:solidFill>
                <a:effectLst/>
                <a:latin typeface="Open Sans"/>
              </a:rPr>
              <a:t>the</a:t>
            </a:r>
            <a:r>
              <a:rPr lang="pt-BR" sz="1200" b="0" i="0" dirty="0"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lang="pt-BR" sz="1200" b="0" i="0" dirty="0" err="1">
                <a:solidFill>
                  <a:srgbClr val="333333"/>
                </a:solidFill>
                <a:effectLst/>
                <a:latin typeface="Open Sans"/>
              </a:rPr>
              <a:t>hypothalamus</a:t>
            </a:r>
            <a:r>
              <a:rPr lang="pt-BR" sz="1200" b="0" i="0" dirty="0">
                <a:solidFill>
                  <a:srgbClr val="333333"/>
                </a:solidFill>
                <a:effectLst/>
                <a:latin typeface="Open Sans"/>
              </a:rPr>
              <a:t> (</a:t>
            </a:r>
            <a:r>
              <a:rPr lang="pt-BR" sz="1200" b="0" i="0" dirty="0" err="1">
                <a:solidFill>
                  <a:srgbClr val="333333"/>
                </a:solidFill>
                <a:effectLst/>
                <a:latin typeface="Open Sans"/>
              </a:rPr>
              <a:t>PaVN</a:t>
            </a:r>
            <a:r>
              <a:rPr lang="pt-BR" sz="1200" b="0" i="0" dirty="0">
                <a:solidFill>
                  <a:srgbClr val="333333"/>
                </a:solidFill>
                <a:effectLst/>
                <a:latin typeface="Open Sans"/>
              </a:rPr>
              <a:t>)</a:t>
            </a:r>
            <a:endParaRPr lang="pt-BR" sz="12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9E7BC7E-4DC6-1B49-8F4E-415B66A65AC7}"/>
              </a:ext>
            </a:extLst>
          </p:cNvPr>
          <p:cNvSpPr/>
          <p:nvPr/>
        </p:nvSpPr>
        <p:spPr>
          <a:xfrm>
            <a:off x="311663" y="5953265"/>
            <a:ext cx="28853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0" i="0" dirty="0">
                <a:solidFill>
                  <a:srgbClr val="333333"/>
                </a:solidFill>
                <a:effectLst/>
                <a:latin typeface="Open Sans"/>
              </a:rPr>
              <a:t>vesicular </a:t>
            </a:r>
            <a:r>
              <a:rPr lang="pt-BR" sz="1200" b="0" i="0" dirty="0" err="1">
                <a:solidFill>
                  <a:srgbClr val="333333"/>
                </a:solidFill>
                <a:effectLst/>
                <a:latin typeface="Open Sans"/>
              </a:rPr>
              <a:t>glutamate</a:t>
            </a:r>
            <a:r>
              <a:rPr lang="pt-BR" sz="1200" b="0" i="0" dirty="0"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lang="pt-BR" sz="1200" b="0" i="0" dirty="0" err="1">
                <a:solidFill>
                  <a:srgbClr val="333333"/>
                </a:solidFill>
                <a:effectLst/>
                <a:latin typeface="Open Sans"/>
              </a:rPr>
              <a:t>transporter</a:t>
            </a:r>
            <a:r>
              <a:rPr lang="pt-BR" sz="1200" b="0" i="0" dirty="0">
                <a:solidFill>
                  <a:srgbClr val="333333"/>
                </a:solidFill>
                <a:effectLst/>
                <a:latin typeface="Open Sans"/>
              </a:rPr>
              <a:t> 2 (VGLUT2)</a:t>
            </a:r>
            <a:endParaRPr lang="pt-BR" sz="12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B702ADE-6889-3748-8FAC-7287A7BA8772}"/>
              </a:ext>
            </a:extLst>
          </p:cNvPr>
          <p:cNvSpPr/>
          <p:nvPr/>
        </p:nvSpPr>
        <p:spPr>
          <a:xfrm>
            <a:off x="289710" y="623026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b="0" i="0" dirty="0" err="1">
                <a:solidFill>
                  <a:srgbClr val="333333"/>
                </a:solidFill>
                <a:effectLst/>
                <a:latin typeface="Open Sans"/>
              </a:rPr>
              <a:t>dopamine</a:t>
            </a:r>
            <a:r>
              <a:rPr lang="pt-BR" sz="1200" b="0" i="0" dirty="0"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lang="pt-BR" sz="1200" b="0" i="0" dirty="0" err="1">
                <a:solidFill>
                  <a:srgbClr val="333333"/>
                </a:solidFill>
                <a:effectLst/>
                <a:latin typeface="Open Sans"/>
              </a:rPr>
              <a:t>type</a:t>
            </a:r>
            <a:r>
              <a:rPr lang="pt-BR" sz="1200" b="0" i="0" dirty="0">
                <a:solidFill>
                  <a:srgbClr val="333333"/>
                </a:solidFill>
                <a:effectLst/>
                <a:latin typeface="Open Sans"/>
              </a:rPr>
              <a:t> 2 </a:t>
            </a:r>
            <a:r>
              <a:rPr lang="pt-BR" sz="1200" b="0" i="0" dirty="0" err="1">
                <a:solidFill>
                  <a:srgbClr val="333333"/>
                </a:solidFill>
                <a:effectLst/>
                <a:latin typeface="Open Sans"/>
              </a:rPr>
              <a:t>receptors</a:t>
            </a:r>
            <a:r>
              <a:rPr lang="pt-BR" sz="1200" b="0" i="0" dirty="0">
                <a:solidFill>
                  <a:srgbClr val="333333"/>
                </a:solidFill>
                <a:effectLst/>
                <a:latin typeface="Open Sans"/>
              </a:rPr>
              <a:t> (D2Rs) </a:t>
            </a:r>
          </a:p>
          <a:p>
            <a:r>
              <a:rPr lang="pt-BR" sz="1200" b="0" i="0" dirty="0" err="1">
                <a:solidFill>
                  <a:srgbClr val="333333"/>
                </a:solidFill>
                <a:effectLst/>
                <a:latin typeface="Open Sans"/>
              </a:rPr>
              <a:t>corticotrophin-releasing</a:t>
            </a:r>
            <a:r>
              <a:rPr lang="pt-BR" sz="1200" b="0" i="0" dirty="0">
                <a:solidFill>
                  <a:srgbClr val="333333"/>
                </a:solidFill>
                <a:effectLst/>
                <a:latin typeface="Open Sans"/>
              </a:rPr>
              <a:t> </a:t>
            </a:r>
            <a:r>
              <a:rPr lang="pt-BR" sz="1200" b="0" i="0" dirty="0" err="1">
                <a:solidFill>
                  <a:srgbClr val="333333"/>
                </a:solidFill>
                <a:effectLst/>
                <a:latin typeface="Open Sans"/>
              </a:rPr>
              <a:t>factor</a:t>
            </a:r>
            <a:r>
              <a:rPr lang="pt-BR" sz="1200" b="0" i="0" dirty="0">
                <a:solidFill>
                  <a:srgbClr val="333333"/>
                </a:solidFill>
                <a:effectLst/>
                <a:latin typeface="Open Sans"/>
              </a:rPr>
              <a:t> (CRF) </a:t>
            </a:r>
            <a:r>
              <a:rPr lang="pt-BR" sz="1200" b="0" i="0" dirty="0" err="1">
                <a:solidFill>
                  <a:srgbClr val="333333"/>
                </a:solidFill>
                <a:effectLst/>
                <a:latin typeface="Open Sans"/>
              </a:rPr>
              <a:t>neurons</a:t>
            </a:r>
            <a:endParaRPr lang="pt-BR" sz="1200" dirty="0"/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F41525A-ADD7-490F-91DD-A80A474FB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2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070"/>
    </mc:Choice>
    <mc:Fallback>
      <p:transition spd="slow" advTm="157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917" x="7170738" y="6551613"/>
          <p14:tracePt t="17924" x="7137400" y="6203950"/>
          <p14:tracePt t="17932" x="6983413" y="5608638"/>
          <p14:tracePt t="17942" x="6719888" y="4997450"/>
          <p14:tracePt t="17948" x="6364288" y="4316413"/>
          <p14:tracePt t="17957" x="5997575" y="3662363"/>
          <p14:tracePt t="17962" x="5538788" y="2974975"/>
          <p14:tracePt t="17973" x="5106988" y="2286000"/>
          <p14:tracePt t="17978" x="4630738" y="1649413"/>
          <p14:tracePt t="17991" x="4187825" y="1096963"/>
          <p14:tracePt t="17996" x="3738563" y="492125"/>
          <p14:tracePt t="18003" x="3262313" y="33338"/>
          <p14:tracePt t="18120" x="755650" y="390525"/>
          <p14:tracePt t="18128" x="909638" y="671513"/>
          <p14:tracePt t="18136" x="1104900" y="935038"/>
          <p14:tracePt t="18144" x="1325563" y="1130300"/>
          <p14:tracePt t="18152" x="1563688" y="1343025"/>
          <p14:tracePt t="18160" x="1852613" y="1538288"/>
          <p14:tracePt t="18166" x="2141538" y="1700213"/>
          <p14:tracePt t="18176" x="2413000" y="1835150"/>
          <p14:tracePt t="18180" x="2684463" y="1954213"/>
          <p14:tracePt t="18190" x="2854325" y="1997075"/>
          <p14:tracePt t="18196" x="2998788" y="2005013"/>
          <p14:tracePt t="18207" x="3127375" y="2005013"/>
          <p14:tracePt t="18212" x="3228975" y="2005013"/>
          <p14:tracePt t="18224" x="3305175" y="1963738"/>
          <p14:tracePt t="18228" x="3363913" y="1920875"/>
          <p14:tracePt t="18240" x="3406775" y="1870075"/>
          <p14:tracePt t="18244" x="3432175" y="1844675"/>
          <p14:tracePt t="18252" x="3449638" y="1827213"/>
          <p14:tracePt t="18259" x="3457575" y="1809750"/>
          <p14:tracePt t="18275" x="3457575" y="1801813"/>
          <p14:tracePt t="18314" x="3467100" y="1870075"/>
          <p14:tracePt t="18323" x="3492500" y="1963738"/>
          <p14:tracePt t="18329" x="3551238" y="2047875"/>
          <p14:tracePt t="18340" x="3619500" y="2141538"/>
          <p14:tracePt t="18346" x="3713163" y="2235200"/>
          <p14:tracePt t="18353" x="3814763" y="2328863"/>
          <p14:tracePt t="18362" x="3959225" y="2422525"/>
          <p14:tracePt t="18369" x="4146550" y="2506663"/>
          <p14:tracePt t="18378" x="4410075" y="2608263"/>
          <p14:tracePt t="18385" x="4689475" y="2660650"/>
          <p14:tracePt t="18393" x="4919663" y="2701925"/>
          <p14:tracePt t="18400" x="5132388" y="2719388"/>
          <p14:tracePt t="18407" x="5284788" y="2719388"/>
          <p14:tracePt t="18414" x="5386388" y="2701925"/>
          <p14:tracePt t="18425" x="5472113" y="2676525"/>
          <p14:tracePt t="18430" x="5548313" y="2643188"/>
          <p14:tracePt t="18441" x="5607050" y="2600325"/>
          <p14:tracePt t="18447" x="5675313" y="2557463"/>
          <p14:tracePt t="18457" x="5726113" y="2506663"/>
          <p14:tracePt t="18463" x="5794375" y="2463800"/>
          <p14:tracePt t="18474" x="5827713" y="2413000"/>
          <p14:tracePt t="18479" x="5853113" y="2371725"/>
          <p14:tracePt t="18485" x="5870575" y="2336800"/>
          <p14:tracePt t="18493" x="5880100" y="2286000"/>
          <p14:tracePt t="18501" x="5880100" y="2252663"/>
          <p14:tracePt t="18509" x="5870575" y="2235200"/>
          <p14:tracePt t="18516" x="5853113" y="2217738"/>
          <p14:tracePt t="18525" x="5837238" y="2209800"/>
          <p14:tracePt t="18532" x="5827713" y="2200275"/>
          <p14:tracePt t="18543" x="5819775" y="2200275"/>
          <p14:tracePt t="18546" x="5811838" y="2200275"/>
          <p14:tracePt t="18562" x="5802313" y="2200275"/>
          <p14:tracePt t="18573" x="5794375" y="2217738"/>
          <p14:tracePt t="18583" x="5786438" y="2227263"/>
          <p14:tracePt t="18592" x="5786438" y="2235200"/>
          <p14:tracePt t="18598" x="5786438" y="2243138"/>
          <p14:tracePt t="18664" x="5786438" y="2217738"/>
          <p14:tracePt t="18673" x="5802313" y="2192338"/>
          <p14:tracePt t="18681" x="5811838" y="2184400"/>
          <p14:tracePt t="18690" x="5827713" y="2159000"/>
          <p14:tracePt t="18698" x="5837238" y="2141538"/>
          <p14:tracePt t="18703" x="5845175" y="2108200"/>
          <p14:tracePt t="18712" x="5853113" y="2073275"/>
          <p14:tracePt t="18718" x="5862638" y="2055813"/>
          <p14:tracePt t="18728" x="5862638" y="2039938"/>
          <p14:tracePt t="18734" x="5870575" y="2014538"/>
          <p14:tracePt t="18744" x="5880100" y="1997075"/>
          <p14:tracePt t="18760" x="5888038" y="1979613"/>
          <p14:tracePt t="18767" x="5888038" y="1971675"/>
          <p14:tracePt t="18775" x="5888038" y="1963738"/>
          <p14:tracePt t="18780" x="5888038" y="1954213"/>
          <p14:tracePt t="18790" x="5888038" y="1946275"/>
          <p14:tracePt t="18870" x="5880100" y="1928813"/>
          <p14:tracePt t="18880" x="5870575" y="1911350"/>
          <p14:tracePt t="18888" x="5862638" y="1903413"/>
          <p14:tracePt t="18895" x="5862638" y="1885950"/>
          <p14:tracePt t="18903" x="5853113" y="1878013"/>
          <p14:tracePt t="18910" x="5845175" y="1870075"/>
          <p14:tracePt t="18918" x="5845175" y="1852613"/>
          <p14:tracePt t="18928" x="5837238" y="1844675"/>
          <p14:tracePt t="18932" x="5837238" y="1827213"/>
          <p14:tracePt t="18943" x="5827713" y="1809750"/>
          <p14:tracePt t="18948" x="5819775" y="1793875"/>
          <p14:tracePt t="18957" x="5819775" y="1784350"/>
          <p14:tracePt t="18964" x="5802313" y="1766888"/>
          <p14:tracePt t="18980" x="5786438" y="1741488"/>
          <p14:tracePt t="18991" x="5776913" y="1725613"/>
          <p14:tracePt t="18996" x="5761038" y="1708150"/>
          <p14:tracePt t="19002" x="5743575" y="1690688"/>
          <p14:tracePt t="19010" x="5726113" y="1682750"/>
          <p14:tracePt t="19018" x="5708650" y="1665288"/>
          <p14:tracePt t="19027" x="5683250" y="1649413"/>
          <p14:tracePt t="19034" x="5657850" y="1631950"/>
          <p14:tracePt t="19044" x="5641975" y="1614488"/>
          <p14:tracePt t="19050" x="5624513" y="1597025"/>
          <p14:tracePt t="19060" x="5616575" y="1589088"/>
          <p14:tracePt t="19066" x="5599113" y="1589088"/>
          <p14:tracePt t="19076" x="5581650" y="1581150"/>
          <p14:tracePt t="19080" x="5573713" y="1581150"/>
          <p14:tracePt t="19089" x="5556250" y="1571625"/>
          <p14:tracePt t="19096" x="5538788" y="1571625"/>
          <p14:tracePt t="19107" x="5530850" y="1571625"/>
          <p14:tracePt t="19113" x="5522913" y="1571625"/>
          <p14:tracePt t="19124" x="5505450" y="1581150"/>
          <p14:tracePt t="19128" x="5497513" y="1589088"/>
          <p14:tracePt t="19139" x="5480050" y="1606550"/>
          <p14:tracePt t="19144" x="5462588" y="1622425"/>
          <p14:tracePt t="19154" x="5446713" y="1639888"/>
          <p14:tracePt t="19158" x="5429250" y="1649413"/>
          <p14:tracePt t="19166" x="5421313" y="1665288"/>
          <p14:tracePt t="19177" x="5403850" y="1682750"/>
          <p14:tracePt t="19182" x="5394325" y="1700213"/>
          <p14:tracePt t="19191" x="5378450" y="1716088"/>
          <p14:tracePt t="19199" x="5368925" y="1725613"/>
          <p14:tracePt t="19210" x="5360988" y="1741488"/>
          <p14:tracePt t="19214" x="5360988" y="1758950"/>
          <p14:tracePt t="19224" x="5353050" y="1766888"/>
          <p14:tracePt t="19230" x="5353050" y="1784350"/>
          <p14:tracePt t="19240" x="5353050" y="1809750"/>
          <p14:tracePt t="19245" x="5353050" y="1827213"/>
          <p14:tracePt t="19253" x="5360988" y="1844675"/>
          <p14:tracePt t="19260" x="5360988" y="1870075"/>
          <p14:tracePt t="19269" x="5378450" y="1878013"/>
          <p14:tracePt t="19278" x="5394325" y="1885950"/>
          <p14:tracePt t="19284" x="5411788" y="1903413"/>
          <p14:tracePt t="19293" x="5421313" y="1911350"/>
          <p14:tracePt t="19300" x="5437188" y="1928813"/>
          <p14:tracePt t="19308" x="5462588" y="1938338"/>
          <p14:tracePt t="19314" x="5505450" y="1946275"/>
          <p14:tracePt t="19323" x="5548313" y="1946275"/>
          <p14:tracePt t="19331" x="5607050" y="1946275"/>
          <p14:tracePt t="19341" x="5649913" y="1946275"/>
          <p14:tracePt t="19347" x="5700713" y="1938338"/>
          <p14:tracePt t="19357" x="5735638" y="1920875"/>
          <p14:tracePt t="19362" x="5761038" y="1903413"/>
          <p14:tracePt t="19374" x="5786438" y="1885950"/>
          <p14:tracePt t="19379" x="5794375" y="1870075"/>
          <p14:tracePt t="19384" x="5811838" y="1852613"/>
          <p14:tracePt t="19394" x="5827713" y="1835150"/>
          <p14:tracePt t="19402" x="5845175" y="1827213"/>
          <p14:tracePt t="19409" x="5862638" y="1801813"/>
          <p14:tracePt t="19416" x="5870575" y="1784350"/>
          <p14:tracePt t="19426" x="5888038" y="1758950"/>
          <p14:tracePt t="19432" x="5895975" y="1751013"/>
          <p14:tracePt t="19442" x="5905500" y="1725613"/>
          <p14:tracePt t="19448" x="5905500" y="1708150"/>
          <p14:tracePt t="19457" x="5905500" y="1700213"/>
          <p14:tracePt t="19462" x="5905500" y="1682750"/>
          <p14:tracePt t="19474" x="5905500" y="1665288"/>
          <p14:tracePt t="19478" x="5888038" y="1657350"/>
          <p14:tracePt t="19489" x="5888038" y="1639888"/>
          <p14:tracePt t="19494" x="5870575" y="1631950"/>
          <p14:tracePt t="19506" x="5853113" y="1614488"/>
          <p14:tracePt t="19512" x="5845175" y="1606550"/>
          <p14:tracePt t="19528" x="5827713" y="1606550"/>
          <p14:tracePt t="19532" x="5811838" y="1606550"/>
          <p14:tracePt t="19543" x="5802313" y="1606550"/>
          <p14:tracePt t="19548" x="5786438" y="1606550"/>
          <p14:tracePt t="19557" x="5768975" y="1606550"/>
          <p14:tracePt t="19565" x="5743575" y="1622425"/>
          <p14:tracePt t="19575" x="5708650" y="1639888"/>
          <p14:tracePt t="19581" x="5675313" y="1657350"/>
          <p14:tracePt t="19590" x="5632450" y="1682750"/>
          <p14:tracePt t="19595" x="5599113" y="1700213"/>
          <p14:tracePt t="19603" x="5573713" y="1716088"/>
          <p14:tracePt t="19612" x="5556250" y="1733550"/>
          <p14:tracePt t="19618" x="5538788" y="1741488"/>
          <p14:tracePt t="19628" x="5522913" y="1751013"/>
          <p14:tracePt t="19634" x="5513388" y="1758950"/>
          <p14:tracePt t="19644" x="5513388" y="1766888"/>
          <p14:tracePt t="19704" x="5522913" y="1766888"/>
          <p14:tracePt t="19712" x="5538788" y="1758950"/>
          <p14:tracePt t="19721" x="5548313" y="1758950"/>
          <p14:tracePt t="19729" x="5565775" y="1751013"/>
          <p14:tracePt t="19739" x="5573713" y="1751013"/>
          <p14:tracePt t="19744" x="5573713" y="1741488"/>
          <p14:tracePt t="19750" x="5581650" y="1733550"/>
          <p14:tracePt t="19762" x="5591175" y="1733550"/>
          <p14:tracePt t="19868" x="5581650" y="1741488"/>
          <p14:tracePt t="19884" x="5573713" y="1741488"/>
          <p14:tracePt t="19905" x="5565775" y="1751013"/>
          <p14:tracePt t="19911" x="5565775" y="1758950"/>
          <p14:tracePt t="19918" x="5556250" y="1758950"/>
          <p14:tracePt t="19927" x="5548313" y="1766888"/>
          <p14:tracePt t="19934" x="5538788" y="1766888"/>
          <p14:tracePt t="19942" x="5538788" y="1776413"/>
          <p14:tracePt t="20016" x="5548313" y="1776413"/>
          <p14:tracePt t="20026" x="5556250" y="1776413"/>
          <p14:tracePt t="20032" x="5565775" y="1776413"/>
          <p14:tracePt t="20041" x="5573713" y="1776413"/>
          <p14:tracePt t="20057" x="5581650" y="1766888"/>
          <p14:tracePt t="20062" x="5591175" y="1766888"/>
          <p14:tracePt t="20074" x="5599113" y="1766888"/>
          <p14:tracePt t="20078" x="5599113" y="1758950"/>
          <p14:tracePt t="20090" x="5616575" y="1741488"/>
          <p14:tracePt t="20105" x="5624513" y="1733550"/>
          <p14:tracePt t="20110" x="5624513" y="1725613"/>
          <p14:tracePt t="20153" x="5607050" y="1725613"/>
          <p14:tracePt t="20161" x="5599113" y="1725613"/>
          <p14:tracePt t="20169" x="5581650" y="1741488"/>
          <p14:tracePt t="20177" x="5565775" y="1758950"/>
          <p14:tracePt t="20184" x="5548313" y="1766888"/>
          <p14:tracePt t="20193" x="5538788" y="1776413"/>
          <p14:tracePt t="20198" x="5522913" y="1793875"/>
          <p14:tracePt t="20209" x="5505450" y="1801813"/>
          <p14:tracePt t="20214" x="5497513" y="1819275"/>
          <p14:tracePt t="20222" x="5487988" y="1827213"/>
          <p14:tracePt t="20230" x="5487988" y="1844675"/>
          <p14:tracePt t="20241" x="5487988" y="1860550"/>
          <p14:tracePt t="20246" x="5487988" y="1870075"/>
          <p14:tracePt t="20256" x="5487988" y="1885950"/>
          <p14:tracePt t="20262" x="5487988" y="1903413"/>
          <p14:tracePt t="20276" x="5497513" y="1911350"/>
          <p14:tracePt t="20278" x="5513388" y="1928813"/>
          <p14:tracePt t="20284" x="5530850" y="1938338"/>
          <p14:tracePt t="20294" x="5538788" y="1946275"/>
          <p14:tracePt t="20300" x="5556250" y="1946275"/>
          <p14:tracePt t="20309" x="5573713" y="1946275"/>
          <p14:tracePt t="20316" x="5581650" y="1946275"/>
          <p14:tracePt t="20325" x="5599113" y="1954213"/>
          <p14:tracePt t="20332" x="5607050" y="1954213"/>
          <p14:tracePt t="20343" x="5632450" y="1954213"/>
          <p14:tracePt t="20347" x="5649913" y="1954213"/>
          <p14:tracePt t="20357" x="5657850" y="1954213"/>
          <p14:tracePt t="20362" x="5675313" y="1954213"/>
          <p14:tracePt t="20373" x="5700713" y="1963738"/>
          <p14:tracePt t="20378" x="5708650" y="1963738"/>
          <p14:tracePt t="20390" x="5726113" y="1963738"/>
          <p14:tracePt t="20394" x="5743575" y="1971675"/>
          <p14:tracePt t="20405" x="5751513" y="1971675"/>
          <p14:tracePt t="20410" x="5768975" y="1979613"/>
          <p14:tracePt t="20419" x="5786438" y="1979613"/>
          <p14:tracePt t="20424" x="5794375" y="1979613"/>
          <p14:tracePt t="20433" x="5811838" y="1979613"/>
          <p14:tracePt t="20442" x="5819775" y="1979613"/>
          <p14:tracePt t="20448" x="5837238" y="1979613"/>
          <p14:tracePt t="20458" x="5853113" y="1971675"/>
          <p14:tracePt t="20464" x="5862638" y="1971675"/>
          <p14:tracePt t="20475" x="5870575" y="1971675"/>
          <p14:tracePt t="20480" x="5870575" y="1963738"/>
          <p14:tracePt t="20489" x="5880100" y="1954213"/>
          <p14:tracePt t="20494" x="5888038" y="1954213"/>
          <p14:tracePt t="20506" x="5895975" y="1938338"/>
          <p14:tracePt t="20510" x="5905500" y="1920875"/>
          <p14:tracePt t="20518" x="5921375" y="1903413"/>
          <p14:tracePt t="20528" x="5930900" y="1895475"/>
          <p14:tracePt t="20534" x="5938838" y="1878013"/>
          <p14:tracePt t="20545" x="5946775" y="1860550"/>
          <p14:tracePt t="20550" x="5946775" y="1852613"/>
          <p14:tracePt t="20560" x="5946775" y="1835150"/>
          <p14:tracePt t="20566" x="5946775" y="1819275"/>
          <p14:tracePt t="20575" x="5946775" y="1809750"/>
          <p14:tracePt t="20580" x="5946775" y="1793875"/>
          <p14:tracePt t="20590" x="5946775" y="1784350"/>
          <p14:tracePt t="20596" x="5946775" y="1766888"/>
          <p14:tracePt t="20606" x="5946775" y="1758950"/>
          <p14:tracePt t="20612" x="5946775" y="1751013"/>
          <p14:tracePt t="20622" x="5946775" y="1741488"/>
          <p14:tracePt t="20629" x="5946775" y="1733550"/>
          <p14:tracePt t="20639" x="5938838" y="1716088"/>
          <p14:tracePt t="20644" x="5930900" y="1700213"/>
          <p14:tracePt t="20650" x="5913438" y="1682750"/>
          <p14:tracePt t="20660" x="5895975" y="1674813"/>
          <p14:tracePt t="20666" x="5888038" y="1657350"/>
          <p14:tracePt t="20676" x="5870575" y="1649413"/>
          <p14:tracePt t="20682" x="5862638" y="1639888"/>
          <p14:tracePt t="20691" x="5853113" y="1639888"/>
          <p14:tracePt t="20720" x="5845175" y="1631950"/>
          <p14:tracePt t="20726" x="5837238" y="1631950"/>
          <p14:tracePt t="20732" x="5819775" y="1631950"/>
          <p14:tracePt t="20741" x="5811838" y="1631950"/>
          <p14:tracePt t="20748" x="5802313" y="1631950"/>
          <p14:tracePt t="20758" x="5786438" y="1631950"/>
          <p14:tracePt t="20764" x="5768975" y="1631950"/>
          <p14:tracePt t="20773" x="5761038" y="1639888"/>
          <p14:tracePt t="20780" x="5751513" y="1639888"/>
          <p14:tracePt t="20789" x="5735638" y="1657350"/>
          <p14:tracePt t="20796" x="5735638" y="1665288"/>
          <p14:tracePt t="20805" x="5718175" y="1665288"/>
          <p14:tracePt t="20810" x="5708650" y="1682750"/>
          <p14:tracePt t="20818" x="5700713" y="1700213"/>
          <p14:tracePt t="20827" x="5692775" y="1708150"/>
          <p14:tracePt t="20834" x="5683250" y="1716088"/>
          <p14:tracePt t="20844" x="5683250" y="1733550"/>
          <p14:tracePt t="20850" x="5675313" y="1741488"/>
          <p14:tracePt t="20859" x="5675313" y="1758950"/>
          <p14:tracePt t="20866" x="5675313" y="1776413"/>
          <p14:tracePt t="20891" x="5675313" y="1809750"/>
          <p14:tracePt t="20897" x="5675313" y="1819275"/>
          <p14:tracePt t="20907" x="5692775" y="1835150"/>
          <p14:tracePt t="20912" x="5708650" y="1852613"/>
          <p14:tracePt t="20922" x="5718175" y="1860550"/>
          <p14:tracePt t="20929" x="5735638" y="1878013"/>
          <p14:tracePt t="20939" x="5761038" y="1895475"/>
          <p14:tracePt t="20944" x="5786438" y="1911350"/>
          <p14:tracePt t="20950" x="5802313" y="1920875"/>
          <p14:tracePt t="20961" x="5819775" y="1938338"/>
          <p14:tracePt t="20967" x="5837238" y="1946275"/>
          <p14:tracePt t="20975" x="5853113" y="1946275"/>
          <p14:tracePt t="20983" x="5862638" y="1954213"/>
          <p14:tracePt t="20992" x="5880100" y="1954213"/>
          <p14:tracePt t="20998" x="5895975" y="1954213"/>
          <p14:tracePt t="21010" x="5905500" y="1954213"/>
          <p14:tracePt t="21016" x="5921375" y="1954213"/>
          <p14:tracePt t="21023" x="5930900" y="1954213"/>
          <p14:tracePt t="21030" x="5938838" y="1954213"/>
          <p14:tracePt t="21040" x="5956300" y="1946275"/>
          <p14:tracePt t="21045" x="5972175" y="1938338"/>
          <p14:tracePt t="21056" x="5981700" y="1920875"/>
          <p14:tracePt t="21061" x="5989638" y="1920875"/>
          <p14:tracePt t="21073" x="5997575" y="1911350"/>
          <p14:tracePt t="21162" x="6007100" y="1903413"/>
          <p14:tracePt t="21170" x="6015038" y="1895475"/>
          <p14:tracePt t="21177" x="6032500" y="1885950"/>
          <p14:tracePt t="21185" x="6040438" y="1878013"/>
          <p14:tracePt t="21192" x="6049963" y="1870075"/>
          <p14:tracePt t="21200" x="6057900" y="1860550"/>
          <p14:tracePt t="21224" x="6057900" y="1852613"/>
          <p14:tracePt t="21238" x="6057900" y="1844675"/>
          <p14:tracePt t="22260" x="6057900" y="1852613"/>
          <p14:tracePt t="22269" x="6057900" y="1878013"/>
          <p14:tracePt t="22277" x="6057900" y="1885950"/>
          <p14:tracePt t="22285" x="6049963" y="1911350"/>
          <p14:tracePt t="22293" x="6032500" y="1946275"/>
          <p14:tracePt t="22298" x="6032500" y="1963738"/>
          <p14:tracePt t="22308" x="6015038" y="1997075"/>
          <p14:tracePt t="22315" x="6007100" y="2005013"/>
          <p14:tracePt t="22326" x="5997575" y="2022475"/>
          <p14:tracePt t="22330" x="5989638" y="2039938"/>
          <p14:tracePt t="22339" x="5972175" y="2047875"/>
          <p14:tracePt t="22347" x="5956300" y="2073275"/>
          <p14:tracePt t="22357" x="5946775" y="2098675"/>
          <p14:tracePt t="22364" x="5930900" y="2124075"/>
          <p14:tracePt t="22374" x="5913438" y="2149475"/>
          <p14:tracePt t="22379" x="5895975" y="2166938"/>
          <p14:tracePt t="22385" x="5870575" y="2209800"/>
          <p14:tracePt t="22394" x="5845175" y="2243138"/>
          <p14:tracePt t="22401" x="5802313" y="2268538"/>
          <p14:tracePt t="22411" x="5776913" y="2293938"/>
          <p14:tracePt t="22416" x="5743575" y="2319338"/>
          <p14:tracePt t="22426" x="5726113" y="2336800"/>
          <p14:tracePt t="22433" x="5700713" y="2354263"/>
          <p14:tracePt t="22443" x="5675313" y="2371725"/>
          <p14:tracePt t="22449" x="5649913" y="2387600"/>
          <p14:tracePt t="22456" x="5632450" y="2397125"/>
          <p14:tracePt t="22463" x="5616575" y="2405063"/>
          <p14:tracePt t="22473" x="5607050" y="2413000"/>
          <p14:tracePt t="22479" x="5591175" y="2422525"/>
          <p14:tracePt t="22489" x="5573713" y="2430463"/>
          <p14:tracePt t="22495" x="5556250" y="2447925"/>
          <p14:tracePt t="22506" x="5548313" y="2463800"/>
          <p14:tracePt t="22512" x="5538788" y="2463800"/>
          <p14:tracePt t="22521" x="5522913" y="2463800"/>
          <p14:tracePt t="22527" x="5522913" y="2473325"/>
          <p14:tracePt t="22541" x="5513388" y="2473325"/>
          <p14:tracePt t="22598" x="5505450" y="2463800"/>
          <p14:tracePt t="22606" x="5505450" y="2447925"/>
          <p14:tracePt t="22614" x="5505450" y="2430463"/>
          <p14:tracePt t="22623" x="5505450" y="2397125"/>
          <p14:tracePt t="22630" x="5505450" y="2371725"/>
          <p14:tracePt t="22639" x="5505450" y="2336800"/>
          <p14:tracePt t="22647" x="5513388" y="2293938"/>
          <p14:tracePt t="22656" x="5522913" y="2268538"/>
          <p14:tracePt t="22662" x="5522913" y="2243138"/>
          <p14:tracePt t="22672" x="5530850" y="2227263"/>
          <p14:tracePt t="22676" x="5548313" y="2209800"/>
          <p14:tracePt t="22685" x="5548313" y="2192338"/>
          <p14:tracePt t="22701" x="5548313" y="2184400"/>
          <p14:tracePt t="22709" x="5548313" y="2174875"/>
          <p14:tracePt t="22829" x="5556250" y="2174875"/>
          <p14:tracePt t="22837" x="5573713" y="2192338"/>
          <p14:tracePt t="22844" x="5581650" y="2209800"/>
          <p14:tracePt t="22854" x="5591175" y="2227263"/>
          <p14:tracePt t="22862" x="5607050" y="2243138"/>
          <p14:tracePt t="22871" x="5616575" y="2243138"/>
          <p14:tracePt t="22891" x="5624513" y="2260600"/>
          <p14:tracePt t="22967" x="5632450" y="2260600"/>
          <p14:tracePt t="22977" x="5641975" y="2243138"/>
          <p14:tracePt t="22985" x="5649913" y="2243138"/>
          <p14:tracePt t="22993" x="5657850" y="2217738"/>
          <p14:tracePt t="23009" x="5675313" y="2200275"/>
          <p14:tracePt t="23017" x="5675313" y="2184400"/>
          <p14:tracePt t="23025" x="5675313" y="2174875"/>
          <p14:tracePt t="23033" x="5683250" y="2159000"/>
          <p14:tracePt t="23042" x="5683250" y="2141538"/>
          <p14:tracePt t="23049" x="5683250" y="2133600"/>
          <p14:tracePt t="23057" x="5683250" y="2116138"/>
          <p14:tracePt t="23063" x="5683250" y="2108200"/>
          <p14:tracePt t="23073" x="5683250" y="2090738"/>
          <p14:tracePt t="23078" x="5683250" y="2082800"/>
          <p14:tracePt t="23089" x="5683250" y="2073275"/>
          <p14:tracePt t="23095" x="5683250" y="2055813"/>
          <p14:tracePt t="23106" x="5683250" y="2047875"/>
          <p14:tracePt t="23110" x="5692775" y="2030413"/>
          <p14:tracePt t="23124" x="5692775" y="2005013"/>
          <p14:tracePt t="23132" x="5692775" y="1997075"/>
          <p14:tracePt t="23140" x="5692775" y="1979613"/>
          <p14:tracePt t="23157" x="5692775" y="1963738"/>
          <p14:tracePt t="23176" x="5700713" y="1954213"/>
          <p14:tracePt t="23185" x="5700713" y="1946275"/>
          <p14:tracePt t="23193" x="5700713" y="1938338"/>
          <p14:tracePt t="23211" x="5700713" y="1928813"/>
          <p14:tracePt t="23221" x="5700713" y="1911350"/>
          <p14:tracePt t="23235" x="5692775" y="1895475"/>
          <p14:tracePt t="23243" x="5692775" y="1885950"/>
          <p14:tracePt t="23251" x="5683250" y="1878013"/>
          <p14:tracePt t="23260" x="5675313" y="1870075"/>
          <p14:tracePt t="23266" x="5667375" y="1860550"/>
          <p14:tracePt t="23272" x="5657850" y="1844675"/>
          <p14:tracePt t="23285" x="5649913" y="1835150"/>
          <p14:tracePt t="23293" x="5641975" y="1827213"/>
          <p14:tracePt t="23300" x="5632450" y="1827213"/>
          <p14:tracePt t="23308" x="5624513" y="1827213"/>
          <p14:tracePt t="23316" x="5616575" y="1827213"/>
          <p14:tracePt t="23324" x="5607050" y="1827213"/>
          <p14:tracePt t="23332" x="5591175" y="1827213"/>
          <p14:tracePt t="23340" x="5581650" y="1827213"/>
          <p14:tracePt t="23348" x="5573713" y="1827213"/>
          <p14:tracePt t="23355" x="5565775" y="1835150"/>
          <p14:tracePt t="23372" x="5548313" y="1852613"/>
          <p14:tracePt t="23378" x="5538788" y="1860550"/>
          <p14:tracePt t="23389" x="5538788" y="1870075"/>
          <p14:tracePt t="23395" x="5530850" y="1885950"/>
          <p14:tracePt t="23405" x="5513388" y="1903413"/>
          <p14:tracePt t="23410" x="5497513" y="1920875"/>
          <p14:tracePt t="23421" x="5487988" y="1928813"/>
          <p14:tracePt t="23426" x="5480050" y="1946275"/>
          <p14:tracePt t="23432" x="5480050" y="1963738"/>
          <p14:tracePt t="23442" x="5472113" y="1989138"/>
          <p14:tracePt t="23448" x="5462588" y="2005013"/>
          <p14:tracePt t="23458" x="5454650" y="2030413"/>
          <p14:tracePt t="23464" x="5454650" y="2065338"/>
          <p14:tracePt t="23473" x="5454650" y="2073275"/>
          <p14:tracePt t="23480" x="5454650" y="2098675"/>
          <p14:tracePt t="23491" x="5462588" y="2116138"/>
          <p14:tracePt t="23497" x="5462588" y="2124075"/>
          <p14:tracePt t="23507" x="5472113" y="2141538"/>
          <p14:tracePt t="23510" x="5487988" y="2159000"/>
          <p14:tracePt t="23522" x="5497513" y="2174875"/>
          <p14:tracePt t="23527" x="5505450" y="2174875"/>
          <p14:tracePt t="23544" x="5522913" y="2184400"/>
          <p14:tracePt t="23552" x="5538788" y="2192338"/>
          <p14:tracePt t="23559" x="5548313" y="2192338"/>
          <p14:tracePt t="23567" x="5565775" y="2192338"/>
          <p14:tracePt t="23576" x="5573713" y="2192338"/>
          <p14:tracePt t="23581" x="5581650" y="2192338"/>
          <p14:tracePt t="23591" x="5599113" y="2192338"/>
          <p14:tracePt t="23597" x="5607050" y="2184400"/>
          <p14:tracePt t="23613" x="5624513" y="2174875"/>
          <p14:tracePt t="23625" x="5624513" y="2166938"/>
          <p14:tracePt t="23752" x="5632450" y="2159000"/>
          <p14:tracePt t="23770" x="5649913" y="2159000"/>
          <p14:tracePt t="23776" x="5667375" y="2149475"/>
          <p14:tracePt t="23785" x="5675313" y="2149475"/>
          <p14:tracePt t="23793" x="5683250" y="2149475"/>
          <p14:tracePt t="23798" x="5692775" y="2149475"/>
          <p14:tracePt t="23806" x="5700713" y="2149475"/>
          <p14:tracePt t="23814" x="5708650" y="2149475"/>
          <p14:tracePt t="23823" x="5718175" y="2159000"/>
          <p14:tracePt t="23831" x="5735638" y="2166938"/>
          <p14:tracePt t="23838" x="5751513" y="2174875"/>
          <p14:tracePt t="23847" x="5761038" y="2184400"/>
          <p14:tracePt t="23854" x="5768975" y="2184400"/>
          <p14:tracePt t="23863" x="5776913" y="2184400"/>
          <p14:tracePt t="23871" x="5786438" y="2184400"/>
          <p14:tracePt t="23876" x="5794375" y="2192338"/>
          <p14:tracePt t="23894" x="5811838" y="2192338"/>
          <p14:tracePt t="23901" x="5819775" y="2192338"/>
          <p14:tracePt t="23908" x="5827713" y="2192338"/>
          <p14:tracePt t="23916" x="5837238" y="2192338"/>
          <p14:tracePt t="23924" x="5853113" y="2192338"/>
          <p14:tracePt t="23942" x="5862638" y="2192338"/>
          <p14:tracePt t="23950" x="5870575" y="2192338"/>
          <p14:tracePt t="23958" x="5880100" y="2192338"/>
          <p14:tracePt t="23979" x="5888038" y="2192338"/>
          <p14:tracePt t="23989" x="5895975" y="2192338"/>
          <p14:tracePt t="23995" x="5913438" y="2184400"/>
          <p14:tracePt t="24005" x="5921375" y="2184400"/>
          <p14:tracePt t="24016" x="5930900" y="2184400"/>
          <p14:tracePt t="24024" x="5930900" y="2174875"/>
          <p14:tracePt t="24072" x="5938838" y="2174875"/>
          <p14:tracePt t="24081" x="5946775" y="2166938"/>
          <p14:tracePt t="24099" x="5964238" y="2166938"/>
          <p14:tracePt t="24107" x="5972175" y="2166938"/>
          <p14:tracePt t="24114" x="5981700" y="2166938"/>
          <p14:tracePt t="24123" x="6007100" y="2166938"/>
          <p14:tracePt t="24131" x="6032500" y="2159000"/>
          <p14:tracePt t="24139" x="6040438" y="2159000"/>
          <p14:tracePt t="24147" x="6065838" y="2159000"/>
          <p14:tracePt t="24155" x="6091238" y="2159000"/>
          <p14:tracePt t="24162" x="6100763" y="2159000"/>
          <p14:tracePt t="24172" x="6116638" y="2159000"/>
          <p14:tracePt t="24176" x="6126163" y="2159000"/>
          <p14:tracePt t="24187" x="6142038" y="2159000"/>
          <p14:tracePt t="24194" x="6159500" y="2159000"/>
          <p14:tracePt t="24201" x="6167438" y="2159000"/>
          <p14:tracePt t="24209" x="6184900" y="2159000"/>
          <p14:tracePt t="24216" x="6194425" y="2149475"/>
          <p14:tracePt t="24225" x="6210300" y="2149475"/>
          <p14:tracePt t="24232" x="6219825" y="2141538"/>
          <p14:tracePt t="24241" x="6227763" y="2133600"/>
          <p14:tracePt t="24247" x="6227763" y="2124075"/>
          <p14:tracePt t="24255" x="6235700" y="2116138"/>
          <p14:tracePt t="24263" x="6235700" y="2108200"/>
          <p14:tracePt t="24272" x="6245225" y="2090738"/>
          <p14:tracePt t="24278" x="6245225" y="2073275"/>
          <p14:tracePt t="24288" x="6245225" y="2065338"/>
          <p14:tracePt t="24295" x="6235700" y="2047875"/>
          <p14:tracePt t="24305" x="6227763" y="2030413"/>
          <p14:tracePt t="24310" x="6210300" y="2014538"/>
          <p14:tracePt t="24321" x="6202363" y="2005013"/>
          <p14:tracePt t="24325" x="6184900" y="1989138"/>
          <p14:tracePt t="24333" x="6159500" y="1971675"/>
          <p14:tracePt t="24342" x="6134100" y="1963738"/>
          <p14:tracePt t="24349" x="6126163" y="1946275"/>
          <p14:tracePt t="24357" x="6108700" y="1946275"/>
          <p14:tracePt t="24365" x="6091238" y="1946275"/>
          <p14:tracePt t="24386" x="6083300" y="1946275"/>
          <p14:tracePt t="24393" x="6075363" y="1946275"/>
          <p14:tracePt t="24399" x="6065838" y="1954213"/>
          <p14:tracePt t="24408" x="6049963" y="1971675"/>
          <p14:tracePt t="24415" x="6032500" y="1979613"/>
          <p14:tracePt t="24424" x="6015038" y="2005013"/>
          <p14:tracePt t="24430" x="5997575" y="2030413"/>
          <p14:tracePt t="24439" x="5981700" y="2055813"/>
          <p14:tracePt t="24447" x="5972175" y="2073275"/>
          <p14:tracePt t="24454" x="5956300" y="2082800"/>
          <p14:tracePt t="24462" x="5938838" y="2098675"/>
          <p14:tracePt t="24471" x="5930900" y="2116138"/>
          <p14:tracePt t="24476" x="5921375" y="2133600"/>
          <p14:tracePt t="24487" x="5921375" y="2141538"/>
          <p14:tracePt t="24492" x="5921375" y="2159000"/>
          <p14:tracePt t="24501" x="5921375" y="2166938"/>
          <p14:tracePt t="24509" x="5921375" y="2174875"/>
          <p14:tracePt t="24518" x="5921375" y="2184400"/>
          <p14:tracePt t="24547" x="5921375" y="2192338"/>
          <p14:tracePt t="27636" x="5930900" y="2174875"/>
          <p14:tracePt t="27646" x="5956300" y="2166938"/>
          <p14:tracePt t="27655" x="5981700" y="2166938"/>
          <p14:tracePt t="27662" x="6015038" y="2166938"/>
          <p14:tracePt t="27671" x="6049963" y="2166938"/>
          <p14:tracePt t="27677" x="6065838" y="2166938"/>
          <p14:tracePt t="27688" x="6091238" y="2174875"/>
          <p14:tracePt t="27693" x="6108700" y="2192338"/>
          <p14:tracePt t="27704" x="6126163" y="2217738"/>
          <p14:tracePt t="27708" x="6142038" y="2243138"/>
          <p14:tracePt t="27716" x="6159500" y="2286000"/>
          <p14:tracePt t="27724" x="6167438" y="2344738"/>
          <p14:tracePt t="27731" x="6176963" y="2405063"/>
          <p14:tracePt t="27739" x="6176963" y="2463800"/>
          <p14:tracePt t="27747" x="6167438" y="2524125"/>
          <p14:tracePt t="27757" x="6142038" y="2582863"/>
          <p14:tracePt t="27763" x="6116638" y="2643188"/>
          <p14:tracePt t="27772" x="6075363" y="2711450"/>
          <p14:tracePt t="27777" x="6015038" y="2787650"/>
          <p14:tracePt t="27788" x="5946775" y="2881313"/>
          <p14:tracePt t="27793" x="5880100" y="2957513"/>
          <p14:tracePt t="27804" x="5811838" y="3025775"/>
          <p14:tracePt t="27809" x="5735638" y="3094038"/>
          <p14:tracePt t="27820" x="5657850" y="3160713"/>
          <p14:tracePt t="27826" x="5573713" y="3228975"/>
          <p14:tracePt t="27833" x="5513388" y="3297238"/>
          <p14:tracePt t="27841" x="5429250" y="3348038"/>
          <p14:tracePt t="27849" x="5368925" y="3408363"/>
          <p14:tracePt t="27855" x="5302250" y="3449638"/>
          <p14:tracePt t="27863" x="5241925" y="3492500"/>
          <p14:tracePt t="27871" x="5191125" y="3527425"/>
          <p14:tracePt t="27879" x="5148263" y="3560763"/>
          <p14:tracePt t="27891" x="5132388" y="3578225"/>
          <p14:tracePt t="27896" x="5114925" y="3586163"/>
          <p14:tracePt t="27905" x="5097463" y="3603625"/>
          <p14:tracePt t="27911" x="5089525" y="3619500"/>
          <p14:tracePt t="27920" x="5080000" y="3619500"/>
          <p14:tracePt t="27926" x="5080000" y="3629025"/>
          <p14:tracePt t="27977" x="5064125" y="3646488"/>
          <p14:tracePt t="27986" x="5046663" y="3662363"/>
          <p14:tracePt t="27994" x="5038725" y="3671888"/>
          <p14:tracePt t="28002" x="5021263" y="3687763"/>
          <p14:tracePt t="28007" x="5003800" y="3705225"/>
          <p14:tracePt t="28014" x="4987925" y="3722688"/>
          <p14:tracePt t="28022" x="4978400" y="3738563"/>
          <p14:tracePt t="28031" x="4962525" y="3756025"/>
          <p14:tracePt t="28039" x="4945063" y="3773488"/>
          <p14:tracePt t="28046" x="4927600" y="3798888"/>
          <p14:tracePt t="28054" x="4910138" y="3832225"/>
          <p14:tracePt t="28062" x="4894263" y="3857625"/>
          <p14:tracePt t="28071" x="4876800" y="3875088"/>
          <p14:tracePt t="28077" x="4859338" y="3883025"/>
          <p14:tracePt t="28087" x="4843463" y="3900488"/>
          <p14:tracePt t="28092" x="4826000" y="3917950"/>
          <p14:tracePt t="28103" x="4808538" y="3935413"/>
          <p14:tracePt t="28108" x="4783138" y="3951288"/>
          <p14:tracePt t="28119" x="4775200" y="3960813"/>
          <p14:tracePt t="28124" x="4740275" y="3976688"/>
          <p14:tracePt t="28133" x="4714875" y="3986213"/>
          <p14:tracePt t="28142" x="4673600" y="3994150"/>
          <p14:tracePt t="28149" x="4638675" y="4002088"/>
          <p14:tracePt t="28155" x="4613275" y="4002088"/>
          <p14:tracePt t="28162" x="4587875" y="4011613"/>
          <p14:tracePt t="28173" x="4579938" y="4011613"/>
          <p14:tracePt t="28178" x="4562475" y="4011613"/>
          <p14:tracePt t="28189" x="4554538" y="4011613"/>
          <p14:tracePt t="28194" x="4545013" y="4011613"/>
          <p14:tracePt t="28700" x="4537075" y="4019550"/>
          <p14:tracePt t="28718" x="4529138" y="4037013"/>
          <p14:tracePt t="28725" x="4511675" y="4044950"/>
          <p14:tracePt t="28733" x="4486275" y="4062413"/>
          <p14:tracePt t="28741" x="4443413" y="4079875"/>
          <p14:tracePt t="28749" x="4410075" y="4095750"/>
          <p14:tracePt t="28754" x="4341813" y="4121150"/>
          <p14:tracePt t="28763" x="4273550" y="4138613"/>
          <p14:tracePt t="28774" x="4197350" y="4164013"/>
          <p14:tracePt t="28778" x="4121150" y="4181475"/>
          <p14:tracePt t="28790" x="4060825" y="4206875"/>
          <p14:tracePt t="28794" x="4002088" y="4224338"/>
          <p14:tracePt t="28804" x="3951288" y="4240213"/>
          <p14:tracePt t="28811" x="3933825" y="4249738"/>
          <p14:tracePt t="28876" x="3941763" y="4257675"/>
          <p14:tracePt t="28886" x="3967163" y="4257675"/>
          <p14:tracePt t="28895" x="3984625" y="4257675"/>
          <p14:tracePt t="28903" x="4002088" y="4257675"/>
          <p14:tracePt t="28909" x="4027488" y="4257675"/>
          <p14:tracePt t="28914" x="4060825" y="4240213"/>
          <p14:tracePt t="28922" x="4103688" y="4232275"/>
          <p14:tracePt t="28931" x="4137025" y="4214813"/>
          <p14:tracePt t="28940" x="4187825" y="4206875"/>
          <p14:tracePt t="28946" x="4214813" y="4197350"/>
          <p14:tracePt t="28956" x="4240213" y="4197350"/>
          <p14:tracePt t="28962" x="4256088" y="4197350"/>
          <p14:tracePt t="28973" x="4265613" y="4197350"/>
          <p14:tracePt t="28978" x="4281488" y="4189413"/>
          <p14:tracePt t="28987" x="4298950" y="4189413"/>
          <p14:tracePt t="29004" x="4306888" y="4189413"/>
          <p14:tracePt t="29496" x="4316413" y="4189413"/>
          <p14:tracePt t="29504" x="4341813" y="4197350"/>
          <p14:tracePt t="29510" x="4375150" y="4224338"/>
          <p14:tracePt t="29520" x="4443413" y="4240213"/>
          <p14:tracePt t="29527" x="4503738" y="4257675"/>
          <p14:tracePt t="29539" x="4562475" y="4275138"/>
          <p14:tracePt t="29542" x="4621213" y="4291013"/>
          <p14:tracePt t="29553" x="4656138" y="4308475"/>
          <p14:tracePt t="29558" x="4689475" y="4316413"/>
          <p14:tracePt t="29569" x="4714875" y="4333875"/>
          <p14:tracePt t="29574" x="4724400" y="4341813"/>
          <p14:tracePt t="29580" x="4740275" y="4351338"/>
          <p14:tracePt t="29590" x="4757738" y="4351338"/>
          <p14:tracePt t="29596" x="4765675" y="4351338"/>
          <p14:tracePt t="29605" x="4783138" y="4359275"/>
          <p14:tracePt t="29612" x="4808538" y="4359275"/>
          <p14:tracePt t="29622" x="4818063" y="4359275"/>
          <p14:tracePt t="29628" x="4833938" y="4368800"/>
          <p14:tracePt t="29639" x="4843463" y="4368800"/>
          <p14:tracePt t="29644" x="4851400" y="4376738"/>
          <p14:tracePt t="30570" x="4859338" y="4368800"/>
          <p14:tracePt t="30578" x="4884738" y="4341813"/>
          <p14:tracePt t="30588" x="4935538" y="4325938"/>
          <p14:tracePt t="30594" x="4970463" y="4308475"/>
          <p14:tracePt t="30602" x="5021263" y="4291013"/>
          <p14:tracePt t="30610" x="5029200" y="4275138"/>
          <p14:tracePt t="30619" x="5046663" y="4257675"/>
          <p14:tracePt t="30626" x="5064125" y="4240213"/>
          <p14:tracePt t="30653" x="5064125" y="4232275"/>
          <p14:tracePt t="30660" x="5064125" y="4206875"/>
          <p14:tracePt t="30669" x="5046663" y="4164013"/>
          <p14:tracePt t="30676" x="5021263" y="4121150"/>
          <p14:tracePt t="30687" x="4962525" y="4052888"/>
          <p14:tracePt t="30692" x="4902200" y="4011613"/>
          <p14:tracePt t="30704" x="4833938" y="3968750"/>
          <p14:tracePt t="30710" x="4757738" y="3935413"/>
          <p14:tracePt t="30715" x="4673600" y="3892550"/>
          <p14:tracePt t="30723" x="4587875" y="3849688"/>
          <p14:tracePt t="30730" x="4519613" y="3816350"/>
          <p14:tracePt t="30740" x="4451350" y="3790950"/>
          <p14:tracePt t="30746" x="4392613" y="3773488"/>
          <p14:tracePt t="30756" x="4332288" y="3763963"/>
          <p14:tracePt t="30762" x="4273550" y="3738563"/>
          <p14:tracePt t="30772" x="4248150" y="3730625"/>
          <p14:tracePt t="30778" x="4230688" y="3730625"/>
          <p14:tracePt t="33286" x="4230688" y="3722688"/>
          <p14:tracePt t="33294" x="4240213" y="3713163"/>
          <p14:tracePt t="33302" x="4256088" y="3697288"/>
          <p14:tracePt t="33310" x="4273550" y="3687763"/>
          <p14:tracePt t="33319" x="4281488" y="3671888"/>
          <p14:tracePt t="33326" x="4298950" y="3654425"/>
          <p14:tracePt t="33335" x="4324350" y="3636963"/>
          <p14:tracePt t="33343" x="4349750" y="3619500"/>
          <p14:tracePt t="33353" x="4375150" y="3603625"/>
          <p14:tracePt t="33358" x="4392613" y="3594100"/>
          <p14:tracePt t="33368" x="4425950" y="3586163"/>
          <p14:tracePt t="33374" x="4460875" y="3560763"/>
          <p14:tracePt t="33381" x="4503738" y="3543300"/>
          <p14:tracePt t="33390" x="4545013" y="3527425"/>
          <p14:tracePt t="33397" x="4613275" y="3492500"/>
          <p14:tracePt t="33407" x="4656138" y="3467100"/>
          <p14:tracePt t="33413" x="4706938" y="3449638"/>
          <p14:tracePt t="33421" x="4757738" y="3424238"/>
          <p14:tracePt t="33426" x="4791075" y="3408363"/>
          <p14:tracePt t="33437" x="4808538" y="3398838"/>
          <p14:tracePt t="33442" x="4818063" y="3382963"/>
          <p14:tracePt t="33458" x="4833938" y="3365500"/>
          <p14:tracePt t="33462" x="4843463" y="3348038"/>
          <p14:tracePt t="33472" x="4851400" y="3340100"/>
          <p14:tracePt t="33477" x="4859338" y="3322638"/>
          <p14:tracePt t="33487" x="4859338" y="3314700"/>
          <p14:tracePt t="33750" x="4843463" y="3314700"/>
          <p14:tracePt t="33758" x="4783138" y="3330575"/>
          <p14:tracePt t="33767" x="4689475" y="3355975"/>
          <p14:tracePt t="33774" x="4605338" y="3373438"/>
          <p14:tracePt t="33785" x="4486275" y="3398838"/>
          <p14:tracePt t="33790" x="4400550" y="3424238"/>
          <p14:tracePt t="33802" x="4298950" y="3424238"/>
          <p14:tracePt t="33807" x="4197350" y="3433763"/>
          <p14:tracePt t="33814" x="4103688" y="3433763"/>
          <p14:tracePt t="33821" x="3992563" y="3433763"/>
          <p14:tracePt t="33829" x="3890963" y="3441700"/>
          <p14:tracePt t="33838" x="3789363" y="3459163"/>
          <p14:tracePt t="33844" x="3703638" y="3467100"/>
          <p14:tracePt t="33852" x="3611563" y="3484563"/>
          <p14:tracePt t="33860" x="3551238" y="3509963"/>
          <p14:tracePt t="33870" x="3492500" y="3517900"/>
          <p14:tracePt t="33874" x="3467100" y="3535363"/>
          <p14:tracePt t="33888" x="3449638" y="3552825"/>
          <p14:tracePt t="33893" x="3432175" y="3560763"/>
          <p14:tracePt t="33902" x="3424238" y="3560763"/>
          <p14:tracePt t="33908" x="3414713" y="3568700"/>
          <p14:tracePt t="33915" x="3406775" y="3578225"/>
          <p14:tracePt t="33922" x="3389313" y="3586163"/>
          <p14:tracePt t="33931" x="3381375" y="3586163"/>
          <p14:tracePt t="33940" x="3363913" y="3586163"/>
          <p14:tracePt t="33944" x="3338513" y="3586163"/>
          <p14:tracePt t="33953" x="3305175" y="3578225"/>
          <p14:tracePt t="33960" x="3287713" y="3568700"/>
          <p14:tracePt t="33971" x="3236913" y="3552825"/>
          <p14:tracePt t="33977" x="3194050" y="3527425"/>
          <p14:tracePt t="33987" x="3143250" y="3492500"/>
          <p14:tracePt t="33993" x="3100388" y="3441700"/>
          <p14:tracePt t="34002" x="3067050" y="3373438"/>
          <p14:tracePt t="34009" x="3049588" y="3314700"/>
          <p14:tracePt t="34019" x="3024188" y="3254375"/>
          <p14:tracePt t="34023" x="3024188" y="3195638"/>
          <p14:tracePt t="34031" x="3041650" y="3135313"/>
          <p14:tracePt t="34040" x="3059113" y="3076575"/>
          <p14:tracePt t="34047" x="3074988" y="3033713"/>
          <p14:tracePt t="34056" x="3109913" y="2990850"/>
          <p14:tracePt t="34062" x="3143250" y="2957513"/>
          <p14:tracePt t="34071" x="3168650" y="2932113"/>
          <p14:tracePt t="34079" x="3194050" y="2922588"/>
          <p14:tracePt t="34088" x="3219450" y="2906713"/>
          <p14:tracePt t="34092" x="3228975" y="2889250"/>
          <p14:tracePt t="34102" x="3244850" y="2881313"/>
          <p14:tracePt t="34108" x="3262313" y="2863850"/>
          <p14:tracePt t="34118" x="3279775" y="2855913"/>
          <p14:tracePt t="34124" x="3287713" y="2855913"/>
          <p14:tracePt t="34136" x="3305175" y="2855913"/>
          <p14:tracePt t="34141" x="3322638" y="2846388"/>
          <p14:tracePt t="34156" x="3330575" y="2838450"/>
          <p14:tracePt t="34167" x="3338513" y="2838450"/>
          <p14:tracePt t="34171" x="3338513" y="2830513"/>
          <p14:tracePt t="34440" x="3338513" y="2881313"/>
          <p14:tracePt t="34449" x="3363913" y="2940050"/>
          <p14:tracePt t="34456" x="3381375" y="3016250"/>
          <p14:tracePt t="34466" x="3414713" y="3084513"/>
          <p14:tracePt t="34472" x="3457575" y="3152775"/>
          <p14:tracePt t="34478" x="3500438" y="3221038"/>
          <p14:tracePt t="34488" x="3568700" y="3305175"/>
          <p14:tracePt t="34494" x="3636963" y="3373438"/>
          <p14:tracePt t="34503" x="3703638" y="3441700"/>
          <p14:tracePt t="34510" x="3771900" y="3509963"/>
          <p14:tracePt t="34520" x="3832225" y="3568700"/>
          <p14:tracePt t="34526" x="3916363" y="3629025"/>
          <p14:tracePt t="34539" x="3976688" y="3646488"/>
          <p14:tracePt t="34542" x="4035425" y="3671888"/>
          <p14:tracePt t="34551" x="4095750" y="3679825"/>
          <p14:tracePt t="34556" x="4154488" y="3697288"/>
          <p14:tracePt t="34567" x="4214813" y="3697288"/>
          <p14:tracePt t="34573" x="4298950" y="3697288"/>
          <p14:tracePt t="34584" x="4384675" y="3687763"/>
          <p14:tracePt t="34589" x="4476750" y="3662363"/>
          <p14:tracePt t="34600" x="4562475" y="3629025"/>
          <p14:tracePt t="34605" x="4673600" y="3586163"/>
          <p14:tracePt t="34614" x="4800600" y="3527425"/>
          <p14:tracePt t="34621" x="4953000" y="3449638"/>
          <p14:tracePt t="34627" x="5114925" y="3365500"/>
          <p14:tracePt t="34637" x="5267325" y="3254375"/>
          <p14:tracePt t="34643" x="5386388" y="3178175"/>
          <p14:tracePt t="34652" x="5480050" y="3076575"/>
          <p14:tracePt t="34659" x="5565775" y="2990850"/>
          <p14:tracePt t="34668" x="5632450" y="2897188"/>
          <p14:tracePt t="34675" x="5667375" y="2805113"/>
          <p14:tracePt t="34685" x="5683250" y="2719388"/>
          <p14:tracePt t="34690" x="5692775" y="2633663"/>
          <p14:tracePt t="34696" x="5692775" y="2541588"/>
          <p14:tracePt t="34705" x="5675313" y="2473325"/>
          <p14:tracePt t="34713" x="5649913" y="2405063"/>
          <p14:tracePt t="34722" x="5624513" y="2387600"/>
          <p14:tracePt t="34728" x="5607050" y="2371725"/>
          <p14:tracePt t="34738" x="5591175" y="2371725"/>
          <p14:tracePt t="34744" x="5573713" y="2371725"/>
          <p14:tracePt t="34760" x="5556250" y="2379663"/>
          <p14:tracePt t="34768" x="5538788" y="2397125"/>
          <p14:tracePt t="34774" x="5522913" y="2422525"/>
          <p14:tracePt t="34785" x="5513388" y="2438400"/>
          <p14:tracePt t="34790" x="5505450" y="2489200"/>
          <p14:tracePt t="34801" x="5480050" y="2532063"/>
          <p14:tracePt t="34806" x="5472113" y="2592388"/>
          <p14:tracePt t="34817" x="5472113" y="2633663"/>
          <p14:tracePt t="34823" x="5472113" y="2686050"/>
          <p14:tracePt t="34831" x="5480050" y="2719388"/>
          <p14:tracePt t="34839" x="5497513" y="2736850"/>
          <p14:tracePt t="34844" x="5522913" y="2752725"/>
          <p14:tracePt t="34854" x="5556250" y="2762250"/>
          <p14:tracePt t="34860" x="5607050" y="2762250"/>
          <p14:tracePt t="34869" x="5675313" y="2752725"/>
          <p14:tracePt t="34876" x="5735638" y="2727325"/>
          <p14:tracePt t="34888" x="5811838" y="2711450"/>
          <p14:tracePt t="34892" x="5888038" y="2676525"/>
          <p14:tracePt t="34903" x="5946775" y="2643188"/>
          <p14:tracePt t="34908" x="5997575" y="2608263"/>
          <p14:tracePt t="34918" x="6049963" y="2541588"/>
          <p14:tracePt t="34924" x="6083300" y="2481263"/>
          <p14:tracePt t="34934" x="6108700" y="2387600"/>
          <p14:tracePt t="34941" x="6116638" y="2319338"/>
          <p14:tracePt t="34948" x="6116638" y="2217738"/>
          <p14:tracePt t="34955" x="6083300" y="2124075"/>
          <p14:tracePt t="34964" x="6032500" y="2039938"/>
          <p14:tracePt t="34972" x="5981700" y="1946275"/>
          <p14:tracePt t="34978" x="5921375" y="1852613"/>
          <p14:tracePt t="34988" x="5853113" y="1776413"/>
          <p14:tracePt t="34993" x="5786438" y="1708150"/>
          <p14:tracePt t="35002" x="5718175" y="1657350"/>
          <p14:tracePt t="35008" x="5632450" y="1622425"/>
          <p14:tracePt t="35018" x="5548313" y="1597025"/>
          <p14:tracePt t="35024" x="5454650" y="1589088"/>
          <p14:tracePt t="35035" x="5360988" y="1589088"/>
          <p14:tracePt t="35040" x="5224463" y="1622425"/>
          <p14:tracePt t="35052" x="5080000" y="1690688"/>
          <p14:tracePt t="35056" x="4935538" y="1766888"/>
          <p14:tracePt t="35063" x="4843463" y="1844675"/>
          <p14:tracePt t="35072" x="4749800" y="1938338"/>
          <p14:tracePt t="35078" x="4673600" y="2030413"/>
          <p14:tracePt t="35088" x="4587875" y="2141538"/>
          <p14:tracePt t="35094" x="4529138" y="2227263"/>
          <p14:tracePt t="35102" x="4486275" y="2336800"/>
          <p14:tracePt t="35110" x="4460875" y="2447925"/>
          <p14:tracePt t="35119" x="4460875" y="2532063"/>
          <p14:tracePt t="35126" x="4468813" y="2617788"/>
          <p14:tracePt t="35138" x="4503738" y="2736850"/>
          <p14:tracePt t="35141" x="4537075" y="2830513"/>
          <p14:tracePt t="35152" x="4587875" y="2932113"/>
          <p14:tracePt t="35156" x="4664075" y="3025775"/>
          <p14:tracePt t="35167" x="4732338" y="3119438"/>
          <p14:tracePt t="35172" x="4808538" y="3186113"/>
          <p14:tracePt t="35181" x="4902200" y="3263900"/>
          <p14:tracePt t="35190" x="4995863" y="3330575"/>
          <p14:tracePt t="35196" x="5089525" y="3390900"/>
          <p14:tracePt t="35205" x="5173663" y="3449638"/>
          <p14:tracePt t="35210" x="5267325" y="3467100"/>
          <p14:tracePt t="35220" x="5335588" y="3475038"/>
          <p14:tracePt t="35226" x="5394325" y="3475038"/>
          <p14:tracePt t="35238" x="5454650" y="3475038"/>
          <p14:tracePt t="35242" x="5513388" y="3459163"/>
          <p14:tracePt t="35251" x="5565775" y="3441700"/>
          <p14:tracePt t="35258" x="5616575" y="3408363"/>
          <p14:tracePt t="35268" x="5675313" y="3365500"/>
          <p14:tracePt t="35274" x="5726113" y="3314700"/>
          <p14:tracePt t="35286" x="5786438" y="3246438"/>
          <p14:tracePt t="35292" x="5827713" y="3160713"/>
          <p14:tracePt t="35297" x="5862638" y="3067050"/>
          <p14:tracePt t="35306" x="5888038" y="2982913"/>
          <p14:tracePt t="35312" x="5905500" y="2889250"/>
          <p14:tracePt t="35322" x="5913438" y="2805113"/>
          <p14:tracePt t="35328" x="5913438" y="2719388"/>
          <p14:tracePt t="35339" x="5905500" y="2643188"/>
          <p14:tracePt t="35344" x="5888038" y="2582863"/>
          <p14:tracePt t="35353" x="5853113" y="2524125"/>
          <p14:tracePt t="35360" x="5811838" y="2473325"/>
          <p14:tracePt t="35369" x="5776913" y="2455863"/>
          <p14:tracePt t="35374" x="5718175" y="2430463"/>
          <p14:tracePt t="35385" x="5667375" y="2413000"/>
          <p14:tracePt t="35390" x="5607050" y="2397125"/>
          <p14:tracePt t="35402" x="5530850" y="2397125"/>
          <p14:tracePt t="35408" x="5446713" y="2405063"/>
          <p14:tracePt t="35418" x="5368925" y="2430463"/>
          <p14:tracePt t="35422" x="5302250" y="2447925"/>
          <p14:tracePt t="35431" x="5224463" y="2481263"/>
          <p14:tracePt t="35438" x="5157788" y="2524125"/>
          <p14:tracePt t="35444" x="5106988" y="2574925"/>
          <p14:tracePt t="35453" x="5064125" y="2643188"/>
          <p14:tracePt t="35460" x="5038725" y="2719388"/>
          <p14:tracePt t="35469" x="5021263" y="2787650"/>
          <p14:tracePt t="35476" x="4995863" y="2863850"/>
          <p14:tracePt t="35486" x="4987925" y="2949575"/>
          <p14:tracePt t="35492" x="4987925" y="3033713"/>
          <p14:tracePt t="35500" x="4987925" y="3109913"/>
          <p14:tracePt t="35508" x="4987925" y="3178175"/>
          <p14:tracePt t="35517" x="5003800" y="3254375"/>
          <p14:tracePt t="35522" x="5021263" y="3330575"/>
          <p14:tracePt t="35533" x="5054600" y="3390900"/>
          <p14:tracePt t="35539" x="5106988" y="3459163"/>
          <p14:tracePt t="35546" x="5157788" y="3502025"/>
          <p14:tracePt t="35556" x="5208588" y="3527425"/>
          <p14:tracePt t="35562" x="5267325" y="3552825"/>
          <p14:tracePt t="35572" x="5327650" y="3560763"/>
          <p14:tracePt t="35578" x="5386388" y="3560763"/>
          <p14:tracePt t="35588" x="5446713" y="3560763"/>
          <p14:tracePt t="35592" x="5505450" y="3535363"/>
          <p14:tracePt t="35601" x="5565775" y="3517900"/>
          <p14:tracePt t="35608" x="5641975" y="3484563"/>
          <p14:tracePt t="35617" x="5708650" y="3449638"/>
          <p14:tracePt t="35624" x="5768975" y="3398838"/>
          <p14:tracePt t="35634" x="5853113" y="3330575"/>
          <p14:tracePt t="35641" x="5913438" y="3263900"/>
          <p14:tracePt t="35652" x="5981700" y="3186113"/>
          <p14:tracePt t="35657" x="6032500" y="3094038"/>
          <p14:tracePt t="35662" x="6049963" y="3008313"/>
          <p14:tracePt t="35672" x="6065838" y="2922588"/>
          <p14:tracePt t="35678" x="6075363" y="2830513"/>
          <p14:tracePt t="35688" x="6057900" y="2744788"/>
          <p14:tracePt t="35694" x="6015038" y="2651125"/>
          <p14:tracePt t="35703" x="5956300" y="2566988"/>
          <p14:tracePt t="35710" x="5888038" y="2481263"/>
          <p14:tracePt t="35718" x="5794375" y="2413000"/>
          <p14:tracePt t="35726" x="5708650" y="2344738"/>
          <p14:tracePt t="35735" x="5573713" y="2303463"/>
          <p14:tracePt t="35741" x="5429250" y="2252663"/>
          <p14:tracePt t="35752" x="5208588" y="2217738"/>
          <p14:tracePt t="35758" x="4962525" y="2192338"/>
          <p14:tracePt t="35768" x="4732338" y="2192338"/>
          <p14:tracePt t="35774" x="4511675" y="2227263"/>
          <p14:tracePt t="35785" x="4349750" y="2293938"/>
          <p14:tracePt t="35790" x="4256088" y="2362200"/>
          <p14:tracePt t="35798" x="4205288" y="2430463"/>
          <p14:tracePt t="35805" x="4179888" y="2516188"/>
          <p14:tracePt t="35811" x="4162425" y="2617788"/>
          <p14:tracePt t="35820" x="4162425" y="2727325"/>
          <p14:tracePt t="35827" x="4187825" y="2830513"/>
          <p14:tracePt t="35838" x="4256088" y="2949575"/>
          <p14:tracePt t="35843" x="4341813" y="3059113"/>
          <p14:tracePt t="35851" x="4486275" y="3160713"/>
          <p14:tracePt t="35858" x="4656138" y="3271838"/>
          <p14:tracePt t="35868" x="4868863" y="3365500"/>
          <p14:tracePt t="35889" x="5565775" y="3492500"/>
          <p14:tracePt t="35896" x="5794375" y="3492500"/>
          <p14:tracePt t="35905" x="6040438" y="3467100"/>
          <p14:tracePt t="35912" x="6210300" y="3433763"/>
          <p14:tracePt t="35920" x="6372225" y="3348038"/>
          <p14:tracePt t="35928" x="6465888" y="3279775"/>
          <p14:tracePt t="35938" x="6534150" y="3203575"/>
          <p14:tracePt t="35944" x="6592888" y="3109913"/>
          <p14:tracePt t="35954" x="6610350" y="3033713"/>
          <p14:tracePt t="35958" x="6610350" y="2949575"/>
          <p14:tracePt t="35969" x="6600825" y="2863850"/>
          <p14:tracePt t="35974" x="6550025" y="2770188"/>
          <p14:tracePt t="35985" x="6483350" y="2676525"/>
          <p14:tracePt t="35991" x="6405563" y="2582863"/>
          <p14:tracePt t="36001" x="6311900" y="2506663"/>
          <p14:tracePt t="36006" x="6219825" y="2422525"/>
          <p14:tracePt t="36018" x="6126163" y="2354263"/>
          <p14:tracePt t="36022" x="6032500" y="2311400"/>
          <p14:tracePt t="36033" x="5964238" y="2286000"/>
          <p14:tracePt t="36039" x="5888038" y="2268538"/>
          <p14:tracePt t="36044" x="5837238" y="2260600"/>
          <p14:tracePt t="36537" x="5837238" y="2252663"/>
          <p14:tracePt t="36553" x="5845175" y="2252663"/>
          <p14:tracePt t="36560" x="5913438" y="2252663"/>
          <p14:tracePt t="36567" x="5997575" y="2260600"/>
          <p14:tracePt t="36574" x="6083300" y="2286000"/>
          <p14:tracePt t="36585" x="6142038" y="2303463"/>
          <p14:tracePt t="36591" x="6167438" y="2319338"/>
          <p14:tracePt t="36601" x="6176963" y="2344738"/>
          <p14:tracePt t="36606" x="6176963" y="2371725"/>
          <p14:tracePt t="36618" x="6159500" y="2413000"/>
          <p14:tracePt t="36622" x="6142038" y="2489200"/>
          <p14:tracePt t="36633" x="6116638" y="2549525"/>
          <p14:tracePt t="36637" x="6100763" y="2608263"/>
          <p14:tracePt t="36644" x="6075363" y="2668588"/>
          <p14:tracePt t="36655" x="6057900" y="2744788"/>
          <p14:tracePt t="36660" x="6040438" y="2805113"/>
          <p14:tracePt t="36670" x="6015038" y="2881313"/>
          <p14:tracePt t="36676" x="5997575" y="2940050"/>
          <p14:tracePt t="36684" x="5972175" y="3008313"/>
          <p14:tracePt t="36692" x="5956300" y="3076575"/>
          <p14:tracePt t="36703" x="5946775" y="3135313"/>
          <p14:tracePt t="36708" x="5921375" y="3203575"/>
          <p14:tracePt t="36718" x="5921375" y="3254375"/>
          <p14:tracePt t="36722" x="5921375" y="3279775"/>
          <p14:tracePt t="36733" x="5930900" y="3305175"/>
          <p14:tracePt t="36740" x="5938838" y="3322638"/>
          <p14:tracePt t="36746" x="5956300" y="3330575"/>
          <p14:tracePt t="36762" x="5972175" y="3330575"/>
          <p14:tracePt t="36771" x="5989638" y="3330575"/>
          <p14:tracePt t="36778" x="5997575" y="3330575"/>
          <p14:tracePt t="36787" x="6007100" y="3322638"/>
          <p14:tracePt t="36852" x="5997575" y="3322638"/>
          <p14:tracePt t="36859" x="5989638" y="3330575"/>
          <p14:tracePt t="36866" x="5964238" y="3348038"/>
          <p14:tracePt t="36886" x="5921375" y="3382963"/>
          <p14:tracePt t="36892" x="5895975" y="3398838"/>
          <p14:tracePt t="36901" x="5862638" y="3416300"/>
          <p14:tracePt t="36908" x="5853113" y="3433763"/>
          <p14:tracePt t="36918" x="5827713" y="3449638"/>
          <p14:tracePt t="36922" x="5811838" y="3459163"/>
          <p14:tracePt t="36933" x="5794375" y="3475038"/>
          <p14:tracePt t="36938" x="5786438" y="3492500"/>
          <p14:tracePt t="36944" x="5768975" y="3509963"/>
          <p14:tracePt t="36954" x="5761038" y="3517900"/>
          <p14:tracePt t="36960" x="5761038" y="3535363"/>
          <p14:tracePt t="36969" x="5751513" y="3552825"/>
          <p14:tracePt t="36977" x="5751513" y="3560763"/>
          <p14:tracePt t="36987" x="5743575" y="3578225"/>
          <p14:tracePt t="36992" x="5743575" y="3594100"/>
          <p14:tracePt t="37002" x="5743575" y="3603625"/>
          <p14:tracePt t="37006" x="5743575" y="3619500"/>
          <p14:tracePt t="37018" x="5751513" y="3636963"/>
          <p14:tracePt t="37022" x="5761038" y="3646488"/>
          <p14:tracePt t="37033" x="5761038" y="3654425"/>
          <p14:tracePt t="37038" x="5761038" y="3662363"/>
          <p14:tracePt t="37058" x="5761038" y="3671888"/>
          <p14:tracePt t="37157" x="5708650" y="3679825"/>
          <p14:tracePt t="37164" x="5624513" y="3679825"/>
          <p14:tracePt t="37172" x="5538788" y="3679825"/>
          <p14:tracePt t="37178" x="5437188" y="3671888"/>
          <p14:tracePt t="37186" x="5310188" y="3654425"/>
          <p14:tracePt t="37194" x="5183188" y="3646488"/>
          <p14:tracePt t="37204" x="5038725" y="3619500"/>
          <p14:tracePt t="37210" x="4884738" y="3619500"/>
          <p14:tracePt t="37221" x="4732338" y="3619500"/>
          <p14:tracePt t="37226" x="4605338" y="3619500"/>
          <p14:tracePt t="37236" x="4503738" y="3636963"/>
          <p14:tracePt t="37240" x="4425950" y="3646488"/>
          <p14:tracePt t="37251" x="4410075" y="3662363"/>
          <p14:tracePt t="37256" x="4400550" y="3662363"/>
          <p14:tracePt t="37273" x="4392613" y="3671888"/>
          <p14:tracePt t="37285" x="4392613" y="3679825"/>
          <p14:tracePt t="37292" x="4392613" y="3687763"/>
          <p14:tracePt t="37303" x="4410075" y="3705225"/>
          <p14:tracePt t="37306" x="4410075" y="3713163"/>
          <p14:tracePt t="37318" x="4425950" y="3722688"/>
          <p14:tracePt t="37322" x="4435475" y="3722688"/>
          <p14:tracePt t="37333" x="4443413" y="3722688"/>
          <p14:tracePt t="37338" x="4460875" y="3722688"/>
          <p14:tracePt t="37347" x="4468813" y="3722688"/>
          <p14:tracePt t="37354" x="4486275" y="3722688"/>
          <p14:tracePt t="37362" x="4503738" y="3713163"/>
          <p14:tracePt t="37371" x="4519613" y="3705225"/>
          <p14:tracePt t="37378" x="4529138" y="3697288"/>
          <p14:tracePt t="37386" x="4537075" y="3679825"/>
          <p14:tracePt t="37392" x="4545013" y="3679825"/>
          <p14:tracePt t="37401" x="4554538" y="3671888"/>
          <p14:tracePt t="37409" x="4562475" y="3654425"/>
          <p14:tracePt t="37418" x="4579938" y="3654425"/>
          <p14:tracePt t="37425" x="4587875" y="3636963"/>
          <p14:tracePt t="37435" x="4595813" y="3619500"/>
          <p14:tracePt t="37441" x="4613275" y="3603625"/>
          <p14:tracePt t="37450" x="4630738" y="3586163"/>
          <p14:tracePt t="37458" x="4646613" y="3568700"/>
          <p14:tracePt t="37464" x="4664075" y="3517900"/>
          <p14:tracePt t="37471" x="4681538" y="3475038"/>
          <p14:tracePt t="37479" x="4706938" y="3416300"/>
          <p14:tracePt t="37488" x="4724400" y="3348038"/>
          <p14:tracePt t="37494" x="4740275" y="3289300"/>
          <p14:tracePt t="37504" x="4765675" y="3228975"/>
          <p14:tracePt t="37510" x="4783138" y="3178175"/>
          <p14:tracePt t="37521" x="4800600" y="3135313"/>
          <p14:tracePt t="37526" x="4818063" y="3094038"/>
          <p14:tracePt t="37534" x="4843463" y="3059113"/>
          <p14:tracePt t="37540" x="4851400" y="3041650"/>
          <p14:tracePt t="37551" x="4868863" y="3025775"/>
          <p14:tracePt t="37556" x="4884738" y="3008313"/>
          <p14:tracePt t="37567" x="4902200" y="2990850"/>
          <p14:tracePt t="37572" x="4919663" y="2974975"/>
          <p14:tracePt t="37583" x="4927600" y="2965450"/>
          <p14:tracePt t="37589" x="4953000" y="2949575"/>
          <p14:tracePt t="37597" x="4970463" y="2932113"/>
          <p14:tracePt t="37605" x="4987925" y="2914650"/>
          <p14:tracePt t="37610" x="5003800" y="2897188"/>
          <p14:tracePt t="37619" x="5046663" y="2863850"/>
          <p14:tracePt t="37626" x="5097463" y="2820988"/>
          <p14:tracePt t="37635" x="5157788" y="2762250"/>
          <p14:tracePt t="37643" x="5216525" y="2693988"/>
          <p14:tracePt t="37651" x="5284788" y="2625725"/>
          <p14:tracePt t="37658" x="5335588" y="2549525"/>
          <p14:tracePt t="37667" x="5368925" y="2489200"/>
          <p14:tracePt t="37674" x="5403850" y="2397125"/>
          <p14:tracePt t="37683" x="5421313" y="2311400"/>
          <p14:tracePt t="37688" x="5437188" y="2227263"/>
          <p14:tracePt t="37696" x="5437188" y="2133600"/>
          <p14:tracePt t="37704" x="5421313" y="2065338"/>
          <p14:tracePt t="37713" x="5403850" y="1997075"/>
          <p14:tracePt t="37721" x="5360988" y="1946275"/>
          <p14:tracePt t="37728" x="5310188" y="1920875"/>
          <p14:tracePt t="37737" x="5249863" y="1885950"/>
          <p14:tracePt t="37744" x="5191125" y="1870075"/>
          <p14:tracePt t="37754" x="5114925" y="1860550"/>
          <p14:tracePt t="37758" x="5029200" y="1844675"/>
          <p14:tracePt t="37767" x="4945063" y="1852613"/>
          <p14:tracePt t="37774" x="4851400" y="1870075"/>
          <p14:tracePt t="37784" x="4765675" y="1895475"/>
          <p14:tracePt t="37790" x="4673600" y="1954213"/>
          <p14:tracePt t="37800" x="4579938" y="2022475"/>
          <p14:tracePt t="37807" x="4519613" y="2073275"/>
          <p14:tracePt t="37817" x="4476750" y="2124075"/>
          <p14:tracePt t="37822" x="4443413" y="2184400"/>
          <p14:tracePt t="37828" x="4425950" y="2260600"/>
          <p14:tracePt t="37838" x="4410075" y="2344738"/>
          <p14:tracePt t="37844" x="4392613" y="2463800"/>
          <p14:tracePt t="37854" x="4375150" y="2574925"/>
          <p14:tracePt t="37860" x="4375150" y="2693988"/>
          <p14:tracePt t="37870" x="4375150" y="2787650"/>
          <p14:tracePt t="37876" x="4392613" y="2932113"/>
          <p14:tracePt t="37885" x="4451350" y="3067050"/>
          <p14:tracePt t="37892" x="4511675" y="3195638"/>
          <p14:tracePt t="37901" x="4579938" y="3297238"/>
          <p14:tracePt t="37908" x="4664075" y="3390900"/>
          <p14:tracePt t="37916" x="4757738" y="3484563"/>
          <p14:tracePt t="37922" x="4851400" y="3552825"/>
          <p14:tracePt t="37933" x="4945063" y="3611563"/>
          <p14:tracePt t="37938" x="5013325" y="3636963"/>
          <p14:tracePt t="37950" x="5089525" y="3654425"/>
          <p14:tracePt t="37957" x="5173663" y="3654425"/>
          <p14:tracePt t="37964" x="5249863" y="3654425"/>
          <p14:tracePt t="37972" x="5318125" y="3646488"/>
          <p14:tracePt t="37980" x="5386388" y="3611563"/>
          <p14:tracePt t="37985" x="5446713" y="3568700"/>
          <p14:tracePt t="37993" x="5513388" y="3527425"/>
          <p14:tracePt t="38003" x="5565775" y="3475038"/>
          <p14:tracePt t="38009" x="5607050" y="3408363"/>
          <p14:tracePt t="38017" x="5624513" y="3348038"/>
          <p14:tracePt t="38037" x="5683250" y="3186113"/>
          <p14:tracePt t="38042" x="5683250" y="3109913"/>
          <p14:tracePt t="38051" x="5683250" y="3051175"/>
          <p14:tracePt t="38055" x="5657850" y="2965450"/>
          <p14:tracePt t="38063" x="5624513" y="2881313"/>
          <p14:tracePt t="38072" x="5581650" y="2795588"/>
          <p14:tracePt t="38078" x="5522913" y="2736850"/>
          <p14:tracePt t="38088" x="5472113" y="2686050"/>
          <p14:tracePt t="38094" x="5411788" y="2643188"/>
          <p14:tracePt t="38104" x="5335588" y="2608263"/>
          <p14:tracePt t="38110" x="5241925" y="2582863"/>
          <p14:tracePt t="38121" x="5157788" y="2574925"/>
          <p14:tracePt t="38124" x="5072063" y="2574925"/>
          <p14:tracePt t="38134" x="4987925" y="2574925"/>
          <p14:tracePt t="38140" x="4902200" y="2592388"/>
          <p14:tracePt t="38150" x="4808538" y="2608263"/>
          <p14:tracePt t="38157" x="4732338" y="2651125"/>
          <p14:tracePt t="38167" x="4673600" y="2693988"/>
          <p14:tracePt t="38173" x="4621213" y="2744788"/>
          <p14:tracePt t="38184" x="4579938" y="2813050"/>
          <p14:tracePt t="38189" x="4537075" y="2881313"/>
          <p14:tracePt t="38199" x="4511675" y="2949575"/>
          <p14:tracePt t="38205" x="4503738" y="3025775"/>
          <p14:tracePt t="38210" x="4494213" y="3109913"/>
          <p14:tracePt t="38219" x="4494213" y="3195638"/>
          <p14:tracePt t="38226" x="4494213" y="3271838"/>
          <p14:tracePt t="38235" x="4511675" y="3348038"/>
          <p14:tracePt t="38242" x="4545013" y="3416300"/>
          <p14:tracePt t="38252" x="4579938" y="3484563"/>
          <p14:tracePt t="38259" x="4621213" y="3560763"/>
          <p14:tracePt t="38267" x="4689475" y="3611563"/>
          <p14:tracePt t="38272" x="4749800" y="3671888"/>
          <p14:tracePt t="38284" x="4818063" y="3713163"/>
          <p14:tracePt t="38289" x="4902200" y="3730625"/>
          <p14:tracePt t="38300" x="4978400" y="3756025"/>
          <p14:tracePt t="38306" x="5064125" y="3756025"/>
          <p14:tracePt t="38312" x="5148263" y="3738563"/>
          <p14:tracePt t="38322" x="5241925" y="3722688"/>
          <p14:tracePt t="38329" x="5318125" y="3671888"/>
          <p14:tracePt t="38337" x="5394325" y="3619500"/>
          <p14:tracePt t="38345" x="5446713" y="3552825"/>
          <p14:tracePt t="38354" x="5487988" y="3492500"/>
          <p14:tracePt t="38358" x="5513388" y="3398838"/>
          <p14:tracePt t="38367" x="5538788" y="3297238"/>
          <p14:tracePt t="38375" x="5538788" y="3203575"/>
          <p14:tracePt t="38384" x="5530850" y="3084513"/>
          <p14:tracePt t="38390" x="5497513" y="2982913"/>
          <p14:tracePt t="38400" x="5462588" y="2897188"/>
          <p14:tracePt t="38408" x="5411788" y="2805113"/>
          <p14:tracePt t="38418" x="5343525" y="2711450"/>
          <p14:tracePt t="38422" x="5276850" y="2643188"/>
          <p14:tracePt t="38428" x="5208588" y="2582863"/>
          <p14:tracePt t="38438" x="5114925" y="2524125"/>
          <p14:tracePt t="38444" x="5029200" y="2498725"/>
          <p14:tracePt t="38454" x="4945063" y="2481263"/>
          <p14:tracePt t="38461" x="4800600" y="2463800"/>
          <p14:tracePt t="38469" x="4656138" y="2463800"/>
          <p14:tracePt t="38476" x="4519613" y="2481263"/>
          <p14:tracePt t="38486" x="4400550" y="2506663"/>
          <p14:tracePt t="38492" x="4306888" y="2557463"/>
          <p14:tracePt t="38502" x="4230688" y="2625725"/>
          <p14:tracePt t="38507" x="4171950" y="2711450"/>
          <p14:tracePt t="38517" x="4146550" y="2770188"/>
          <p14:tracePt t="38522" x="4111625" y="2830513"/>
          <p14:tracePt t="38534" x="4095750" y="2922588"/>
          <p14:tracePt t="38538" x="4095750" y="3016250"/>
          <p14:tracePt t="38549" x="4103688" y="3119438"/>
          <p14:tracePt t="38554" x="4162425" y="3228975"/>
          <p14:tracePt t="38563" x="4230688" y="3322638"/>
          <p14:tracePt t="38572" x="4316413" y="3398838"/>
          <p14:tracePt t="38576" x="4375150" y="3467100"/>
          <p14:tracePt t="38585" x="4460875" y="3517900"/>
          <p14:tracePt t="38593" x="4537075" y="3560763"/>
          <p14:tracePt t="38601" x="4613275" y="3594100"/>
          <p14:tracePt t="38609" x="4699000" y="3619500"/>
          <p14:tracePt t="38617" x="4783138" y="3619500"/>
          <p14:tracePt t="38625" x="4851400" y="3619500"/>
          <p14:tracePt t="38634" x="4927600" y="3603625"/>
          <p14:tracePt t="38641" x="4987925" y="3578225"/>
          <p14:tracePt t="38650" x="5054600" y="3543300"/>
          <p14:tracePt t="38656" x="5097463" y="3527425"/>
          <p14:tracePt t="38667" x="5122863" y="3502025"/>
          <p14:tracePt t="38673" x="5140325" y="3475038"/>
          <p14:tracePt t="38679" x="5157788" y="3449638"/>
          <p14:tracePt t="38687" x="5173663" y="3424238"/>
          <p14:tracePt t="38695" x="5173663" y="3408363"/>
          <p14:tracePt t="38703" x="5183188" y="3390900"/>
          <p14:tracePt t="38711" x="5183188" y="3373438"/>
          <p14:tracePt t="38720" x="5183188" y="3365500"/>
          <p14:tracePt t="38725" x="5183188" y="3355975"/>
          <p14:tracePt t="38780" x="5165725" y="3355975"/>
          <p14:tracePt t="38788" x="5148263" y="3373438"/>
          <p14:tracePt t="38794" x="5132388" y="3382963"/>
          <p14:tracePt t="38802" x="5114925" y="3398838"/>
          <p14:tracePt t="38811" x="5097463" y="3416300"/>
          <p14:tracePt t="38820" x="5089525" y="3433763"/>
          <p14:tracePt t="38826" x="5080000" y="3441700"/>
          <p14:tracePt t="38836" x="5072063" y="3459163"/>
          <p14:tracePt t="38843" x="5064125" y="3475038"/>
          <p14:tracePt t="38852" x="5054600" y="3492500"/>
          <p14:tracePt t="38867" x="5046663" y="3509963"/>
          <p14:tracePt t="38875" x="5046663" y="3527425"/>
          <p14:tracePt t="38889" x="5046663" y="3535363"/>
          <p14:tracePt t="38936" x="5038725" y="3535363"/>
          <p14:tracePt t="39064" x="5029200" y="3535363"/>
          <p14:tracePt t="39415" x="5029200" y="3527425"/>
          <p14:tracePt t="39422" x="5029200" y="3502025"/>
          <p14:tracePt t="39432" x="5029200" y="3484563"/>
          <p14:tracePt t="39439" x="5029200" y="3467100"/>
          <p14:tracePt t="39450" x="5029200" y="3459163"/>
          <p14:tracePt t="39455" x="5029200" y="3424238"/>
          <p14:tracePt t="39467" x="5029200" y="3390900"/>
          <p14:tracePt t="39470" x="5029200" y="3355975"/>
          <p14:tracePt t="39477" x="5029200" y="3340100"/>
          <p14:tracePt t="39485" x="5029200" y="3314700"/>
          <p14:tracePt t="39494" x="5029200" y="3305175"/>
          <p14:tracePt t="39502" x="5029200" y="3289300"/>
          <p14:tracePt t="39509" x="5029200" y="3271838"/>
          <p14:tracePt t="39517" x="5029200" y="3263900"/>
          <p14:tracePt t="39525" x="5038725" y="3246438"/>
          <p14:tracePt t="39533" x="5046663" y="3228975"/>
          <p14:tracePt t="39540" x="5054600" y="3221038"/>
          <p14:tracePt t="39550" x="5054600" y="3203575"/>
          <p14:tracePt t="39554" x="5064125" y="3178175"/>
          <p14:tracePt t="39567" x="5064125" y="3170238"/>
          <p14:tracePt t="39572" x="5064125" y="3144838"/>
          <p14:tracePt t="39579" x="5072063" y="3127375"/>
          <p14:tracePt t="39587" x="5080000" y="3101975"/>
          <p14:tracePt t="39595" x="5089525" y="3076575"/>
          <p14:tracePt t="39604" x="5097463" y="3051175"/>
          <p14:tracePt t="39611" x="5114925" y="3008313"/>
          <p14:tracePt t="39617" x="5132388" y="2957513"/>
          <p14:tracePt t="39624" x="5148263" y="2906713"/>
          <p14:tracePt t="39633" x="5165725" y="2863850"/>
          <p14:tracePt t="39640" x="5173663" y="2830513"/>
          <p14:tracePt t="39651" x="5183188" y="2787650"/>
          <p14:tracePt t="39656" x="5183188" y="2752725"/>
          <p14:tracePt t="39667" x="5183188" y="2711450"/>
          <p14:tracePt t="39672" x="5183188" y="2668588"/>
          <p14:tracePt t="39682" x="5183188" y="2608263"/>
          <p14:tracePt t="39688" x="5183188" y="2557463"/>
          <p14:tracePt t="39700" x="5173663" y="2516188"/>
          <p14:tracePt t="39703" x="5173663" y="2481263"/>
          <p14:tracePt t="39711" x="5173663" y="2455863"/>
          <p14:tracePt t="39718" x="5165725" y="2405063"/>
          <p14:tracePt t="39726" x="5165725" y="2379663"/>
          <p14:tracePt t="39735" x="5157788" y="2328863"/>
          <p14:tracePt t="39742" x="5157788" y="2303463"/>
          <p14:tracePt t="39750" x="5148263" y="2243138"/>
          <p14:tracePt t="39758" x="5132388" y="2184400"/>
          <p14:tracePt t="39770" x="5114925" y="2141538"/>
          <p14:tracePt t="39773" x="5106988" y="2082800"/>
          <p14:tracePt t="39783" x="5097463" y="2030413"/>
          <p14:tracePt t="39789" x="5089525" y="1989138"/>
          <p14:tracePt t="39799" x="5089525" y="1954213"/>
          <p14:tracePt t="39804" x="5089525" y="1920875"/>
          <p14:tracePt t="39813" x="5080000" y="1885950"/>
          <p14:tracePt t="39821" x="5072063" y="1870075"/>
          <p14:tracePt t="39828" x="5064125" y="1835150"/>
          <p14:tracePt t="39837" x="5054600" y="1801813"/>
          <p14:tracePt t="39844" x="5046663" y="1776413"/>
          <p14:tracePt t="39851" x="5038725" y="1758950"/>
          <p14:tracePt t="39858" x="5029200" y="1741488"/>
          <p14:tracePt t="39868" x="5013325" y="1708150"/>
          <p14:tracePt t="39874" x="4995863" y="1682750"/>
          <p14:tracePt t="39886" x="4987925" y="1657350"/>
          <p14:tracePt t="39891" x="4978400" y="1639888"/>
          <p14:tracePt t="39900" x="4962525" y="1631950"/>
          <p14:tracePt t="39906" x="4945063" y="1614488"/>
          <p14:tracePt t="39916" x="4927600" y="1597025"/>
          <p14:tracePt t="39921" x="4919663" y="1581150"/>
          <p14:tracePt t="39929" x="4894263" y="1571625"/>
          <p14:tracePt t="39938" x="4868863" y="1571625"/>
          <p14:tracePt t="39944" x="4833938" y="1571625"/>
          <p14:tracePt t="39954" x="4791075" y="1571625"/>
          <p14:tracePt t="39960" x="4732338" y="1571625"/>
          <p14:tracePt t="39970" x="4673600" y="1581150"/>
          <p14:tracePt t="39976" x="4613275" y="1597025"/>
          <p14:tracePt t="39986" x="4570413" y="1622425"/>
          <p14:tracePt t="39993" x="4537075" y="1631950"/>
          <p14:tracePt t="40000" x="4511675" y="1639888"/>
          <p14:tracePt t="40006" x="4486275" y="1657350"/>
          <p14:tracePt t="40016" x="4451350" y="1682750"/>
          <p14:tracePt t="40022" x="4435475" y="1716088"/>
          <p14:tracePt t="40033" x="4410075" y="1784350"/>
          <p14:tracePt t="40039" x="4392613" y="1844675"/>
          <p14:tracePt t="40050" x="4367213" y="1928813"/>
          <p14:tracePt t="40055" x="4349750" y="2022475"/>
          <p14:tracePt t="40067" x="4324350" y="2108200"/>
          <p14:tracePt t="40072" x="4324350" y="2192338"/>
          <p14:tracePt t="40076" x="4324350" y="2293938"/>
          <p14:tracePt t="40086" x="4332288" y="2379663"/>
          <p14:tracePt t="40093" x="4349750" y="2489200"/>
          <p14:tracePt t="40102" x="4375150" y="2592388"/>
          <p14:tracePt t="40109" x="4400550" y="2686050"/>
          <p14:tracePt t="40119" x="4443413" y="2787650"/>
          <p14:tracePt t="40125" x="4486275" y="2881313"/>
          <p14:tracePt t="40133" x="4554538" y="2965450"/>
          <p14:tracePt t="40141" x="4613275" y="3051175"/>
          <p14:tracePt t="40150" x="4664075" y="3109913"/>
          <p14:tracePt t="40156" x="4706938" y="3160713"/>
          <p14:tracePt t="40166" x="4732338" y="3203575"/>
          <p14:tracePt t="40172" x="4775200" y="3221038"/>
          <p14:tracePt t="40180" x="4808538" y="3238500"/>
          <p14:tracePt t="40187" x="4826000" y="3238500"/>
          <p14:tracePt t="40195" x="4843463" y="3238500"/>
          <p14:tracePt t="40203" x="4868863" y="3238500"/>
          <p14:tracePt t="40212" x="4876800" y="3221038"/>
          <p14:tracePt t="40217" x="4894263" y="3203575"/>
          <p14:tracePt t="40224" x="4910138" y="3178175"/>
          <p14:tracePt t="40233" x="4927600" y="3144838"/>
          <p14:tracePt t="40241" x="4945063" y="3101975"/>
          <p14:tracePt t="40250" x="4978400" y="3033713"/>
          <p14:tracePt t="40257" x="4995863" y="2974975"/>
          <p14:tracePt t="40267" x="4995863" y="2906713"/>
          <p14:tracePt t="40273" x="4995863" y="2846388"/>
          <p14:tracePt t="40284" x="4987925" y="2770188"/>
          <p14:tracePt t="40289" x="4953000" y="2711450"/>
          <p14:tracePt t="40295" x="4927600" y="2643188"/>
          <p14:tracePt t="40304" x="4868863" y="2582863"/>
          <p14:tracePt t="40311" x="4818063" y="2516188"/>
          <p14:tracePt t="40319" x="4765675" y="2463800"/>
          <p14:tracePt t="40327" x="4699000" y="2447925"/>
          <p14:tracePt t="40337" x="4630738" y="2422525"/>
          <p14:tracePt t="40343" x="4537075" y="2413000"/>
          <p14:tracePt t="40352" x="4425950" y="2413000"/>
          <p14:tracePt t="40359" x="4298950" y="2438400"/>
          <p14:tracePt t="40369" x="4197350" y="2463800"/>
          <p14:tracePt t="40372" x="4103688" y="2498725"/>
          <p14:tracePt t="40383" x="4027488" y="2541588"/>
          <p14:tracePt t="40389" x="3967163" y="2592388"/>
          <p14:tracePt t="40401" x="3933825" y="2651125"/>
          <p14:tracePt t="40407" x="3916363" y="2719388"/>
          <p14:tracePt t="40416" x="3916363" y="2787650"/>
          <p14:tracePt t="40422" x="3916363" y="2855913"/>
          <p14:tracePt t="40429" x="3916363" y="2914650"/>
          <p14:tracePt t="40437" x="3933825" y="3008313"/>
          <p14:tracePt t="40443" x="3992563" y="3084513"/>
          <p14:tracePt t="40452" x="4060825" y="3160713"/>
          <p14:tracePt t="40459" x="4129088" y="3221038"/>
          <p14:tracePt t="40466" x="4205288" y="3271838"/>
          <p14:tracePt t="40475" x="4291013" y="3297238"/>
          <p14:tracePt t="40483" x="4392613" y="3305175"/>
          <p14:tracePt t="40491" x="4476750" y="3305175"/>
          <p14:tracePt t="40500" x="4579938" y="3305175"/>
          <p14:tracePt t="40507" x="4664075" y="3279775"/>
          <p14:tracePt t="40516" x="4740275" y="3263900"/>
          <p14:tracePt t="40521" x="4800600" y="3238500"/>
          <p14:tracePt t="40532" x="4851400" y="3211513"/>
          <p14:tracePt t="40538" x="4868863" y="3178175"/>
          <p14:tracePt t="40545" x="4884738" y="3152775"/>
          <p14:tracePt t="40554" x="4902200" y="3135313"/>
          <p14:tracePt t="40561" x="4902200" y="3109913"/>
          <p14:tracePt t="40569" x="4902200" y="3094038"/>
          <p14:tracePt t="40577" x="4902200" y="3076575"/>
          <p14:tracePt t="40586" x="4902200" y="3067050"/>
          <p14:tracePt t="40592" x="4902200" y="3051175"/>
          <p14:tracePt t="40673" x="4902200" y="3041650"/>
          <p14:tracePt t="44933" x="5148263" y="2990850"/>
          <p14:tracePt t="44941" x="5700713" y="2949575"/>
          <p14:tracePt t="44949" x="6338888" y="2932113"/>
          <p14:tracePt t="44957" x="6924675" y="2863850"/>
          <p14:tracePt t="44965" x="7426325" y="2805113"/>
          <p14:tracePt t="44970" x="7842250" y="2744788"/>
          <p14:tracePt t="44983" x="8174038" y="2711450"/>
          <p14:tracePt t="44987" x="8359775" y="2686050"/>
          <p14:tracePt t="44998" x="8435975" y="2668588"/>
          <p14:tracePt t="45003" x="8445500" y="2660650"/>
          <p14:tracePt t="45011" x="8445500" y="2643188"/>
          <p14:tracePt t="45019" x="8428038" y="2617788"/>
          <p14:tracePt t="45027" x="8410575" y="2566988"/>
          <p14:tracePt t="45035" x="8351838" y="2473325"/>
          <p14:tracePt t="45041" x="8301038" y="2379663"/>
          <p14:tracePt t="45048" x="8215313" y="2278063"/>
          <p14:tracePt t="45056" x="8131175" y="2184400"/>
          <p14:tracePt t="45065" x="8037513" y="2098675"/>
          <p14:tracePt t="45072" x="7951788" y="2030413"/>
          <p14:tracePt t="45082" x="7867650" y="1979613"/>
          <p14:tracePt t="45088" x="7807325" y="1938338"/>
          <p14:tracePt t="45099" x="7748588" y="1911350"/>
          <p14:tracePt t="45104" x="7680325" y="1895475"/>
          <p14:tracePt t="45115" x="7654925" y="1885950"/>
          <p14:tracePt t="45120" x="7596188" y="1885950"/>
          <p14:tracePt t="45127" x="7545388" y="1895475"/>
          <p14:tracePt t="45135" x="7502525" y="1911350"/>
          <p14:tracePt t="45143" x="7434263" y="1954213"/>
          <p14:tracePt t="45152" x="7383463" y="2014538"/>
          <p14:tracePt t="45159" x="7315200" y="2073275"/>
          <p14:tracePt t="45168" x="7264400" y="2141538"/>
          <p14:tracePt t="45175" x="7204075" y="2209800"/>
          <p14:tracePt t="45184" x="7145338" y="2268538"/>
          <p14:tracePt t="45188" x="7077075" y="2354263"/>
          <p14:tracePt t="45198" x="7008813" y="2430463"/>
          <p14:tracePt t="45205" x="6932613" y="2524125"/>
          <p14:tracePt t="45215" x="6873875" y="2600325"/>
          <p14:tracePt t="45220" x="6813550" y="2668588"/>
          <p14:tracePt t="45231" x="6762750" y="2736850"/>
          <p14:tracePt t="45236" x="6729413" y="2805113"/>
          <p14:tracePt t="45248" x="6711950" y="2855913"/>
          <p14:tracePt t="45253" x="6686550" y="2906713"/>
          <p14:tracePt t="45264" x="6678613" y="2940050"/>
          <p14:tracePt t="45267" x="6678613" y="2949575"/>
          <p14:tracePt t="45275" x="6678613" y="2957513"/>
          <p14:tracePt t="45306" x="6678613" y="2949575"/>
          <p14:tracePt t="45316" x="6669088" y="2897188"/>
          <p14:tracePt t="45323" x="6643688" y="2838450"/>
          <p14:tracePt t="45333" x="6592888" y="2762250"/>
          <p14:tracePt t="45339" x="6524625" y="2686050"/>
          <p14:tracePt t="45348" x="6430963" y="2600325"/>
          <p14:tracePt t="45353" x="6303963" y="2506663"/>
          <p14:tracePt t="45364" x="6142038" y="2422525"/>
          <p14:tracePt t="45370" x="5981700" y="2336800"/>
          <p14:tracePt t="45378" x="5827713" y="2293938"/>
          <p14:tracePt t="45386" x="5726113" y="2268538"/>
          <p14:tracePt t="45393" x="5641975" y="2260600"/>
          <p14:tracePt t="45402" x="5573713" y="2260600"/>
          <p14:tracePt t="45410" x="5505450" y="2268538"/>
          <p14:tracePt t="45415" x="5487988" y="2286000"/>
          <p14:tracePt t="45423" x="5472113" y="2303463"/>
          <p14:tracePt t="45431" x="5454650" y="2328863"/>
          <p14:tracePt t="45439" x="5437188" y="2362200"/>
          <p14:tracePt t="45448" x="5429250" y="2387600"/>
          <p14:tracePt t="45455" x="5421313" y="2438400"/>
          <p14:tracePt t="45464" x="5421313" y="2473325"/>
          <p14:tracePt t="45471" x="5421313" y="2516188"/>
          <p14:tracePt t="45481" x="5437188" y="2532063"/>
          <p14:tracePt t="45487" x="5454650" y="2557463"/>
          <p14:tracePt t="45494" x="5462588" y="2574925"/>
          <p14:tracePt t="45502" x="5480050" y="2592388"/>
          <p14:tracePt t="45509" x="5497513" y="2608263"/>
          <p14:tracePt t="45517" x="5513388" y="2608263"/>
          <p14:tracePt t="45525" x="5522913" y="2600325"/>
          <p14:tracePt t="45534" x="5530850" y="2582863"/>
          <p14:tracePt t="45541" x="5548313" y="2557463"/>
          <p14:tracePt t="45550" x="5565775" y="2506663"/>
          <p14:tracePt t="45557" x="5599113" y="2438400"/>
          <p14:tracePt t="45564" x="5624513" y="2354263"/>
          <p14:tracePt t="45570" x="5641975" y="2268538"/>
          <p14:tracePt t="45582" x="5667375" y="2174875"/>
          <p14:tracePt t="45586" x="5675313" y="2073275"/>
          <p14:tracePt t="45597" x="5683250" y="1989138"/>
          <p14:tracePt t="45603" x="5683250" y="1928813"/>
          <p14:tracePt t="45613" x="5667375" y="1870075"/>
          <p14:tracePt t="45618" x="5616575" y="1844675"/>
          <p14:tracePt t="45630" x="5556250" y="1819275"/>
          <p14:tracePt t="45635" x="5480050" y="1819275"/>
          <p14:tracePt t="45641" x="5394325" y="1819275"/>
          <p14:tracePt t="45651" x="5302250" y="1819275"/>
          <p14:tracePt t="45657" x="5183188" y="1835150"/>
          <p14:tracePt t="45665" x="5038725" y="1870075"/>
          <p14:tracePt t="45673" x="4902200" y="1895475"/>
          <p14:tracePt t="45682" x="4765675" y="1954213"/>
          <p14:tracePt t="45689" x="4664075" y="2022475"/>
          <p14:tracePt t="45698" x="4595813" y="2090738"/>
          <p14:tracePt t="45705" x="4554538" y="2149475"/>
          <p14:tracePt t="45715" x="4529138" y="2217738"/>
          <p14:tracePt t="45720" x="4519613" y="2286000"/>
          <p14:tracePt t="45727" x="4519613" y="2344738"/>
          <p14:tracePt t="45735" x="4537075" y="2405063"/>
          <p14:tracePt t="45744" x="4562475" y="2473325"/>
          <p14:tracePt t="45751" x="4613275" y="2524125"/>
          <p14:tracePt t="45759" x="4681538" y="2566988"/>
          <p14:tracePt t="45767" x="4757738" y="2608263"/>
          <p14:tracePt t="45775" x="4833938" y="2625725"/>
          <p14:tracePt t="45781" x="4935538" y="2651125"/>
          <p14:tracePt t="45788" x="5021263" y="2651125"/>
          <p14:tracePt t="45798" x="5106988" y="2651125"/>
          <p14:tracePt t="45805" x="5183188" y="2625725"/>
          <p14:tracePt t="45814" x="5241925" y="2600325"/>
          <p14:tracePt t="45820" x="5310188" y="2532063"/>
          <p14:tracePt t="45830" x="5360988" y="2463800"/>
          <p14:tracePt t="45837" x="5403850" y="2405063"/>
          <p14:tracePt t="45847" x="5437188" y="2311400"/>
          <p14:tracePt t="45852" x="5462588" y="2227263"/>
          <p14:tracePt t="45858" x="5462588" y="2141538"/>
          <p14:tracePt t="45868" x="5446713" y="2082800"/>
          <p14:tracePt t="45874" x="5421313" y="2014538"/>
          <p14:tracePt t="45884" x="5368925" y="1963738"/>
          <p14:tracePt t="45890" x="5302250" y="1920875"/>
          <p14:tracePt t="45900" x="5241925" y="1885950"/>
          <p14:tracePt t="45907" x="5165725" y="1870075"/>
          <p14:tracePt t="45916" x="5106988" y="1870075"/>
          <p14:tracePt t="45922" x="5038725" y="1870075"/>
          <p14:tracePt t="45931" x="4945063" y="1903413"/>
          <p14:tracePt t="45936" x="4884738" y="1938338"/>
          <p14:tracePt t="45947" x="4800600" y="2005013"/>
          <p14:tracePt t="45952" x="4732338" y="2082800"/>
          <p14:tracePt t="45965" x="4664075" y="2159000"/>
          <p14:tracePt t="45971" x="4638675" y="2252663"/>
          <p14:tracePt t="45977" x="4613275" y="2354263"/>
          <p14:tracePt t="45985" x="4587875" y="2438400"/>
          <p14:tracePt t="45994" x="4587875" y="2524125"/>
          <p14:tracePt t="46002" x="4605338" y="2582863"/>
          <p14:tracePt t="46008" x="4621213" y="2651125"/>
          <p14:tracePt t="46017" x="4673600" y="2701925"/>
          <p14:tracePt t="46022" x="4740275" y="2752725"/>
          <p14:tracePt t="46030" x="4800600" y="2787650"/>
          <p14:tracePt t="46038" x="4876800" y="2805113"/>
          <p14:tracePt t="46048" x="4935538" y="2830513"/>
          <p14:tracePt t="46054" x="5013325" y="2830513"/>
          <p14:tracePt t="46066" x="5072063" y="2830513"/>
          <p14:tracePt t="46070" x="5114925" y="2805113"/>
          <p14:tracePt t="46081" x="5183188" y="2778125"/>
          <p14:tracePt t="46085" x="5233988" y="2736850"/>
          <p14:tracePt t="46092" x="5259388" y="2668588"/>
          <p14:tracePt t="46102" x="5292725" y="2592388"/>
          <p14:tracePt t="46108" x="5318125" y="2524125"/>
          <p14:tracePt t="46117" x="5327650" y="2447925"/>
          <p14:tracePt t="46125" x="5335588" y="2387600"/>
          <p14:tracePt t="46134" x="5335588" y="2328863"/>
          <p14:tracePt t="46140" x="5318125" y="2268538"/>
          <p14:tracePt t="46150" x="5292725" y="2235200"/>
          <p14:tracePt t="46156" x="5259388" y="2200275"/>
          <p14:tracePt t="46164" x="5233988" y="2192338"/>
          <p14:tracePt t="46170" x="5191125" y="2166938"/>
          <p14:tracePt t="46185" x="5148263" y="2166938"/>
          <p14:tracePt t="46190" x="5089525" y="2174875"/>
          <p14:tracePt t="46197" x="5029200" y="2192338"/>
          <p14:tracePt t="46202" x="4978400" y="2209800"/>
          <p14:tracePt t="46213" x="4927600" y="2243138"/>
          <p14:tracePt t="46218" x="4894263" y="2278063"/>
          <p14:tracePt t="46227" x="4859338" y="2319338"/>
          <p14:tracePt t="46234" x="4833938" y="2371725"/>
          <p14:tracePt t="46242" x="4818063" y="2405063"/>
          <p14:tracePt t="46249" x="4800600" y="2438400"/>
          <p14:tracePt t="46256" x="4800600" y="2455863"/>
          <p14:tracePt t="46267" x="4800600" y="2481263"/>
          <p14:tracePt t="46272" x="4800600" y="2506663"/>
          <p14:tracePt t="46284" x="4808538" y="2524125"/>
          <p14:tracePt t="46288" x="4808538" y="2532063"/>
          <p14:tracePt t="46297" x="4826000" y="2541588"/>
          <p14:tracePt t="46304" x="4826000" y="2549525"/>
          <p14:tracePt t="46313" x="4833938" y="2557463"/>
          <p14:tracePt t="47433" x="4851400" y="2574925"/>
          <p14:tracePt t="47440" x="4919663" y="2643188"/>
          <p14:tracePt t="47449" x="4987925" y="2711450"/>
          <p14:tracePt t="47456" x="5054600" y="2787650"/>
          <p14:tracePt t="47465" x="5106988" y="2863850"/>
          <p14:tracePt t="47472" x="5183188" y="2957513"/>
          <p14:tracePt t="47482" x="5249863" y="3033713"/>
          <p14:tracePt t="47488" x="5292725" y="3109913"/>
          <p14:tracePt t="47497" x="5318125" y="3178175"/>
          <p14:tracePt t="47504" x="5343525" y="3246438"/>
          <p14:tracePt t="47514" x="5360988" y="3340100"/>
          <p14:tracePt t="47519" x="5386388" y="3398838"/>
          <p14:tracePt t="47529" x="5403850" y="3484563"/>
          <p14:tracePt t="47536" x="5429250" y="3578225"/>
          <p14:tracePt t="47543" x="5429250" y="3662363"/>
          <p14:tracePt t="47552" x="5437188" y="3748088"/>
          <p14:tracePt t="47559" x="5454650" y="3824288"/>
          <p14:tracePt t="47567" x="5462588" y="3883025"/>
          <p14:tracePt t="47574" x="5462588" y="3935413"/>
          <p14:tracePt t="47582" x="5472113" y="4011613"/>
          <p14:tracePt t="47588" x="5480050" y="4070350"/>
          <p14:tracePt t="47596" x="5480050" y="4130675"/>
          <p14:tracePt t="47604" x="5480050" y="4189413"/>
          <p14:tracePt t="47615" x="5480050" y="4240213"/>
          <p14:tracePt t="47620" x="5487988" y="4291013"/>
          <p14:tracePt t="47631" x="5487988" y="4351338"/>
          <p14:tracePt t="47636" x="5487988" y="4394200"/>
          <p14:tracePt t="47649" x="5487988" y="4445000"/>
          <p14:tracePt t="47652" x="5487988" y="4503738"/>
          <p14:tracePt t="47663" x="5487988" y="4564063"/>
          <p14:tracePt t="47666" x="5487988" y="4622800"/>
          <p14:tracePt t="47674" x="5497513" y="4665663"/>
          <p14:tracePt t="47684" x="5497513" y="4708525"/>
          <p14:tracePt t="47690" x="5505450" y="4759325"/>
          <p14:tracePt t="47699" x="5505450" y="4792663"/>
          <p14:tracePt t="47706" x="5513388" y="4810125"/>
          <p14:tracePt t="47716" x="5513388" y="4843463"/>
          <p14:tracePt t="47722" x="5522913" y="4868863"/>
          <p14:tracePt t="47730" x="5522913" y="4878388"/>
          <p14:tracePt t="47736" x="5522913" y="4894263"/>
          <p14:tracePt t="47747" x="5522913" y="4911725"/>
          <p14:tracePt t="47752" x="5522913" y="4919663"/>
          <p14:tracePt t="47827" x="5522913" y="4929188"/>
          <p14:tracePt t="48731" x="5538788" y="4937125"/>
          <p14:tracePt t="48738" x="5565775" y="4954588"/>
          <p14:tracePt t="48747" x="5599113" y="4972050"/>
          <p14:tracePt t="48754" x="5616575" y="4979988"/>
          <p14:tracePt t="48763" x="5632450" y="4997450"/>
          <p14:tracePt t="48771" x="5649913" y="5013325"/>
          <p14:tracePt t="48780" x="5667375" y="5013325"/>
          <p14:tracePt t="48787" x="5675313" y="5013325"/>
          <p14:tracePt t="48793" x="5692775" y="5013325"/>
          <p14:tracePt t="48802" x="5708650" y="5005388"/>
          <p14:tracePt t="48809" x="5718175" y="4979988"/>
          <p14:tracePt t="48816" x="5751513" y="4937125"/>
          <p14:tracePt t="48824" x="5776913" y="4878388"/>
          <p14:tracePt t="48834" x="5811838" y="4784725"/>
          <p14:tracePt t="48840" x="5845175" y="4657725"/>
          <p14:tracePt t="48850" x="5870575" y="4529138"/>
          <p14:tracePt t="48856" x="5895975" y="4384675"/>
          <p14:tracePt t="48863" x="5905500" y="4257675"/>
          <p14:tracePt t="48870" x="5905500" y="4113213"/>
          <p14:tracePt t="48884" x="5895975" y="4002088"/>
          <p14:tracePt t="48888" x="5862638" y="3908425"/>
          <p14:tracePt t="48896" x="5827713" y="3824288"/>
          <p14:tracePt t="48904" x="5768975" y="3730625"/>
          <p14:tracePt t="48913" x="5708650" y="3654425"/>
          <p14:tracePt t="48919" x="5649913" y="3586163"/>
          <p14:tracePt t="48929" x="5581650" y="3517900"/>
          <p14:tracePt t="48934" x="5505450" y="3449638"/>
          <p14:tracePt t="48940" x="5437188" y="3424238"/>
          <p14:tracePt t="48949" x="5353050" y="3398838"/>
          <p14:tracePt t="48956" x="5267325" y="3390900"/>
          <p14:tracePt t="48965" x="5173663" y="3382963"/>
          <p14:tracePt t="48973" x="5106988" y="3382963"/>
          <p14:tracePt t="48983" x="5029200" y="3382963"/>
          <p14:tracePt t="48988" x="4970463" y="3398838"/>
          <p14:tracePt t="48997" x="4910138" y="3459163"/>
          <p14:tracePt t="49004" x="4851400" y="3509963"/>
          <p14:tracePt t="49013" x="4791075" y="3586163"/>
          <p14:tracePt t="49018" x="4706938" y="3654425"/>
          <p14:tracePt t="49029" x="4638675" y="3730625"/>
          <p14:tracePt t="49035" x="4570413" y="3824288"/>
          <p14:tracePt t="49042" x="4511675" y="3917950"/>
          <p14:tracePt t="49052" x="4468813" y="4002088"/>
          <p14:tracePt t="49058" x="4443413" y="4105275"/>
          <p14:tracePt t="49067" x="4425950" y="4224338"/>
          <p14:tracePt t="49074" x="4392613" y="4325938"/>
          <p14:tracePt t="49083" x="4359275" y="4445000"/>
          <p14:tracePt t="49088" x="4332288" y="4572000"/>
          <p14:tracePt t="49097" x="4316413" y="4716463"/>
          <p14:tracePt t="49105" x="4306888" y="4852988"/>
          <p14:tracePt t="49114" x="4306888" y="4979988"/>
          <p14:tracePt t="49121" x="4306888" y="5091113"/>
          <p14:tracePt t="49131" x="4306888" y="5235575"/>
          <p14:tracePt t="49137" x="4306888" y="5362575"/>
          <p14:tracePt t="49148" x="4332288" y="5507038"/>
          <p14:tracePt t="49153" x="4367213" y="5651500"/>
          <p14:tracePt t="49163" x="4425950" y="5761038"/>
          <p14:tracePt t="49168" x="4503738" y="5854700"/>
          <p14:tracePt t="49175" x="4562475" y="5940425"/>
          <p14:tracePt t="49183" x="4621213" y="5999163"/>
          <p14:tracePt t="49192" x="4681538" y="6034088"/>
          <p14:tracePt t="49200" x="4749800" y="6067425"/>
          <p14:tracePt t="49207" x="4818063" y="6076950"/>
          <p14:tracePt t="49217" x="4876800" y="6084888"/>
          <p14:tracePt t="49223" x="4935538" y="6076950"/>
          <p14:tracePt t="49233" x="5003800" y="6049963"/>
          <p14:tracePt t="49237" x="5038725" y="6034088"/>
          <p14:tracePt t="49247" x="5064125" y="6016625"/>
          <p14:tracePt t="49253" x="5072063" y="5991225"/>
          <p14:tracePt t="49263" x="5080000" y="5973763"/>
          <p14:tracePt t="49269" x="5089525" y="5940425"/>
          <p14:tracePt t="49280" x="5089525" y="5915025"/>
          <p14:tracePt t="49285" x="5089525" y="5897563"/>
          <p14:tracePt t="49295" x="5080000" y="5872163"/>
          <p14:tracePt t="49300" x="5072063" y="5846763"/>
          <p14:tracePt t="49308" x="5054600" y="5829300"/>
          <p14:tracePt t="49316" x="5029200" y="5813425"/>
          <p14:tracePt t="49322" x="4995863" y="5795963"/>
          <p14:tracePt t="49330" x="4962525" y="5788025"/>
          <p14:tracePt t="49338" x="4902200" y="5770563"/>
          <p14:tracePt t="49349" x="4843463" y="5761038"/>
          <p14:tracePt t="49354" x="4765675" y="5753100"/>
          <p14:tracePt t="49365" x="4699000" y="5735638"/>
          <p14:tracePt t="49370" x="4621213" y="5727700"/>
          <p14:tracePt t="49380" x="4545013" y="5719763"/>
          <p14:tracePt t="49386" x="4460875" y="5710238"/>
          <p14:tracePt t="49393" x="4392613" y="5684838"/>
          <p14:tracePt t="49402" x="4298950" y="5659438"/>
          <p14:tracePt t="49409" x="4214813" y="5641975"/>
          <p14:tracePt t="49417" x="4121150" y="5616575"/>
          <p14:tracePt t="49425" x="4035425" y="5600700"/>
          <p14:tracePt t="49434" x="3976688" y="5575300"/>
          <p14:tracePt t="49440" x="3908425" y="5524500"/>
          <p14:tracePt t="49450" x="3857625" y="5472113"/>
          <p14:tracePt t="49456" x="3832225" y="5421313"/>
          <p14:tracePt t="49463" x="3806825" y="5370513"/>
          <p14:tracePt t="49471" x="3789363" y="5327650"/>
          <p14:tracePt t="49480" x="3771900" y="5260975"/>
          <p14:tracePt t="49486" x="3756025" y="5200650"/>
          <p14:tracePt t="49497" x="3746500" y="5157788"/>
          <p14:tracePt t="49502" x="3746500" y="5099050"/>
          <p14:tracePt t="49513" x="3763963" y="5022850"/>
          <p14:tracePt t="49518" x="3781425" y="4954588"/>
          <p14:tracePt t="49530" x="3806825" y="4878388"/>
          <p14:tracePt t="49534" x="3822700" y="4818063"/>
          <p14:tracePt t="49540" x="3848100" y="4749800"/>
          <p14:tracePt t="49548" x="3865563" y="4716463"/>
          <p14:tracePt t="49556" x="3883025" y="4683125"/>
          <p14:tracePt t="49565" x="3900488" y="4657725"/>
          <p14:tracePt t="49572" x="3916363" y="4640263"/>
          <p14:tracePt t="49581" x="3925888" y="4622800"/>
          <p14:tracePt t="49589" x="3941763" y="4605338"/>
          <p14:tracePt t="49598" x="3959225" y="4589463"/>
          <p14:tracePt t="49604" x="3967163" y="4579938"/>
          <p14:tracePt t="49613" x="3984625" y="4564063"/>
          <p14:tracePt t="49618" x="3984625" y="4546600"/>
          <p14:tracePt t="49629" x="3992563" y="4538663"/>
          <p14:tracePt t="49634" x="4002088" y="4529138"/>
          <p14:tracePt t="49644" x="4002088" y="4513263"/>
          <p14:tracePt t="49651" x="4010025" y="4503738"/>
          <p14:tracePt t="49659" x="4010025" y="4495800"/>
          <p14:tracePt t="49667" x="4010025" y="4478338"/>
          <p14:tracePt t="49674" x="4010025" y="4470400"/>
          <p14:tracePt t="49682" x="4010025" y="4452938"/>
          <p14:tracePt t="49688" x="4010025" y="4435475"/>
          <p14:tracePt t="49698" x="4002088" y="4427538"/>
          <p14:tracePt t="49704" x="3992563" y="4410075"/>
          <p14:tracePt t="49716" x="3976688" y="4394200"/>
          <p14:tracePt t="49720" x="3959225" y="4376738"/>
          <p14:tracePt t="49730" x="3951288" y="4368800"/>
          <p14:tracePt t="49736" x="3933825" y="4351338"/>
          <p14:tracePt t="49746" x="3900488" y="4333875"/>
          <p14:tracePt t="49752" x="3857625" y="4325938"/>
          <p14:tracePt t="49764" x="3806825" y="4325938"/>
          <p14:tracePt t="49769" x="3756025" y="4325938"/>
          <p14:tracePt t="49776" x="3695700" y="4325938"/>
          <p14:tracePt t="49784" x="3627438" y="4341813"/>
          <p14:tracePt t="49790" x="3586163" y="4376738"/>
          <p14:tracePt t="49799" x="3525838" y="4445000"/>
          <p14:tracePt t="49806" x="3457575" y="4503738"/>
          <p14:tracePt t="49816" x="3406775" y="4589463"/>
          <p14:tracePt t="49822" x="3348038" y="4648200"/>
          <p14:tracePt t="49832" x="3297238" y="4724400"/>
          <p14:tracePt t="49836" x="3262313" y="4802188"/>
          <p14:tracePt t="49848" x="3219450" y="4894263"/>
          <p14:tracePt t="49852" x="3194050" y="4972050"/>
          <p14:tracePt t="49863" x="3178175" y="5056188"/>
          <p14:tracePt t="49869" x="3178175" y="5141913"/>
          <p14:tracePt t="49885" x="3186113" y="5302250"/>
          <p14:tracePt t="49896" x="3219450" y="5362575"/>
          <p14:tracePt t="49903" x="3262313" y="5413375"/>
          <p14:tracePt t="49907" x="3297238" y="5456238"/>
          <p14:tracePt t="49917" x="3348038" y="5472113"/>
          <p14:tracePt t="49922" x="3406775" y="5481638"/>
          <p14:tracePt t="49931" x="3467100" y="5481638"/>
          <p14:tracePt t="49938" x="3508375" y="5481638"/>
          <p14:tracePt t="49949" x="3568700" y="5464175"/>
          <p14:tracePt t="49954" x="3627438" y="5438775"/>
          <p14:tracePt t="49967" x="3678238" y="5421313"/>
          <p14:tracePt t="49970" x="3703638" y="5405438"/>
          <p14:tracePt t="49980" x="3729038" y="5387975"/>
          <p14:tracePt t="49995" x="3738563" y="5370513"/>
          <p14:tracePt t="50000" x="3746500" y="5353050"/>
          <p14:tracePt t="50008" x="3756025" y="5353050"/>
          <p14:tracePt t="50018" x="3756025" y="5345113"/>
          <p14:tracePt t="50024" x="3756025" y="5337175"/>
          <p14:tracePt t="50148" x="3756025" y="5319713"/>
          <p14:tracePt t="50156" x="3756025" y="5302250"/>
          <p14:tracePt t="50172" x="3756025" y="5286375"/>
          <p14:tracePt t="52975" x="3756025" y="5276850"/>
          <p14:tracePt t="52986" x="3763963" y="5276850"/>
          <p14:tracePt t="52994" x="3781425" y="5260975"/>
          <p14:tracePt t="53002" x="3797300" y="5235575"/>
          <p14:tracePt t="53013" x="3814763" y="5218113"/>
          <p14:tracePt t="53017" x="3840163" y="5175250"/>
          <p14:tracePt t="53028" x="3840163" y="5167313"/>
          <p14:tracePt t="53075" x="3840163" y="5157788"/>
          <p14:tracePt t="53084" x="3840163" y="5141913"/>
          <p14:tracePt t="53092" x="3822700" y="5132388"/>
          <p14:tracePt t="53100" x="3806825" y="5116513"/>
          <p14:tracePt t="53107" x="3781425" y="5099050"/>
          <p14:tracePt t="53116" x="3771900" y="5081588"/>
          <p14:tracePt t="53123" x="3729038" y="5081588"/>
          <p14:tracePt t="53132" x="3695700" y="5081588"/>
          <p14:tracePt t="53139" x="3662363" y="5081588"/>
          <p14:tracePt t="53147" x="3636963" y="5091113"/>
          <p14:tracePt t="53153" x="3627438" y="5106988"/>
          <p14:tracePt t="53163" x="3611563" y="5124450"/>
          <p14:tracePt t="53169" x="3594100" y="5141913"/>
          <p14:tracePt t="53180" x="3576638" y="5192713"/>
          <p14:tracePt t="53186" x="3559175" y="5226050"/>
          <p14:tracePt t="53196" x="3533775" y="5286375"/>
          <p14:tracePt t="53202" x="3525838" y="5327650"/>
          <p14:tracePt t="53212" x="3517900" y="5387975"/>
          <p14:tracePt t="53218" x="3517900" y="5446713"/>
          <p14:tracePt t="53222" x="3525838" y="5497513"/>
          <p14:tracePt t="53233" x="3559175" y="5549900"/>
          <p14:tracePt t="53239" x="3594100" y="5583238"/>
          <p14:tracePt t="53248" x="3662363" y="5616575"/>
          <p14:tracePt t="53255" x="3721100" y="5634038"/>
          <p14:tracePt t="53262" x="3781425" y="5659438"/>
          <p14:tracePt t="53271" x="3840163" y="5659438"/>
          <p14:tracePt t="53282" x="3900488" y="5659438"/>
          <p14:tracePt t="53287" x="3959225" y="5641975"/>
          <p14:tracePt t="53295" x="4017963" y="5616575"/>
          <p14:tracePt t="53301" x="4070350" y="5575300"/>
          <p14:tracePt t="53312" x="4111625" y="5524500"/>
          <p14:tracePt t="53317" x="4146550" y="5464175"/>
          <p14:tracePt t="53328" x="4162425" y="5395913"/>
          <p14:tracePt t="53334" x="4187825" y="5337175"/>
          <p14:tracePt t="53342" x="4205288" y="5260975"/>
          <p14:tracePt t="53350" x="4205288" y="5208588"/>
          <p14:tracePt t="53357" x="4205288" y="5149850"/>
          <p14:tracePt t="53366" x="4205288" y="5099050"/>
          <p14:tracePt t="53371" x="4197350" y="5064125"/>
          <p14:tracePt t="53379" x="4179888" y="5056188"/>
          <p14:tracePt t="53387" x="4171950" y="5038725"/>
          <p14:tracePt t="53395" x="4154488" y="5022850"/>
          <p14:tracePt t="53402" x="4137025" y="5022850"/>
          <p14:tracePt t="53413" x="4129088" y="5022850"/>
          <p14:tracePt t="53419" x="4111625" y="5022850"/>
          <p14:tracePt t="53429" x="4095750" y="5030788"/>
          <p14:tracePt t="53435" x="4060825" y="5048250"/>
          <p14:tracePt t="53441" x="4044950" y="5073650"/>
          <p14:tracePt t="53448" x="4027488" y="5099050"/>
          <p14:tracePt t="53457" x="4010025" y="5116513"/>
          <p14:tracePt t="53466" x="3992563" y="5149850"/>
          <p14:tracePt t="53473" x="3976688" y="5175250"/>
          <p14:tracePt t="53481" x="3959225" y="5200650"/>
          <p14:tracePt t="53489" x="3941763" y="5226050"/>
          <p14:tracePt t="53497" x="3933825" y="5251450"/>
          <p14:tracePt t="53505" x="3925888" y="5268913"/>
          <p14:tracePt t="53515" x="3925888" y="5286375"/>
          <p14:tracePt t="53519" x="3916363" y="5302250"/>
          <p14:tracePt t="53529" x="3916363" y="5311775"/>
          <p14:tracePt t="53534" x="3916363" y="5319713"/>
          <p14:tracePt t="54907" x="3925888" y="5311775"/>
          <p14:tracePt t="55022" x="3916363" y="5311775"/>
          <p14:tracePt t="55030" x="3916363" y="5319713"/>
          <p14:tracePt t="55038" x="3908425" y="5327650"/>
          <p14:tracePt t="55047" x="3900488" y="5337175"/>
          <p14:tracePt t="55054" x="3890963" y="5345113"/>
          <p14:tracePt t="55063" x="3890963" y="5353050"/>
          <p14:tracePt t="55070" x="3883025" y="5362575"/>
          <p14:tracePt t="55079" x="3873500" y="5362575"/>
          <p14:tracePt t="55086" x="3873500" y="5370513"/>
          <p14:tracePt t="58169" x="3890963" y="5362575"/>
          <p14:tracePt t="58177" x="3908425" y="5362575"/>
          <p14:tracePt t="58185" x="3941763" y="5353050"/>
          <p14:tracePt t="58193" x="3967163" y="5345113"/>
          <p14:tracePt t="58199" x="3992563" y="5337175"/>
          <p14:tracePt t="58210" x="4017963" y="5337175"/>
          <p14:tracePt t="58216" x="4044950" y="5319713"/>
          <p14:tracePt t="58224" x="4078288" y="5319713"/>
          <p14:tracePt t="58231" x="4121150" y="5302250"/>
          <p14:tracePt t="58238" x="4179888" y="5294313"/>
          <p14:tracePt t="58246" x="4240213" y="5276850"/>
          <p14:tracePt t="58255" x="4281488" y="5268913"/>
          <p14:tracePt t="58264" x="4349750" y="5251450"/>
          <p14:tracePt t="58269" x="4410075" y="5226050"/>
          <p14:tracePt t="58278" x="4468813" y="5208588"/>
          <p14:tracePt t="58284" x="4545013" y="5167313"/>
          <p14:tracePt t="58293" x="4621213" y="5141913"/>
          <p14:tracePt t="58300" x="4706938" y="5106988"/>
          <p14:tracePt t="58311" x="4800600" y="5091113"/>
          <p14:tracePt t="58316" x="4868863" y="5064125"/>
          <p14:tracePt t="58326" x="4935538" y="5048250"/>
          <p14:tracePt t="58332" x="4995863" y="5013325"/>
          <p14:tracePt t="58343" x="5029200" y="4987925"/>
          <p14:tracePt t="58347" x="5046663" y="4962525"/>
          <p14:tracePt t="58354" x="5054600" y="4937125"/>
          <p14:tracePt t="58364" x="5054600" y="4929188"/>
          <p14:tracePt t="58370" x="5064125" y="4911725"/>
          <p14:tracePt t="58380" x="5064125" y="4894263"/>
          <p14:tracePt t="58387" x="5046663" y="4886325"/>
          <p14:tracePt t="58396" x="5029200" y="4868863"/>
          <p14:tracePt t="58402" x="4995863" y="4860925"/>
          <p14:tracePt t="58413" x="4953000" y="4860925"/>
          <p14:tracePt t="58416" x="4894263" y="4860925"/>
          <p14:tracePt t="58426" x="4843463" y="4868863"/>
          <p14:tracePt t="58432" x="4783138" y="4894263"/>
          <p14:tracePt t="58443" x="4724400" y="4911725"/>
          <p14:tracePt t="58448" x="4664075" y="4929188"/>
          <p14:tracePt t="58460" x="4621213" y="4946650"/>
          <p14:tracePt t="58465" x="4587875" y="4979988"/>
          <p14:tracePt t="58473" x="4570413" y="4997450"/>
          <p14:tracePt t="58482" x="4554538" y="5022850"/>
          <p14:tracePt t="58488" x="4545013" y="5038725"/>
          <p14:tracePt t="58495" x="4545013" y="5056188"/>
          <p14:tracePt t="58502" x="4545013" y="5064125"/>
          <p14:tracePt t="58512" x="4554538" y="5081588"/>
          <p14:tracePt t="58518" x="4579938" y="5099050"/>
          <p14:tracePt t="58528" x="4621213" y="5116513"/>
          <p14:tracePt t="58534" x="4681538" y="5124450"/>
          <p14:tracePt t="58542" x="4740275" y="5132388"/>
          <p14:tracePt t="58550" x="4800600" y="5132388"/>
          <p14:tracePt t="58560" x="4876800" y="5132388"/>
          <p14:tracePt t="58564" x="4945063" y="5132388"/>
          <p14:tracePt t="58573" x="5029200" y="5124450"/>
          <p14:tracePt t="58580" x="5122863" y="5099050"/>
          <p14:tracePt t="58588" x="5208588" y="5073650"/>
          <p14:tracePt t="58596" x="5292725" y="5056188"/>
          <p14:tracePt t="58604" x="5368925" y="5030788"/>
          <p14:tracePt t="58614" x="5421313" y="5022850"/>
          <p14:tracePt t="58620" x="5454650" y="5005388"/>
          <p14:tracePt t="58630" x="5462588" y="4987925"/>
          <p14:tracePt t="58635" x="5480050" y="4979988"/>
          <p14:tracePt t="58644" x="5487988" y="4962525"/>
          <p14:tracePt t="58651" x="5497513" y="4954588"/>
          <p14:tracePt t="58667" x="5505450" y="4937125"/>
          <p14:tracePt t="58677" x="5505450" y="4919663"/>
          <p14:tracePt t="58683" x="5505450" y="4911725"/>
          <p14:tracePt t="58694" x="5505450" y="4894263"/>
          <p14:tracePt t="58699" x="5505450" y="4886325"/>
          <p14:tracePt t="59220" x="5538788" y="4886325"/>
          <p14:tracePt t="59228" x="5581650" y="4886325"/>
          <p14:tracePt t="59234" x="5607050" y="4894263"/>
          <p14:tracePt t="59242" x="5624513" y="4894263"/>
          <p14:tracePt t="59250" x="5641975" y="4894263"/>
          <p14:tracePt t="59262" x="5649913" y="4894263"/>
          <p14:tracePt t="59266" x="5667375" y="4878388"/>
          <p14:tracePt t="59277" x="5675313" y="4878388"/>
          <p14:tracePt t="59283" x="5683250" y="4878388"/>
          <p14:tracePt t="59293" x="5683250" y="4886325"/>
          <p14:tracePt t="59298" x="5692775" y="4903788"/>
          <p14:tracePt t="59309" x="5700713" y="4911725"/>
          <p14:tracePt t="59314" x="5708650" y="4911725"/>
          <p14:tracePt t="59342" x="5718175" y="4886325"/>
          <p14:tracePt t="59348" x="5718175" y="4860925"/>
          <p14:tracePt t="59360" x="5718175" y="4843463"/>
          <p14:tracePt t="59364" x="5718175" y="4827588"/>
          <p14:tracePt t="59375" x="5683250" y="4810125"/>
          <p14:tracePt t="59380" x="5632450" y="4792663"/>
          <p14:tracePt t="59386" x="5581650" y="4767263"/>
          <p14:tracePt t="59396" x="5513388" y="4749800"/>
          <p14:tracePt t="59402" x="5446713" y="4724400"/>
          <p14:tracePt t="59412" x="5360988" y="4724400"/>
          <p14:tracePt t="59418" x="5302250" y="4716463"/>
          <p14:tracePt t="59429" x="5216525" y="4716463"/>
          <p14:tracePt t="59434" x="5132388" y="4724400"/>
          <p14:tracePt t="59442" x="5054600" y="4733925"/>
          <p14:tracePt t="59450" x="4995863" y="4741863"/>
          <p14:tracePt t="59461" x="4935538" y="4759325"/>
          <p14:tracePt t="59466" x="4876800" y="4784725"/>
          <p14:tracePt t="59476" x="4818063" y="4792663"/>
          <p14:tracePt t="59482" x="4757738" y="4810125"/>
          <p14:tracePt t="59488" x="4732338" y="4818063"/>
          <p14:tracePt t="59498" x="4714875" y="4835525"/>
          <p14:tracePt t="59504" x="4706938" y="4835525"/>
          <p14:tracePt t="59514" x="4689475" y="4843463"/>
          <p14:tracePt t="59520" x="4681538" y="4852988"/>
          <p14:tracePt t="59530" x="4673600" y="4852988"/>
          <p14:tracePt t="59535" x="4656138" y="4852988"/>
          <p14:tracePt t="59544" x="4646613" y="4852988"/>
          <p14:tracePt t="59550" x="4630738" y="4852988"/>
          <p14:tracePt t="59561" x="4613275" y="4852988"/>
          <p14:tracePt t="59566" x="4587875" y="4852988"/>
          <p14:tracePt t="59577" x="4554538" y="4852988"/>
          <p14:tracePt t="59582" x="4529138" y="4852988"/>
          <p14:tracePt t="59593" x="4503738" y="4852988"/>
          <p14:tracePt t="59598" x="4494213" y="4843463"/>
          <p14:tracePt t="59610" x="4476750" y="4835525"/>
          <p14:tracePt t="59614" x="4468813" y="4827588"/>
          <p14:tracePt t="59620" x="4468813" y="4818063"/>
          <p14:tracePt t="59630" x="4468813" y="4810125"/>
          <p14:tracePt t="59636" x="4468813" y="4802188"/>
          <p14:tracePt t="59645" x="4460875" y="4802188"/>
          <p14:tracePt t="59662" x="4451350" y="4802188"/>
          <p14:tracePt t="59668" x="4451350" y="4810125"/>
          <p14:tracePt t="59678" x="4443413" y="4818063"/>
          <p14:tracePt t="59693" x="4443413" y="4827588"/>
          <p14:tracePt t="59702" x="4435475" y="4827588"/>
          <p14:tracePt t="59724" x="4425950" y="4827588"/>
          <p14:tracePt t="59961" x="4418013" y="4827588"/>
          <p14:tracePt t="59968" x="4392613" y="4852988"/>
          <p14:tracePt t="59978" x="4341813" y="4919663"/>
          <p14:tracePt t="59983" x="4273550" y="4979988"/>
          <p14:tracePt t="59993" x="4222750" y="5048250"/>
          <p14:tracePt t="59998" x="4205288" y="5073650"/>
          <p14:tracePt t="60009" x="4197350" y="5073650"/>
          <p14:tracePt t="60244" x="4214813" y="5064125"/>
          <p14:tracePt t="60252" x="4273550" y="5048250"/>
          <p14:tracePt t="60262" x="4332288" y="5030788"/>
          <p14:tracePt t="60268" x="4418013" y="5005388"/>
          <p14:tracePt t="60278" x="4554538" y="4972050"/>
          <p14:tracePt t="60282" x="4714875" y="4929188"/>
          <p14:tracePt t="60293" x="4962525" y="4886325"/>
          <p14:tracePt t="60298" x="5241925" y="4852988"/>
          <p14:tracePt t="60309" x="5497513" y="4852988"/>
          <p14:tracePt t="60315" x="5735638" y="4835525"/>
          <p14:tracePt t="60325" x="5981700" y="4810125"/>
          <p14:tracePt t="60330" x="6184900" y="4767263"/>
          <p14:tracePt t="60338" x="6380163" y="4724400"/>
          <p14:tracePt t="60347" x="6516688" y="4699000"/>
          <p14:tracePt t="60354" x="6653213" y="4673600"/>
          <p14:tracePt t="60364" x="6745288" y="4665663"/>
          <p14:tracePt t="60368" x="6848475" y="4657725"/>
          <p14:tracePt t="60377" x="6907213" y="4630738"/>
          <p14:tracePt t="60384" x="6950075" y="4614863"/>
          <p14:tracePt t="60394" x="7000875" y="4572000"/>
          <p14:tracePt t="60400" x="7051675" y="4521200"/>
          <p14:tracePt t="60408" x="7094538" y="4470400"/>
          <p14:tracePt t="60416" x="7127875" y="4419600"/>
          <p14:tracePt t="60426" x="7153275" y="4402138"/>
          <p14:tracePt t="60432" x="7178675" y="4384675"/>
          <p14:tracePt t="60438" x="7213600" y="4368800"/>
          <p14:tracePt t="60448" x="7264400" y="4351338"/>
          <p14:tracePt t="60454" x="7323138" y="4333875"/>
          <p14:tracePt t="60464" x="7383463" y="4300538"/>
          <p14:tracePt t="60470" x="7459663" y="4283075"/>
          <p14:tracePt t="60479" x="7535863" y="4257675"/>
          <p14:tracePt t="60486" x="7604125" y="4232275"/>
          <p14:tracePt t="60496" x="7672388" y="4214813"/>
          <p14:tracePt t="60502" x="7740650" y="4197350"/>
          <p14:tracePt t="60508" x="7842250" y="4171950"/>
          <p14:tracePt t="60516" x="7935913" y="4146550"/>
          <p14:tracePt t="60526" x="8020050" y="4130675"/>
          <p14:tracePt t="60533" x="8096250" y="4121150"/>
          <p14:tracePt t="60544" x="8156575" y="4105275"/>
          <p14:tracePt t="60549" x="8215313" y="4105275"/>
          <p14:tracePt t="60560" x="8240713" y="4095750"/>
          <p14:tracePt t="60565" x="8258175" y="4095750"/>
          <p14:tracePt t="60576" x="8275638" y="4087813"/>
          <p14:tracePt t="60580" x="8291513" y="4070350"/>
          <p14:tracePt t="60586" x="8301038" y="4062413"/>
          <p14:tracePt t="60596" x="8301038" y="4052888"/>
          <p14:tracePt t="60602" x="8318500" y="4052888"/>
          <p14:tracePt t="60615" x="8318500" y="4044950"/>
          <p14:tracePt t="60625" x="8326438" y="4037013"/>
          <p14:tracePt t="60630" x="8334375" y="4027488"/>
          <p14:tracePt t="60650" x="8343900" y="4027488"/>
          <p14:tracePt t="62254" x="8351838" y="4027488"/>
          <p14:tracePt t="62275" x="8402638" y="4027488"/>
          <p14:tracePt t="62282" x="8478838" y="4044950"/>
          <p14:tracePt t="62291" x="8564563" y="4079875"/>
          <p14:tracePt t="62298" x="8709025" y="4105275"/>
          <p14:tracePt t="62309" x="8853488" y="4138613"/>
          <p14:tracePt t="62314" x="8997950" y="4189413"/>
          <p14:tracePt t="62321" x="9158288" y="4249738"/>
          <p14:tracePt t="62329" x="9277350" y="4325938"/>
          <p14:tracePt t="62337" x="9363075" y="4384675"/>
          <p14:tracePt t="62345" x="9456738" y="4427538"/>
          <p14:tracePt t="62353" x="9515475" y="4460875"/>
          <p14:tracePt t="62362" x="9583738" y="4478338"/>
          <p14:tracePt t="62369" x="9642475" y="4495800"/>
          <p14:tracePt t="62378" x="9702800" y="4521200"/>
          <p14:tracePt t="62385" x="9761538" y="4529138"/>
          <p14:tracePt t="62394" x="9847263" y="4529138"/>
          <p14:tracePt t="62399" x="9948863" y="4529138"/>
          <p14:tracePt t="62409" x="10034588" y="4529138"/>
          <p14:tracePt t="62415" x="10179050" y="4503738"/>
          <p14:tracePt t="62426" x="10313988" y="4486275"/>
          <p14:tracePt t="62431" x="10458450" y="4478338"/>
          <p14:tracePt t="62442" x="10602913" y="4452938"/>
          <p14:tracePt t="62448" x="10739438" y="4435475"/>
          <p14:tracePt t="62458" x="10968038" y="4376738"/>
          <p14:tracePt t="62464" x="11188700" y="4341813"/>
          <p14:tracePt t="62468" x="11401425" y="4316413"/>
          <p14:tracePt t="62477" x="11622088" y="4291013"/>
          <p14:tracePt t="62484" x="11844338" y="4257675"/>
          <p14:tracePt t="62495" x="12047538" y="4197350"/>
          <p14:tracePt t="62692" x="12014200" y="755650"/>
          <p14:tracePt t="62694" x="11869738" y="714375"/>
          <p14:tracePt t="62704" x="11733213" y="696913"/>
          <p14:tracePt t="62713" x="11571288" y="679450"/>
          <p14:tracePt t="62719" x="11436350" y="679450"/>
          <p14:tracePt t="62729" x="11291888" y="688975"/>
          <p14:tracePt t="62734" x="11147425" y="704850"/>
          <p14:tracePt t="62744" x="11010900" y="747713"/>
          <p14:tracePt t="62751" x="10858500" y="808038"/>
          <p14:tracePt t="62760" x="10721975" y="866775"/>
          <p14:tracePt t="62767" x="10569575" y="960438"/>
          <p14:tracePt t="62775" x="10390188" y="1069975"/>
          <p14:tracePt t="62782" x="10212388" y="1223963"/>
          <p14:tracePt t="62792" x="10034588" y="1419225"/>
          <p14:tracePt t="62797" x="9923463" y="1589088"/>
          <p14:tracePt t="62806" x="9821863" y="1758950"/>
          <p14:tracePt t="62813" x="9728200" y="1903413"/>
          <p14:tracePt t="62821" x="9652000" y="2065338"/>
          <p14:tracePt t="62829" x="9583738" y="2227263"/>
          <p14:tracePt t="62837" x="9550400" y="2371725"/>
          <p14:tracePt t="62846" x="9523413" y="2498725"/>
          <p14:tracePt t="62850" x="9523413" y="2633663"/>
          <p14:tracePt t="62862" x="9523413" y="2778125"/>
          <p14:tracePt t="62867" x="9550400" y="2922588"/>
          <p14:tracePt t="62875" x="9575800" y="3051175"/>
          <p14:tracePt t="62896" x="9667875" y="3228975"/>
          <p14:tracePt t="62901" x="9736138" y="3322638"/>
          <p14:tracePt t="62909" x="9804400" y="3398838"/>
          <p14:tracePt t="62914" x="9880600" y="3467100"/>
          <p14:tracePt t="62921" x="9974263" y="3535363"/>
          <p14:tracePt t="62929" x="10059988" y="3586163"/>
          <p14:tracePt t="62937" x="10153650" y="3603625"/>
          <p14:tracePt t="62946" x="10237788" y="3629025"/>
          <p14:tracePt t="62954" x="10323513" y="3636963"/>
          <p14:tracePt t="62963" x="10399713" y="3636963"/>
          <p14:tracePt t="62969" x="10467975" y="3636963"/>
          <p14:tracePt t="62978" x="10526713" y="3629025"/>
          <p14:tracePt t="62984" x="10594975" y="3603625"/>
          <p14:tracePt t="62992" x="10612438" y="3586163"/>
          <p14:tracePt t="63001" x="10628313" y="3578225"/>
          <p14:tracePt t="63009" x="10645775" y="3560763"/>
          <p14:tracePt t="63015" x="10653713" y="3543300"/>
          <p14:tracePt t="63026" x="10653713" y="3527425"/>
          <p14:tracePt t="63042" x="10653713" y="3509963"/>
          <p14:tracePt t="63047" x="10653713" y="3502025"/>
          <p14:tracePt t="63060" x="10653713" y="3475038"/>
          <p14:tracePt t="63105" x="10653713" y="3467100"/>
          <p14:tracePt t="64334" x="10637838" y="3467100"/>
          <p14:tracePt t="64340" x="10501313" y="3543300"/>
          <p14:tracePt t="64348" x="10331450" y="3646488"/>
          <p14:tracePt t="64358" x="10153650" y="3756025"/>
          <p14:tracePt t="64363" x="10009188" y="3867150"/>
          <p14:tracePt t="64374" x="9898063" y="3951288"/>
          <p14:tracePt t="64379" x="9821863" y="4027488"/>
          <p14:tracePt t="64387" x="9779000" y="4095750"/>
          <p14:tracePt t="64397" x="9761538" y="4156075"/>
          <p14:tracePt t="64402" x="9761538" y="4214813"/>
          <p14:tracePt t="64412" x="9779000" y="4275138"/>
          <p14:tracePt t="64416" x="9847263" y="4341813"/>
          <p14:tracePt t="64428" x="9931400" y="4394200"/>
          <p14:tracePt t="64433" x="10025063" y="4427538"/>
          <p14:tracePt t="64442" x="10136188" y="4452938"/>
          <p14:tracePt t="64449" x="10263188" y="4460875"/>
          <p14:tracePt t="64459" x="10382250" y="4460875"/>
          <p14:tracePt t="64465" x="10483850" y="4452938"/>
          <p14:tracePt t="64475" x="10569575" y="4419600"/>
          <p14:tracePt t="64480" x="10637838" y="4384675"/>
          <p14:tracePt t="64492" x="10653713" y="4359275"/>
          <p14:tracePt t="64496" x="10671175" y="4333875"/>
          <p14:tracePt t="64502" x="10679113" y="4316413"/>
          <p14:tracePt t="64512" x="10679113" y="4257675"/>
          <p14:tracePt t="64520" x="10679113" y="4189413"/>
          <p14:tracePt t="64528" x="10637838" y="4113213"/>
          <p14:tracePt t="64535" x="10552113" y="4019550"/>
          <p14:tracePt t="64544" x="10450513" y="3917950"/>
          <p14:tracePt t="64551" x="10306050" y="3816350"/>
          <p14:tracePt t="64561" x="10136188" y="3705225"/>
          <p14:tracePt t="64565" x="9890125" y="3603625"/>
          <p14:tracePt t="64575" x="9634538" y="3543300"/>
          <p14:tracePt t="64582" x="9236075" y="3449638"/>
          <p14:tracePt t="64591" x="8734425" y="3408363"/>
          <p14:tracePt t="64596" x="8156575" y="3382963"/>
          <p14:tracePt t="64608" x="7400925" y="3467100"/>
          <p14:tracePt t="64612" x="6524625" y="3603625"/>
          <p14:tracePt t="64624" x="5675313" y="3738563"/>
          <p14:tracePt t="64629" x="4826000" y="3925888"/>
          <p14:tracePt t="64637" x="3967163" y="4113213"/>
          <p14:tracePt t="64643" x="3228975" y="4265613"/>
          <p14:tracePt t="64651" x="2651125" y="4435475"/>
          <p14:tracePt t="64659" x="2268538" y="4589463"/>
          <p14:tracePt t="64667" x="2149475" y="4691063"/>
          <p14:tracePt t="64674" x="2098675" y="4767263"/>
          <p14:tracePt t="64683" x="2090738" y="4860925"/>
          <p14:tracePt t="64692" x="2124075" y="4946650"/>
          <p14:tracePt t="64699" x="2208213" y="5038725"/>
          <p14:tracePt t="64708" x="2370138" y="5132388"/>
          <p14:tracePt t="64715" x="2608263" y="5243513"/>
          <p14:tracePt t="64724" x="2930525" y="5353050"/>
          <p14:tracePt t="64730" x="3313113" y="5464175"/>
          <p14:tracePt t="64737" x="3670300" y="5507038"/>
          <p14:tracePt t="64745" x="4044950" y="5489575"/>
          <p14:tracePt t="64753" x="4435475" y="5456238"/>
          <p14:tracePt t="64760" x="4808538" y="5345113"/>
          <p14:tracePt t="64769" x="5132388" y="5218113"/>
          <p14:tracePt t="64778" x="5386388" y="5081588"/>
          <p14:tracePt t="64784" x="5641975" y="4911725"/>
          <p14:tracePt t="64791" x="5802313" y="4784725"/>
          <p14:tracePt t="64799" x="5930900" y="4605338"/>
          <p14:tracePt t="64808" x="6032500" y="4435475"/>
          <p14:tracePt t="64814" x="6108700" y="4197350"/>
          <p14:tracePt t="64825" x="6126163" y="3986213"/>
          <p14:tracePt t="64831" x="6116638" y="3806825"/>
          <p14:tracePt t="64841" x="6057900" y="3543300"/>
          <p14:tracePt t="64847" x="5972175" y="3289300"/>
          <p14:tracePt t="64858" x="5880100" y="3041650"/>
          <p14:tracePt t="64863" x="5776913" y="2871788"/>
          <p14:tracePt t="64869" x="5667375" y="2701925"/>
          <p14:tracePt t="64877" x="5556250" y="2592388"/>
          <p14:tracePt t="64895" x="5259388" y="2498725"/>
          <p14:tracePt t="64901" x="5080000" y="2498725"/>
          <p14:tracePt t="64911" x="4868863" y="2498725"/>
          <p14:tracePt t="64917" x="4638675" y="2557463"/>
          <p14:tracePt t="64928" x="4476750" y="2643188"/>
          <p14:tracePt t="64932" x="4359275" y="2727325"/>
          <p14:tracePt t="64941" x="4273550" y="2820988"/>
          <p14:tracePt t="64946" x="4205288" y="2940050"/>
          <p14:tracePt t="64958" x="4179888" y="3067050"/>
          <p14:tracePt t="64964" x="4179888" y="3178175"/>
          <p14:tracePt t="64971" x="4214813" y="3322638"/>
          <p14:tracePt t="64979" x="4281488" y="3441700"/>
          <p14:tracePt t="64987" x="4375150" y="3560763"/>
          <p14:tracePt t="64996" x="4519613" y="3654425"/>
          <p14:tracePt t="65002" x="4689475" y="3738563"/>
          <p14:tracePt t="65009" x="4927600" y="3832225"/>
          <p14:tracePt t="65016" x="5165725" y="3908425"/>
          <p14:tracePt t="65026" x="5378450" y="3943350"/>
          <p14:tracePt t="65032" x="5538788" y="3951288"/>
          <p14:tracePt t="65041" x="5649913" y="3943350"/>
          <p14:tracePt t="65048" x="5743575" y="3892550"/>
          <p14:tracePt t="65058" x="5819775" y="3875088"/>
          <p14:tracePt t="65064" x="5862638" y="3841750"/>
          <p14:tracePt t="65075" x="5895975" y="3806825"/>
          <p14:tracePt t="65080" x="5913438" y="3773488"/>
          <p14:tracePt t="65091" x="5930900" y="3722688"/>
          <p14:tracePt t="65095" x="5938838" y="3662363"/>
          <p14:tracePt t="65102" x="5964238" y="3603625"/>
          <p14:tracePt t="65111" x="5964238" y="3543300"/>
          <p14:tracePt t="65118" x="5964238" y="3509963"/>
          <p14:tracePt t="66969" x="5964238" y="3502025"/>
          <p14:tracePt t="66984" x="5989638" y="3492500"/>
          <p14:tracePt t="66992" x="6065838" y="3475038"/>
          <p14:tracePt t="67000" x="6194425" y="3449638"/>
          <p14:tracePt t="67009" x="6321425" y="3424238"/>
          <p14:tracePt t="67016" x="6440488" y="3408363"/>
          <p14:tracePt t="67026" x="6524625" y="3382963"/>
          <p14:tracePt t="67032" x="6575425" y="3365500"/>
          <p14:tracePt t="67042" x="6610350" y="3365500"/>
          <p14:tracePt t="67046" x="6618288" y="3365500"/>
          <p14:tracePt t="67058" x="6618288" y="3382963"/>
          <p14:tracePt t="67062" x="6618288" y="3416300"/>
          <p14:tracePt t="67074" x="6610350" y="3459163"/>
          <p14:tracePt t="67079" x="6584950" y="3502025"/>
          <p14:tracePt t="67087" x="6534150" y="3517900"/>
          <p14:tracePt t="67094" x="6473825" y="3517900"/>
          <p14:tracePt t="67102" x="6415088" y="3502025"/>
          <p14:tracePt t="67112" x="6354763" y="3484563"/>
          <p14:tracePt t="67119" x="6253163" y="3484563"/>
          <p14:tracePt t="67127" x="6151563" y="3502025"/>
          <p14:tracePt t="67133" x="6065838" y="3543300"/>
          <p14:tracePt t="67141" x="6057900" y="3552825"/>
          <p14:tracePt t="67445" x="6049963" y="3560763"/>
          <p14:tracePt t="67464" x="6040438" y="3560763"/>
          <p14:tracePt t="67476" x="6032500" y="3560763"/>
          <p14:tracePt t="67484" x="6032500" y="3543300"/>
          <p14:tracePt t="67492" x="6032500" y="3535363"/>
          <p14:tracePt t="67498" x="6032500" y="3517900"/>
          <p14:tracePt t="67507" x="6032500" y="3509963"/>
          <p14:tracePt t="67655" x="6024563" y="3502025"/>
          <p14:tracePt t="67662" x="6024563" y="3484563"/>
          <p14:tracePt t="67672" x="6007100" y="3475038"/>
          <p14:tracePt t="67679" x="5997575" y="3467100"/>
          <p14:tracePt t="67710" x="5997575" y="3459163"/>
          <p14:tracePt t="67716" x="5997575" y="3449638"/>
          <p14:tracePt t="67725" x="6007100" y="3449638"/>
          <p14:tracePt t="67733" x="6007100" y="3441700"/>
          <p14:tracePt t="67768" x="6007100" y="3433763"/>
          <p14:tracePt t="67777" x="6007100" y="3424238"/>
          <p14:tracePt t="67799" x="6007100" y="3416300"/>
          <p14:tracePt t="67811" x="6007100" y="3408363"/>
          <p14:tracePt t="67828" x="6015038" y="3390900"/>
          <p14:tracePt t="67836" x="6032500" y="3382963"/>
          <p14:tracePt t="67844" x="6049963" y="3365500"/>
          <p14:tracePt t="67851" x="6057900" y="3355975"/>
          <p14:tracePt t="67860" x="6075363" y="3348038"/>
          <p14:tracePt t="67867" x="6091238" y="3330575"/>
          <p14:tracePt t="67874" x="6126163" y="3314700"/>
          <p14:tracePt t="67894" x="6176963" y="3297238"/>
          <p14:tracePt t="67898" x="6184900" y="3289300"/>
          <p14:tracePt t="67907" x="6210300" y="3279775"/>
          <p14:tracePt t="67913" x="6261100" y="3271838"/>
          <p14:tracePt t="67923" x="6338888" y="3263900"/>
          <p14:tracePt t="67928" x="6423025" y="3263900"/>
          <p14:tracePt t="67939" x="6524625" y="3263900"/>
          <p14:tracePt t="67944" x="6626225" y="3246438"/>
          <p14:tracePt t="67950" x="6745288" y="3246438"/>
          <p14:tracePt t="67960" x="6864350" y="3228975"/>
          <p14:tracePt t="67966" x="6983413" y="3203575"/>
          <p14:tracePt t="67976" x="7112000" y="3178175"/>
          <p14:tracePt t="67982" x="7213600" y="3170238"/>
          <p14:tracePt t="67991" x="7340600" y="3144838"/>
          <p14:tracePt t="67998" x="7442200" y="3127375"/>
          <p14:tracePt t="68010" x="7553325" y="3109913"/>
          <p14:tracePt t="68014" x="7637463" y="3101975"/>
          <p14:tracePt t="68023" x="7723188" y="3094038"/>
          <p14:tracePt t="68029" x="7799388" y="3067050"/>
          <p14:tracePt t="68039" x="7859713" y="3051175"/>
          <p14:tracePt t="68045" x="7926388" y="3025775"/>
          <p14:tracePt t="68052" x="7961313" y="3016250"/>
          <p14:tracePt t="68061" x="7994650" y="3000375"/>
          <p14:tracePt t="68068" x="8012113" y="2982913"/>
          <p14:tracePt t="68079" x="8037513" y="2974975"/>
          <p14:tracePt t="68084" x="8062913" y="2957513"/>
          <p14:tracePt t="68092" x="8080375" y="2940050"/>
          <p14:tracePt t="68098" x="8105775" y="2922588"/>
          <p14:tracePt t="68108" x="8113713" y="2914650"/>
          <p14:tracePt t="68114" x="8121650" y="2906713"/>
          <p14:tracePt t="68266" x="8139113" y="2906713"/>
          <p14:tracePt t="68275" x="8199438" y="2906713"/>
          <p14:tracePt t="68282" x="8291513" y="2906713"/>
          <p14:tracePt t="68291" x="8420100" y="2906713"/>
          <p14:tracePt t="68298" x="8564563" y="2889250"/>
          <p14:tracePt t="68307" x="8742363" y="2881313"/>
          <p14:tracePt t="68314" x="8980488" y="2863850"/>
          <p14:tracePt t="68322" x="9226550" y="2830513"/>
          <p14:tracePt t="68329" x="9472613" y="2787650"/>
          <p14:tracePt t="68339" x="9702800" y="2744788"/>
          <p14:tracePt t="68344" x="9890125" y="2711450"/>
          <p14:tracePt t="68352" x="10042525" y="2701925"/>
          <p14:tracePt t="68362" x="10161588" y="2693988"/>
          <p14:tracePt t="68368" x="10245725" y="2668588"/>
          <p14:tracePt t="68377" x="10306050" y="2660650"/>
          <p14:tracePt t="68384" x="10331450" y="2651125"/>
          <p14:tracePt t="68391" x="10348913" y="2633663"/>
          <p14:tracePt t="68469" x="10348913" y="2625725"/>
          <p14:tracePt t="68484" x="10356850" y="2617788"/>
          <p14:tracePt t="68492" x="10356850" y="2608263"/>
          <p14:tracePt t="68528" x="10364788" y="2608263"/>
          <p14:tracePt t="68772" x="10364788" y="2625725"/>
          <p14:tracePt t="68780" x="10364788" y="2633663"/>
          <p14:tracePt t="68789" x="10374313" y="2651125"/>
          <p14:tracePt t="68796" x="10390188" y="2668588"/>
          <p14:tracePt t="68806" x="10399713" y="2686050"/>
          <p14:tracePt t="68812" x="10415588" y="2686050"/>
          <p14:tracePt t="68824" x="10433050" y="2701925"/>
          <p14:tracePt t="68828" x="10458450" y="2711450"/>
          <p14:tracePt t="68839" x="10483850" y="2711450"/>
          <p14:tracePt t="68843" x="10518775" y="2719388"/>
          <p14:tracePt t="68850" x="10560050" y="2719388"/>
          <p14:tracePt t="68859" x="10594975" y="2719388"/>
          <p14:tracePt t="68866" x="10628313" y="2719388"/>
          <p14:tracePt t="68875" x="10663238" y="2719388"/>
          <p14:tracePt t="68894" x="10696575" y="2711450"/>
          <p14:tracePt t="68898" x="10714038" y="2701925"/>
          <p14:tracePt t="68909" x="10729913" y="2686050"/>
          <p14:tracePt t="68914" x="10739438" y="2668588"/>
          <p14:tracePt t="68923" x="10756900" y="2651125"/>
          <p14:tracePt t="68928" x="10772775" y="2633663"/>
          <p14:tracePt t="68939" x="10790238" y="2592388"/>
          <p14:tracePt t="68944" x="10807700" y="2541588"/>
          <p14:tracePt t="68953" x="10823575" y="2481263"/>
          <p14:tracePt t="68962" x="10823575" y="2430463"/>
          <p14:tracePt t="68969" x="10823575" y="2371725"/>
          <p14:tracePt t="68978" x="10807700" y="2311400"/>
          <p14:tracePt t="68985" x="10798175" y="2252663"/>
          <p14:tracePt t="68992" x="10782300" y="2184400"/>
          <p14:tracePt t="68998" x="10747375" y="2124075"/>
          <p14:tracePt t="69006" x="10704513" y="2065338"/>
          <p14:tracePt t="69014" x="10637838" y="1997075"/>
          <p14:tracePt t="69023" x="10569575" y="1938338"/>
          <p14:tracePt t="69030" x="10493375" y="1870075"/>
          <p14:tracePt t="69040" x="10433050" y="1844675"/>
          <p14:tracePt t="69046" x="10356850" y="1809750"/>
          <p14:tracePt t="69056" x="10280650" y="1784350"/>
          <p14:tracePt t="69061" x="10220325" y="1784350"/>
          <p14:tracePt t="69068" x="10161588" y="1784350"/>
          <p14:tracePt t="69076" x="10118725" y="1793875"/>
          <p14:tracePt t="69084" x="10067925" y="1809750"/>
          <p14:tracePt t="69092" x="10034588" y="1827213"/>
          <p14:tracePt t="69100" x="9999663" y="1852613"/>
          <p14:tracePt t="69110" x="9974263" y="1878013"/>
          <p14:tracePt t="69116" x="9923463" y="1928813"/>
          <p14:tracePt t="69126" x="9855200" y="1989138"/>
          <p14:tracePt t="69133" x="9804400" y="2047875"/>
          <p14:tracePt t="69142" x="9761538" y="2116138"/>
          <p14:tracePt t="69147" x="9720263" y="2174875"/>
          <p14:tracePt t="69156" x="9685338" y="2243138"/>
          <p14:tracePt t="69162" x="9667875" y="2303463"/>
          <p14:tracePt t="69173" x="9642475" y="2379663"/>
          <p14:tracePt t="69179" x="9626600" y="2463800"/>
          <p14:tracePt t="69189" x="9609138" y="2541588"/>
          <p14:tracePt t="69195" x="9591675" y="2625725"/>
          <p14:tracePt t="69202" x="9591675" y="2711450"/>
          <p14:tracePt t="69211" x="9591675" y="2795588"/>
          <p14:tracePt t="69216" x="9617075" y="2889250"/>
          <p14:tracePt t="69225" x="9652000" y="2974975"/>
          <p14:tracePt t="69233" x="9702800" y="3067050"/>
          <p14:tracePt t="69242" x="9771063" y="3144838"/>
          <p14:tracePt t="69248" x="9839325" y="3211513"/>
          <p14:tracePt t="69257" x="9906000" y="3263900"/>
          <p14:tracePt t="69265" x="9966325" y="3305175"/>
          <p14:tracePt t="69272" x="10034588" y="3348038"/>
          <p14:tracePt t="69280" x="10093325" y="3382963"/>
          <p14:tracePt t="69289" x="10144125" y="3398838"/>
          <p14:tracePt t="69295" x="10179050" y="3416300"/>
          <p14:tracePt t="69302" x="10204450" y="3433763"/>
          <p14:tracePt t="69311" x="10237788" y="3449638"/>
          <p14:tracePt t="69318" x="10263188" y="3449638"/>
          <p14:tracePt t="69326" x="10298113" y="3449638"/>
          <p14:tracePt t="69334" x="10339388" y="3449638"/>
          <p14:tracePt t="69342" x="10399713" y="3441700"/>
          <p14:tracePt t="69350" x="10467975" y="3416300"/>
          <p14:tracePt t="69359" x="10526713" y="3398838"/>
          <p14:tracePt t="69364" x="10585450" y="3365500"/>
          <p14:tracePt t="69372" x="10663238" y="3314700"/>
          <p14:tracePt t="69381" x="10721975" y="3263900"/>
          <p14:tracePt t="69390" x="10772775" y="3203575"/>
          <p14:tracePt t="69396" x="10798175" y="3144838"/>
          <p14:tracePt t="69406" x="10823575" y="3084513"/>
          <p14:tracePt t="69412" x="10841038" y="2990850"/>
          <p14:tracePt t="69423" x="10866438" y="2906713"/>
          <p14:tracePt t="69428" x="10891838" y="2820988"/>
          <p14:tracePt t="69434" x="10891838" y="2736850"/>
          <p14:tracePt t="69444" x="10891838" y="2633663"/>
          <p14:tracePt t="69451" x="10883900" y="2549525"/>
          <p14:tracePt t="69459" x="10874375" y="2463800"/>
          <p14:tracePt t="69466" x="10866438" y="2371725"/>
          <p14:tracePt t="69475" x="10841038" y="2303463"/>
          <p14:tracePt t="69482" x="10823575" y="2209800"/>
          <p14:tracePt t="69492" x="10798175" y="2133600"/>
          <p14:tracePt t="69498" x="10782300" y="2073275"/>
          <p14:tracePt t="69508" x="10756900" y="2014538"/>
          <p14:tracePt t="69513" x="10739438" y="1954213"/>
          <p14:tracePt t="69523" x="10721975" y="1920875"/>
          <p14:tracePt t="69528" x="10704513" y="1885950"/>
          <p14:tracePt t="69540" x="10688638" y="1870075"/>
          <p14:tracePt t="69546" x="10671175" y="1852613"/>
          <p14:tracePt t="69556" x="10637838" y="1835150"/>
          <p14:tracePt t="69562" x="10594975" y="1819275"/>
          <p14:tracePt t="69570" x="10526713" y="1793875"/>
          <p14:tracePt t="69577" x="10467975" y="1784350"/>
          <p14:tracePt t="69585" x="10407650" y="1776413"/>
          <p14:tracePt t="69591" x="10356850" y="1776413"/>
          <p14:tracePt t="69599" x="10298113" y="1776413"/>
          <p14:tracePt t="69609" x="10237788" y="1784350"/>
          <p14:tracePt t="69615" x="10186988" y="1793875"/>
          <p14:tracePt t="69622" x="10136188" y="1819275"/>
          <p14:tracePt t="69630" x="10101263" y="1835150"/>
          <p14:tracePt t="69640" x="10085388" y="1852613"/>
          <p14:tracePt t="69646" x="10050463" y="1870075"/>
          <p14:tracePt t="69656" x="10025063" y="1885950"/>
          <p14:tracePt t="69661" x="9999663" y="1920875"/>
          <p14:tracePt t="69669" x="9966325" y="1963738"/>
          <p14:tracePt t="69677" x="9923463" y="2030413"/>
          <p14:tracePt t="69685" x="9890125" y="2090738"/>
          <p14:tracePt t="69694" x="9872663" y="2159000"/>
          <p14:tracePt t="69700" x="9855200" y="2217738"/>
          <p14:tracePt t="69710" x="9829800" y="2293938"/>
          <p14:tracePt t="69716" x="9821863" y="2354263"/>
          <p14:tracePt t="69726" x="9812338" y="2397125"/>
          <p14:tracePt t="69732" x="9812338" y="2455863"/>
          <p14:tracePt t="69741" x="9812338" y="2498725"/>
          <p14:tracePt t="69746" x="9812338" y="2541588"/>
          <p14:tracePt t="69756" x="9829800" y="2592388"/>
          <p14:tracePt t="69762" x="9847263" y="2643188"/>
          <p14:tracePt t="69773" x="9864725" y="2660650"/>
          <p14:tracePt t="69778" x="9880600" y="2686050"/>
          <p14:tracePt t="69790" x="9898063" y="2701925"/>
          <p14:tracePt t="69794" x="9915525" y="2719388"/>
          <p14:tracePt t="69805" x="9931400" y="2736850"/>
          <p14:tracePt t="69811" x="9940925" y="2744788"/>
          <p14:tracePt t="69816" x="9956800" y="2752725"/>
          <p14:tracePt t="69825" x="9974263" y="2762250"/>
          <p14:tracePt t="69832" x="9983788" y="2778125"/>
          <p14:tracePt t="69848" x="9991725" y="2787650"/>
          <p14:tracePt t="69906" x="9991725" y="2813050"/>
          <p14:tracePt t="69915" x="9974263" y="2820988"/>
          <p14:tracePt t="69923" x="9974263" y="2846388"/>
          <p14:tracePt t="69930" x="9966325" y="2881313"/>
          <p14:tracePt t="69940" x="9956800" y="2906713"/>
          <p14:tracePt t="69946" x="9956800" y="2940050"/>
          <p14:tracePt t="69956" x="9956800" y="2990850"/>
          <p14:tracePt t="69961" x="9956800" y="3025775"/>
          <p14:tracePt t="69970" x="9966325" y="3059113"/>
          <p14:tracePt t="69977" x="9983788" y="3094038"/>
          <p14:tracePt t="69985" x="9999663" y="3119438"/>
          <p14:tracePt t="69993" x="10009188" y="3127375"/>
          <p14:tracePt t="70001" x="10025063" y="3144838"/>
          <p14:tracePt t="70010" x="10050463" y="3160713"/>
          <p14:tracePt t="70017" x="10067925" y="3170238"/>
          <p14:tracePt t="70026" x="10075863" y="3178175"/>
          <p14:tracePt t="70031" x="10093325" y="3178175"/>
          <p14:tracePt t="70041" x="10110788" y="3178175"/>
          <p14:tracePt t="70047" x="10118725" y="3178175"/>
          <p14:tracePt t="70057" x="10136188" y="3178175"/>
          <p14:tracePt t="70063" x="10144125" y="3178175"/>
          <p14:tracePt t="70073" x="10161588" y="3178175"/>
          <p14:tracePt t="70079" x="10179050" y="3170238"/>
          <p14:tracePt t="70090" x="10194925" y="3160713"/>
          <p14:tracePt t="70095" x="10204450" y="3144838"/>
          <p14:tracePt t="70107" x="10220325" y="3127375"/>
          <p14:tracePt t="70108" x="10237788" y="3119438"/>
          <p14:tracePt t="70117" x="10245725" y="3094038"/>
          <p14:tracePt t="70125" x="10255250" y="3059113"/>
          <p14:tracePt t="70133" x="10255250" y="3016250"/>
          <p14:tracePt t="70142" x="10255250" y="2974975"/>
          <p14:tracePt t="70149" x="10245725" y="2922588"/>
          <p14:tracePt t="70158" x="10220325" y="2889250"/>
          <p14:tracePt t="70164" x="10212388" y="2863850"/>
          <p14:tracePt t="70175" x="10194925" y="2838450"/>
          <p14:tracePt t="70181" x="10179050" y="2830513"/>
          <p14:tracePt t="70190" x="10161588" y="2813050"/>
          <p14:tracePt t="70195" x="10144125" y="2795588"/>
          <p14:tracePt t="70205" x="10136188" y="2787650"/>
          <p14:tracePt t="70212" x="10118725" y="2787650"/>
          <p14:tracePt t="70219" x="10101263" y="2787650"/>
          <p14:tracePt t="70235" x="10085388" y="2795588"/>
          <p14:tracePt t="70243" x="10075863" y="2813050"/>
          <p14:tracePt t="70251" x="10067925" y="2820988"/>
          <p14:tracePt t="70258" x="10050463" y="2838450"/>
          <p14:tracePt t="70264" x="10034588" y="2855913"/>
          <p14:tracePt t="70273" x="10025063" y="2871788"/>
          <p14:tracePt t="70281" x="10009188" y="2881313"/>
          <p14:tracePt t="70290" x="10009188" y="2897188"/>
          <p14:tracePt t="70297" x="10009188" y="2914650"/>
          <p14:tracePt t="70313" x="9999663" y="2922588"/>
          <p14:tracePt t="70323" x="9999663" y="2940050"/>
          <p14:tracePt t="71357" x="9999663" y="2949575"/>
          <p14:tracePt t="71370" x="9999663" y="2957513"/>
          <p14:tracePt t="71377" x="9983788" y="2957513"/>
          <p14:tracePt t="71383" x="9983788" y="2965450"/>
          <p14:tracePt t="71392" x="9983788" y="2974975"/>
          <p14:tracePt t="71398" x="9974263" y="2982913"/>
          <p14:tracePt t="71431" x="9991725" y="2974975"/>
          <p14:tracePt t="71441" x="10009188" y="2949575"/>
          <p14:tracePt t="71448" x="10034588" y="2932113"/>
          <p14:tracePt t="71456" x="10050463" y="2881313"/>
          <p14:tracePt t="71461" x="10085388" y="2805113"/>
          <p14:tracePt t="71472" x="10118725" y="2711450"/>
          <p14:tracePt t="71478" x="10136188" y="2625725"/>
          <p14:tracePt t="71485" x="10161588" y="2541588"/>
          <p14:tracePt t="71493" x="10179050" y="2463800"/>
          <p14:tracePt t="71501" x="10204450" y="2387600"/>
          <p14:tracePt t="71509" x="10204450" y="2328863"/>
          <p14:tracePt t="71517" x="10204450" y="2293938"/>
          <p14:tracePt t="71525" x="10194925" y="2278063"/>
          <p14:tracePt t="71530" x="10186988" y="2260600"/>
          <p14:tracePt t="71538" x="10179050" y="2252663"/>
          <p14:tracePt t="71590" x="10169525" y="2252663"/>
          <p14:tracePt t="71598" x="10161588" y="2252663"/>
          <p14:tracePt t="71607" x="10144125" y="2268538"/>
          <p14:tracePt t="71613" x="10136188" y="2286000"/>
          <p14:tracePt t="71622" x="10118725" y="2303463"/>
          <p14:tracePt t="71628" x="10101263" y="2328863"/>
          <p14:tracePt t="71639" x="10085388" y="2354263"/>
          <p14:tracePt t="71644" x="10067925" y="2371725"/>
          <p14:tracePt t="71656" x="10050463" y="2397125"/>
          <p14:tracePt t="71661" x="10042525" y="2413000"/>
          <p14:tracePt t="71671" x="10042525" y="2438400"/>
          <p14:tracePt t="71674" x="10034588" y="2463800"/>
          <p14:tracePt t="71682" x="10034588" y="2473325"/>
          <p14:tracePt t="71692" x="10034588" y="2481263"/>
          <p14:tracePt t="71698" x="10034588" y="2498725"/>
          <p14:tracePt t="71797" x="10034588" y="2481263"/>
          <p14:tracePt t="71804" x="10034588" y="2463800"/>
          <p14:tracePt t="71813" x="10034588" y="2447925"/>
          <p14:tracePt t="71822" x="10034588" y="2438400"/>
          <p14:tracePt t="73211" x="10034588" y="2430463"/>
          <p14:tracePt t="73220" x="10042525" y="2430463"/>
          <p14:tracePt t="73227" x="10050463" y="2438400"/>
          <p14:tracePt t="73235" x="10059988" y="2447925"/>
          <p14:tracePt t="73243" x="10067925" y="2463800"/>
          <p14:tracePt t="73250" x="10085388" y="2481263"/>
          <p14:tracePt t="73258" x="10101263" y="2498725"/>
          <p14:tracePt t="73264" x="10118725" y="2506663"/>
          <p14:tracePt t="73274" x="10126663" y="2524125"/>
          <p14:tracePt t="73280" x="10144125" y="2541588"/>
          <p14:tracePt t="73291" x="10161588" y="2557463"/>
          <p14:tracePt t="73296" x="10179050" y="2574925"/>
          <p14:tracePt t="73305" x="10186988" y="2574925"/>
          <p14:tracePt t="73312" x="10204450" y="2582863"/>
          <p14:tracePt t="73322" x="10220325" y="2582863"/>
          <p14:tracePt t="73327" x="10229850" y="2582863"/>
          <p14:tracePt t="73335" x="10237788" y="2574925"/>
          <p14:tracePt t="73343" x="10245725" y="2557463"/>
          <p14:tracePt t="73351" x="10255250" y="2541588"/>
          <p14:tracePt t="73360" x="10271125" y="2524125"/>
          <p14:tracePt t="73366" x="10288588" y="2516188"/>
          <p14:tracePt t="73376" x="10298113" y="2489200"/>
          <p14:tracePt t="73382" x="10313988" y="2463800"/>
          <p14:tracePt t="73391" x="10323513" y="2447925"/>
          <p14:tracePt t="73396" x="10339388" y="2430463"/>
          <p14:tracePt t="73405" x="10348913" y="2405063"/>
          <p14:tracePt t="73412" x="10356850" y="2387600"/>
          <p14:tracePt t="73422" x="10364788" y="2371725"/>
          <p14:tracePt t="73428" x="10364788" y="2362200"/>
          <p14:tracePt t="73438" x="10364788" y="2344738"/>
          <p14:tracePt t="73446" x="10364788" y="2336800"/>
          <p14:tracePt t="74016" x="10374313" y="2336800"/>
          <p14:tracePt t="74024" x="10390188" y="2319338"/>
          <p14:tracePt t="74032" x="10407650" y="2303463"/>
          <p14:tracePt t="74040" x="10415588" y="2286000"/>
          <p14:tracePt t="74048" x="10433050" y="2278063"/>
          <p14:tracePt t="74059" x="10450513" y="2260600"/>
          <p14:tracePt t="74064" x="10467975" y="2243138"/>
          <p14:tracePt t="74072" x="10475913" y="2227263"/>
          <p14:tracePt t="74078" x="10493375" y="2192338"/>
          <p14:tracePt t="74088" x="10509250" y="2159000"/>
          <p14:tracePt t="74094" x="10526713" y="2098675"/>
          <p14:tracePt t="74104" x="10534650" y="2055813"/>
          <p14:tracePt t="74110" x="10534650" y="1997075"/>
          <p14:tracePt t="74120" x="10534650" y="1938338"/>
          <p14:tracePt t="74126" x="10518775" y="1895475"/>
          <p14:tracePt t="74137" x="10501313" y="1827213"/>
          <p14:tracePt t="74142" x="10483850" y="1784350"/>
          <p14:tracePt t="74154" x="10467975" y="1751013"/>
          <p14:tracePt t="74158" x="10433050" y="1708150"/>
          <p14:tracePt t="74165" x="10415588" y="1682750"/>
          <p14:tracePt t="74174" x="10399713" y="1674813"/>
          <p14:tracePt t="74181" x="10374313" y="1657350"/>
          <p14:tracePt t="74189" x="10356850" y="1649413"/>
          <p14:tracePt t="74204" x="10356850" y="1639888"/>
          <p14:tracePt t="74212" x="10348913" y="1639888"/>
          <p14:tracePt t="74227" x="10339388" y="1639888"/>
          <p14:tracePt t="74238" x="10331450" y="1639888"/>
          <p14:tracePt t="74244" x="10331450" y="1649413"/>
          <p14:tracePt t="74251" x="10313988" y="1657350"/>
          <p14:tracePt t="74260" x="10298113" y="1674813"/>
          <p14:tracePt t="74267" x="10288588" y="1690688"/>
          <p14:tracePt t="74276" x="10263188" y="1716088"/>
          <p14:tracePt t="74282" x="10245725" y="1733550"/>
          <p14:tracePt t="74291" x="10229850" y="1758950"/>
          <p14:tracePt t="74298" x="10212388" y="1793875"/>
          <p14:tracePt t="74307" x="10194925" y="1827213"/>
          <p14:tracePt t="74312" x="10186988" y="1852613"/>
          <p14:tracePt t="74320" x="10179050" y="1878013"/>
          <p14:tracePt t="74329" x="10179050" y="1920875"/>
          <p14:tracePt t="74338" x="10179050" y="1928813"/>
          <p14:tracePt t="74344" x="10179050" y="1979613"/>
          <p14:tracePt t="74354" x="10194925" y="1997075"/>
          <p14:tracePt t="74360" x="10212388" y="2030413"/>
          <p14:tracePt t="74371" x="10229850" y="2065338"/>
          <p14:tracePt t="74376" x="10245725" y="2108200"/>
          <p14:tracePt t="74382" x="10271125" y="2124075"/>
          <p14:tracePt t="74391" x="10288588" y="2166938"/>
          <p14:tracePt t="74398" x="10306050" y="2184400"/>
          <p14:tracePt t="74408" x="10323513" y="2200275"/>
          <p14:tracePt t="74414" x="10331450" y="2217738"/>
          <p14:tracePt t="74423" x="10348913" y="2227263"/>
          <p14:tracePt t="74431" x="10364788" y="2227263"/>
          <p14:tracePt t="74440" x="10374313" y="2227263"/>
          <p14:tracePt t="74445" x="10390188" y="2227263"/>
          <p14:tracePt t="74455" x="10407650" y="2209800"/>
          <p14:tracePt t="74460" x="10425113" y="2192338"/>
          <p14:tracePt t="74471" x="10433050" y="2184400"/>
          <p14:tracePt t="74477" x="10450513" y="2159000"/>
          <p14:tracePt t="74487" x="10458450" y="2116138"/>
          <p14:tracePt t="74492" x="10467975" y="2055813"/>
          <p14:tracePt t="74500" x="10467975" y="2014538"/>
          <p14:tracePt t="74510" x="10467975" y="1979613"/>
          <p14:tracePt t="74516" x="10467975" y="1946275"/>
          <p14:tracePt t="74524" x="10467975" y="1911350"/>
          <p14:tracePt t="74530" x="10450513" y="1895475"/>
          <p14:tracePt t="74539" x="10433050" y="1885950"/>
          <p14:tracePt t="74546" x="10415588" y="1870075"/>
          <p14:tracePt t="74554" x="10407650" y="1860550"/>
          <p14:tracePt t="74562" x="10382250" y="1860550"/>
          <p14:tracePt t="74571" x="10339388" y="1860550"/>
          <p14:tracePt t="74578" x="10280650" y="1860550"/>
          <p14:tracePt t="74588" x="10220325" y="1878013"/>
          <p14:tracePt t="74592" x="10153650" y="1903413"/>
          <p14:tracePt t="74601" x="10110788" y="1920875"/>
          <p14:tracePt t="74609" x="10093325" y="1938338"/>
          <p14:tracePt t="74616" x="10075863" y="1954213"/>
          <p14:tracePt t="74626" x="10059988" y="1963738"/>
          <p14:tracePt t="74632" x="10050463" y="1979613"/>
          <p14:tracePt t="74642" x="10050463" y="1997075"/>
          <p14:tracePt t="74648" x="10050463" y="2022475"/>
          <p14:tracePt t="74657" x="10050463" y="2030413"/>
          <p14:tracePt t="74664" x="10050463" y="2047875"/>
          <p14:tracePt t="74670" x="10050463" y="2055813"/>
          <p14:tracePt t="74678" x="10059988" y="2073275"/>
          <p14:tracePt t="74688" x="10075863" y="2090738"/>
          <p14:tracePt t="74694" x="10093325" y="2108200"/>
          <p14:tracePt t="74705" x="10110788" y="2124075"/>
          <p14:tracePt t="74711" x="10118725" y="2124075"/>
          <p14:tracePt t="74721" x="10126663" y="2141538"/>
          <p14:tracePt t="74726" x="10136188" y="2141538"/>
          <p14:tracePt t="74738" x="10144125" y="2141538"/>
          <p14:tracePt t="74748" x="10161588" y="2141538"/>
          <p14:tracePt t="74756" x="10169525" y="2141538"/>
          <p14:tracePt t="74764" x="10169525" y="2133600"/>
          <p14:tracePt t="74772" x="10186988" y="2116138"/>
          <p14:tracePt t="74780" x="10194925" y="2116138"/>
          <p14:tracePt t="74790" x="10194925" y="2098675"/>
          <p14:tracePt t="74796" x="10204450" y="2090738"/>
          <p14:tracePt t="74812" x="10204450" y="2082800"/>
          <p14:tracePt t="74821" x="10204450" y="2073275"/>
          <p14:tracePt t="81113" x="10220325" y="2065338"/>
          <p14:tracePt t="81121" x="10298113" y="1989138"/>
          <p14:tracePt t="81129" x="10390188" y="1911350"/>
          <p14:tracePt t="81138" x="10501313" y="1827213"/>
          <p14:tracePt t="81144" x="10637838" y="1751013"/>
          <p14:tracePt t="81152" x="10764838" y="1690688"/>
          <p14:tracePt t="81159" x="10909300" y="1657350"/>
          <p14:tracePt t="81169" x="11053763" y="1631950"/>
          <p14:tracePt t="81174" x="11137900" y="1614488"/>
          <p14:tracePt t="81185" x="11215688" y="1589088"/>
          <p14:tracePt t="81190" x="11249025" y="1571625"/>
          <p14:tracePt t="81201" x="11266488" y="1555750"/>
          <p14:tracePt t="81206" x="11274425" y="1546225"/>
          <p14:tracePt t="81215" x="11282363" y="1530350"/>
          <p14:tracePt t="81220" x="11299825" y="1512888"/>
          <p14:tracePt t="81228" x="11317288" y="1495425"/>
          <p14:tracePt t="81237" x="11333163" y="1470025"/>
          <p14:tracePt t="81244" x="11360150" y="1452563"/>
          <p14:tracePt t="81254" x="11385550" y="1411288"/>
          <p14:tracePt t="81260" x="11410950" y="1360488"/>
          <p14:tracePt t="81268" x="11452225" y="1308100"/>
          <p14:tracePt t="81276" x="11503025" y="1274763"/>
          <p14:tracePt t="81286" x="11555413" y="1241425"/>
          <p14:tracePt t="81292" x="11606213" y="1223963"/>
          <p14:tracePt t="81301" x="11639550" y="1206500"/>
          <p14:tracePt t="81306" x="11657013" y="1189038"/>
          <p14:tracePt t="81315" x="11657013" y="1181100"/>
          <p14:tracePt t="81324" x="11664950" y="1181100"/>
          <p14:tracePt t="81359" x="11657013" y="1189038"/>
          <p14:tracePt t="81366" x="11639550" y="1231900"/>
          <p14:tracePt t="81373" x="11622088" y="1282700"/>
          <p14:tracePt t="81380" x="11614150" y="1343025"/>
          <p14:tracePt t="81388" x="11606213" y="1401763"/>
          <p14:tracePt t="81396" x="11596688" y="1444625"/>
          <p14:tracePt t="81406" x="11596688" y="1504950"/>
          <p14:tracePt t="81412" x="11596688" y="1563688"/>
          <p14:tracePt t="81421" x="11614150" y="1622425"/>
          <p14:tracePt t="81428" x="11631613" y="1649413"/>
          <p14:tracePt t="81437" x="11664950" y="1682750"/>
          <p14:tracePt t="81442" x="11699875" y="1700213"/>
          <p14:tracePt t="81452" x="11725275" y="1716088"/>
          <p14:tracePt t="81459" x="11750675" y="1733550"/>
          <p14:tracePt t="81469" x="11766550" y="1751013"/>
          <p14:tracePt t="81474" x="11776075" y="1766888"/>
          <p14:tracePt t="81490" x="11784013" y="1776413"/>
          <p14:tracePt t="81503" x="11784013" y="1784350"/>
          <p14:tracePt t="81520" x="11791950" y="1784350"/>
          <p14:tracePt t="81525" x="11791950" y="1793875"/>
          <p14:tracePt t="81535" x="11791950" y="1801813"/>
          <p14:tracePt t="81540" x="11801475" y="1809750"/>
          <p14:tracePt t="81551" x="11801475" y="1827213"/>
          <p14:tracePt t="81557" x="11818938" y="1835150"/>
          <p14:tracePt t="81565" x="11834813" y="1844675"/>
          <p14:tracePt t="81573" x="11852275" y="1852613"/>
          <p14:tracePt t="81580" x="11860213" y="1860550"/>
          <p14:tracePt t="81589" x="11877675" y="1860550"/>
          <p14:tracePt t="81596" x="11885613" y="1860550"/>
          <p14:tracePt t="81605" x="11903075" y="1860550"/>
          <p14:tracePt t="81610" x="11920538" y="1860550"/>
          <p14:tracePt t="81619" x="11928475" y="1852613"/>
          <p14:tracePt t="81626" x="11936413" y="1835150"/>
          <p14:tracePt t="81646" x="11945938" y="1835150"/>
          <p14:tracePt t="87445" x="11945938" y="1809750"/>
          <p14:tracePt t="87452" x="11920538" y="1741488"/>
          <p14:tracePt t="87458" x="11885613" y="1682750"/>
          <p14:tracePt t="87467" x="11826875" y="1614488"/>
          <p14:tracePt t="87474" x="11766550" y="1589088"/>
          <p14:tracePt t="87484" x="11674475" y="1538288"/>
          <p14:tracePt t="87490" x="11563350" y="1495425"/>
          <p14:tracePt t="87501" x="11418888" y="1462088"/>
          <p14:tracePt t="87506" x="11274425" y="1436688"/>
          <p14:tracePt t="87517" x="11129963" y="1411288"/>
          <p14:tracePt t="87523" x="10977563" y="1385888"/>
          <p14:tracePt t="87534" x="10848975" y="1385888"/>
          <p14:tracePt t="87539" x="10729913" y="1401763"/>
          <p14:tracePt t="87544" x="10653713" y="1419225"/>
          <p14:tracePt t="87555" x="10594975" y="1462088"/>
          <p14:tracePt t="87560" x="10552113" y="1512888"/>
          <p14:tracePt t="87569" x="10518775" y="1581150"/>
          <p14:tracePt t="87576" x="10501313" y="1639888"/>
          <p14:tracePt t="87585" x="10475913" y="1700213"/>
          <p14:tracePt t="87592" x="10475913" y="1758950"/>
          <p14:tracePt t="87603" x="10475913" y="1819275"/>
          <p14:tracePt t="87606" x="10493375" y="1878013"/>
          <p14:tracePt t="87618" x="10509250" y="1903413"/>
          <p14:tracePt t="87621" x="10544175" y="1928813"/>
          <p14:tracePt t="87633" x="10577513" y="1946275"/>
          <p14:tracePt t="87638" x="10612438" y="1946275"/>
          <p14:tracePt t="87649" x="10628313" y="1946275"/>
          <p14:tracePt t="87654" x="10663238" y="1938338"/>
          <p14:tracePt t="87662" x="10679113" y="1920875"/>
          <p14:tracePt t="87671" x="10704513" y="1903413"/>
          <p14:tracePt t="87678" x="10721975" y="1885950"/>
          <p14:tracePt t="87688" x="10739438" y="1878013"/>
          <p14:tracePt t="87692" x="10747375" y="1860550"/>
          <p14:tracePt t="87701" x="10747375" y="1844675"/>
          <p14:tracePt t="87708" x="10747375" y="1835150"/>
          <p14:tracePt t="87719" x="10747375" y="1819275"/>
          <p14:tracePt t="87724" x="10747375" y="1801813"/>
          <p14:tracePt t="87735" x="10714038" y="1801813"/>
          <p14:tracePt t="87741" x="10671175" y="1801813"/>
          <p14:tracePt t="87750" x="10612438" y="1801813"/>
          <p14:tracePt t="87757" x="10552113" y="1801813"/>
          <p14:tracePt t="87763" x="10493375" y="1819275"/>
          <p14:tracePt t="87772" x="10433050" y="1835150"/>
          <p14:tracePt t="87779" x="10382250" y="1852613"/>
          <p14:tracePt t="87788" x="10348913" y="1870075"/>
          <p14:tracePt t="87795" x="10323513" y="1885950"/>
          <p14:tracePt t="87806" x="10306050" y="1903413"/>
          <p14:tracePt t="87811" x="10298113" y="1920875"/>
          <p14:tracePt t="87820" x="10280650" y="1938338"/>
          <p14:tracePt t="87827" x="10271125" y="1946275"/>
          <p14:tracePt t="87835" x="10263188" y="1954213"/>
          <p14:tracePt t="87840" x="10263188" y="1971675"/>
          <p14:tracePt t="87850" x="10263188" y="1979613"/>
          <p14:tracePt t="87856" x="10263188" y="1997075"/>
          <p14:tracePt t="87868" x="10271125" y="2005013"/>
          <p14:tracePt t="87873" x="10280650" y="2022475"/>
          <p14:tracePt t="87887" x="10298113" y="2030413"/>
          <p14:tracePt t="87890" x="10306050" y="2047875"/>
          <p14:tracePt t="87899" x="10323513" y="2065338"/>
          <p14:tracePt t="87904" x="10339388" y="2065338"/>
          <p14:tracePt t="87910" x="10364788" y="2082800"/>
          <p14:tracePt t="87920" x="10390188" y="2098675"/>
          <p14:tracePt t="87926" x="10433050" y="2108200"/>
          <p14:tracePt t="87937" x="10467975" y="2116138"/>
          <p14:tracePt t="87942" x="10526713" y="2124075"/>
          <p14:tracePt t="87952" x="10552113" y="2124075"/>
          <p14:tracePt t="87958" x="10585450" y="2124075"/>
          <p14:tracePt t="87969" x="10612438" y="2124075"/>
          <p14:tracePt t="87974" x="10637838" y="2124075"/>
          <p14:tracePt t="87983" x="10645775" y="2108200"/>
          <p14:tracePt t="87988" x="10663238" y="2098675"/>
          <p14:tracePt t="88000" x="10679113" y="2082800"/>
          <p14:tracePt t="88005" x="10679113" y="2073275"/>
          <p14:tracePt t="88012" x="10688638" y="2073275"/>
          <p14:tracePt t="88022" x="10688638" y="2065338"/>
          <p14:tracePt t="88102" x="10696575" y="2073275"/>
          <p14:tracePt t="88111" x="10721975" y="2133600"/>
          <p14:tracePt t="88120" x="10756900" y="2209800"/>
          <p14:tracePt t="88127" x="10798175" y="2286000"/>
          <p14:tracePt t="88136" x="10858500" y="2354263"/>
          <p14:tracePt t="88140" x="10909300" y="2430463"/>
          <p14:tracePt t="88150" x="10977563" y="2498725"/>
          <p14:tracePt t="88156" x="11044238" y="2557463"/>
          <p14:tracePt t="88167" x="11112500" y="2625725"/>
          <p14:tracePt t="88172" x="11163300" y="2676525"/>
          <p14:tracePt t="88184" x="11215688" y="2719388"/>
          <p14:tracePt t="88188" x="11241088" y="2744788"/>
          <p14:tracePt t="88199" x="11249025" y="2762250"/>
          <p14:tracePt t="88204" x="11266488" y="2787650"/>
          <p14:tracePt t="88210" x="11282363" y="2813050"/>
          <p14:tracePt t="88220" x="11299825" y="2820988"/>
          <p14:tracePt t="88226" x="11317288" y="2838450"/>
          <p14:tracePt t="88235" x="11333163" y="2855913"/>
          <p14:tracePt t="88242" x="11333163" y="2863850"/>
          <p14:tracePt t="88252" x="11342688" y="2863850"/>
          <p14:tracePt t="88258" x="11350625" y="2863850"/>
          <p14:tracePt t="88266" x="11360150" y="2863850"/>
          <p14:tracePt t="88274" x="11368088" y="2863850"/>
          <p14:tracePt t="88286" x="11376025" y="2863850"/>
          <p14:tracePt t="88302" x="11376025" y="2855913"/>
          <p14:tracePt t="88308" x="11376025" y="2846388"/>
          <p14:tracePt t="88319" x="11376025" y="2830513"/>
          <p14:tracePt t="88324" x="11368088" y="2805113"/>
          <p14:tracePt t="88333" x="11350625" y="2787650"/>
          <p14:tracePt t="88340" x="11333163" y="2787650"/>
          <p14:tracePt t="88350" x="11317288" y="2770188"/>
          <p14:tracePt t="88354" x="11307763" y="2752725"/>
          <p14:tracePt t="88363" x="11291888" y="2752725"/>
          <p14:tracePt t="88372" x="11256963" y="2752725"/>
          <p14:tracePt t="88378" x="11215688" y="2752725"/>
          <p14:tracePt t="88387" x="11188700" y="2752725"/>
          <p14:tracePt t="88394" x="11137900" y="2770188"/>
          <p14:tracePt t="88402" x="11087100" y="2795588"/>
          <p14:tracePt t="88410" x="11028363" y="2820988"/>
          <p14:tracePt t="88420" x="10993438" y="2838450"/>
          <p14:tracePt t="88426" x="10942638" y="2863850"/>
          <p14:tracePt t="88436" x="10917238" y="2871788"/>
          <p14:tracePt t="88440" x="10901363" y="2889250"/>
          <p14:tracePt t="88450" x="10891838" y="2906713"/>
          <p14:tracePt t="88456" x="10874375" y="2922588"/>
          <p14:tracePt t="88466" x="10874375" y="2932113"/>
          <p14:tracePt t="88472" x="10874375" y="2949575"/>
          <p14:tracePt t="88483" x="10874375" y="2965450"/>
          <p14:tracePt t="88488" x="10883900" y="2974975"/>
          <p14:tracePt t="88499" x="10891838" y="2990850"/>
          <p14:tracePt t="88505" x="10909300" y="3008313"/>
          <p14:tracePt t="88510" x="10926763" y="3025775"/>
          <p14:tracePt t="88520" x="10934700" y="3025775"/>
          <p14:tracePt t="88648" x="10934700" y="3033713"/>
          <p14:tracePt t="89734" x="10917238" y="3025775"/>
          <p14:tracePt t="89742" x="10909300" y="3000375"/>
          <p14:tracePt t="89751" x="10891838" y="2974975"/>
          <p14:tracePt t="89759" x="10874375" y="2949575"/>
          <p14:tracePt t="89767" x="10858500" y="2932113"/>
          <p14:tracePt t="89776" x="10841038" y="2914650"/>
          <p14:tracePt t="89783" x="10815638" y="2881313"/>
          <p14:tracePt t="89789" x="10798175" y="2846388"/>
          <p14:tracePt t="89800" x="10782300" y="2820988"/>
          <p14:tracePt t="89805" x="10764838" y="2787650"/>
          <p14:tracePt t="89815" x="10747375" y="2752725"/>
          <p14:tracePt t="89822" x="10729913" y="2727325"/>
          <p14:tracePt t="89829" x="10714038" y="2711450"/>
          <p14:tracePt t="89839" x="10704513" y="2693988"/>
          <p14:tracePt t="89844" x="10696575" y="2686050"/>
          <p14:tracePt t="89853" x="10696575" y="2676525"/>
          <p14:tracePt t="89858" x="10696575" y="2668588"/>
          <p14:tracePt t="89866" x="10688638" y="2660650"/>
          <p14:tracePt t="89887" x="10688638" y="2643188"/>
          <p14:tracePt t="89891" x="10688638" y="2633663"/>
          <p14:tracePt t="89900" x="10688638" y="2617788"/>
          <p14:tracePt t="89906" x="10688638" y="2600325"/>
          <p14:tracePt t="89916" x="10704513" y="2582863"/>
          <p14:tracePt t="89922" x="10714038" y="2566988"/>
          <p14:tracePt t="89932" x="10729913" y="2532063"/>
          <p14:tracePt t="89936" x="10747375" y="2473325"/>
          <p14:tracePt t="89944" x="10764838" y="2438400"/>
          <p14:tracePt t="89954" x="10772775" y="2387600"/>
          <p14:tracePt t="89960" x="10782300" y="2354263"/>
          <p14:tracePt t="89970" x="10798175" y="2328863"/>
          <p14:tracePt t="89976" x="10807700" y="2319338"/>
          <p14:tracePt t="89985" x="10815638" y="2278063"/>
          <p14:tracePt t="89992" x="10823575" y="2252663"/>
          <p14:tracePt t="90001" x="10823575" y="2217738"/>
          <p14:tracePt t="90008" x="10833100" y="2192338"/>
          <p14:tracePt t="90016" x="10833100" y="2174875"/>
          <p14:tracePt t="90023" x="10833100" y="2141538"/>
          <p14:tracePt t="90033" x="10833100" y="2116138"/>
          <p14:tracePt t="90038" x="10833100" y="2098675"/>
          <p14:tracePt t="90049" x="10833100" y="2082800"/>
          <p14:tracePt t="90054" x="10833100" y="2055813"/>
          <p14:tracePt t="90065" x="10833100" y="2047875"/>
          <p14:tracePt t="90070" x="10823575" y="2022475"/>
          <p14:tracePt t="90079" x="10815638" y="1997075"/>
          <p14:tracePt t="90084" x="10807700" y="1979613"/>
          <p14:tracePt t="90093" x="10790238" y="1963738"/>
          <p14:tracePt t="90102" x="10782300" y="1946275"/>
          <p14:tracePt t="90108" x="10772775" y="1928813"/>
          <p14:tracePt t="90118" x="10756900" y="1911350"/>
          <p14:tracePt t="90125" x="10747375" y="1903413"/>
          <p14:tracePt t="90133" x="10729913" y="1885950"/>
          <p14:tracePt t="90140" x="10721975" y="1870075"/>
          <p14:tracePt t="90150" x="10714038" y="1852613"/>
          <p14:tracePt t="90156" x="10704513" y="1844675"/>
          <p14:tracePt t="90165" x="10696575" y="1827213"/>
          <p14:tracePt t="90171" x="10688638" y="1809750"/>
          <p14:tracePt t="90179" x="10679113" y="1801813"/>
          <p14:tracePt t="90188" x="10671175" y="1784350"/>
          <p14:tracePt t="90194" x="10671175" y="1766888"/>
          <p14:tracePt t="90202" x="10663238" y="1751013"/>
          <p14:tracePt t="90210" x="10663238" y="1741488"/>
          <p14:tracePt t="90218" x="10653713" y="1725613"/>
          <p14:tracePt t="90226" x="10645775" y="1725613"/>
          <p14:tracePt t="90235" x="10645775" y="1716088"/>
          <p14:tracePt t="90510" x="10637838" y="1716088"/>
          <p14:tracePt t="90518" x="10612438" y="1716088"/>
          <p14:tracePt t="90528" x="10577513" y="1700213"/>
          <p14:tracePt t="90533" x="10560050" y="1682750"/>
          <p14:tracePt t="90540" x="10544175" y="1665288"/>
          <p14:tracePt t="90548" x="10534650" y="1649413"/>
          <p14:tracePt t="90556" x="10526713" y="1639888"/>
          <p14:tracePt t="90566" x="10518775" y="1639888"/>
          <p14:tracePt t="90572" x="10509250" y="1622425"/>
          <p14:tracePt t="90588" x="10509250" y="1614488"/>
          <p14:tracePt t="90674" x="10509250" y="1606550"/>
          <p14:tracePt t="90682" x="10509250" y="1597025"/>
          <p14:tracePt t="90688" x="10509250" y="1589088"/>
          <p14:tracePt t="90699" x="10509250" y="1571625"/>
          <p14:tracePt t="90715" x="10509250" y="1563688"/>
          <p14:tracePt t="90720" x="10509250" y="1546225"/>
          <p14:tracePt t="90731" x="10518775" y="1546225"/>
          <p14:tracePt t="90736" x="10526713" y="1530350"/>
          <p14:tracePt t="90744" x="10526713" y="1520825"/>
          <p14:tracePt t="90752" x="10544175" y="1512888"/>
          <p14:tracePt t="90758" x="10552113" y="1504950"/>
          <p14:tracePt t="90766" x="10552113" y="1495425"/>
          <p14:tracePt t="90774" x="10560050" y="1495425"/>
          <p14:tracePt t="90785" x="10569575" y="1495425"/>
          <p14:tracePt t="90790" x="10577513" y="1495425"/>
          <p14:tracePt t="90799" x="10594975" y="1495425"/>
          <p14:tracePt t="90806" x="10612438" y="1495425"/>
          <p14:tracePt t="90816" x="10628313" y="1495425"/>
          <p14:tracePt t="90823" x="10653713" y="1504950"/>
          <p14:tracePt t="90831" x="10688638" y="1512888"/>
          <p14:tracePt t="90836" x="10704513" y="1530350"/>
          <p14:tracePt t="90845" x="10714038" y="1546225"/>
          <p14:tracePt t="90854" x="10729913" y="1563688"/>
          <p14:tracePt t="90861" x="10739438" y="1571625"/>
          <p14:tracePt t="90869" x="10747375" y="1589088"/>
          <p14:tracePt t="90877" x="10756900" y="1597025"/>
          <p14:tracePt t="90887" x="10756900" y="1606550"/>
          <p14:tracePt t="90893" x="10772775" y="1622425"/>
          <p14:tracePt t="90902" x="10790238" y="1639888"/>
          <p14:tracePt t="90906" x="10807700" y="1657350"/>
          <p14:tracePt t="90916" x="10823575" y="1665288"/>
          <p14:tracePt t="90923" x="10833100" y="1682750"/>
          <p14:tracePt t="90932" x="10848975" y="1700213"/>
          <p14:tracePt t="90939" x="10858500" y="1716088"/>
          <p14:tracePt t="90949" x="10866438" y="1733550"/>
          <p14:tracePt t="90954" x="10874375" y="1751013"/>
          <p14:tracePt t="90966" x="10891838" y="1776413"/>
          <p14:tracePt t="90970" x="10901363" y="1809750"/>
          <p14:tracePt t="90983" x="10917238" y="1844675"/>
          <p14:tracePt t="90988" x="10926763" y="1878013"/>
          <p14:tracePt t="90992" x="10934700" y="1895475"/>
          <p14:tracePt t="91001" x="10934700" y="1920875"/>
          <p14:tracePt t="91008" x="10952163" y="1946275"/>
          <p14:tracePt t="91017" x="10952163" y="1963738"/>
          <p14:tracePt t="91025" x="10960100" y="1971675"/>
          <p14:tracePt t="91035" x="10960100" y="1989138"/>
          <p14:tracePt t="91041" x="10960100" y="2005013"/>
          <p14:tracePt t="91048" x="10960100" y="2014538"/>
          <p14:tracePt t="91054" x="10960100" y="2022475"/>
          <p14:tracePt t="91065" x="10960100" y="2030413"/>
          <p14:tracePt t="91070" x="10968038" y="2030413"/>
          <p14:tracePt t="107041" x="10960100" y="2039938"/>
          <p14:tracePt t="107049" x="10637838" y="2217738"/>
          <p14:tracePt t="107056" x="10153650" y="2532063"/>
          <p14:tracePt t="107063" x="9583738" y="2889250"/>
          <p14:tracePt t="107070" x="9082088" y="3271838"/>
          <p14:tracePt t="107080" x="8504238" y="3722688"/>
          <p14:tracePt t="107087" x="7969250" y="4232275"/>
          <p14:tracePt t="107096" x="7485063" y="4759325"/>
          <p14:tracePt t="107103" x="7119938" y="5251450"/>
          <p14:tracePt t="107112" x="6907213" y="5651500"/>
          <p14:tracePt t="107120" x="6770688" y="6059488"/>
          <p14:tracePt t="107129" x="6737350" y="6391275"/>
          <p14:tracePt t="107135" x="6805613" y="6781800"/>
          <p14:tracePt t="107485" x="11895138" y="6680200"/>
          <p14:tracePt t="107495" x="11834813" y="6543675"/>
          <p14:tracePt t="107501" x="11766550" y="6442075"/>
          <p14:tracePt t="107509" x="11699875" y="6365875"/>
          <p14:tracePt t="107514" x="11631613" y="6305550"/>
          <p14:tracePt t="107523" x="11571288" y="6262688"/>
          <p14:tracePt t="107530" x="11545888" y="6246813"/>
          <p14:tracePt t="107539" x="11520488" y="6237288"/>
          <p14:tracePt t="107547" x="11503025" y="6237288"/>
          <p14:tracePt t="107570" x="11495088" y="6246813"/>
          <p14:tracePt t="107576" x="11495088" y="6254750"/>
          <p14:tracePt t="107584" x="11487150" y="6254750"/>
          <p14:tracePt t="107594" x="11487150" y="6272213"/>
          <p14:tracePt t="154729" x="11487150" y="6280150"/>
          <p14:tracePt t="154736" x="11477625" y="6297613"/>
          <p14:tracePt t="154745" x="11477625" y="6305550"/>
          <p14:tracePt t="154752" x="11469688" y="6313488"/>
          <p14:tracePt t="154762" x="11461750" y="6323013"/>
          <p14:tracePt t="154769" x="11452225" y="6330950"/>
          <p14:tracePt t="154777" x="11444288" y="6330950"/>
          <p14:tracePt t="154788" x="11436350" y="6338888"/>
          <p14:tracePt t="154796" x="11426825" y="6348413"/>
          <p14:tracePt t="154802" x="11418888" y="6356350"/>
          <p14:tracePt t="154813" x="11410950" y="6356350"/>
          <p14:tracePt t="154818" x="11401425" y="6365875"/>
          <p14:tracePt t="154836" x="11393488" y="637381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55BAE2A-346D-114B-B037-378EB7226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6" r="2186" b="-1"/>
          <a:stretch/>
        </p:blipFill>
        <p:spPr>
          <a:xfrm>
            <a:off x="5535827" y="156219"/>
            <a:ext cx="6059709" cy="287874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1B5BE9FE-E9D3-AB44-AAE9-CD2EFF0FC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46" y="3133174"/>
            <a:ext cx="6410464" cy="3214469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63690225-FF56-4C8A-9567-A271488AA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7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66"/>
    </mc:Choice>
    <mc:Fallback>
      <p:transition spd="slow" advTm="7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03" x="9380538" y="5983288"/>
          <p14:tracePt t="6611" x="8988425" y="5251450"/>
          <p14:tracePt t="6619" x="8648700" y="4572000"/>
          <p14:tracePt t="6625" x="8224838" y="3943350"/>
          <p14:tracePt t="6635" x="7740650" y="3254375"/>
          <p14:tracePt t="6640" x="7246938" y="2693988"/>
          <p14:tracePt t="6651" x="6770688" y="2260600"/>
          <p14:tracePt t="6656" x="6194425" y="1819275"/>
          <p14:tracePt t="6668" x="5505450" y="1308100"/>
          <p14:tracePt t="6672" x="4927600" y="935038"/>
          <p14:tracePt t="6682" x="4341813" y="671513"/>
          <p14:tracePt t="6690" x="3797300" y="527050"/>
          <p14:tracePt t="6699" x="3270250" y="466725"/>
          <p14:tracePt t="6703" x="2863850" y="450850"/>
          <p14:tracePt t="6711" x="2540000" y="458788"/>
          <p14:tracePt t="6719" x="2260600" y="501650"/>
          <p14:tracePt t="6726" x="2124075" y="560388"/>
          <p14:tracePt t="6736" x="2047875" y="654050"/>
          <p14:tracePt t="6743" x="1987550" y="773113"/>
          <p14:tracePt t="6752" x="1954213" y="917575"/>
          <p14:tracePt t="6759" x="1936750" y="1062038"/>
          <p14:tracePt t="6767" x="1946275" y="1198563"/>
          <p14:tracePt t="6772" x="1979613" y="1368425"/>
          <p14:tracePt t="6783" x="2065338" y="1555750"/>
          <p14:tracePt t="6789" x="2166938" y="1682750"/>
          <p14:tracePt t="6799" x="2286000" y="1758950"/>
          <p14:tracePt t="6805" x="2438400" y="1827213"/>
          <p14:tracePt t="6815" x="2616200" y="1835150"/>
          <p14:tracePt t="6823" x="2803525" y="1835150"/>
          <p14:tracePt t="6833" x="3067050" y="1751013"/>
          <p14:tracePt t="6838" x="3279775" y="1657350"/>
          <p14:tracePt t="6842" x="3475038" y="1555750"/>
          <p14:tracePt t="6852" x="3652838" y="1419225"/>
          <p14:tracePt t="6858" x="3781425" y="1266825"/>
          <p14:tracePt t="6867" x="3900488" y="1069975"/>
          <p14:tracePt t="6874" x="3992563" y="874713"/>
          <p14:tracePt t="6883" x="4078288" y="688975"/>
          <p14:tracePt t="6890" x="4129088" y="509588"/>
          <p14:tracePt t="6900" x="4171950" y="365125"/>
          <p14:tracePt t="6917" x="4214813" y="169863"/>
          <p14:tracePt t="6923" x="4230688" y="119063"/>
          <p14:tracePt t="6932" x="4248150" y="93663"/>
          <p14:tracePt t="6938" x="4256088" y="85725"/>
          <p14:tracePt t="6952" x="4265613" y="85725"/>
          <p14:tracePt t="6961" x="4273550" y="85725"/>
          <p14:tracePt t="6970" x="4298950" y="111125"/>
          <p14:tracePt t="6977" x="4341813" y="169863"/>
          <p14:tracePt t="6985" x="4410075" y="255588"/>
          <p14:tracePt t="6992" x="4460875" y="347663"/>
          <p14:tracePt t="7001" x="4545013" y="425450"/>
          <p14:tracePt t="7006" x="4613275" y="519113"/>
          <p14:tracePt t="7017" x="4681538" y="595313"/>
          <p14:tracePt t="7022" x="4749800" y="663575"/>
          <p14:tracePt t="7031" x="4826000" y="730250"/>
          <p14:tracePt t="7038" x="4902200" y="781050"/>
          <p14:tracePt t="7049" x="4970463" y="849313"/>
          <p14:tracePt t="7054" x="5029200" y="884238"/>
          <p14:tracePt t="7065" x="5054600" y="900113"/>
          <p14:tracePt t="7070" x="5080000" y="909638"/>
          <p14:tracePt t="7086" x="5089525" y="909638"/>
          <p14:tracePt t="7133" x="5089525" y="917575"/>
          <p14:tracePt t="7140" x="5114925" y="935038"/>
          <p14:tracePt t="7149" x="5132388" y="952500"/>
          <p14:tracePt t="7156" x="5157788" y="960438"/>
          <p14:tracePt t="7167" x="5183188" y="977900"/>
          <p14:tracePt t="7170" x="5199063" y="993775"/>
          <p14:tracePt t="7182" x="5216525" y="1011238"/>
          <p14:tracePt t="7186" x="5224463" y="1028700"/>
          <p14:tracePt t="7197" x="5241925" y="1036638"/>
          <p14:tracePt t="7202" x="5259388" y="1054100"/>
          <p14:tracePt t="7211" x="5284788" y="1069975"/>
          <p14:tracePt t="7220" x="5302250" y="1087438"/>
          <p14:tracePt t="7226" x="5318125" y="1104900"/>
          <p14:tracePt t="7235" x="5335588" y="1112838"/>
          <p14:tracePt t="7241" x="5353050" y="1122363"/>
          <p14:tracePt t="7251" x="5360988" y="1122363"/>
          <p14:tracePt t="7355" x="5368925" y="1130300"/>
          <p14:tracePt t="7365" x="5378450" y="1147763"/>
          <p14:tracePt t="7371" x="5386388" y="1155700"/>
          <p14:tracePt t="7382" x="5394325" y="1173163"/>
          <p14:tracePt t="7387" x="5403850" y="1198563"/>
          <p14:tracePt t="7393" x="5403850" y="1231900"/>
          <p14:tracePt t="7402" x="5403850" y="1257300"/>
          <p14:tracePt t="7410" x="5403850" y="1300163"/>
          <p14:tracePt t="7419" x="5403850" y="1343025"/>
          <p14:tracePt t="7425" x="5403850" y="1393825"/>
          <p14:tracePt t="7435" x="5394325" y="1436688"/>
          <p14:tracePt t="7441" x="5394325" y="1470025"/>
          <p14:tracePt t="7451" x="5386388" y="1504950"/>
          <p14:tracePt t="7456" x="5386388" y="1530350"/>
          <p14:tracePt t="7467" x="5386388" y="1571625"/>
          <p14:tracePt t="7470" x="5386388" y="1631950"/>
          <p14:tracePt t="7482" x="5394325" y="1674813"/>
          <p14:tracePt t="7487" x="5403850" y="1725613"/>
          <p14:tracePt t="7498" x="5421313" y="1758950"/>
          <p14:tracePt t="7504" x="5429250" y="1784350"/>
          <p14:tracePt t="7511" x="5446713" y="1809750"/>
          <p14:tracePt t="7519" x="5454650" y="1819275"/>
          <p14:tracePt t="7527" x="5454650" y="1835150"/>
          <p14:tracePt t="7536" x="5462588" y="1852613"/>
          <p14:tracePt t="7540" x="5462588" y="1860550"/>
          <p14:tracePt t="7552" x="5472113" y="1878013"/>
          <p14:tracePt t="7557" x="5472113" y="1885950"/>
          <p14:tracePt t="41314" x="5472113" y="1895475"/>
          <p14:tracePt t="41321" x="5318125" y="2073275"/>
          <p14:tracePt t="41329" x="5132388" y="2252663"/>
          <p14:tracePt t="41339" x="5038725" y="2344738"/>
          <p14:tracePt t="41345" x="4970463" y="2422525"/>
          <p14:tracePt t="41353" x="4935538" y="2481263"/>
          <p14:tracePt t="41360" x="4927600" y="2516188"/>
          <p14:tracePt t="41369" x="4919663" y="2524125"/>
          <p14:tracePt t="41534" x="4902200" y="2524125"/>
          <p14:tracePt t="41542" x="4808538" y="2541588"/>
          <p14:tracePt t="41552" x="4656138" y="2566988"/>
          <p14:tracePt t="41560" x="4410075" y="2668588"/>
          <p14:tracePt t="41570" x="4086225" y="2770188"/>
          <p14:tracePt t="41575" x="3763963" y="2897188"/>
          <p14:tracePt t="41586" x="3457575" y="3041650"/>
          <p14:tracePt t="41592" x="3203575" y="3211513"/>
          <p14:tracePt t="41596" x="3024188" y="3348038"/>
          <p14:tracePt t="41606" x="2889250" y="3484563"/>
          <p14:tracePt t="41612" x="2778125" y="3578225"/>
          <p14:tracePt t="41621" x="2676525" y="3705225"/>
          <p14:tracePt t="41628" x="2600325" y="3867150"/>
          <p14:tracePt t="41637" x="2540000" y="3994150"/>
          <p14:tracePt t="41644" x="2514600" y="4113213"/>
          <p14:tracePt t="41654" x="2514600" y="4181475"/>
          <p14:tracePt t="41660" x="2532063" y="4249738"/>
          <p14:tracePt t="41672" x="2590800" y="4291013"/>
          <p14:tracePt t="41675" x="2676525" y="4308475"/>
          <p14:tracePt t="41683" x="2811463" y="4333875"/>
          <p14:tracePt t="41691" x="2947988" y="4341813"/>
          <p14:tracePt t="41699" x="3100388" y="4341813"/>
          <p14:tracePt t="41708" x="3262313" y="4341813"/>
          <p14:tracePt t="41714" x="3414713" y="4341813"/>
          <p14:tracePt t="41722" x="3543300" y="4316413"/>
          <p14:tracePt t="41730" x="3652838" y="4291013"/>
          <p14:tracePt t="41739" x="3729038" y="4275138"/>
          <p14:tracePt t="41744" x="3789363" y="4257675"/>
          <p14:tracePt t="41752" x="3814763" y="4240213"/>
          <p14:tracePt t="41760" x="3832225" y="4224338"/>
          <p14:tracePt t="41771" x="3832225" y="4214813"/>
          <p14:tracePt t="41776" x="3832225" y="4206875"/>
          <p14:tracePt t="41787" x="3832225" y="4189413"/>
          <p14:tracePt t="41792" x="3822700" y="4146550"/>
          <p14:tracePt t="41804" x="3806825" y="4087813"/>
          <p14:tracePt t="41809" x="3746500" y="4002088"/>
          <p14:tracePt t="41815" x="3678238" y="3943350"/>
          <p14:tracePt t="41823" x="3594100" y="3917950"/>
          <p14:tracePt t="41831" x="3500438" y="3892550"/>
          <p14:tracePt t="41839" x="3414713" y="3892550"/>
          <p14:tracePt t="41847" x="3322638" y="3892550"/>
          <p14:tracePt t="41856" x="3178175" y="3892550"/>
          <p14:tracePt t="41862" x="3024188" y="3892550"/>
          <p14:tracePt t="41872" x="2811463" y="3892550"/>
          <p14:tracePt t="41879" x="2524125" y="3892550"/>
          <p14:tracePt t="41906" x="1419225" y="3994150"/>
          <p14:tracePt t="41910" x="1019175" y="3994150"/>
          <p14:tracePt t="41920" x="688975" y="4027488"/>
          <p14:tracePt t="41924" x="400050" y="4113213"/>
          <p14:tracePt t="41933" x="161925" y="4214813"/>
          <p14:tracePt t="42169" x="4503738" y="6713538"/>
          <p14:tracePt t="42176" x="4384675" y="6619875"/>
          <p14:tracePt t="42183" x="4187825" y="6518275"/>
          <p14:tracePt t="42191" x="4002088" y="6442075"/>
          <p14:tracePt t="42196" x="3806825" y="6399213"/>
          <p14:tracePt t="42206" x="3594100" y="6373813"/>
          <p14:tracePt t="42212" x="3432175" y="6348413"/>
          <p14:tracePt t="42222" x="3287713" y="6323013"/>
          <p14:tracePt t="42229" x="3194050" y="6305550"/>
          <p14:tracePt t="42239" x="3127375" y="6280150"/>
          <p14:tracePt t="42244" x="3092450" y="6272213"/>
          <p14:tracePt t="42255" x="3074988" y="6262688"/>
          <p14:tracePt t="42696" x="3092450" y="6262688"/>
          <p14:tracePt t="42704" x="3117850" y="6254750"/>
          <p14:tracePt t="42710" x="3135313" y="6237288"/>
          <p14:tracePt t="42721" x="3152775" y="6211888"/>
          <p14:tracePt t="42727" x="3178175" y="6178550"/>
          <p14:tracePt t="42737" x="3219450" y="6110288"/>
          <p14:tracePt t="42742" x="3270250" y="6049963"/>
          <p14:tracePt t="42753" x="3313113" y="5983288"/>
          <p14:tracePt t="42761" x="3355975" y="5922963"/>
          <p14:tracePt t="42769" x="3373438" y="5854700"/>
          <p14:tracePt t="42777" x="3398838" y="5813425"/>
          <p14:tracePt t="42786" x="3414713" y="5753100"/>
          <p14:tracePt t="42789" x="3414713" y="5719763"/>
          <p14:tracePt t="42797" x="3424238" y="5684838"/>
          <p14:tracePt t="42805" x="3432175" y="5659438"/>
          <p14:tracePt t="42813" x="3432175" y="5641975"/>
          <p14:tracePt t="42822" x="3432175" y="5626100"/>
          <p14:tracePt t="42829" x="3432175" y="56165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A296AC4-7F0D-8A4E-948E-7532C9D4F61A}"/>
              </a:ext>
            </a:extLst>
          </p:cNvPr>
          <p:cNvSpPr/>
          <p:nvPr/>
        </p:nvSpPr>
        <p:spPr>
          <a:xfrm>
            <a:off x="1110049" y="2206014"/>
            <a:ext cx="99719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dirty="0"/>
              <a:t>A (</a:t>
            </a:r>
            <a:r>
              <a:rPr lang="pt-BR" sz="5400" dirty="0" err="1"/>
              <a:t>neuro</a:t>
            </a:r>
            <a:r>
              <a:rPr lang="pt-BR" sz="5400" dirty="0"/>
              <a:t>)plasticidade como alvo farmacológico?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2E28A13-89B3-4CDA-B448-769713DFE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4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90"/>
    </mc:Choice>
    <mc:Fallback>
      <p:transition spd="slow" advTm="25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DACFDD-A076-2348-9357-33DABCB24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pt-BR" sz="4000" dirty="0"/>
              <a:t>Sumário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8437F0-FD14-3841-9BD7-96F2745F6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pt-BR" sz="2000" dirty="0"/>
              <a:t>Como as células que compõem o sistema nervoso se coordenam durante os eventos (neuro)plásticos?</a:t>
            </a:r>
          </a:p>
          <a:p>
            <a:endParaRPr lang="pt-BR" sz="2000" dirty="0"/>
          </a:p>
          <a:p>
            <a:r>
              <a:rPr lang="pt-BR" sz="2000" dirty="0"/>
              <a:t>Qual a relevância dos receptores farmacológicos durante estes processos?</a:t>
            </a:r>
          </a:p>
          <a:p>
            <a:endParaRPr lang="pt-BR" sz="2000" dirty="0"/>
          </a:p>
          <a:p>
            <a:r>
              <a:rPr lang="pt-BR" sz="2000" dirty="0"/>
              <a:t>A (neuro)plasticidade como alvo farmacológico?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3293021C-6C66-4246-B883-02901370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879" r="-2" b="1020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E59BF46D-7447-4725-A08C-862C77BB56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7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25"/>
    </mc:Choice>
    <mc:Fallback>
      <p:transition spd="slow" advTm="48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3" x="527050" y="4206875"/>
          <p14:tracePt t="711" x="577850" y="4197350"/>
          <p14:tracePt t="721" x="636588" y="4171950"/>
          <p14:tracePt t="728" x="696913" y="4121150"/>
          <p14:tracePt t="739" x="765175" y="4052888"/>
          <p14:tracePt t="744" x="831850" y="3960813"/>
          <p14:tracePt t="750" x="909638" y="3857625"/>
          <p14:tracePt t="759" x="942975" y="3738563"/>
          <p14:tracePt t="766" x="976313" y="3594100"/>
          <p14:tracePt t="774" x="1003300" y="3459163"/>
          <p14:tracePt t="780" x="1011238" y="3314700"/>
          <p14:tracePt t="788" x="1011238" y="3170238"/>
          <p14:tracePt t="796" x="1011238" y="3051175"/>
          <p14:tracePt t="807" x="993775" y="2932113"/>
          <p14:tracePt t="812" x="976313" y="2846388"/>
          <p14:tracePt t="822" x="950913" y="2770188"/>
          <p14:tracePt t="828" x="935038" y="2711450"/>
          <p14:tracePt t="838" x="917575" y="2660650"/>
          <p14:tracePt t="845" x="900113" y="2633663"/>
          <p14:tracePt t="858" x="874713" y="2625725"/>
          <p14:tracePt t="910" x="866775" y="2625725"/>
          <p14:tracePt t="920" x="849313" y="2633663"/>
          <p14:tracePt t="927" x="841375" y="2651125"/>
          <p14:tracePt t="932" x="823913" y="2660650"/>
          <p14:tracePt t="941" x="806450" y="2676525"/>
          <p14:tracePt t="948" x="790575" y="2686050"/>
          <p14:tracePt t="957" x="773113" y="2701925"/>
          <p14:tracePt t="964" x="765175" y="2719388"/>
          <p14:tracePt t="974" x="747713" y="2727325"/>
          <p14:tracePt t="980" x="730250" y="2736850"/>
          <p14:tracePt t="988" x="722313" y="2744788"/>
          <p14:tracePt t="996" x="704850" y="2762250"/>
          <p14:tracePt t="1004" x="688975" y="2778125"/>
          <p14:tracePt t="1011" x="671513" y="2795588"/>
          <p14:tracePt t="1022" x="654050" y="2805113"/>
          <p14:tracePt t="1026" x="646113" y="2820988"/>
          <p14:tracePt t="1038" x="628650" y="2830513"/>
          <p14:tracePt t="1044" x="611188" y="2846388"/>
          <p14:tracePt t="1054" x="595313" y="2855913"/>
          <p14:tracePt t="1060" x="585788" y="2871788"/>
          <p14:tracePt t="1067" x="577850" y="2889250"/>
          <p14:tracePt t="1072" x="560388" y="2906713"/>
          <p14:tracePt t="1081" x="544513" y="2922588"/>
          <p14:tracePt t="1089" x="527050" y="2932113"/>
          <p14:tracePt t="1096" x="517525" y="2949575"/>
          <p14:tracePt t="1105" x="501650" y="2965450"/>
          <p14:tracePt t="1112" x="492125" y="2982913"/>
          <p14:tracePt t="1122" x="484188" y="2990850"/>
          <p14:tracePt t="1128" x="476250" y="3008313"/>
          <p14:tracePt t="1139" x="476250" y="3016250"/>
          <p14:tracePt t="1154" x="466725" y="3016250"/>
          <p14:tracePt t="1166" x="466725" y="3025775"/>
          <p14:tracePt t="1228" x="458788" y="3025775"/>
          <p14:tracePt t="1255" x="450850" y="3025775"/>
          <p14:tracePt t="1296" x="441325" y="3033713"/>
          <p14:tracePt t="1304" x="425450" y="3033713"/>
          <p14:tracePt t="1338" x="415925" y="3033713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3ED04F9-CA37-2E4A-9D12-7FABDAFAA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854" y="-30892"/>
            <a:ext cx="5251621" cy="691978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AA5FAE3-6A46-5845-9749-F25956A4A043}"/>
              </a:ext>
            </a:extLst>
          </p:cNvPr>
          <p:cNvSpPr/>
          <p:nvPr/>
        </p:nvSpPr>
        <p:spPr>
          <a:xfrm>
            <a:off x="5358711" y="2475640"/>
            <a:ext cx="67014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It </a:t>
            </a:r>
            <a:r>
              <a:rPr lang="pt-BR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pt-B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very</a:t>
            </a:r>
            <a:r>
              <a:rPr lang="pt-B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difficult</a:t>
            </a:r>
            <a:r>
              <a:rPr lang="pt-B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pt-B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find</a:t>
            </a:r>
            <a:r>
              <a:rPr lang="pt-B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a </a:t>
            </a:r>
            <a:r>
              <a:rPr lang="pt-BR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black</a:t>
            </a:r>
            <a:r>
              <a:rPr lang="pt-BR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cat</a:t>
            </a:r>
            <a:r>
              <a:rPr lang="pt-B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in a </a:t>
            </a:r>
            <a:r>
              <a:rPr lang="pt-BR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dark</a:t>
            </a:r>
            <a:r>
              <a:rPr lang="pt-B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room</a:t>
            </a:r>
            <a:r>
              <a:rPr lang="pt-BR" dirty="0">
                <a:solidFill>
                  <a:srgbClr val="4D5156"/>
                </a:solidFill>
                <a:latin typeface="arial" panose="020B0604020202020204" pitchFamily="34" charset="0"/>
              </a:rPr>
              <a:t>...</a:t>
            </a:r>
            <a:r>
              <a:rPr lang="pt-BR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Especially</a:t>
            </a:r>
            <a:r>
              <a:rPr lang="pt-B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when</a:t>
            </a:r>
            <a:r>
              <a:rPr lang="pt-B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there</a:t>
            </a:r>
            <a:r>
              <a:rPr lang="pt-B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pt-B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no cat.”</a:t>
            </a:r>
            <a:endParaRPr lang="pt-BR" dirty="0"/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2FD0EBE-8B46-416B-A618-773496399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7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13"/>
    </mc:Choice>
    <mc:Fallback>
      <p:transition spd="slow" advTm="33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909" x="3432175" y="5608638"/>
          <p14:tracePt t="31917" x="3322638" y="5507038"/>
          <p14:tracePt t="31927" x="3186113" y="5370513"/>
          <p14:tracePt t="31932" x="3024188" y="5226050"/>
          <p14:tracePt t="31941" x="2846388" y="5073650"/>
          <p14:tracePt t="31947" x="2600325" y="4886325"/>
          <p14:tracePt t="31957" x="2293938" y="4716463"/>
          <p14:tracePt t="31962" x="1962150" y="4554538"/>
          <p14:tracePt t="31970" x="1622425" y="4341813"/>
          <p14:tracePt t="31978" x="1274763" y="4113213"/>
          <p14:tracePt t="31986" x="935038" y="3925888"/>
          <p14:tracePt t="31993" x="636588" y="3798888"/>
          <p14:tracePt t="32001" x="390525" y="3687763"/>
          <p14:tracePt t="32010" x="93663" y="358616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019E4-FB98-EB41-BF0C-BFD9E9742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265" y="2630294"/>
            <a:ext cx="10515600" cy="1325563"/>
          </a:xfrm>
        </p:spPr>
        <p:txBody>
          <a:bodyPr/>
          <a:lstStyle/>
          <a:p>
            <a:r>
              <a:rPr lang="pt-BR" dirty="0"/>
              <a:t>Quais os tipos de receptores farmacológicos são expressos em células neurais?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B1C5D84F-4069-4235-9949-8F1F37E9A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3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04"/>
    </mc:Choice>
    <mc:Fallback>
      <p:transition spd="slow" advTm="86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421C50C-AF5C-264F-8C53-A741038C2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443" y="1025665"/>
            <a:ext cx="8050419" cy="559755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79C8100-3154-5F45-921C-298C497BAAE3}"/>
              </a:ext>
            </a:extLst>
          </p:cNvPr>
          <p:cNvSpPr txBox="1"/>
          <p:nvPr/>
        </p:nvSpPr>
        <p:spPr>
          <a:xfrm>
            <a:off x="3466062" y="234778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Neurônios coordenam a </a:t>
            </a:r>
            <a:r>
              <a:rPr lang="pt-BR" sz="2400" dirty="0" err="1"/>
              <a:t>neuroplasticidade</a:t>
            </a:r>
            <a:r>
              <a:rPr lang="pt-BR" sz="2400" dirty="0"/>
              <a:t>?  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F6EB333-812A-4AFB-BAC3-99B28362E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9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255"/>
    </mc:Choice>
    <mc:Fallback>
      <p:transition spd="slow" advTm="190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320" x="407988" y="3084513"/>
          <p14:tracePt t="33330" x="373063" y="3144838"/>
          <p14:tracePt t="33336" x="306388" y="3221038"/>
          <p14:tracePt t="33344" x="238125" y="3305175"/>
          <p14:tracePt t="33352" x="144463" y="3408363"/>
          <p14:tracePt t="33363" x="76200" y="3502025"/>
          <p14:tracePt t="33369" x="7938" y="3594100"/>
          <p14:tracePt t="33439" x="195263" y="4249738"/>
          <p14:tracePt t="33447" x="322263" y="4308475"/>
          <p14:tracePt t="33455" x="450850" y="4341813"/>
          <p14:tracePt t="33463" x="603250" y="4394200"/>
          <p14:tracePt t="33467" x="730250" y="4427538"/>
          <p14:tracePt t="33477" x="841375" y="4452938"/>
          <p14:tracePt t="33484" x="935038" y="4460875"/>
          <p14:tracePt t="33495" x="1019175" y="4478338"/>
          <p14:tracePt t="33502" x="1079500" y="4486275"/>
          <p14:tracePt t="33513" x="1138238" y="4486275"/>
          <p14:tracePt t="33523" x="1163638" y="4452938"/>
          <p14:tracePt t="33535" x="1163638" y="4445000"/>
          <p14:tracePt t="33559" x="1104900" y="4419600"/>
          <p14:tracePt t="33567" x="1019175" y="4410075"/>
          <p14:tracePt t="33575" x="935038" y="4394200"/>
          <p14:tracePt t="33584" x="858838" y="4394200"/>
          <p14:tracePt t="33589" x="773113" y="4376738"/>
          <p14:tracePt t="33598" x="688975" y="4376738"/>
          <p14:tracePt t="33604" x="646113" y="4376738"/>
          <p14:tracePt t="33615" x="628650" y="4376738"/>
          <p14:tracePt t="33632" x="654050" y="4368800"/>
          <p14:tracePt t="33640" x="747713" y="4351338"/>
          <p14:tracePt t="33648" x="892175" y="4300538"/>
          <p14:tracePt t="33657" x="1095375" y="4240213"/>
          <p14:tracePt t="33662" x="1419225" y="4113213"/>
          <p14:tracePt t="33670" x="1724025" y="3976688"/>
          <p14:tracePt t="33684" x="2065338" y="3781425"/>
          <p14:tracePt t="33687" x="2405063" y="3578225"/>
          <p14:tracePt t="33699" x="2709863" y="3416300"/>
          <p14:tracePt t="33702" x="2965450" y="3279775"/>
          <p14:tracePt t="33713" x="3135313" y="3178175"/>
          <p14:tracePt t="33719" x="3236913" y="3084513"/>
          <p14:tracePt t="33729" x="3322638" y="3016250"/>
          <p14:tracePt t="33736" x="3363913" y="2957513"/>
          <p14:tracePt t="33745" x="3381375" y="2889250"/>
          <p14:tracePt t="33750" x="3389313" y="2830513"/>
          <p14:tracePt t="33760" x="3389313" y="2770188"/>
          <p14:tracePt t="33764" x="3373438" y="2727325"/>
          <p14:tracePt t="33772" x="3305175" y="2668588"/>
          <p14:tracePt t="33780" x="3244850" y="2625725"/>
          <p14:tracePt t="33788" x="3168650" y="2608263"/>
          <p14:tracePt t="33797" x="3092450" y="2582863"/>
          <p14:tracePt t="33804" x="3033713" y="2566988"/>
          <p14:tracePt t="33815" x="2973388" y="2566988"/>
          <p14:tracePt t="33822" x="2914650" y="2557463"/>
          <p14:tracePt t="33829" x="2854325" y="2557463"/>
          <p14:tracePt t="33836" x="2820988" y="2557463"/>
          <p14:tracePt t="33845" x="2803525" y="2557463"/>
          <p14:tracePt t="33849" x="2778125" y="2574925"/>
          <p14:tracePt t="33860" x="2760663" y="2574925"/>
          <p14:tracePt t="33866" x="2744788" y="2592388"/>
          <p14:tracePt t="33880" x="2735263" y="2600325"/>
          <p14:tracePt t="33884" x="2719388" y="2608263"/>
          <p14:tracePt t="33890" x="2693988" y="2617788"/>
          <p14:tracePt t="33898" x="2676525" y="2617788"/>
          <p14:tracePt t="33914" x="2574925" y="2617788"/>
          <p14:tracePt t="33920" x="2514600" y="2617788"/>
          <p14:tracePt t="33932" x="2455863" y="2608263"/>
          <p14:tracePt t="33935" x="2395538" y="2592388"/>
          <p14:tracePt t="33948" x="2319338" y="2582863"/>
          <p14:tracePt t="33951" x="2276475" y="2574925"/>
          <p14:tracePt t="33961" x="2217738" y="2566988"/>
          <p14:tracePt t="33969" x="2157413" y="2557463"/>
          <p14:tracePt t="33977" x="2098675" y="2532063"/>
          <p14:tracePt t="33983" x="2038350" y="2524125"/>
          <p14:tracePt t="33990" x="1979613" y="2516188"/>
          <p14:tracePt t="33999" x="1928813" y="2516188"/>
          <p14:tracePt t="34007" x="1911350" y="2516188"/>
          <p14:tracePt t="34014" x="1893888" y="2516188"/>
          <p14:tracePt t="34024" x="1885950" y="2516188"/>
          <p14:tracePt t="34131" x="1878013" y="2516188"/>
          <p14:tracePt t="34170" x="1868488" y="2516188"/>
          <p14:tracePt t="43787" x="1868488" y="2489200"/>
          <p14:tracePt t="43794" x="1920875" y="2303463"/>
          <p14:tracePt t="43804" x="1987550" y="2047875"/>
          <p14:tracePt t="43812" x="2047875" y="1819275"/>
          <p14:tracePt t="43819" x="2141538" y="1631950"/>
          <p14:tracePt t="43828" x="2225675" y="1436688"/>
          <p14:tracePt t="43835" x="2336800" y="1223963"/>
          <p14:tracePt t="43843" x="2455863" y="942975"/>
          <p14:tracePt t="43850" x="2590800" y="696913"/>
          <p14:tracePt t="43860" x="2727325" y="415925"/>
          <p14:tracePt t="43866" x="2871788" y="119063"/>
          <p14:tracePt t="44108" x="3695700" y="271463"/>
          <p14:tracePt t="44115" x="3756025" y="534988"/>
          <p14:tracePt t="44125" x="3822700" y="790575"/>
          <p14:tracePt t="44132" x="3865563" y="1011238"/>
          <p14:tracePt t="44141" x="3890963" y="1231900"/>
          <p14:tracePt t="44147" x="3916363" y="1393825"/>
          <p14:tracePt t="44152" x="3959225" y="1520825"/>
          <p14:tracePt t="44161" x="3992563" y="1657350"/>
          <p14:tracePt t="44168" x="4027488" y="1741488"/>
          <p14:tracePt t="44177" x="4044950" y="1819275"/>
          <p14:tracePt t="44184" x="4070350" y="1895475"/>
          <p14:tracePt t="44195" x="4095750" y="1954213"/>
          <p14:tracePt t="44200" x="4111625" y="1971675"/>
          <p14:tracePt t="44210" x="4129088" y="1989138"/>
          <p14:tracePt t="44217" x="4154488" y="1989138"/>
          <p14:tracePt t="44225" x="4171950" y="1979613"/>
          <p14:tracePt t="44230" x="4197350" y="1946275"/>
          <p14:tracePt t="44242" x="4265613" y="1878013"/>
          <p14:tracePt t="44247" x="4306888" y="1801813"/>
          <p14:tracePt t="44257" x="4332288" y="1725613"/>
          <p14:tracePt t="44264" x="4349750" y="1665288"/>
          <p14:tracePt t="44270" x="4359275" y="1606550"/>
          <p14:tracePt t="44279" x="4359275" y="1538288"/>
          <p14:tracePt t="44286" x="4359275" y="1462088"/>
          <p14:tracePt t="44295" x="4359275" y="1401763"/>
          <p14:tracePt t="44300" x="4349750" y="1333500"/>
          <p14:tracePt t="44310" x="4332288" y="1266825"/>
          <p14:tracePt t="44317" x="4306888" y="1223963"/>
          <p14:tracePt t="44327" x="4281488" y="1206500"/>
          <p14:tracePt t="44332" x="4240213" y="1189038"/>
          <p14:tracePt t="44342" x="4179888" y="1163638"/>
          <p14:tracePt t="44348" x="4121150" y="1147763"/>
          <p14:tracePt t="44359" x="4060825" y="1138238"/>
          <p14:tracePt t="44365" x="4002088" y="1138238"/>
          <p14:tracePt t="44370" x="3941763" y="1206500"/>
          <p14:tracePt t="44380" x="3900488" y="1292225"/>
          <p14:tracePt t="44386" x="3865563" y="1393825"/>
          <p14:tracePt t="44395" x="3822700" y="1495425"/>
          <p14:tracePt t="44402" x="3797300" y="1597025"/>
          <p14:tracePt t="44412" x="3771900" y="1690688"/>
          <p14:tracePt t="44417" x="3763963" y="1776413"/>
          <p14:tracePt t="44427" x="3763963" y="1860550"/>
          <p14:tracePt t="44433" x="3781425" y="1946275"/>
          <p14:tracePt t="44444" x="3814763" y="2039938"/>
          <p14:tracePt t="44448" x="3865563" y="2133600"/>
          <p14:tracePt t="44459" x="3933825" y="2192338"/>
          <p14:tracePt t="44466" x="4002088" y="2252663"/>
          <p14:tracePt t="44475" x="4060825" y="2303463"/>
          <p14:tracePt t="44482" x="4103688" y="2319338"/>
          <p14:tracePt t="44492" x="4111625" y="2328863"/>
          <p14:tracePt t="44497" x="4121150" y="2328863"/>
          <p14:tracePt t="44510" x="4129088" y="2328863"/>
          <p14:tracePt t="44513" x="4137025" y="2328863"/>
          <p14:tracePt t="44521" x="4146550" y="2319338"/>
          <p14:tracePt t="44527" x="4162425" y="2286000"/>
          <p14:tracePt t="44534" x="4171950" y="2235200"/>
          <p14:tracePt t="44544" x="4171950" y="2166938"/>
          <p14:tracePt t="44550" x="4171950" y="2098675"/>
          <p14:tracePt t="44560" x="4154488" y="2005013"/>
          <p14:tracePt t="44566" x="4137025" y="1920875"/>
          <p14:tracePt t="44577" x="4111625" y="1844675"/>
          <p14:tracePt t="44582" x="4086225" y="1766888"/>
          <p14:tracePt t="44591" x="4052888" y="1708150"/>
          <p14:tracePt t="44597" x="4002088" y="1657350"/>
          <p14:tracePt t="44606" x="3951288" y="1614488"/>
          <p14:tracePt t="44612" x="3900488" y="1597025"/>
          <p14:tracePt t="44621" x="3857625" y="1581150"/>
          <p14:tracePt t="44630" x="3797300" y="1581150"/>
          <p14:tracePt t="44638" x="3763963" y="1581150"/>
          <p14:tracePt t="44646" x="3738563" y="1597025"/>
          <p14:tracePt t="44653" x="3721100" y="1622425"/>
          <p14:tracePt t="44659" x="3703638" y="1649413"/>
          <p14:tracePt t="44668" x="3678238" y="1682750"/>
          <p14:tracePt t="44676" x="3662363" y="1741488"/>
          <p14:tracePt t="44682" x="3644900" y="1801813"/>
          <p14:tracePt t="44693" x="3627438" y="1860550"/>
          <p14:tracePt t="44699" x="3627438" y="1946275"/>
          <p14:tracePt t="44708" x="3627438" y="2022475"/>
          <p14:tracePt t="44715" x="3636963" y="2082800"/>
          <p14:tracePt t="44725" x="3644900" y="2141538"/>
          <p14:tracePt t="44730" x="3662363" y="2192338"/>
          <p14:tracePt t="44741" x="3678238" y="2209800"/>
          <p14:tracePt t="44747" x="3695700" y="2227263"/>
          <p14:tracePt t="44752" x="3703638" y="2243138"/>
          <p14:tracePt t="44760" x="3713163" y="2243138"/>
          <p14:tracePt t="44776" x="3721100" y="2243138"/>
          <p14:tracePt t="44782" x="3729038" y="2243138"/>
          <p14:tracePt t="44791" x="3738563" y="2217738"/>
          <p14:tracePt t="44796" x="3781425" y="2149475"/>
          <p14:tracePt t="44808" x="3822700" y="2073275"/>
          <p14:tracePt t="44813" x="3848100" y="1989138"/>
          <p14:tracePt t="44821" x="3873500" y="1895475"/>
          <p14:tracePt t="44825" x="3883025" y="1809750"/>
          <p14:tracePt t="44834" x="3890963" y="1725613"/>
          <p14:tracePt t="44844" x="3890963" y="1657350"/>
          <p14:tracePt t="44850" x="3890963" y="1581150"/>
          <p14:tracePt t="44860" x="3883025" y="1520825"/>
          <p14:tracePt t="44866" x="3857625" y="1462088"/>
          <p14:tracePt t="44878" x="3848100" y="1444625"/>
          <p14:tracePt t="44883" x="3832225" y="1427163"/>
          <p14:tracePt t="44892" x="3822700" y="1427163"/>
          <p14:tracePt t="44900" x="3814763" y="1427163"/>
          <p14:tracePt t="44929" x="3797300" y="1444625"/>
          <p14:tracePt t="44934" x="3781425" y="1504950"/>
          <p14:tracePt t="44942" x="3756025" y="1563688"/>
          <p14:tracePt t="44947" x="3746500" y="1622425"/>
          <p14:tracePt t="44959" x="3738563" y="1682750"/>
          <p14:tracePt t="44964" x="3738563" y="1741488"/>
          <p14:tracePt t="44976" x="3738563" y="1801813"/>
          <p14:tracePt t="44982" x="3738563" y="1844675"/>
          <p14:tracePt t="44986" x="3738563" y="1870075"/>
          <p14:tracePt t="44994" x="3738563" y="1878013"/>
          <p14:tracePt t="45002" x="3738563" y="1885950"/>
          <p14:tracePt t="45011" x="3738563" y="1895475"/>
          <p14:tracePt t="45198" x="3738563" y="1928813"/>
          <p14:tracePt t="45207" x="3713163" y="2030413"/>
          <p14:tracePt t="45213" x="3703638" y="2124075"/>
          <p14:tracePt t="45220" x="3695700" y="2243138"/>
          <p14:tracePt t="45230" x="3695700" y="2344738"/>
          <p14:tracePt t="45237" x="3695700" y="2430463"/>
          <p14:tracePt t="45246" x="3695700" y="2481263"/>
          <p14:tracePt t="45252" x="3695700" y="2557463"/>
          <p14:tracePt t="45261" x="3695700" y="2617788"/>
          <p14:tracePt t="45268" x="3703638" y="2676525"/>
          <p14:tracePt t="45277" x="3713163" y="2719388"/>
          <p14:tracePt t="45282" x="3729038" y="2752725"/>
          <p14:tracePt t="45292" x="3746500" y="2805113"/>
          <p14:tracePt t="45298" x="3763963" y="2830513"/>
          <p14:tracePt t="45309" x="3771900" y="2838450"/>
          <p14:tracePt t="45315" x="3781425" y="2855913"/>
          <p14:tracePt t="45325" x="3789363" y="2871788"/>
          <p14:tracePt t="45330" x="3797300" y="2889250"/>
          <p14:tracePt t="45342" x="3797300" y="2897188"/>
          <p14:tracePt t="45348" x="3797300" y="2906713"/>
          <p14:tracePt t="45357" x="3797300" y="2914650"/>
          <p14:tracePt t="45360" x="3797300" y="2922588"/>
          <p14:tracePt t="45368" x="3797300" y="2932113"/>
          <p14:tracePt t="45377" x="3806825" y="2940050"/>
          <p14:tracePt t="45385" x="3806825" y="2957513"/>
          <p14:tracePt t="45395" x="3806825" y="2974975"/>
          <p14:tracePt t="45400" x="3806825" y="2982913"/>
          <p14:tracePt t="45410" x="3806825" y="3008313"/>
          <p14:tracePt t="45416" x="3806825" y="3041650"/>
          <p14:tracePt t="45425" x="3806825" y="3059113"/>
          <p14:tracePt t="45432" x="3806825" y="3094038"/>
          <p14:tracePt t="45442" x="3806825" y="3127375"/>
          <p14:tracePt t="45447" x="3806825" y="3144838"/>
          <p14:tracePt t="45458" x="3806825" y="3170238"/>
          <p14:tracePt t="45463" x="3806825" y="3195638"/>
          <p14:tracePt t="45472" x="3806825" y="3211513"/>
          <p14:tracePt t="45479" x="3806825" y="3228975"/>
          <p14:tracePt t="45487" x="3806825" y="3246438"/>
          <p14:tracePt t="45493" x="3806825" y="3254375"/>
          <p14:tracePt t="45556" x="3806825" y="3246438"/>
          <p14:tracePt t="45564" x="3806825" y="3221038"/>
          <p14:tracePt t="45573" x="3806825" y="3211513"/>
          <p14:tracePt t="45580" x="3806825" y="3186113"/>
          <p14:tracePt t="45586" x="3806825" y="3160713"/>
          <p14:tracePt t="45594" x="3806825" y="3152775"/>
          <p14:tracePt t="45602" x="3806825" y="3135313"/>
          <p14:tracePt t="45610" x="3806825" y="3119438"/>
          <p14:tracePt t="46374" x="3822700" y="3119438"/>
          <p14:tracePt t="46382" x="3848100" y="3119438"/>
          <p14:tracePt t="46391" x="3916363" y="3094038"/>
          <p14:tracePt t="46399" x="3976688" y="3059113"/>
          <p14:tracePt t="46408" x="4044950" y="3016250"/>
          <p14:tracePt t="46414" x="4121150" y="2949575"/>
          <p14:tracePt t="46425" x="4197350" y="2897188"/>
          <p14:tracePt t="46430" x="4273550" y="2830513"/>
          <p14:tracePt t="46438" x="4341813" y="2762250"/>
          <p14:tracePt t="46446" x="4410075" y="2693988"/>
          <p14:tracePt t="46451" x="4451350" y="2633663"/>
          <p14:tracePt t="46461" x="4468813" y="2557463"/>
          <p14:tracePt t="46468" x="4494213" y="2498725"/>
          <p14:tracePt t="46477" x="4503738" y="2473325"/>
          <p14:tracePt t="46484" x="4503738" y="2463800"/>
          <p14:tracePt t="46493" x="4503738" y="2447925"/>
          <p14:tracePt t="46499" x="4503738" y="2430463"/>
          <p14:tracePt t="46509" x="4486275" y="2413000"/>
          <p14:tracePt t="46515" x="4468813" y="2413000"/>
          <p14:tracePt t="46526" x="4460875" y="2405063"/>
          <p14:tracePt t="46530" x="4443413" y="2397125"/>
          <p14:tracePt t="46540" x="4418013" y="2397125"/>
          <p14:tracePt t="46545" x="4400550" y="2397125"/>
          <p14:tracePt t="46557" x="4367213" y="2405063"/>
          <p14:tracePt t="46562" x="4306888" y="2422525"/>
          <p14:tracePt t="46577" x="4240213" y="2455863"/>
          <p14:tracePt t="46580" x="4162425" y="2489200"/>
          <p14:tracePt t="46584" x="4086225" y="2532063"/>
          <p14:tracePt t="46594" x="4010025" y="2566988"/>
          <p14:tracePt t="46599" x="3933825" y="2592388"/>
          <p14:tracePt t="46610" x="3857625" y="2643188"/>
          <p14:tracePt t="46617" x="3797300" y="2660650"/>
          <p14:tracePt t="46626" x="3729038" y="2701925"/>
          <p14:tracePt t="46632" x="3670300" y="2736850"/>
          <p14:tracePt t="46640" x="3636963" y="2770188"/>
          <p14:tracePt t="46648" x="3576638" y="2820988"/>
          <p14:tracePt t="46657" x="3543300" y="2863850"/>
          <p14:tracePt t="46662" x="3500438" y="2914650"/>
          <p14:tracePt t="46673" x="3467100" y="2974975"/>
          <p14:tracePt t="46680" x="3449638" y="3025775"/>
          <p14:tracePt t="46687" x="3432175" y="3084513"/>
          <p14:tracePt t="46696" x="3406775" y="3160713"/>
          <p14:tracePt t="46702" x="3406775" y="3221038"/>
          <p14:tracePt t="46712" x="3406775" y="3279775"/>
          <p14:tracePt t="46718" x="3406775" y="3340100"/>
          <p14:tracePt t="46727" x="3424238" y="3373438"/>
          <p14:tracePt t="46731" x="3449638" y="3408363"/>
          <p14:tracePt t="46740" x="3457575" y="3424238"/>
          <p14:tracePt t="46748" x="3482975" y="3433763"/>
          <p14:tracePt t="46759" x="3508375" y="3433763"/>
          <p14:tracePt t="46764" x="3543300" y="3433763"/>
          <p14:tracePt t="46775" x="3576638" y="3416300"/>
          <p14:tracePt t="46780" x="3636963" y="3390900"/>
          <p14:tracePt t="46791" x="3703638" y="3322638"/>
          <p14:tracePt t="46796" x="3746500" y="3254375"/>
          <p14:tracePt t="46807" x="3789363" y="3178175"/>
          <p14:tracePt t="46812" x="3848100" y="3094038"/>
          <p14:tracePt t="46820" x="3890963" y="3000375"/>
          <p14:tracePt t="46827" x="3916363" y="2914650"/>
          <p14:tracePt t="46835" x="3933825" y="2820988"/>
          <p14:tracePt t="46843" x="3951288" y="2752725"/>
          <p14:tracePt t="46849" x="3951288" y="2711450"/>
          <p14:tracePt t="46859" x="3951288" y="2686050"/>
          <p14:tracePt t="46865" x="3941763" y="2660650"/>
          <p14:tracePt t="46880" x="3925888" y="2643188"/>
          <p14:tracePt t="46883" x="3908425" y="2625725"/>
          <p14:tracePt t="46892" x="3890963" y="2625725"/>
          <p14:tracePt t="46898" x="3883025" y="2625725"/>
          <p14:tracePt t="46906" x="3865563" y="2625725"/>
          <p14:tracePt t="46912" x="3857625" y="2625725"/>
          <p14:tracePt t="46923" x="3840163" y="2625725"/>
          <p14:tracePt t="46928" x="3832225" y="2625725"/>
          <p14:tracePt t="46937" x="3822700" y="2625725"/>
          <p14:tracePt t="46945" x="3814763" y="2625725"/>
          <p14:tracePt t="46952" x="3806825" y="2625725"/>
          <p14:tracePt t="46958" x="3806825" y="2633663"/>
          <p14:tracePt t="46966" x="3797300" y="2633663"/>
          <p14:tracePt t="47864" x="3789363" y="2643188"/>
          <p14:tracePt t="47873" x="3781425" y="2651125"/>
          <p14:tracePt t="47880" x="3763963" y="2676525"/>
          <p14:tracePt t="47889" x="3746500" y="2693988"/>
          <p14:tracePt t="47907" x="3713163" y="2752725"/>
          <p14:tracePt t="47912" x="3695700" y="2770188"/>
          <p14:tracePt t="47918" x="3678238" y="2795588"/>
          <p14:tracePt t="47927" x="3662363" y="2820988"/>
          <p14:tracePt t="47934" x="3652838" y="2846388"/>
          <p14:tracePt t="47943" x="3636963" y="2881313"/>
          <p14:tracePt t="47948" x="3611563" y="2922588"/>
          <p14:tracePt t="47956" x="3594100" y="2965450"/>
          <p14:tracePt t="47964" x="3576638" y="3008313"/>
          <p14:tracePt t="47974" x="3568700" y="3067050"/>
          <p14:tracePt t="47980" x="3559175" y="3127375"/>
          <p14:tracePt t="47992" x="3559175" y="3186113"/>
          <p14:tracePt t="47998" x="3559175" y="3254375"/>
          <p14:tracePt t="48008" x="3559175" y="3330575"/>
          <p14:tracePt t="48013" x="3559175" y="3390900"/>
          <p14:tracePt t="48022" x="3559175" y="3449638"/>
          <p14:tracePt t="48025" x="3559175" y="3475038"/>
          <p14:tracePt t="48034" x="3576638" y="3527425"/>
          <p14:tracePt t="48043" x="3586163" y="3543300"/>
          <p14:tracePt t="48050" x="3602038" y="3568700"/>
          <p14:tracePt t="48060" x="3611563" y="3586163"/>
          <p14:tracePt t="48066" x="3627438" y="3603625"/>
          <p14:tracePt t="48076" x="3644900" y="3619500"/>
          <p14:tracePt t="48084" x="3662363" y="3629025"/>
          <p14:tracePt t="48091" x="3687763" y="3636963"/>
          <p14:tracePt t="48097" x="3713163" y="3636963"/>
          <p14:tracePt t="48106" x="3729038" y="3636963"/>
          <p14:tracePt t="48112" x="3771900" y="3629025"/>
          <p14:tracePt t="48123" x="3806825" y="3611563"/>
          <p14:tracePt t="48128" x="3865563" y="3594100"/>
          <p14:tracePt t="48139" x="3916363" y="3568700"/>
          <p14:tracePt t="48144" x="3976688" y="3552825"/>
          <p14:tracePt t="48153" x="4044950" y="3517900"/>
          <p14:tracePt t="48161" x="4103688" y="3492500"/>
          <p14:tracePt t="48168" x="4162425" y="3467100"/>
          <p14:tracePt t="48175" x="4205288" y="3433763"/>
          <p14:tracePt t="48182" x="4240213" y="3390900"/>
          <p14:tracePt t="48193" x="4256088" y="3355975"/>
          <p14:tracePt t="48197" x="4273550" y="3322638"/>
          <p14:tracePt t="48207" x="4291013" y="3297238"/>
          <p14:tracePt t="48214" x="4298950" y="3263900"/>
          <p14:tracePt t="48224" x="4298950" y="3246438"/>
          <p14:tracePt t="48230" x="4298950" y="3221038"/>
          <p14:tracePt t="48242" x="4291013" y="3195638"/>
          <p14:tracePt t="48247" x="4281488" y="3178175"/>
          <p14:tracePt t="48261" x="4248150" y="3160713"/>
          <p14:tracePt t="48268" x="4230688" y="3152775"/>
          <p14:tracePt t="48278" x="4222750" y="3144838"/>
          <p14:tracePt t="48284" x="4205288" y="3144838"/>
          <p14:tracePt t="48293" x="4197350" y="3144838"/>
          <p14:tracePt t="48300" x="4179888" y="3144838"/>
          <p14:tracePt t="48309" x="4171950" y="3144838"/>
          <p14:tracePt t="48316" x="4162425" y="3152775"/>
          <p14:tracePt t="48329" x="4154488" y="3152775"/>
          <p14:tracePt t="48356" x="4146550" y="3152775"/>
          <p14:tracePt t="53652" x="4137025" y="3152775"/>
          <p14:tracePt t="53664" x="4137025" y="3160713"/>
          <p14:tracePt t="53673" x="4103688" y="3186113"/>
          <p14:tracePt t="53678" x="4060825" y="3221038"/>
          <p14:tracePt t="53689" x="4002088" y="3263900"/>
          <p14:tracePt t="53696" x="3959225" y="3314700"/>
          <p14:tracePt t="53705" x="3908425" y="3348038"/>
          <p14:tracePt t="53710" x="3873500" y="3382963"/>
          <p14:tracePt t="53720" x="3806825" y="3441700"/>
          <p14:tracePt t="53728" x="3763963" y="3475038"/>
          <p14:tracePt t="53735" x="3703638" y="3509963"/>
          <p14:tracePt t="53744" x="3670300" y="3527425"/>
          <p14:tracePt t="53755" x="3619500" y="3560763"/>
          <p14:tracePt t="53758" x="3594100" y="3568700"/>
          <p14:tracePt t="53767" x="3576638" y="3586163"/>
          <p14:tracePt t="53773" x="3568700" y="3603625"/>
          <p14:tracePt t="53782" x="3568700" y="3611563"/>
          <p14:tracePt t="53792" x="3559175" y="3611563"/>
          <p14:tracePt t="53805" x="3559175" y="3619500"/>
          <p14:tracePt t="53855" x="3594100" y="3594100"/>
          <p14:tracePt t="53864" x="3652838" y="3535363"/>
          <p14:tracePt t="53872" x="3738563" y="3459163"/>
          <p14:tracePt t="53879" x="3806825" y="3365500"/>
          <p14:tracePt t="53887" x="3883025" y="3271838"/>
          <p14:tracePt t="53893" x="3959225" y="3170238"/>
          <p14:tracePt t="53908" x="4010025" y="3076575"/>
          <p14:tracePt t="53912" x="4060825" y="2982913"/>
          <p14:tracePt t="53916" x="4103688" y="2906713"/>
          <p14:tracePt t="53926" x="4137025" y="2830513"/>
          <p14:tracePt t="53932" x="4154488" y="2744788"/>
          <p14:tracePt t="53941" x="4179888" y="2686050"/>
          <p14:tracePt t="53948" x="4197350" y="2625725"/>
          <p14:tracePt t="53958" x="4197350" y="2592388"/>
          <p14:tracePt t="53964" x="4205288" y="2566988"/>
          <p14:tracePt t="53973" x="4205288" y="2549525"/>
          <p14:tracePt t="53988" x="4205288" y="2541588"/>
          <p14:tracePt t="54112" x="4197350" y="2541588"/>
          <p14:tracePt t="54120" x="4187825" y="2541588"/>
          <p14:tracePt t="54128" x="4179888" y="2557463"/>
          <p14:tracePt t="54137" x="4179888" y="2566988"/>
          <p14:tracePt t="54143" x="4162425" y="2574925"/>
          <p14:tracePt t="54151" x="4154488" y="2592388"/>
          <p14:tracePt t="54159" x="4146550" y="2600325"/>
          <p14:tracePt t="54166" x="4129088" y="2617788"/>
          <p14:tracePt t="54176" x="4111625" y="2625725"/>
          <p14:tracePt t="54182" x="4095750" y="2643188"/>
          <p14:tracePt t="54190" x="4078288" y="2660650"/>
          <p14:tracePt t="54198" x="4070350" y="2676525"/>
          <p14:tracePt t="54207" x="4052888" y="2693988"/>
          <p14:tracePt t="54212" x="4035425" y="2711450"/>
          <p14:tracePt t="54222" x="4017963" y="2736850"/>
          <p14:tracePt t="54228" x="4002088" y="2762250"/>
          <p14:tracePt t="54239" x="3984625" y="2795588"/>
          <p14:tracePt t="54244" x="3967163" y="2830513"/>
          <p14:tracePt t="54256" x="3959225" y="2855913"/>
          <p14:tracePt t="54262" x="3951288" y="2881313"/>
          <p14:tracePt t="54273" x="3933825" y="2914650"/>
          <p14:tracePt t="54278" x="3933825" y="2922588"/>
          <p14:tracePt t="54288" x="3916363" y="2957513"/>
          <p14:tracePt t="54290" x="3908425" y="2990850"/>
          <p14:tracePt t="54298" x="3908425" y="3016250"/>
          <p14:tracePt t="54308" x="3900488" y="3051175"/>
          <p14:tracePt t="54314" x="3890963" y="3067050"/>
          <p14:tracePt t="54323" x="3883025" y="3094038"/>
          <p14:tracePt t="54330" x="3873500" y="3119438"/>
          <p14:tracePt t="54340" x="3857625" y="3135313"/>
          <p14:tracePt t="54346" x="3848100" y="3144838"/>
          <p14:tracePt t="54355" x="3832225" y="3170238"/>
          <p14:tracePt t="54359" x="3822700" y="3195638"/>
          <p14:tracePt t="54372" x="3822700" y="3221038"/>
          <p14:tracePt t="54378" x="3806825" y="3238500"/>
          <p14:tracePt t="54387" x="3797300" y="3254375"/>
          <p14:tracePt t="54393" x="3789363" y="3279775"/>
          <p14:tracePt t="54400" x="3781425" y="3305175"/>
          <p14:tracePt t="54409" x="3763963" y="3340100"/>
          <p14:tracePt t="54416" x="3756025" y="3382963"/>
          <p14:tracePt t="54425" x="3746500" y="3433763"/>
          <p14:tracePt t="54433" x="3738563" y="3492500"/>
          <p14:tracePt t="54438" x="3738563" y="3543300"/>
          <p14:tracePt t="54447" x="3738563" y="3603625"/>
          <p14:tracePt t="54454" x="3738563" y="3662363"/>
          <p14:tracePt t="54462" x="3738563" y="3705225"/>
          <p14:tracePt t="54473" x="3738563" y="3748088"/>
          <p14:tracePt t="54478" x="3738563" y="3790950"/>
          <p14:tracePt t="54488" x="3738563" y="3824288"/>
          <p14:tracePt t="54494" x="3746500" y="3857625"/>
          <p14:tracePt t="54509" x="3771900" y="3917950"/>
          <p14:tracePt t="54517" x="3781425" y="3935413"/>
          <p14:tracePt t="54527" x="3797300" y="3943350"/>
          <p14:tracePt t="54532" x="3822700" y="3960813"/>
          <p14:tracePt t="54542" x="3873500" y="3976688"/>
          <p14:tracePt t="54549" x="3941763" y="4002088"/>
          <p14:tracePt t="54558" x="4010025" y="4011613"/>
          <p14:tracePt t="54564" x="4095750" y="4011613"/>
          <p14:tracePt t="54572" x="4197350" y="4011613"/>
          <p14:tracePt t="54580" x="4281488" y="4011613"/>
          <p14:tracePt t="54589" x="4384675" y="3986213"/>
          <p14:tracePt t="54594" x="4468813" y="3968750"/>
          <p14:tracePt t="54605" x="4570413" y="3943350"/>
          <p14:tracePt t="54610" x="4664075" y="3883025"/>
          <p14:tracePt t="54621" x="4732338" y="3832225"/>
          <p14:tracePt t="54627" x="4800600" y="3748088"/>
          <p14:tracePt t="54638" x="4851400" y="3671888"/>
          <p14:tracePt t="54644" x="4884738" y="3611563"/>
          <p14:tracePt t="54652" x="4910138" y="3535363"/>
          <p14:tracePt t="54660" x="4919663" y="3475038"/>
          <p14:tracePt t="54668" x="4919663" y="3416300"/>
          <p14:tracePt t="54675" x="4919663" y="3355975"/>
          <p14:tracePt t="54681" x="4894263" y="3297238"/>
          <p14:tracePt t="54688" x="4868863" y="3246438"/>
          <p14:tracePt t="54697" x="4826000" y="3221038"/>
          <p14:tracePt t="54707" x="4775200" y="3195638"/>
          <p14:tracePt t="54713" x="4740275" y="3170238"/>
          <p14:tracePt t="54722" x="4681538" y="3152775"/>
          <p14:tracePt t="54728" x="4630738" y="3135313"/>
          <p14:tracePt t="54738" x="4579938" y="3135313"/>
          <p14:tracePt t="54744" x="4503738" y="3135313"/>
          <p14:tracePt t="54751" x="4435475" y="3135313"/>
          <p14:tracePt t="54760" x="4359275" y="3144838"/>
          <p14:tracePt t="54767" x="4281488" y="3170238"/>
          <p14:tracePt t="54773" x="4240213" y="3178175"/>
          <p14:tracePt t="54782" x="4187825" y="3195638"/>
          <p14:tracePt t="54792" x="4146550" y="3211513"/>
          <p14:tracePt t="54799" x="4095750" y="3238500"/>
          <p14:tracePt t="54807" x="4060825" y="3254375"/>
          <p14:tracePt t="54814" x="4035425" y="3271838"/>
          <p14:tracePt t="54822" x="4010025" y="3305175"/>
          <p14:tracePt t="54828" x="3984625" y="3340100"/>
          <p14:tracePt t="54838" x="3967163" y="3373438"/>
          <p14:tracePt t="54845" x="3941763" y="3424238"/>
          <p14:tracePt t="54855" x="3925888" y="3467100"/>
          <p14:tracePt t="54862" x="3908425" y="3509963"/>
          <p14:tracePt t="54872" x="3890963" y="3552825"/>
          <p14:tracePt t="54878" x="3873500" y="3603625"/>
          <p14:tracePt t="54889" x="3865563" y="3662363"/>
          <p14:tracePt t="54897" x="3865563" y="3697288"/>
          <p14:tracePt t="54907" x="3865563" y="3713163"/>
          <p14:tracePt t="54914" x="3865563" y="3730625"/>
          <p14:tracePt t="54930" x="3865563" y="3748088"/>
          <p14:tracePt t="59321" x="3883025" y="3824288"/>
          <p14:tracePt t="59327" x="3933825" y="3908425"/>
          <p14:tracePt t="59336" x="3984625" y="4002088"/>
          <p14:tracePt t="59343" x="4044950" y="4079875"/>
          <p14:tracePt t="59353" x="4078288" y="4171950"/>
          <p14:tracePt t="59358" x="4103688" y="4257675"/>
          <p14:tracePt t="59370" x="4121150" y="4316413"/>
          <p14:tracePt t="59375" x="4129088" y="4376738"/>
          <p14:tracePt t="59386" x="4154488" y="4435475"/>
          <p14:tracePt t="59393" x="4171950" y="4478338"/>
          <p14:tracePt t="59398" x="4187825" y="4513263"/>
          <p14:tracePt t="59405" x="4197350" y="4521200"/>
          <p14:tracePt t="59412" x="4214813" y="4538663"/>
          <p14:tracePt t="59423" x="4230688" y="4554538"/>
          <p14:tracePt t="59429" x="4248150" y="4564063"/>
          <p14:tracePt t="59438" x="4256088" y="4564063"/>
          <p14:tracePt t="59444" x="4281488" y="4554538"/>
          <p14:tracePt t="59452" x="4306888" y="4538663"/>
          <p14:tracePt t="59461" x="4332288" y="4503738"/>
          <p14:tracePt t="59470" x="4375150" y="4460875"/>
          <p14:tracePt t="59475" x="4425950" y="4402138"/>
          <p14:tracePt t="59484" x="4468813" y="4333875"/>
          <p14:tracePt t="59491" x="4511675" y="4257675"/>
          <p14:tracePt t="59499" x="4554538" y="4171950"/>
          <p14:tracePt t="59507" x="4579938" y="4095750"/>
          <p14:tracePt t="59514" x="4595813" y="4019550"/>
          <p14:tracePt t="59525" x="4595813" y="3960813"/>
          <p14:tracePt t="59530" x="4595813" y="3892550"/>
          <p14:tracePt t="59539" x="4587875" y="3806825"/>
          <p14:tracePt t="59546" x="4529138" y="3722688"/>
          <p14:tracePt t="59553" x="4476750" y="3646488"/>
          <p14:tracePt t="59560" x="4410075" y="3578225"/>
          <p14:tracePt t="59571" x="4316413" y="3509963"/>
          <p14:tracePt t="59578" x="4214813" y="3449638"/>
          <p14:tracePt t="59588" x="4086225" y="3416300"/>
          <p14:tracePt t="59594" x="3916363" y="3382963"/>
          <p14:tracePt t="59602" x="3781425" y="3355975"/>
          <p14:tracePt t="59608" x="3619500" y="3330575"/>
          <p14:tracePt t="59619" x="3475038" y="3322638"/>
          <p14:tracePt t="59625" x="3363913" y="3322638"/>
          <p14:tracePt t="59632" x="3244850" y="3348038"/>
          <p14:tracePt t="59638" x="3160713" y="3365500"/>
          <p14:tracePt t="59646" x="3084513" y="3390900"/>
          <p14:tracePt t="59656" x="3033713" y="3408363"/>
          <p14:tracePt t="59662" x="3008313" y="3433763"/>
          <p14:tracePt t="59671" x="2998788" y="3459163"/>
          <p14:tracePt t="59679" x="2990850" y="3502025"/>
          <p14:tracePt t="59687" x="2990850" y="3527425"/>
          <p14:tracePt t="59696" x="2990850" y="3552825"/>
          <p14:tracePt t="59703" x="2990850" y="3611563"/>
          <p14:tracePt t="59709" x="2998788" y="3654425"/>
          <p14:tracePt t="59719" x="3016250" y="3687763"/>
          <p14:tracePt t="59724" x="3033713" y="3730625"/>
          <p14:tracePt t="59735" x="3067050" y="3756025"/>
          <p14:tracePt t="59741" x="3092450" y="3781425"/>
          <p14:tracePt t="59749" x="3152775" y="3798888"/>
          <p14:tracePt t="59758" x="3219450" y="3824288"/>
          <p14:tracePt t="59764" x="3279775" y="3841750"/>
          <p14:tracePt t="59774" x="3355975" y="3857625"/>
          <p14:tracePt t="59778" x="3424238" y="3875088"/>
          <p14:tracePt t="59788" x="3508375" y="3875088"/>
          <p14:tracePt t="59794" x="3594100" y="3875088"/>
          <p14:tracePt t="59802" x="3678238" y="3867150"/>
          <p14:tracePt t="59810" x="3771900" y="3849688"/>
          <p14:tracePt t="59821" x="3857625" y="3824288"/>
          <p14:tracePt t="59826" x="3933825" y="3806825"/>
          <p14:tracePt t="59838" x="3992563" y="3773488"/>
          <p14:tracePt t="59843" x="4060825" y="3722688"/>
          <p14:tracePt t="59853" x="4111625" y="3679825"/>
          <p14:tracePt t="59858" x="4137025" y="3629025"/>
          <p14:tracePt t="59865" x="4154488" y="3603625"/>
          <p14:tracePt t="59873" x="4171950" y="3586163"/>
          <p14:tracePt t="59881" x="4171950" y="3578225"/>
          <p14:tracePt t="59890" x="4171950" y="3560763"/>
          <p14:tracePt t="59909" x="4154488" y="3535363"/>
          <p14:tracePt t="59913" x="4146550" y="3517900"/>
          <p14:tracePt t="59925" x="4129088" y="3509963"/>
          <p14:tracePt t="59928" x="4103688" y="3502025"/>
          <p14:tracePt t="59938" x="4086225" y="3502025"/>
          <p14:tracePt t="59944" x="4060825" y="3502025"/>
          <p14:tracePt t="59954" x="4044950" y="3509963"/>
          <p14:tracePt t="59960" x="4017963" y="3527425"/>
          <p14:tracePt t="59970" x="4002088" y="3543300"/>
          <p14:tracePt t="59976" x="3984625" y="3560763"/>
          <p14:tracePt t="59984" x="3967163" y="3568700"/>
          <p14:tracePt t="59991" x="3951288" y="3586163"/>
          <p14:tracePt t="59999" x="3933825" y="3603625"/>
          <p14:tracePt t="60005" x="3925888" y="3629025"/>
          <p14:tracePt t="60015" x="3908425" y="3636963"/>
          <p14:tracePt t="60021" x="3908425" y="3654425"/>
          <p14:tracePt t="60028" x="3900488" y="3671888"/>
          <p14:tracePt t="60041" x="3900488" y="3679825"/>
          <p14:tracePt t="60048" x="3900488" y="3697288"/>
          <p14:tracePt t="60055" x="3908425" y="3713163"/>
          <p14:tracePt t="60060" x="3916363" y="3730625"/>
          <p14:tracePt t="60072" x="3933825" y="3730625"/>
          <p14:tracePt t="60077" x="3951288" y="3748088"/>
          <p14:tracePt t="60086" x="3967163" y="3756025"/>
          <p14:tracePt t="60093" x="3976688" y="3763963"/>
          <p14:tracePt t="60100" x="3992563" y="3763963"/>
          <p14:tracePt t="60108" x="4002088" y="3763963"/>
          <p14:tracePt t="60115" x="4017963" y="3763963"/>
          <p14:tracePt t="60124" x="4035425" y="3763963"/>
          <p14:tracePt t="60133" x="4044950" y="3763963"/>
          <p14:tracePt t="60387" x="4044950" y="3773488"/>
          <p14:tracePt t="60395" x="4035425" y="3781425"/>
          <p14:tracePt t="60405" x="4027488" y="3798888"/>
          <p14:tracePt t="60411" x="4017963" y="3816350"/>
          <p14:tracePt t="60419" x="4010025" y="3824288"/>
          <p14:tracePt t="60426" x="4010025" y="3841750"/>
          <p14:tracePt t="60435" x="4010025" y="3857625"/>
          <p14:tracePt t="60443" x="4002088" y="3867150"/>
          <p14:tracePt t="60453" x="3992563" y="3883025"/>
          <p14:tracePt t="60458" x="3984625" y="3900488"/>
          <p14:tracePt t="60464" x="3984625" y="3908425"/>
          <p14:tracePt t="60474" x="3976688" y="3925888"/>
          <p14:tracePt t="60480" x="3976688" y="3943350"/>
          <p14:tracePt t="60489" x="3976688" y="3951288"/>
          <p14:tracePt t="60496" x="3976688" y="3968750"/>
          <p14:tracePt t="60506" x="3976688" y="3976688"/>
          <p14:tracePt t="60512" x="3967163" y="3994150"/>
          <p14:tracePt t="60523" x="3967163" y="4011613"/>
          <p14:tracePt t="60537" x="3967163" y="4027488"/>
          <p14:tracePt t="60542" x="3967163" y="4044950"/>
          <p14:tracePt t="60553" x="3967163" y="4052888"/>
          <p14:tracePt t="60558" x="3967163" y="4070350"/>
          <p14:tracePt t="60572" x="3967163" y="4079875"/>
          <p14:tracePt t="60582" x="3959225" y="4095750"/>
          <p14:tracePt t="60587" x="3959225" y="4121150"/>
          <p14:tracePt t="60591" x="3959225" y="4138613"/>
          <p14:tracePt t="60601" x="3959225" y="4164013"/>
          <p14:tracePt t="60606" x="3959225" y="4181475"/>
          <p14:tracePt t="60612" x="3959225" y="4189413"/>
          <p14:tracePt t="60621" x="3967163" y="4206875"/>
          <p14:tracePt t="60628" x="3976688" y="4224338"/>
          <p14:tracePt t="60637" x="3984625" y="4240213"/>
          <p14:tracePt t="60644" x="3992563" y="4249738"/>
          <p14:tracePt t="60656" x="4002088" y="4265613"/>
          <p14:tracePt t="60661" x="4017963" y="4283075"/>
          <p14:tracePt t="60669" x="4035425" y="4300538"/>
          <p14:tracePt t="60677" x="4052888" y="4308475"/>
          <p14:tracePt t="60686" x="4070350" y="4325938"/>
          <p14:tracePt t="60692" x="4086225" y="4341813"/>
          <p14:tracePt t="60701" x="4111625" y="4359275"/>
          <p14:tracePt t="60708" x="4146550" y="4376738"/>
          <p14:tracePt t="60714" x="4197350" y="4394200"/>
          <p14:tracePt t="60723" x="4248150" y="4410075"/>
          <p14:tracePt t="60730" x="4291013" y="4435475"/>
          <p14:tracePt t="60738" x="4349750" y="4452938"/>
          <p14:tracePt t="60747" x="4418013" y="4470400"/>
          <p14:tracePt t="60754" x="4476750" y="4486275"/>
          <p14:tracePt t="60760" x="4519613" y="4495800"/>
          <p14:tracePt t="60769" x="4562475" y="4503738"/>
          <p14:tracePt t="60776" x="4613275" y="4503738"/>
          <p14:tracePt t="60787" x="4630738" y="4513263"/>
          <p14:tracePt t="60793" x="4656138" y="4513263"/>
          <p14:tracePt t="60803" x="4681538" y="4513263"/>
          <p14:tracePt t="60809" x="4699000" y="4513263"/>
          <p14:tracePt t="60821" x="4724400" y="4513263"/>
          <p14:tracePt t="60825" x="4749800" y="4513263"/>
          <p14:tracePt t="60836" x="4757738" y="4503738"/>
          <p14:tracePt t="60840" x="4783138" y="4486275"/>
          <p14:tracePt t="60846" x="4818063" y="4470400"/>
          <p14:tracePt t="60855" x="4851400" y="4452938"/>
          <p14:tracePt t="60863" x="4902200" y="4435475"/>
          <p14:tracePt t="60871" x="4953000" y="4410075"/>
          <p14:tracePt t="60878" x="5013325" y="4384675"/>
          <p14:tracePt t="60888" x="5080000" y="4341813"/>
          <p14:tracePt t="60895" x="5140325" y="4308475"/>
          <p14:tracePt t="60906" x="5199063" y="4265613"/>
          <p14:tracePt t="60912" x="5267325" y="4224338"/>
          <p14:tracePt t="60919" x="5318125" y="4181475"/>
          <p14:tracePt t="60925" x="5360988" y="4130675"/>
          <p14:tracePt t="60934" x="5386388" y="4079875"/>
          <p14:tracePt t="60942" x="5411788" y="4037013"/>
          <p14:tracePt t="60951" x="5429250" y="3976688"/>
          <p14:tracePt t="60958" x="5446713" y="3925888"/>
          <p14:tracePt t="60965" x="5446713" y="3883025"/>
          <p14:tracePt t="60973" x="5454650" y="3824288"/>
          <p14:tracePt t="60980" x="5454650" y="3790950"/>
          <p14:tracePt t="60987" x="5437188" y="3730625"/>
          <p14:tracePt t="60994" x="5421313" y="3679825"/>
          <p14:tracePt t="61003" x="5403850" y="3629025"/>
          <p14:tracePt t="61012" x="5378450" y="3568700"/>
          <p14:tracePt t="61020" x="5360988" y="3527425"/>
          <p14:tracePt t="61026" x="5343525" y="3475038"/>
          <p14:tracePt t="61037" x="5310188" y="3408363"/>
          <p14:tracePt t="61043" x="5292725" y="3365500"/>
          <p14:tracePt t="61054" x="5259388" y="3297238"/>
          <p14:tracePt t="61060" x="5233988" y="3263900"/>
          <p14:tracePt t="61071" x="5183188" y="3203575"/>
          <p14:tracePt t="61081" x="5157788" y="3160713"/>
          <p14:tracePt t="61089" x="5122863" y="3109913"/>
          <p14:tracePt t="61097" x="5080000" y="3076575"/>
          <p14:tracePt t="61106" x="5038725" y="3033713"/>
          <p14:tracePt t="61113" x="4978400" y="2990850"/>
          <p14:tracePt t="61123" x="4910138" y="2949575"/>
          <p14:tracePt t="61128" x="4851400" y="2932113"/>
          <p14:tracePt t="61137" x="4775200" y="2897188"/>
          <p14:tracePt t="61142" x="4714875" y="2881313"/>
          <p14:tracePt t="61152" x="4638675" y="2855913"/>
          <p14:tracePt t="61160" x="4579938" y="2846388"/>
          <p14:tracePt t="61169" x="4511675" y="2838450"/>
          <p14:tracePt t="61175" x="4451350" y="2838450"/>
          <p14:tracePt t="61185" x="4392613" y="2838450"/>
          <p14:tracePt t="61192" x="4332288" y="2838450"/>
          <p14:tracePt t="61199" x="4281488" y="2838450"/>
          <p14:tracePt t="61208" x="4230688" y="2838450"/>
          <p14:tracePt t="61216" x="4197350" y="2855913"/>
          <p14:tracePt t="61223" x="4146550" y="2871788"/>
          <p14:tracePt t="61228" x="4086225" y="2897188"/>
          <p14:tracePt t="61238" x="4027488" y="2914650"/>
          <p14:tracePt t="61244" x="3967163" y="2932113"/>
          <p14:tracePt t="61252" x="3908425" y="2957513"/>
          <p14:tracePt t="61261" x="3840163" y="2974975"/>
          <p14:tracePt t="61269" x="3781425" y="3000375"/>
          <p14:tracePt t="61278" x="3721100" y="3016250"/>
          <p14:tracePt t="61286" x="3670300" y="3051175"/>
          <p14:tracePt t="61293" x="3619500" y="3067050"/>
          <p14:tracePt t="61301" x="3559175" y="3094038"/>
          <p14:tracePt t="61308" x="3508375" y="3135313"/>
          <p14:tracePt t="61320" x="3449638" y="3178175"/>
          <p14:tracePt t="61323" x="3406775" y="3221038"/>
          <p14:tracePt t="61332" x="3373438" y="3254375"/>
          <p14:tracePt t="61339" x="3330575" y="3305175"/>
          <p14:tracePt t="61352" x="3287713" y="3355975"/>
          <p14:tracePt t="61359" x="3244850" y="3408363"/>
          <p14:tracePt t="61364" x="3203575" y="3475038"/>
          <p14:tracePt t="61370" x="3160713" y="3527425"/>
          <p14:tracePt t="61376" x="3109913" y="3594100"/>
          <p14:tracePt t="61387" x="3059113" y="3654425"/>
          <p14:tracePt t="61396" x="2998788" y="3722688"/>
          <p14:tracePt t="61403" x="2955925" y="3781425"/>
          <p14:tracePt t="61410" x="2922588" y="3849688"/>
          <p14:tracePt t="61420" x="2897188" y="3908425"/>
          <p14:tracePt t="61426" x="2863850" y="3968750"/>
          <p14:tracePt t="61436" x="2846388" y="4037013"/>
          <p14:tracePt t="61441" x="2820988" y="4095750"/>
          <p14:tracePt t="61447" x="2811463" y="4156075"/>
          <p14:tracePt t="61455" x="2803525" y="4214813"/>
          <p14:tracePt t="61462" x="2803525" y="4257675"/>
          <p14:tracePt t="61471" x="2803525" y="4300538"/>
          <p14:tracePt t="61479" x="2803525" y="4333875"/>
          <p14:tracePt t="61489" x="2811463" y="4376738"/>
          <p14:tracePt t="61495" x="2828925" y="4419600"/>
          <p14:tracePt t="61503" x="2838450" y="4460875"/>
          <p14:tracePt t="61511" x="2863850" y="4521200"/>
          <p14:tracePt t="61518" x="2863850" y="4554538"/>
          <p14:tracePt t="61525" x="2889250" y="4614863"/>
          <p14:tracePt t="61536" x="2905125" y="4683125"/>
          <p14:tracePt t="61541" x="2922588" y="4716463"/>
          <p14:tracePt t="61551" x="2947988" y="4775200"/>
          <p14:tracePt t="61557" x="2965450" y="4810125"/>
          <p14:tracePt t="61564" x="2982913" y="4868863"/>
          <p14:tracePt t="61573" x="2998788" y="4903788"/>
          <p14:tracePt t="61581" x="3016250" y="4937125"/>
          <p14:tracePt t="61587" x="3033713" y="4979988"/>
          <p14:tracePt t="61597" x="3049588" y="4987925"/>
          <p14:tracePt t="61605" x="3074988" y="5005388"/>
          <p14:tracePt t="61610" x="3100388" y="5022850"/>
          <p14:tracePt t="61621" x="3135313" y="5038725"/>
          <p14:tracePt t="61629" x="3194050" y="5056188"/>
          <p14:tracePt t="61637" x="3244850" y="5081588"/>
          <p14:tracePt t="61643" x="3287713" y="5099050"/>
          <p14:tracePt t="61654" x="3355975" y="5116513"/>
          <p14:tracePt t="61660" x="3414713" y="5132388"/>
          <p14:tracePt t="61664" x="3467100" y="5132388"/>
          <p14:tracePt t="61673" x="3525838" y="5132388"/>
          <p14:tracePt t="61680" x="3586163" y="5132388"/>
          <p14:tracePt t="61689" x="3670300" y="5124450"/>
          <p14:tracePt t="61696" x="3756025" y="5116513"/>
          <p14:tracePt t="61705" x="3848100" y="5091113"/>
          <p14:tracePt t="61712" x="3908425" y="5073650"/>
          <p14:tracePt t="61722" x="3967163" y="5038725"/>
          <p14:tracePt t="61729" x="4017963" y="5005388"/>
          <p14:tracePt t="61740" x="4052888" y="4954588"/>
          <p14:tracePt t="61745" x="4078288" y="4903788"/>
          <p14:tracePt t="61754" x="4111625" y="4835525"/>
          <p14:tracePt t="61760" x="4129088" y="4775200"/>
          <p14:tracePt t="61771" x="4162425" y="4699000"/>
          <p14:tracePt t="61776" x="4187825" y="4630738"/>
          <p14:tracePt t="61785" x="4197350" y="4538663"/>
          <p14:tracePt t="61791" x="4197350" y="4470400"/>
          <p14:tracePt t="61801" x="4197350" y="4384675"/>
          <p14:tracePt t="61807" x="4197350" y="4308475"/>
          <p14:tracePt t="61815" x="4171950" y="4249738"/>
          <p14:tracePt t="61821" x="4154488" y="4189413"/>
          <p14:tracePt t="61828" x="4121150" y="4138613"/>
          <p14:tracePt t="61838" x="4103688" y="4087813"/>
          <p14:tracePt t="61844" x="4086225" y="4052888"/>
          <p14:tracePt t="61852" x="4070350" y="4027488"/>
          <p14:tracePt t="61860" x="4052888" y="4019550"/>
          <p14:tracePt t="61869" x="4044950" y="4002088"/>
          <p14:tracePt t="61878" x="4027488" y="3986213"/>
          <p14:tracePt t="61891" x="4010025" y="3968750"/>
          <p14:tracePt t="61901" x="3984625" y="3968750"/>
          <p14:tracePt t="61907" x="3959225" y="3968750"/>
          <p14:tracePt t="61914" x="3941763" y="3968750"/>
          <p14:tracePt t="61923" x="3933825" y="3968750"/>
          <p14:tracePt t="61931" x="3916363" y="3986213"/>
          <p14:tracePt t="61939" x="3890963" y="4002088"/>
          <p14:tracePt t="61947" x="3865563" y="4019550"/>
          <p14:tracePt t="61956" x="3840163" y="4044950"/>
          <p14:tracePt t="61962" x="3822700" y="4052888"/>
          <p14:tracePt t="61970" x="3806825" y="4079875"/>
          <p14:tracePt t="61976" x="3789363" y="4105275"/>
          <p14:tracePt t="61986" x="3771900" y="4121150"/>
          <p14:tracePt t="61992" x="3763963" y="4138613"/>
          <p14:tracePt t="62002" x="3756025" y="4146550"/>
          <p14:tracePt t="62008" x="3756025" y="4164013"/>
          <p14:tracePt t="62019" x="3756025" y="4181475"/>
          <p14:tracePt t="62035" x="3756025" y="4189413"/>
          <p14:tracePt t="62040" x="3756025" y="4197350"/>
          <p14:tracePt t="66794" x="3729038" y="4197350"/>
          <p14:tracePt t="66802" x="3619500" y="4189413"/>
          <p14:tracePt t="66810" x="3467100" y="4171950"/>
          <p14:tracePt t="66820" x="3270250" y="4171950"/>
          <p14:tracePt t="66826" x="3049588" y="4197350"/>
          <p14:tracePt t="66838" x="2897188" y="4206875"/>
          <p14:tracePt t="66843" x="2744788" y="4206875"/>
          <p14:tracePt t="66850" x="2600325" y="4232275"/>
          <p14:tracePt t="66859" x="2497138" y="4265613"/>
          <p14:tracePt t="66867" x="2420938" y="4333875"/>
          <p14:tracePt t="66873" x="2362200" y="4402138"/>
          <p14:tracePt t="66883" x="2344738" y="4460875"/>
          <p14:tracePt t="66904" x="2311400" y="4622800"/>
          <p14:tracePt t="66914" x="2319338" y="4673600"/>
          <p14:tracePt t="66923" x="2327275" y="4691063"/>
          <p14:tracePt t="66929" x="2352675" y="4708525"/>
          <p14:tracePt t="66937" x="2395538" y="4724400"/>
          <p14:tracePt t="66943" x="2463800" y="4749800"/>
          <p14:tracePt t="66952" x="2514600" y="4749800"/>
          <p14:tracePt t="66959" x="2574925" y="4749800"/>
          <p14:tracePt t="66968" x="2641600" y="4724400"/>
          <p14:tracePt t="66976" x="2701925" y="4708525"/>
          <p14:tracePt t="66985" x="2727325" y="4691063"/>
          <p14:tracePt t="66990" x="2735263" y="4673600"/>
          <p14:tracePt t="67001" x="2752725" y="4648200"/>
          <p14:tracePt t="67009" x="2770188" y="4605338"/>
          <p14:tracePt t="67014" x="2795588" y="4572000"/>
          <p14:tracePt t="67022" x="2795588" y="4546600"/>
          <p14:tracePt t="67028" x="2795588" y="4538663"/>
          <p14:tracePt t="67037" x="2795588" y="4521200"/>
          <p14:tracePt t="67045" x="2795588" y="4503738"/>
          <p14:tracePt t="68104" x="2803525" y="4478338"/>
          <p14:tracePt t="68113" x="2897188" y="4410075"/>
          <p14:tracePt t="68121" x="3016250" y="4351338"/>
          <p14:tracePt t="68128" x="3160713" y="4316413"/>
          <p14:tracePt t="68137" x="3305175" y="4291013"/>
          <p14:tracePt t="68145" x="3457575" y="4265613"/>
          <p14:tracePt t="68153" x="3602038" y="4257675"/>
          <p14:tracePt t="68158" x="3729038" y="4240213"/>
          <p14:tracePt t="68168" x="3857625" y="4240213"/>
          <p14:tracePt t="68176" x="3959225" y="4240213"/>
          <p14:tracePt t="68184" x="4086225" y="4232275"/>
          <p14:tracePt t="68190" x="4214813" y="4224338"/>
          <p14:tracePt t="68201" x="4324350" y="4206875"/>
          <p14:tracePt t="68206" x="4410075" y="4189413"/>
          <p14:tracePt t="68217" x="4503738" y="4164013"/>
          <p14:tracePt t="68224" x="4562475" y="4146550"/>
          <p14:tracePt t="68233" x="4621213" y="4121150"/>
          <p14:tracePt t="68237" x="4656138" y="4105275"/>
          <p14:tracePt t="68247" x="4681538" y="4087813"/>
          <p14:tracePt t="68251" x="4699000" y="4079875"/>
          <p14:tracePt t="68260" x="4714875" y="4062413"/>
          <p14:tracePt t="68268" x="4724400" y="4044950"/>
          <p14:tracePt t="68276" x="4732338" y="4027488"/>
          <p14:tracePt t="68286" x="4740275" y="4019550"/>
          <p14:tracePt t="68294" x="4740275" y="4002088"/>
          <p14:tracePt t="68302" x="4740275" y="3986213"/>
          <p14:tracePt t="68318" x="4740275" y="3976688"/>
          <p14:tracePt t="68321" x="4740275" y="3968750"/>
          <p14:tracePt t="68758" x="4724400" y="3986213"/>
          <p14:tracePt t="68766" x="4699000" y="4011613"/>
          <p14:tracePt t="68773" x="4673600" y="4027488"/>
          <p14:tracePt t="68779" x="4646613" y="4044950"/>
          <p14:tracePt t="68787" x="4638675" y="4062413"/>
          <p14:tracePt t="68795" x="4621213" y="4079875"/>
          <p14:tracePt t="68804" x="4605338" y="4095750"/>
          <p14:tracePt t="68811" x="4587875" y="4113213"/>
          <p14:tracePt t="68821" x="4579938" y="4121150"/>
          <p14:tracePt t="68826" x="4554538" y="4138613"/>
          <p14:tracePt t="68834" x="4529138" y="4156075"/>
          <p14:tracePt t="68840" x="4503738" y="4164013"/>
          <p14:tracePt t="68851" x="4468813" y="4171950"/>
          <p14:tracePt t="68855" x="4443413" y="4181475"/>
          <p14:tracePt t="68866" x="4418013" y="4181475"/>
          <p14:tracePt t="68872" x="4384675" y="4189413"/>
          <p14:tracePt t="68885" x="4359275" y="4189413"/>
          <p14:tracePt t="68891" x="4349750" y="4189413"/>
          <p14:tracePt t="68905" x="4316413" y="4189413"/>
          <p14:tracePt t="68920" x="4298950" y="4189413"/>
          <p14:tracePt t="68921" x="4281488" y="4189413"/>
          <p14:tracePt t="68936" x="4273550" y="4189413"/>
          <p14:tracePt t="68944" x="4265613" y="4189413"/>
          <p14:tracePt t="68952" x="4256088" y="4189413"/>
          <p14:tracePt t="68960" x="4248150" y="4189413"/>
          <p14:tracePt t="68968" x="4240213" y="4189413"/>
          <p14:tracePt t="69126" x="4230688" y="4197350"/>
          <p14:tracePt t="69138" x="4222750" y="4197350"/>
          <p14:tracePt t="69148" x="4214813" y="4206875"/>
          <p14:tracePt t="69153" x="4197350" y="4214813"/>
          <p14:tracePt t="69160" x="4187825" y="4232275"/>
          <p14:tracePt t="69169" x="4171950" y="4240213"/>
          <p14:tracePt t="69175" x="4154488" y="4257675"/>
          <p14:tracePt t="69186" x="4146550" y="4275138"/>
          <p14:tracePt t="69192" x="4129088" y="4283075"/>
          <p14:tracePt t="69202" x="4103688" y="4300538"/>
          <p14:tracePt t="69209" x="4078288" y="4316413"/>
          <p14:tracePt t="69220" x="4060825" y="4325938"/>
          <p14:tracePt t="69226" x="4035425" y="4341813"/>
          <p14:tracePt t="69233" x="4017963" y="4359275"/>
          <p14:tracePt t="69238" x="3992563" y="4376738"/>
          <p14:tracePt t="69249" x="3967163" y="4394200"/>
          <p14:tracePt t="69258" x="3951288" y="4410075"/>
          <p14:tracePt t="69262" x="3925888" y="4419600"/>
          <p14:tracePt t="69271" x="3890963" y="4435475"/>
          <p14:tracePt t="69277" x="3857625" y="4435475"/>
          <p14:tracePt t="69286" x="3822700" y="4445000"/>
          <p14:tracePt t="69295" x="3789363" y="4445000"/>
          <p14:tracePt t="69304" x="3771900" y="4445000"/>
          <p14:tracePt t="69308" x="3746500" y="4445000"/>
          <p14:tracePt t="69320" x="3721100" y="4445000"/>
          <p14:tracePt t="69324" x="3713163" y="4445000"/>
          <p14:tracePt t="69334" x="3695700" y="4445000"/>
          <p14:tracePt t="69339" x="3678238" y="4435475"/>
          <p14:tracePt t="69350" x="3670300" y="4427538"/>
          <p14:tracePt t="69356" x="3644900" y="4419600"/>
          <p14:tracePt t="69369" x="3619500" y="4402138"/>
          <p14:tracePt t="69379" x="3611563" y="4402138"/>
          <p14:tracePt t="69387" x="3594100" y="4394200"/>
          <p14:tracePt t="69395" x="3586163" y="4394200"/>
          <p14:tracePt t="69404" x="3576638" y="4384675"/>
          <p14:tracePt t="69410" x="3559175" y="4384675"/>
          <p14:tracePt t="69420" x="3551238" y="4384675"/>
          <p14:tracePt t="69427" x="3533775" y="4384675"/>
          <p14:tracePt t="69437" x="3508375" y="4384675"/>
          <p14:tracePt t="69443" x="3500438" y="4384675"/>
          <p14:tracePt t="69452" x="3475038" y="4384675"/>
          <p14:tracePt t="69457" x="3467100" y="4384675"/>
          <p14:tracePt t="69467" x="3449638" y="4384675"/>
          <p14:tracePt t="69472" x="3424238" y="4384675"/>
          <p14:tracePt t="69482" x="3406775" y="4384675"/>
          <p14:tracePt t="69487" x="3389313" y="4384675"/>
          <p14:tracePt t="69499" x="3373438" y="4384675"/>
          <p14:tracePt t="69507" x="3355975" y="4376738"/>
          <p14:tracePt t="69518" x="3338513" y="4376738"/>
          <p14:tracePt t="69521" x="3322638" y="4376738"/>
          <p14:tracePt t="69526" x="3313113" y="4368800"/>
          <p14:tracePt t="69536" x="3305175" y="4368800"/>
          <p14:tracePt t="69541" x="3287713" y="4359275"/>
          <p14:tracePt t="69552" x="3279775" y="4351338"/>
          <p14:tracePt t="69558" x="3254375" y="4341813"/>
          <p14:tracePt t="69570" x="3236913" y="4325938"/>
          <p14:tracePt t="69574" x="3219450" y="4308475"/>
          <p14:tracePt t="69585" x="3211513" y="4291013"/>
          <p14:tracePt t="69590" x="3203575" y="4291013"/>
          <p14:tracePt t="69599" x="3186113" y="4283075"/>
          <p14:tracePt t="69604" x="3178175" y="4275138"/>
          <p14:tracePt t="69616" x="3160713" y="4257675"/>
          <p14:tracePt t="69625" x="3152775" y="4249738"/>
          <p14:tracePt t="69640" x="3143250" y="4249738"/>
          <p14:tracePt t="69653" x="3143250" y="4240213"/>
          <p14:tracePt t="69656" x="3143250" y="4232275"/>
          <p14:tracePt t="71200" x="3143250" y="4224338"/>
          <p14:tracePt t="71210" x="3152775" y="4214813"/>
          <p14:tracePt t="71220" x="3160713" y="4206875"/>
          <p14:tracePt t="71275" x="3160713" y="4197350"/>
          <p14:tracePt t="71558" x="3186113" y="4181475"/>
          <p14:tracePt t="71570" x="3194050" y="4164013"/>
          <p14:tracePt t="71575" x="3203575" y="4146550"/>
          <p14:tracePt t="71585" x="3228975" y="4121150"/>
          <p14:tracePt t="71591" x="3262313" y="4105275"/>
          <p14:tracePt t="71598" x="3313113" y="4087813"/>
          <p14:tracePt t="71604" x="3373438" y="4062413"/>
          <p14:tracePt t="71616" x="3406775" y="4044950"/>
          <p14:tracePt t="71622" x="3457575" y="4027488"/>
          <p14:tracePt t="71631" x="3482975" y="4011613"/>
          <p14:tracePt t="71640" x="3508375" y="3994150"/>
          <p14:tracePt t="71645" x="3525838" y="3976688"/>
          <p14:tracePt t="71652" x="3543300" y="3968750"/>
          <p14:tracePt t="71660" x="3559175" y="3960813"/>
          <p14:tracePt t="71668" x="3576638" y="3943350"/>
          <p14:tracePt t="71674" x="3576638" y="3935413"/>
          <p14:tracePt t="71683" x="3594100" y="3935413"/>
          <p14:tracePt t="71692" x="3602038" y="3925888"/>
          <p14:tracePt t="71698" x="3619500" y="3917950"/>
          <p14:tracePt t="71707" x="3627438" y="3908425"/>
          <p14:tracePt t="71718" x="3636963" y="3908425"/>
          <p14:tracePt t="71723" x="3644900" y="3908425"/>
          <p14:tracePt t="71738" x="3652838" y="3900488"/>
          <p14:tracePt t="71744" x="3662363" y="3900488"/>
          <p14:tracePt t="71752" x="3670300" y="3900488"/>
          <p14:tracePt t="71760" x="3678238" y="3900488"/>
          <p14:tracePt t="71769" x="3687763" y="3900488"/>
          <p14:tracePt t="72684" x="3687763" y="3917950"/>
          <p14:tracePt t="72693" x="3687763" y="3925888"/>
          <p14:tracePt t="72701" x="3687763" y="3943350"/>
          <p14:tracePt t="72707" x="3687763" y="3960813"/>
          <p14:tracePt t="72724" x="3687763" y="3968750"/>
          <p14:tracePt t="72733" x="3687763" y="3976688"/>
          <p14:tracePt t="72748" x="3687763" y="3986213"/>
          <p14:tracePt t="72755" x="3678238" y="3986213"/>
          <p14:tracePt t="72876" x="3670300" y="3994150"/>
          <p14:tracePt t="72889" x="3670300" y="4002088"/>
          <p14:tracePt t="72895" x="3662363" y="4002088"/>
          <p14:tracePt t="74100" x="3652838" y="4011613"/>
          <p14:tracePt t="74108" x="3644900" y="4027488"/>
          <p14:tracePt t="74120" x="3627438" y="4044950"/>
          <p14:tracePt t="74127" x="3602038" y="4070350"/>
          <p14:tracePt t="74138" x="3559175" y="4113213"/>
          <p14:tracePt t="74150" x="3533775" y="4130675"/>
          <p14:tracePt t="74153" x="3517900" y="4156075"/>
          <p14:tracePt t="74165" x="3492500" y="4171950"/>
          <p14:tracePt t="74170" x="3467100" y="4189413"/>
          <p14:tracePt t="74181" x="3441700" y="4206875"/>
          <p14:tracePt t="74187" x="3414713" y="4224338"/>
          <p14:tracePt t="74199" x="3406775" y="4240213"/>
          <p14:tracePt t="74201" x="3389313" y="4257675"/>
          <p14:tracePt t="74209" x="3373438" y="4275138"/>
          <p14:tracePt t="74218" x="3348038" y="4283075"/>
          <p14:tracePt t="74225" x="3322638" y="4300538"/>
          <p14:tracePt t="74235" x="3287713" y="4316413"/>
          <p14:tracePt t="74242" x="3262313" y="4325938"/>
          <p14:tracePt t="74249" x="3236913" y="4333875"/>
          <p14:tracePt t="74258" x="3203575" y="4351338"/>
          <p14:tracePt t="74267" x="3178175" y="4359275"/>
          <p14:tracePt t="74275" x="3152775" y="4376738"/>
          <p14:tracePt t="74282" x="3127375" y="4394200"/>
          <p14:tracePt t="74287" x="3117850" y="4410075"/>
          <p14:tracePt t="74298" x="3100388" y="4419600"/>
          <p14:tracePt t="74304" x="3084513" y="4427538"/>
          <p14:tracePt t="74312" x="3067050" y="4435475"/>
          <p14:tracePt t="74318" x="3059113" y="4452938"/>
          <p14:tracePt t="74333" x="3024188" y="4470400"/>
          <p14:tracePt t="74343" x="3008313" y="4486275"/>
          <p14:tracePt t="74351" x="2998788" y="4495800"/>
          <p14:tracePt t="74356" x="2982913" y="4503738"/>
          <p14:tracePt t="74367" x="2955925" y="4513263"/>
          <p14:tracePt t="74372" x="2930525" y="4521200"/>
          <p14:tracePt t="74383" x="2905125" y="4521200"/>
          <p14:tracePt t="74388" x="2871788" y="4521200"/>
          <p14:tracePt t="74398" x="2838450" y="4521200"/>
          <p14:tracePt t="74405" x="2811463" y="4521200"/>
          <p14:tracePt t="74415" x="2778125" y="4521200"/>
          <p14:tracePt t="74421" x="2719388" y="4513263"/>
          <p14:tracePt t="74428" x="2668588" y="4503738"/>
          <p14:tracePt t="74434" x="2625725" y="4478338"/>
          <p14:tracePt t="74443" x="2557463" y="4460875"/>
          <p14:tracePt t="74452" x="2514600" y="4445000"/>
          <p14:tracePt t="74460" x="2481263" y="4427538"/>
          <p14:tracePt t="74466" x="2446338" y="4410075"/>
          <p14:tracePt t="74475" x="2430463" y="4394200"/>
          <p14:tracePt t="74484" x="2413000" y="4368800"/>
          <p14:tracePt t="74490" x="2387600" y="4341813"/>
          <p14:tracePt t="74498" x="2370138" y="4316413"/>
          <p14:tracePt t="74506" x="2352675" y="4291013"/>
          <p14:tracePt t="74514" x="2336800" y="4275138"/>
          <p14:tracePt t="74522" x="2327275" y="4249738"/>
          <p14:tracePt t="74532" x="2311400" y="4224338"/>
          <p14:tracePt t="74538" x="2293938" y="4197350"/>
          <p14:tracePt t="74550" x="2286000" y="4181475"/>
          <p14:tracePt t="74552" x="2276475" y="4156075"/>
          <p14:tracePt t="74565" x="2260600" y="4121150"/>
          <p14:tracePt t="74573" x="2235200" y="4037013"/>
          <p14:tracePt t="74585" x="2225675" y="4002088"/>
          <p14:tracePt t="74590" x="2217738" y="3943350"/>
          <p14:tracePt t="74600" x="2208213" y="3900488"/>
          <p14:tracePt t="74606" x="2192338" y="3857625"/>
          <p14:tracePt t="74616" x="2182813" y="3798888"/>
          <p14:tracePt t="74623" x="2174875" y="3748088"/>
          <p14:tracePt t="74633" x="2174875" y="3705225"/>
          <p14:tracePt t="74638" x="2174875" y="3671888"/>
          <p14:tracePt t="74651" x="2174875" y="3629025"/>
          <p14:tracePt t="74654" x="2174875" y="3611563"/>
          <p14:tracePt t="74663" x="2174875" y="3594100"/>
          <p14:tracePt t="74668" x="2182813" y="3578225"/>
          <p14:tracePt t="74677" x="2192338" y="3560763"/>
          <p14:tracePt t="74686" x="2192338" y="3543300"/>
          <p14:tracePt t="74693" x="2200275" y="3517900"/>
          <p14:tracePt t="74702" x="2217738" y="3492500"/>
          <p14:tracePt t="74708" x="2217738" y="3475038"/>
          <p14:tracePt t="74717" x="2225675" y="3467100"/>
          <p14:tracePt t="74725" x="2235200" y="3449638"/>
          <p14:tracePt t="74732" x="2235200" y="3433763"/>
          <p14:tracePt t="74739" x="2243138" y="3433763"/>
          <p14:tracePt t="74749" x="2251075" y="3416300"/>
          <p14:tracePt t="74757" x="2260600" y="3398838"/>
          <p14:tracePt t="74766" x="2268538" y="3390900"/>
          <p14:tracePt t="74772" x="2286000" y="3373438"/>
          <p14:tracePt t="74782" x="2301875" y="3348038"/>
          <p14:tracePt t="74787" x="2319338" y="3322638"/>
          <p14:tracePt t="74798" x="2344738" y="3297238"/>
          <p14:tracePt t="74801" x="2370138" y="3279775"/>
          <p14:tracePt t="74809" x="2420938" y="3238500"/>
          <p14:tracePt t="74821" x="2463800" y="3203575"/>
          <p14:tracePt t="74825" x="2532063" y="3186113"/>
          <p14:tracePt t="74834" x="2574925" y="3152775"/>
          <p14:tracePt t="74841" x="2625725" y="3135313"/>
          <p14:tracePt t="74851" x="2684463" y="3119438"/>
          <p14:tracePt t="74857" x="2735263" y="3094038"/>
          <p14:tracePt t="74866" x="2795588" y="3076575"/>
          <p14:tracePt t="74872" x="2854325" y="3059113"/>
          <p14:tracePt t="74882" x="2922588" y="3033713"/>
          <p14:tracePt t="74888" x="2982913" y="3016250"/>
          <p14:tracePt t="74898" x="3016250" y="3000375"/>
          <p14:tracePt t="74904" x="3049588" y="2982913"/>
          <p14:tracePt t="74914" x="3067050" y="2965450"/>
          <p14:tracePt t="74921" x="3092450" y="2957513"/>
          <p14:tracePt t="74926" x="3109913" y="2940050"/>
          <p14:tracePt t="74935" x="3143250" y="2922588"/>
          <p14:tracePt t="74943" x="3168650" y="2906713"/>
          <p14:tracePt t="74951" x="3194050" y="2897188"/>
          <p14:tracePt t="74955" x="3211513" y="2889250"/>
          <p14:tracePt t="74967" x="3219450" y="2871788"/>
          <p14:tracePt t="74972" x="3228975" y="2855913"/>
          <p14:tracePt t="74984" x="3244850" y="2838450"/>
          <p14:tracePt t="74988" x="3262313" y="2820988"/>
          <p14:tracePt t="74997" x="3279775" y="2813050"/>
          <p14:tracePt t="75017" x="3297238" y="2778125"/>
          <p14:tracePt t="75023" x="3305175" y="2770188"/>
          <p14:tracePt t="75030" x="3313113" y="2762250"/>
          <p14:tracePt t="75035" x="3322638" y="2752725"/>
          <p14:tracePt t="75041" x="3322638" y="2744788"/>
          <p14:tracePt t="75052" x="3322638" y="2727325"/>
          <p14:tracePt t="75058" x="3322638" y="2719388"/>
          <p14:tracePt t="75068" x="3322638" y="2711450"/>
          <p14:tracePt t="75074" x="3322638" y="2701925"/>
          <p14:tracePt t="75085" x="3322638" y="2686050"/>
          <p14:tracePt t="75090" x="3313113" y="2676525"/>
          <p14:tracePt t="75100" x="3305175" y="2660650"/>
          <p14:tracePt t="75104" x="3287713" y="2651125"/>
          <p14:tracePt t="75115" x="3270250" y="2633663"/>
          <p14:tracePt t="75120" x="3244850" y="2625725"/>
          <p14:tracePt t="75132" x="3203575" y="2625725"/>
          <p14:tracePt t="75138" x="3143250" y="2625725"/>
          <p14:tracePt t="75152" x="3024188" y="2625725"/>
          <p14:tracePt t="75161" x="2965450" y="2643188"/>
          <p14:tracePt t="75168" x="2905125" y="2651125"/>
          <p14:tracePt t="75176" x="2846388" y="2668588"/>
          <p14:tracePt t="75185" x="2786063" y="2676525"/>
          <p14:tracePt t="75190" x="2744788" y="2693988"/>
          <p14:tracePt t="75200" x="2727325" y="2701925"/>
          <p14:tracePt t="75207" x="2701925" y="2711450"/>
          <p14:tracePt t="75215" x="2684463" y="2727325"/>
          <p14:tracePt t="75222" x="2676525" y="2744788"/>
          <p14:tracePt t="75232" x="2651125" y="2762250"/>
          <p14:tracePt t="75239" x="2633663" y="2770188"/>
          <p14:tracePt t="75248" x="2616200" y="2787650"/>
          <p14:tracePt t="75255" x="2600325" y="2805113"/>
          <p14:tracePt t="75263" x="2590800" y="2820988"/>
          <p14:tracePt t="75269" x="2574925" y="2838450"/>
          <p14:tracePt t="75276" x="2557463" y="2855913"/>
          <p14:tracePt t="75285" x="2540000" y="2881313"/>
          <p14:tracePt t="75294" x="2524125" y="2897188"/>
          <p14:tracePt t="75301" x="2514600" y="2914650"/>
          <p14:tracePt t="75308" x="2514600" y="2922588"/>
          <p14:tracePt t="75320" x="2514600" y="2940050"/>
          <p14:tracePt t="75324" x="2506663" y="2957513"/>
          <p14:tracePt t="75334" x="2506663" y="2974975"/>
          <p14:tracePt t="75338" x="2506663" y="2990850"/>
          <p14:tracePt t="75347" x="2514600" y="3008313"/>
          <p14:tracePt t="75354" x="2514600" y="3016250"/>
          <p14:tracePt t="75364" x="2524125" y="3033713"/>
          <p14:tracePt t="75370" x="2540000" y="3051175"/>
          <p14:tracePt t="75381" x="2557463" y="3067050"/>
          <p14:tracePt t="75387" x="2574925" y="3084513"/>
          <p14:tracePt t="75399" x="2582863" y="3094038"/>
          <p14:tracePt t="75405" x="2600325" y="3109913"/>
          <p14:tracePt t="75409" x="2616200" y="3127375"/>
          <p14:tracePt t="75417" x="2633663" y="3135313"/>
          <p14:tracePt t="75425" x="2641600" y="3144838"/>
          <p14:tracePt t="75434" x="2659063" y="3144838"/>
          <p14:tracePt t="75441" x="2676525" y="3152775"/>
          <p14:tracePt t="75448" x="2684463" y="3152775"/>
          <p14:tracePt t="75457" x="2709863" y="3152775"/>
          <p14:tracePt t="75464" x="2727325" y="3152775"/>
          <p14:tracePt t="75473" x="2735263" y="3152775"/>
          <p14:tracePt t="75481" x="2760663" y="3152775"/>
          <p14:tracePt t="75485" x="2778125" y="3152775"/>
          <p14:tracePt t="75499" x="2795588" y="3152775"/>
          <p14:tracePt t="75503" x="2811463" y="3152775"/>
          <p14:tracePt t="75513" x="2828925" y="3152775"/>
          <p14:tracePt t="75519" x="2838450" y="3144838"/>
          <p14:tracePt t="75527" x="2854325" y="3135313"/>
          <p14:tracePt t="75535" x="2871788" y="3135313"/>
          <p14:tracePt t="75543" x="2879725" y="3127375"/>
          <p14:tracePt t="75551" x="2897188" y="3119438"/>
          <p14:tracePt t="75556" x="2914650" y="3109913"/>
          <p14:tracePt t="75564" x="2922588" y="3109913"/>
          <p14:tracePt t="75572" x="2947988" y="3094038"/>
          <p14:tracePt t="75581" x="2973388" y="3084513"/>
          <p14:tracePt t="75588" x="2998788" y="3076575"/>
          <p14:tracePt t="75599" x="3016250" y="3059113"/>
          <p14:tracePt t="75604" x="3033713" y="3051175"/>
          <p14:tracePt t="75613" x="3049588" y="3041650"/>
          <p14:tracePt t="75620" x="3067050" y="3033713"/>
          <p14:tracePt t="75636" x="3084513" y="3033713"/>
          <p14:tracePt t="75641" x="3092450" y="3025775"/>
          <p14:tracePt t="75651" x="3100388" y="3016250"/>
          <p14:tracePt t="75657" x="3109913" y="3000375"/>
          <p14:tracePt t="75667" x="3117850" y="3000375"/>
          <p14:tracePt t="75673" x="3127375" y="2982913"/>
          <p14:tracePt t="75683" x="3135313" y="2965450"/>
          <p14:tracePt t="75689" x="3152775" y="2957513"/>
          <p14:tracePt t="75699" x="3152775" y="2940050"/>
          <p14:tracePt t="75706" x="3152775" y="2922588"/>
          <p14:tracePt t="75714" x="3152775" y="2914650"/>
          <p14:tracePt t="75720" x="3152775" y="2897188"/>
          <p14:tracePt t="75731" x="3152775" y="2889250"/>
          <p14:tracePt t="75735" x="3152775" y="2871788"/>
          <p14:tracePt t="75748" x="3152775" y="2855913"/>
          <p14:tracePt t="75752" x="3135313" y="2846388"/>
          <p14:tracePt t="75762" x="3117850" y="2830513"/>
          <p14:tracePt t="75767" x="3109913" y="2813050"/>
          <p14:tracePt t="75776" x="3092450" y="2795588"/>
          <p14:tracePt t="75785" x="3074988" y="2787650"/>
          <p14:tracePt t="75789" x="3059113" y="2787650"/>
          <p14:tracePt t="75800" x="3033713" y="2787650"/>
          <p14:tracePt t="75806" x="2973388" y="2787650"/>
          <p14:tracePt t="75817" x="2914650" y="2787650"/>
          <p14:tracePt t="75821" x="2846388" y="2787650"/>
          <p14:tracePt t="75830" x="2770188" y="2805113"/>
          <p14:tracePt t="75838" x="2684463" y="2830513"/>
          <p14:tracePt t="75849" x="2625725" y="2846388"/>
          <p14:tracePt t="75854" x="2549525" y="2871788"/>
          <p14:tracePt t="75864" x="2489200" y="2889250"/>
          <p14:tracePt t="75869" x="2438400" y="2906713"/>
          <p14:tracePt t="75876" x="2405063" y="2922588"/>
          <p14:tracePt t="75886" x="2379663" y="2940050"/>
          <p14:tracePt t="75893" x="2362200" y="2957513"/>
          <p14:tracePt t="75905" x="2352675" y="2982913"/>
          <p14:tracePt t="75914" x="2352675" y="3000375"/>
          <p14:tracePt t="75917" x="2344738" y="3016250"/>
          <p14:tracePt t="75924" x="2344738" y="3051175"/>
          <p14:tracePt t="75934" x="2344738" y="3076575"/>
          <p14:tracePt t="75940" x="2352675" y="3109913"/>
          <p14:tracePt t="75949" x="2370138" y="3144838"/>
          <p14:tracePt t="75954" x="2387600" y="3170238"/>
          <p14:tracePt t="75965" x="2395538" y="3186113"/>
          <p14:tracePt t="75970" x="2413000" y="3211513"/>
          <p14:tracePt t="75980" x="2438400" y="3238500"/>
          <p14:tracePt t="75985" x="2463800" y="3263900"/>
          <p14:tracePt t="75997" x="2497138" y="3279775"/>
          <p14:tracePt t="76004" x="2557463" y="3297238"/>
          <p14:tracePt t="76016" x="2684463" y="3340100"/>
          <p14:tracePt t="76023" x="2744788" y="3365500"/>
          <p14:tracePt t="76033" x="2803525" y="3373438"/>
          <p14:tracePt t="76040" x="2863850" y="3373438"/>
          <p14:tracePt t="76050" x="2930525" y="3373438"/>
          <p14:tracePt t="76055" x="3008313" y="3373438"/>
          <p14:tracePt t="76068" x="3049588" y="3373438"/>
          <p14:tracePt t="76071" x="3092450" y="3373438"/>
          <p14:tracePt t="76084" x="3135313" y="3373438"/>
          <p14:tracePt t="76088" x="3160713" y="3365500"/>
          <p14:tracePt t="76098" x="3186113" y="3348038"/>
          <p14:tracePt t="76102" x="3203575" y="3330575"/>
          <p14:tracePt t="76112" x="3211513" y="3314700"/>
          <p14:tracePt t="76118" x="3228975" y="3297238"/>
          <p14:tracePt t="76127" x="3244850" y="3263900"/>
          <p14:tracePt t="76135" x="3262313" y="3203575"/>
          <p14:tracePt t="76142" x="3279775" y="3152775"/>
          <p14:tracePt t="76151" x="3287713" y="3109913"/>
          <p14:tracePt t="76158" x="3287713" y="3051175"/>
          <p14:tracePt t="76168" x="3287713" y="2990850"/>
          <p14:tracePt t="76173" x="3287713" y="2932113"/>
          <p14:tracePt t="76181" x="3262313" y="2871788"/>
          <p14:tracePt t="76188" x="3244850" y="2820988"/>
          <p14:tracePt t="76198" x="3228975" y="2770188"/>
          <p14:tracePt t="76204" x="3203575" y="2736850"/>
          <p14:tracePt t="76214" x="3186113" y="2711450"/>
          <p14:tracePt t="76220" x="3168650" y="2686050"/>
          <p14:tracePt t="76230" x="3152775" y="2676525"/>
          <p14:tracePt t="76236" x="3135313" y="2660650"/>
          <p14:tracePt t="76242" x="3117850" y="2643188"/>
          <p14:tracePt t="76252" x="3109913" y="2625725"/>
          <p14:tracePt t="76258" x="3092450" y="2617788"/>
          <p14:tracePt t="76267" x="3067050" y="2608263"/>
          <p14:tracePt t="76274" x="3033713" y="2600325"/>
          <p14:tracePt t="76283" x="3008313" y="2600325"/>
          <p14:tracePt t="76289" x="2947988" y="2600325"/>
          <p14:tracePt t="76299" x="2905125" y="2608263"/>
          <p14:tracePt t="76306" x="2854325" y="2625725"/>
          <p14:tracePt t="76320" x="2770188" y="2668588"/>
          <p14:tracePt t="76334" x="2735263" y="2686050"/>
          <p14:tracePt t="76339" x="2709863" y="2711450"/>
          <p14:tracePt t="76346" x="2684463" y="2727325"/>
          <p14:tracePt t="76352" x="2668588" y="2744788"/>
          <p14:tracePt t="76363" x="2651125" y="2778125"/>
          <p14:tracePt t="76369" x="2641600" y="2795588"/>
          <p14:tracePt t="76380" x="2625725" y="2820988"/>
          <p14:tracePt t="76385" x="2625725" y="2838450"/>
          <p14:tracePt t="76392" x="2616200" y="2863850"/>
          <p14:tracePt t="76399" x="2616200" y="2889250"/>
          <p14:tracePt t="76406" x="2633663" y="2906713"/>
          <p14:tracePt t="76416" x="2641600" y="2932113"/>
          <p14:tracePt t="76422" x="2659063" y="2949575"/>
          <p14:tracePt t="76430" x="2684463" y="2965450"/>
          <p14:tracePt t="76438" x="2719388" y="2982913"/>
          <p14:tracePt t="76447" x="2752725" y="3000375"/>
          <p14:tracePt t="76453" x="2803525" y="3016250"/>
          <p14:tracePt t="76463" x="2863850" y="3041650"/>
          <p14:tracePt t="76469" x="2914650" y="3059113"/>
          <p14:tracePt t="76476" x="2955925" y="3067050"/>
          <p14:tracePt t="76484" x="2982913" y="3076575"/>
          <p14:tracePt t="76493" x="3008313" y="3076575"/>
          <p14:tracePt t="76500" x="3016250" y="3076575"/>
          <p14:tracePt t="76509" x="3033713" y="3076575"/>
          <p14:tracePt t="76525" x="3041650" y="3076575"/>
          <p14:tracePt t="76532" x="3049588" y="3076575"/>
          <p14:tracePt t="76540" x="3059113" y="3067050"/>
          <p14:tracePt t="76554" x="3059113" y="3059113"/>
          <p14:tracePt t="76644" x="3059113" y="3067050"/>
          <p14:tracePt t="78087" x="3041650" y="3067050"/>
          <p14:tracePt t="78096" x="2982913" y="3067050"/>
          <p14:tracePt t="78103" x="2897188" y="3051175"/>
          <p14:tracePt t="78114" x="2838450" y="3051175"/>
          <p14:tracePt t="78118" x="2778125" y="3076575"/>
          <p14:tracePt t="78130" x="2709863" y="3109913"/>
          <p14:tracePt t="78136" x="2659063" y="3135313"/>
          <p14:tracePt t="78141" x="2600325" y="3152775"/>
          <p14:tracePt t="78150" x="2540000" y="3195638"/>
          <p14:tracePt t="78156" x="2471738" y="3238500"/>
          <p14:tracePt t="78165" x="2413000" y="3279775"/>
          <p14:tracePt t="78172" x="2344738" y="3322638"/>
          <p14:tracePt t="78180" x="2286000" y="3382963"/>
          <p14:tracePt t="78188" x="2217738" y="3433763"/>
          <p14:tracePt t="78196" x="2149475" y="3492500"/>
          <p14:tracePt t="78204" x="2098675" y="3527425"/>
          <p14:tracePt t="78213" x="2038350" y="3586163"/>
          <p14:tracePt t="78219" x="1997075" y="3619500"/>
          <p14:tracePt t="78230" x="1962150" y="3662363"/>
          <p14:tracePt t="78233" x="1920875" y="3697288"/>
          <p14:tracePt t="78242" x="1903413" y="3730625"/>
          <p14:tracePt t="78251" x="1868488" y="3781425"/>
          <p14:tracePt t="78258" x="1852613" y="3832225"/>
          <p14:tracePt t="78266" x="1835150" y="3883025"/>
          <p14:tracePt t="78273" x="1817688" y="3925888"/>
          <p14:tracePt t="78282" x="1817688" y="3986213"/>
          <p14:tracePt t="78290" x="1817688" y="4044950"/>
          <p14:tracePt t="78299" x="1827213" y="4105275"/>
          <p14:tracePt t="78303" x="1843088" y="4164013"/>
          <p14:tracePt t="78313" x="1868488" y="4224338"/>
          <p14:tracePt t="78320" x="1885950" y="4291013"/>
          <p14:tracePt t="78329" x="1928813" y="4351338"/>
          <p14:tracePt t="78337" x="1962150" y="4402138"/>
          <p14:tracePt t="78348" x="2022475" y="4445000"/>
          <p14:tracePt t="78353" x="2090738" y="4486275"/>
          <p14:tracePt t="78362" x="2174875" y="4521200"/>
          <p14:tracePt t="78368" x="2251075" y="4538663"/>
          <p14:tracePt t="78374" x="2336800" y="4564063"/>
          <p14:tracePt t="78382" x="2430463" y="4589463"/>
          <p14:tracePt t="78390" x="2532063" y="4605338"/>
          <p14:tracePt t="78399" x="2633663" y="4630738"/>
          <p14:tracePt t="78406" x="2744788" y="4630738"/>
          <p14:tracePt t="78417" x="2846388" y="4640263"/>
          <p14:tracePt t="78422" x="2930525" y="4640263"/>
          <p14:tracePt t="78433" x="3008313" y="4630738"/>
          <p14:tracePt t="78438" x="3074988" y="4605338"/>
          <p14:tracePt t="78446" x="3143250" y="4589463"/>
          <p14:tracePt t="78452" x="3203575" y="4554538"/>
          <p14:tracePt t="78464" x="3236913" y="4538663"/>
          <p14:tracePt t="78469" x="3279775" y="4503738"/>
          <p14:tracePt t="78479" x="3287713" y="4486275"/>
          <p14:tracePt t="78485" x="3297238" y="4452938"/>
          <p14:tracePt t="78492" x="3322638" y="4402138"/>
          <p14:tracePt t="78500" x="3322638" y="4351338"/>
          <p14:tracePt t="78514" x="3322638" y="4291013"/>
          <p14:tracePt t="78516" x="3313113" y="4232275"/>
          <p14:tracePt t="78525" x="3297238" y="4197350"/>
          <p14:tracePt t="78531" x="3279775" y="4146550"/>
          <p14:tracePt t="78538" x="3262313" y="4095750"/>
          <p14:tracePt t="78548" x="3244850" y="4052888"/>
          <p14:tracePt t="78554" x="3228975" y="4027488"/>
          <p14:tracePt t="78564" x="3211513" y="4002088"/>
          <p14:tracePt t="78571" x="3186113" y="3986213"/>
          <p14:tracePt t="78581" x="3168650" y="3968750"/>
          <p14:tracePt t="78588" x="3152775" y="3968750"/>
          <p14:tracePt t="78596" x="3127375" y="3968750"/>
          <p14:tracePt t="78601" x="3100388" y="3968750"/>
          <p14:tracePt t="78608" x="3067050" y="3968750"/>
          <p14:tracePt t="78616" x="3049588" y="3968750"/>
          <p14:tracePt t="78623" x="3024188" y="3986213"/>
          <p14:tracePt t="78634" x="2990850" y="4002088"/>
          <p14:tracePt t="78641" x="2965450" y="4019550"/>
          <p14:tracePt t="78649" x="2940050" y="4037013"/>
          <p14:tracePt t="78656" x="2914650" y="4062413"/>
          <p14:tracePt t="78666" x="2905125" y="4087813"/>
          <p14:tracePt t="78669" x="2889250" y="4095750"/>
          <p14:tracePt t="78679" x="2879725" y="4113213"/>
          <p14:tracePt t="78686" x="2879725" y="4130675"/>
          <p14:tracePt t="78697" x="2879725" y="4138613"/>
          <p14:tracePt t="78702" x="2889250" y="4156075"/>
          <p14:tracePt t="78713" x="2905125" y="4171950"/>
          <p14:tracePt t="78718" x="2955925" y="4189413"/>
          <p14:tracePt t="78729" x="3016250" y="4189413"/>
          <p14:tracePt t="78735" x="3067050" y="4189413"/>
          <p14:tracePt t="78748" x="3219450" y="4164013"/>
          <p14:tracePt t="78757" x="3305175" y="4146550"/>
          <p14:tracePt t="78766" x="3363913" y="4121150"/>
          <p14:tracePt t="78772" x="3432175" y="4095750"/>
          <p14:tracePt t="78781" x="3482975" y="4044950"/>
          <p14:tracePt t="78788" x="3525838" y="3994150"/>
          <p14:tracePt t="78796" x="3568700" y="3908425"/>
          <p14:tracePt t="78804" x="3586163" y="3841750"/>
          <p14:tracePt t="78813" x="3611563" y="3781425"/>
          <p14:tracePt t="78820" x="3611563" y="3705225"/>
          <p14:tracePt t="78829" x="3602038" y="3629025"/>
          <p14:tracePt t="78835" x="3586163" y="3543300"/>
          <p14:tracePt t="78841" x="3543300" y="3484563"/>
          <p14:tracePt t="78850" x="3500438" y="3416300"/>
          <p14:tracePt t="78858" x="3432175" y="3365500"/>
          <p14:tracePt t="78867" x="3381375" y="3330575"/>
          <p14:tracePt t="78875" x="3322638" y="3314700"/>
          <p14:tracePt t="78884" x="3270250" y="3297238"/>
          <p14:tracePt t="78889" x="3211513" y="3271838"/>
          <p14:tracePt t="78899" x="3168650" y="3271838"/>
          <p14:tracePt t="78904" x="3127375" y="3271838"/>
          <p14:tracePt t="78912" x="3100388" y="3271838"/>
          <p14:tracePt t="78919" x="3092450" y="3279775"/>
          <p14:tracePt t="78930" x="3074988" y="3289300"/>
          <p14:tracePt t="78935" x="3059113" y="3305175"/>
          <p14:tracePt t="78947" x="3041650" y="3314700"/>
          <p14:tracePt t="78953" x="3033713" y="3340100"/>
          <p14:tracePt t="78962" x="3024188" y="3355975"/>
          <p14:tracePt t="78968" x="3024188" y="3365500"/>
          <p14:tracePt t="78985" x="3033713" y="3408363"/>
          <p14:tracePt t="78990" x="3049588" y="3433763"/>
          <p14:tracePt t="78999" x="3067050" y="3441700"/>
          <p14:tracePt t="79007" x="3084513" y="3467100"/>
          <p14:tracePt t="79014" x="3109913" y="3484563"/>
          <p14:tracePt t="79023" x="3143250" y="3502025"/>
          <p14:tracePt t="79034" x="3178175" y="3517900"/>
          <p14:tracePt t="79039" x="3211513" y="3535363"/>
          <p14:tracePt t="79047" x="3254375" y="3543300"/>
          <p14:tracePt t="79052" x="3305175" y="3552825"/>
          <p14:tracePt t="79062" x="3363913" y="3552825"/>
          <p14:tracePt t="79069" x="3406775" y="3543300"/>
          <p14:tracePt t="79078" x="3467100" y="3527425"/>
          <p14:tracePt t="79084" x="3517900" y="3502025"/>
          <p14:tracePt t="79094" x="3533775" y="3492500"/>
          <p14:tracePt t="79100" x="3559175" y="3459163"/>
          <p14:tracePt t="79109" x="3576638" y="3408363"/>
          <p14:tracePt t="79116" x="3576638" y="3365500"/>
          <p14:tracePt t="79122" x="3576638" y="3305175"/>
          <p14:tracePt t="79135" x="3568700" y="3279775"/>
          <p14:tracePt t="79139" x="3543300" y="3254375"/>
          <p14:tracePt t="79149" x="3500438" y="3238500"/>
          <p14:tracePt t="79153" x="3441700" y="3238500"/>
          <p14:tracePt t="79162" x="3355975" y="3238500"/>
          <p14:tracePt t="79169" x="3279775" y="3254375"/>
          <p14:tracePt t="79181" x="3211513" y="3254375"/>
          <p14:tracePt t="79186" x="3152775" y="3263900"/>
          <p14:tracePt t="79199" x="3092450" y="3271838"/>
          <p14:tracePt t="79200" x="3033713" y="3289300"/>
          <p14:tracePt t="79208" x="2982913" y="3314700"/>
          <p14:tracePt t="79217" x="2930525" y="3330575"/>
          <p14:tracePt t="79223" x="2914650" y="3355975"/>
          <p14:tracePt t="79233" x="2905125" y="3365500"/>
          <p14:tracePt t="79239" x="2889250" y="3390900"/>
          <p14:tracePt t="79249" x="2879725" y="3408363"/>
          <p14:tracePt t="79257" x="2879725" y="3433763"/>
          <p14:tracePt t="79265" x="2879725" y="3449638"/>
          <p14:tracePt t="79273" x="2889250" y="3467100"/>
          <p14:tracePt t="79281" x="2905125" y="3484563"/>
          <p14:tracePt t="79286" x="2930525" y="3502025"/>
          <p14:tracePt t="79296" x="2982913" y="3517900"/>
          <p14:tracePt t="79301" x="3041650" y="3535363"/>
          <p14:tracePt t="79313" x="3100388" y="3543300"/>
          <p14:tracePt t="79319" x="3160713" y="3543300"/>
          <p14:tracePt t="79329" x="3211513" y="3543300"/>
          <p14:tracePt t="79334" x="3262313" y="3543300"/>
          <p14:tracePt t="79343" x="3305175" y="3543300"/>
          <p14:tracePt t="79350" x="3322638" y="3535363"/>
          <p14:tracePt t="79356" x="3330575" y="3517900"/>
          <p14:tracePt t="79365" x="3348038" y="3502025"/>
          <p14:tracePt t="79372" x="3363913" y="3484563"/>
          <p14:tracePt t="79384" x="3381375" y="3459163"/>
          <p14:tracePt t="79388" x="3398838" y="3424238"/>
          <p14:tracePt t="79401" x="3406775" y="3382963"/>
          <p14:tracePt t="79406" x="3406775" y="3348038"/>
          <p14:tracePt t="79415" x="3406775" y="3322638"/>
          <p14:tracePt t="79420" x="3406775" y="3297238"/>
          <p14:tracePt t="79429" x="3398838" y="3271838"/>
          <p14:tracePt t="79433" x="3381375" y="3254375"/>
          <p14:tracePt t="79446" x="3373438" y="3238500"/>
          <p14:tracePt t="79452" x="3355975" y="3238500"/>
          <p14:tracePt t="79458" x="3338513" y="3221038"/>
          <p14:tracePt t="79467" x="3322638" y="3221038"/>
          <p14:tracePt t="79473" x="3305175" y="3221038"/>
          <p14:tracePt t="79484" x="3279775" y="3221038"/>
          <p14:tracePt t="79490" x="3262313" y="3238500"/>
          <p14:tracePt t="79496" x="3236913" y="3246438"/>
          <p14:tracePt t="79504" x="3203575" y="3263900"/>
          <p14:tracePt t="79515" x="3168650" y="3279775"/>
          <p14:tracePt t="79522" x="3135313" y="3322638"/>
          <p14:tracePt t="79531" x="3092450" y="3355975"/>
          <p14:tracePt t="79538" x="3067050" y="3408363"/>
          <p14:tracePt t="79547" x="3049588" y="3441700"/>
          <p14:tracePt t="79553" x="3024188" y="3492500"/>
          <p14:tracePt t="79564" x="3016250" y="3527425"/>
          <p14:tracePt t="79570" x="3016250" y="3552825"/>
          <p14:tracePt t="79578" x="3016250" y="3578225"/>
          <p14:tracePt t="79583" x="3024188" y="3594100"/>
          <p14:tracePt t="79590" x="3041650" y="3619500"/>
          <p14:tracePt t="79599" x="3059113" y="3636963"/>
          <p14:tracePt t="79606" x="3074988" y="3654425"/>
          <p14:tracePt t="79616" x="3092450" y="3662363"/>
          <p14:tracePt t="79622" x="3100388" y="3671888"/>
          <p14:tracePt t="79633" x="3117850" y="3679825"/>
          <p14:tracePt t="79638" x="3135313" y="3679825"/>
          <p14:tracePt t="79652" x="3152775" y="3671888"/>
          <p14:tracePt t="79663" x="3160713" y="3662363"/>
          <p14:tracePt t="79669" x="3160713" y="3654425"/>
          <p14:tracePt t="79679" x="3178175" y="3646488"/>
          <p14:tracePt t="79684" x="3186113" y="3629025"/>
          <p14:tracePt t="79693" x="3194050" y="3611563"/>
          <p14:tracePt t="79701" x="3203575" y="3594100"/>
          <p14:tracePt t="79708" x="3203575" y="3586163"/>
          <p14:tracePt t="79717" x="3203575" y="3578225"/>
          <p14:tracePt t="79724" x="3203575" y="3568700"/>
          <p14:tracePt t="79817" x="3203575" y="3578225"/>
          <p14:tracePt t="79824" x="3219450" y="3594100"/>
          <p14:tracePt t="79833" x="3236913" y="3611563"/>
          <p14:tracePt t="79841" x="3270250" y="3629025"/>
          <p14:tracePt t="79849" x="3313113" y="3636963"/>
          <p14:tracePt t="79855" x="3363913" y="3654425"/>
          <p14:tracePt t="79865" x="3424238" y="3654425"/>
          <p14:tracePt t="79871" x="3467100" y="3662363"/>
          <p14:tracePt t="79897" x="3568700" y="3662363"/>
          <p14:tracePt t="79904" x="3576638" y="3662363"/>
          <p14:tracePt t="79914" x="3594100" y="3654425"/>
          <p14:tracePt t="79917" x="3611563" y="3654425"/>
          <p14:tracePt t="79928" x="3627438" y="3636963"/>
          <p14:tracePt t="79933" x="3636963" y="3629025"/>
          <p14:tracePt t="79945" x="3652838" y="3611563"/>
          <p14:tracePt t="79950" x="3670300" y="3594100"/>
          <p14:tracePt t="79955" x="3678238" y="3578225"/>
          <p14:tracePt t="79965" x="3695700" y="3543300"/>
          <p14:tracePt t="79971" x="3703638" y="3527425"/>
          <p14:tracePt t="79982" x="3713163" y="3502025"/>
          <p14:tracePt t="79988" x="3713163" y="3475038"/>
          <p14:tracePt t="79995" x="3713163" y="3459163"/>
          <p14:tracePt t="80004" x="3713163" y="3441700"/>
          <p14:tracePt t="80015" x="3713163" y="3424238"/>
          <p14:tracePt t="80020" x="3703638" y="3408363"/>
          <p14:tracePt t="80029" x="3687763" y="3398838"/>
          <p14:tracePt t="80033" x="3670300" y="3398838"/>
          <p14:tracePt t="80045" x="3662363" y="3390900"/>
          <p14:tracePt t="80050" x="3636963" y="3390900"/>
          <p14:tracePt t="80058" x="3602038" y="3408363"/>
          <p14:tracePt t="80065" x="3568700" y="3424238"/>
          <p14:tracePt t="80074" x="3533775" y="3441700"/>
          <p14:tracePt t="80081" x="3492500" y="3475038"/>
          <p14:tracePt t="80091" x="3467100" y="3517900"/>
          <p14:tracePt t="80099" x="3449638" y="3535363"/>
          <p14:tracePt t="80106" x="3432175" y="3568700"/>
          <p14:tracePt t="80115" x="3414713" y="3611563"/>
          <p14:tracePt t="80120" x="3406775" y="3619500"/>
          <p14:tracePt t="80130" x="3406775" y="3636963"/>
          <p14:tracePt t="80138" x="3406775" y="3654425"/>
          <p14:tracePt t="80147" x="3414713" y="3662363"/>
          <p14:tracePt t="80153" x="3432175" y="3679825"/>
          <p14:tracePt t="80164" x="3449638" y="3697288"/>
          <p14:tracePt t="80169" x="3467100" y="3705225"/>
          <p14:tracePt t="80181" x="3525838" y="3722688"/>
          <p14:tracePt t="80189" x="3559175" y="3722688"/>
          <p14:tracePt t="80200" x="3576638" y="3713163"/>
          <p14:tracePt t="80206" x="3594100" y="3697288"/>
          <p14:tracePt t="80216" x="3611563" y="3679825"/>
          <p14:tracePt t="80222" x="3627438" y="3662363"/>
          <p14:tracePt t="80232" x="3644900" y="3654425"/>
          <p14:tracePt t="80238" x="3644900" y="3636963"/>
          <p14:tracePt t="80246" x="3662363" y="3619500"/>
          <p14:tracePt t="80254" x="3662363" y="3611563"/>
          <p14:tracePt t="80263" x="3670300" y="3594100"/>
          <p14:tracePt t="80278" x="3670300" y="3586163"/>
          <p14:tracePt t="80355" x="3670300" y="3594100"/>
          <p14:tracePt t="80364" x="3662363" y="3603625"/>
          <p14:tracePt t="80369" x="3652838" y="3611563"/>
          <p14:tracePt t="80381" x="3644900" y="3619500"/>
          <p14:tracePt t="80398" x="3636963" y="3619500"/>
          <p14:tracePt t="80417" x="3636963" y="3629025"/>
          <p14:tracePt t="84634" x="3627438" y="3629025"/>
          <p14:tracePt t="84655" x="3619500" y="3629025"/>
          <p14:tracePt t="84771" x="3594100" y="3636963"/>
          <p14:tracePt t="84778" x="3559175" y="3654425"/>
          <p14:tracePt t="84785" x="3543300" y="3671888"/>
          <p14:tracePt t="84797" x="3525838" y="3679825"/>
          <p14:tracePt t="84802" x="3517900" y="3687763"/>
          <p14:tracePt t="84813" x="3500438" y="3705225"/>
          <p14:tracePt t="84818" x="3492500" y="3722688"/>
          <p14:tracePt t="84829" x="3467100" y="3738563"/>
          <p14:tracePt t="84836" x="3414713" y="3773488"/>
          <p14:tracePt t="84846" x="3338513" y="3816350"/>
          <p14:tracePt t="84850" x="3262313" y="3849688"/>
          <p14:tracePt t="84857" x="3168650" y="3908425"/>
          <p14:tracePt t="84864" x="3109913" y="3951288"/>
          <p14:tracePt t="84873" x="3041650" y="3976688"/>
          <p14:tracePt t="84882" x="2998788" y="4011613"/>
          <p14:tracePt t="84888" x="2955925" y="4037013"/>
          <p14:tracePt t="84909" x="2922588" y="4087813"/>
          <p14:tracePt t="84914" x="2905125" y="4113213"/>
          <p14:tracePt t="84919" x="2889250" y="4121150"/>
          <p14:tracePt t="84929" x="2871788" y="4146550"/>
          <p14:tracePt t="84936" x="2854325" y="4164013"/>
          <p14:tracePt t="84945" x="2846388" y="4171950"/>
          <p14:tracePt t="84950" x="2846388" y="4181475"/>
          <p14:tracePt t="84970" x="2863850" y="4181475"/>
          <p14:tracePt t="84979" x="2905125" y="4171950"/>
          <p14:tracePt t="84986" x="2965450" y="4130675"/>
          <p14:tracePt t="84996" x="3049588" y="4062413"/>
          <p14:tracePt t="84999" x="3127375" y="3994150"/>
          <p14:tracePt t="85011" x="3219450" y="3917950"/>
          <p14:tracePt t="85018" x="3322638" y="3790950"/>
          <p14:tracePt t="85027" x="3398838" y="3671888"/>
          <p14:tracePt t="85031" x="3475038" y="3535363"/>
          <p14:tracePt t="85044" x="3500438" y="3424238"/>
          <p14:tracePt t="85050" x="3517900" y="3322638"/>
          <p14:tracePt t="85057" x="3517900" y="3221038"/>
          <p14:tracePt t="85065" x="3517900" y="3135313"/>
          <p14:tracePt t="85069" x="3500438" y="3076575"/>
          <p14:tracePt t="85079" x="3457575" y="3008313"/>
          <p14:tracePt t="85086" x="3406775" y="2965450"/>
          <p14:tracePt t="85097" x="3338513" y="2914650"/>
          <p14:tracePt t="85101" x="3262313" y="2881313"/>
          <p14:tracePt t="85110" x="3203575" y="2863850"/>
          <p14:tracePt t="85117" x="3143250" y="2846388"/>
          <p14:tracePt t="85127" x="3084513" y="2838450"/>
          <p14:tracePt t="85134" x="3024188" y="2838450"/>
          <p14:tracePt t="85144" x="2982913" y="2838450"/>
          <p14:tracePt t="85148" x="2914650" y="2863850"/>
          <p14:tracePt t="85156" x="2879725" y="2881313"/>
          <p14:tracePt t="85164" x="2863850" y="2897188"/>
          <p14:tracePt t="85173" x="2838450" y="2922588"/>
          <p14:tracePt t="85180" x="2820988" y="2940050"/>
          <p14:tracePt t="85189" x="2803525" y="2974975"/>
          <p14:tracePt t="85196" x="2786063" y="3016250"/>
          <p14:tracePt t="85203" x="2770188" y="3051175"/>
          <p14:tracePt t="85214" x="2760663" y="3084513"/>
          <p14:tracePt t="85221" x="2752725" y="3109913"/>
          <p14:tracePt t="85228" x="2752725" y="3135313"/>
          <p14:tracePt t="85235" x="2752725" y="3170238"/>
          <p14:tracePt t="85244" x="2760663" y="3186113"/>
          <p14:tracePt t="85250" x="2770188" y="3195638"/>
          <p14:tracePt t="85262" x="2786063" y="3211513"/>
          <p14:tracePt t="85267" x="2811463" y="3221038"/>
          <p14:tracePt t="85278" x="2838450" y="3221038"/>
          <p14:tracePt t="85284" x="2854325" y="3221038"/>
          <p14:tracePt t="85293" x="2879725" y="3211513"/>
          <p14:tracePt t="85297" x="2914650" y="3195638"/>
          <p14:tracePt t="85304" x="2947988" y="3178175"/>
          <p14:tracePt t="85313" x="2982913" y="3160713"/>
          <p14:tracePt t="85319" x="3024188" y="3109913"/>
          <p14:tracePt t="85331" x="3067050" y="3059113"/>
          <p14:tracePt t="85335" x="3084513" y="3008313"/>
          <p14:tracePt t="85348" x="3117850" y="2949575"/>
          <p14:tracePt t="85352" x="3135313" y="2897188"/>
          <p14:tracePt t="85360" x="3152775" y="2838450"/>
          <p14:tracePt t="85366" x="3168650" y="2795588"/>
          <p14:tracePt t="85376" x="3168650" y="2752725"/>
          <p14:tracePt t="85382" x="3168650" y="2701925"/>
          <p14:tracePt t="85394" x="3168650" y="2676525"/>
          <p14:tracePt t="85401" x="3160713" y="2660650"/>
          <p14:tracePt t="85407" x="3143250" y="2643188"/>
          <p14:tracePt t="85414" x="3127375" y="2625725"/>
          <p14:tracePt t="85422" x="3109913" y="2617788"/>
          <p14:tracePt t="85431" x="3100388" y="2617788"/>
          <p14:tracePt t="85438" x="3074988" y="2617788"/>
          <p14:tracePt t="85447" x="3041650" y="2633663"/>
          <p14:tracePt t="85451" x="2990850" y="2660650"/>
          <p14:tracePt t="85461" x="2947988" y="2686050"/>
          <p14:tracePt t="85467" x="2879725" y="2727325"/>
          <p14:tracePt t="85479" x="2828925" y="2795588"/>
          <p14:tracePt t="85489" x="2770188" y="2855913"/>
          <p14:tracePt t="85496" x="2744788" y="2922588"/>
          <p14:tracePt t="85502" x="2709863" y="3000375"/>
          <p14:tracePt t="85511" x="2676525" y="3059113"/>
          <p14:tracePt t="85517" x="2659063" y="3109913"/>
          <p14:tracePt t="85522" x="2641600" y="3135313"/>
          <p14:tracePt t="85531" x="2641600" y="3152775"/>
          <p14:tracePt t="85537" x="2641600" y="3170238"/>
          <p14:tracePt t="85547" x="2641600" y="3186113"/>
          <p14:tracePt t="85553" x="2659063" y="3186113"/>
          <p14:tracePt t="85569" x="2676525" y="3186113"/>
          <p14:tracePt t="85580" x="2684463" y="3186113"/>
          <p14:tracePt t="85585" x="2693988" y="3170238"/>
          <p14:tracePt t="85594" x="2709863" y="3152775"/>
          <p14:tracePt t="85599" x="2727325" y="3135313"/>
          <p14:tracePt t="85610" x="2735263" y="3127375"/>
          <p14:tracePt t="85617" x="2752725" y="3109913"/>
          <p14:tracePt t="85627" x="2752725" y="3094038"/>
          <p14:tracePt t="85635" x="2760663" y="3076575"/>
          <p14:tracePt t="86839" x="2744788" y="3109913"/>
          <p14:tracePt t="86848" x="2735263" y="3152775"/>
          <p14:tracePt t="86856" x="2719388" y="3203575"/>
          <p14:tracePt t="86864" x="2693988" y="3263900"/>
          <p14:tracePt t="86872" x="2684463" y="3322638"/>
          <p14:tracePt t="86880" x="2668588" y="3382963"/>
          <p14:tracePt t="86888" x="2659063" y="3441700"/>
          <p14:tracePt t="86896" x="2659063" y="3502025"/>
          <p14:tracePt t="86915" x="2668588" y="3619500"/>
          <p14:tracePt t="86918" x="2684463" y="3671888"/>
          <p14:tracePt t="86929" x="2719388" y="3713163"/>
          <p14:tracePt t="86933" x="2760663" y="3763963"/>
          <p14:tracePt t="86944" x="2820988" y="3806825"/>
          <p14:tracePt t="86949" x="2889250" y="3849688"/>
          <p14:tracePt t="86960" x="2973388" y="3900488"/>
          <p14:tracePt t="86965" x="3067050" y="3917950"/>
          <p14:tracePt t="86973" x="3152775" y="3943350"/>
          <p14:tracePt t="86981" x="3236913" y="3968750"/>
          <p14:tracePt t="86987" x="3313113" y="3968750"/>
          <p14:tracePt t="86997" x="3381375" y="3968750"/>
          <p14:tracePt t="87005" x="3441700" y="3960813"/>
          <p14:tracePt t="87013" x="3500438" y="3943350"/>
          <p14:tracePt t="87020" x="3551238" y="3925888"/>
          <p14:tracePt t="87030" x="3576638" y="3908425"/>
          <p14:tracePt t="87036" x="3602038" y="3883025"/>
          <p14:tracePt t="87046" x="3619500" y="3849688"/>
          <p14:tracePt t="87050" x="3636963" y="3816350"/>
          <p14:tracePt t="87061" x="3652838" y="3756025"/>
          <p14:tracePt t="87066" x="3662363" y="3697288"/>
          <p14:tracePt t="87076" x="3678238" y="3636963"/>
          <p14:tracePt t="87081" x="3678238" y="3578225"/>
          <p14:tracePt t="87093" x="3678238" y="3527425"/>
          <p14:tracePt t="87097" x="3652838" y="3467100"/>
          <p14:tracePt t="87108" x="3636963" y="3416300"/>
          <p14:tracePt t="87113" x="3611563" y="3382963"/>
          <p14:tracePt t="87122" x="3576638" y="3330575"/>
          <p14:tracePt t="87131" x="3543300" y="3314700"/>
          <p14:tracePt t="87137" x="3517900" y="3297238"/>
          <p14:tracePt t="87145" x="3475038" y="3279775"/>
          <p14:tracePt t="87151" x="3441700" y="3263900"/>
          <p14:tracePt t="87163" x="3398838" y="3263900"/>
          <p14:tracePt t="87168" x="3363913" y="3263900"/>
          <p14:tracePt t="87179" x="3330575" y="3263900"/>
          <p14:tracePt t="87183" x="3297238" y="3263900"/>
          <p14:tracePt t="87195" x="3279775" y="3271838"/>
          <p14:tracePt t="87197" x="3262313" y="3289300"/>
          <p14:tracePt t="87208" x="3236913" y="3305175"/>
          <p14:tracePt t="87214" x="3219450" y="3314700"/>
          <p14:tracePt t="87222" x="3203575" y="3330575"/>
          <p14:tracePt t="87231" x="3194050" y="3348038"/>
          <p14:tracePt t="87237" x="3178175" y="3365500"/>
          <p14:tracePt t="87247" x="3160713" y="3382963"/>
          <p14:tracePt t="87255" x="3143250" y="3390900"/>
          <p14:tracePt t="87263" x="3135313" y="3408363"/>
          <p14:tracePt t="87270" x="3135313" y="3416300"/>
          <p14:tracePt t="87275" x="3127375" y="3424238"/>
          <p14:tracePt t="87284" x="3117850" y="3424238"/>
          <p14:tracePt t="87294" x="3109913" y="3424238"/>
          <p14:tracePt t="87300" x="3109913" y="3433763"/>
          <p14:tracePt t="87315" x="3109913" y="3441700"/>
          <p14:tracePt t="96090" x="3109913" y="3433763"/>
          <p14:tracePt t="96098" x="3168650" y="3348038"/>
          <p14:tracePt t="96107" x="3211513" y="3289300"/>
          <p14:tracePt t="96115" x="3236913" y="3238500"/>
          <p14:tracePt t="96124" x="3244850" y="3203575"/>
          <p14:tracePt t="96131" x="3254375" y="3195638"/>
          <p14:tracePt t="96140" x="3254375" y="3178175"/>
          <p14:tracePt t="96196" x="3219450" y="3228975"/>
          <p14:tracePt t="96206" x="3178175" y="3305175"/>
          <p14:tracePt t="96212" x="3160713" y="3390900"/>
          <p14:tracePt t="96221" x="3135313" y="3492500"/>
          <p14:tracePt t="96227" x="3109913" y="3594100"/>
          <p14:tracePt t="96234" x="3092450" y="3705225"/>
          <p14:tracePt t="96243" x="3092450" y="3806825"/>
          <p14:tracePt t="96250" x="3092450" y="3917950"/>
          <p14:tracePt t="96259" x="3100388" y="4037013"/>
          <p14:tracePt t="96266" x="3152775" y="4130675"/>
          <p14:tracePt t="96276" x="3203575" y="4232275"/>
          <p14:tracePt t="96282" x="3279775" y="4325938"/>
          <p14:tracePt t="96290" x="3348038" y="4419600"/>
          <p14:tracePt t="96298" x="3414713" y="4495800"/>
          <p14:tracePt t="96306" x="3508375" y="4564063"/>
          <p14:tracePt t="96311" x="3594100" y="4605338"/>
          <p14:tracePt t="96322" x="3713163" y="4630738"/>
          <p14:tracePt t="96328" x="3848100" y="4640263"/>
          <p14:tracePt t="96339" x="3992563" y="4640263"/>
          <p14:tracePt t="96345" x="4137025" y="4605338"/>
          <p14:tracePt t="96351" x="4265613" y="4546600"/>
          <p14:tracePt t="96360" x="4384675" y="4470400"/>
          <p14:tracePt t="96367" x="4476750" y="4402138"/>
          <p14:tracePt t="96378" x="4554538" y="4325938"/>
          <p14:tracePt t="96383" x="4621213" y="4249738"/>
          <p14:tracePt t="96390" x="4681538" y="4156075"/>
          <p14:tracePt t="96398" x="4706938" y="4052888"/>
          <p14:tracePt t="96408" x="4724400" y="3960813"/>
          <p14:tracePt t="96413" x="4724400" y="3875088"/>
          <p14:tracePt t="96423" x="4724400" y="3790950"/>
          <p14:tracePt t="96429" x="4714875" y="3705225"/>
          <p14:tracePt t="96439" x="4689475" y="3646488"/>
          <p14:tracePt t="96446" x="4673600" y="3586163"/>
          <p14:tracePt t="96452" x="4638675" y="3517900"/>
          <p14:tracePt t="96461" x="4613275" y="3484563"/>
          <p14:tracePt t="96468" x="4562475" y="3441700"/>
          <p14:tracePt t="96477" x="4511675" y="3416300"/>
          <p14:tracePt t="96484" x="4451350" y="3382963"/>
          <p14:tracePt t="96493" x="4392613" y="3365500"/>
          <p14:tracePt t="96499" x="4316413" y="3348038"/>
          <p14:tracePt t="96511" x="4256088" y="3348038"/>
          <p14:tracePt t="96516" x="4197350" y="3348038"/>
          <p14:tracePt t="96524" x="4137025" y="3373438"/>
          <p14:tracePt t="96530" x="4078288" y="3408363"/>
          <p14:tracePt t="96540" x="4010025" y="3433763"/>
          <p14:tracePt t="96546" x="3959225" y="3467100"/>
          <p14:tracePt t="96557" x="3908425" y="3517900"/>
          <p14:tracePt t="96562" x="3873500" y="3568700"/>
          <p14:tracePt t="96571" x="3832225" y="3619500"/>
          <p14:tracePt t="96579" x="3806825" y="3679825"/>
          <p14:tracePt t="96586" x="3789363" y="3730625"/>
          <p14:tracePt t="96595" x="3771900" y="3790950"/>
          <p14:tracePt t="96599" x="3756025" y="3849688"/>
          <p14:tracePt t="96609" x="3746500" y="3908425"/>
          <p14:tracePt t="96615" x="3746500" y="3968750"/>
          <p14:tracePt t="96625" x="3746500" y="4011613"/>
          <p14:tracePt t="96631" x="3771900" y="4062413"/>
          <p14:tracePt t="96642" x="3789363" y="4105275"/>
          <p14:tracePt t="96648" x="3806825" y="4130675"/>
          <p14:tracePt t="96656" x="3840163" y="4156075"/>
          <p14:tracePt t="96664" x="3890963" y="4181475"/>
          <p14:tracePt t="96674" x="3916363" y="4189413"/>
          <p14:tracePt t="96679" x="3967163" y="4189413"/>
          <p14:tracePt t="96686" x="4010025" y="4189413"/>
          <p14:tracePt t="96695" x="4044950" y="4164013"/>
          <p14:tracePt t="96702" x="4095750" y="4130675"/>
          <p14:tracePt t="96710" x="4154488" y="4062413"/>
          <p14:tracePt t="96717" x="4214813" y="3994150"/>
          <p14:tracePt t="96727" x="4281488" y="3925888"/>
          <p14:tracePt t="96734" x="4341813" y="3841750"/>
          <p14:tracePt t="96743" x="4392613" y="3748088"/>
          <p14:tracePt t="96750" x="4418013" y="3646488"/>
          <p14:tracePt t="96757" x="4443413" y="3543300"/>
          <p14:tracePt t="96764" x="4460875" y="3433763"/>
          <p14:tracePt t="96774" x="4486275" y="3297238"/>
          <p14:tracePt t="96780" x="4511675" y="3170238"/>
          <p14:tracePt t="96790" x="4511675" y="3076575"/>
          <p14:tracePt t="96795" x="4511675" y="2990850"/>
          <p14:tracePt t="96806" x="4494213" y="2914650"/>
          <p14:tracePt t="96812" x="4476750" y="2855913"/>
          <p14:tracePt t="96824" x="4460875" y="2813050"/>
          <p14:tracePt t="96827" x="4443413" y="2795588"/>
          <p14:tracePt t="96833" x="4425950" y="2778125"/>
          <p14:tracePt t="96843" x="4418013" y="2770188"/>
          <p14:tracePt t="96850" x="4392613" y="2770188"/>
          <p14:tracePt t="96859" x="4367213" y="2770188"/>
          <p14:tracePt t="96865" x="4324350" y="2787650"/>
          <p14:tracePt t="96876" x="4273550" y="2820988"/>
          <p14:tracePt t="96882" x="4214813" y="2846388"/>
          <p14:tracePt t="96892" x="4146550" y="2914650"/>
          <p14:tracePt t="96898" x="4078288" y="2965450"/>
          <p14:tracePt t="96906" x="4017963" y="3033713"/>
          <p14:tracePt t="96913" x="3959225" y="3101975"/>
          <p14:tracePt t="96922" x="3908425" y="3160713"/>
          <p14:tracePt t="96928" x="3848100" y="3228975"/>
          <p14:tracePt t="96936" x="3822700" y="3289300"/>
          <p14:tracePt t="96945" x="3797300" y="3355975"/>
          <p14:tracePt t="96952" x="3781425" y="3398838"/>
          <p14:tracePt t="96962" x="3763963" y="3449638"/>
          <p14:tracePt t="96968" x="3763963" y="3484563"/>
          <p14:tracePt t="96977" x="3756025" y="3527425"/>
          <p14:tracePt t="96983" x="3756025" y="3568700"/>
          <p14:tracePt t="96992" x="3771900" y="3603625"/>
          <p14:tracePt t="96997" x="3781425" y="3619500"/>
          <p14:tracePt t="97006" x="3797300" y="3646488"/>
          <p14:tracePt t="97014" x="3806825" y="3662363"/>
          <p14:tracePt t="97027" x="3822700" y="3671888"/>
          <p14:tracePt t="97030" x="3840163" y="3687763"/>
          <p14:tracePt t="97039" x="3857625" y="3697288"/>
          <p14:tracePt t="97046" x="3865563" y="3697288"/>
          <p14:tracePt t="97056" x="3883025" y="3697288"/>
          <p14:tracePt t="97061" x="3900488" y="3697288"/>
          <p14:tracePt t="97069" x="3908425" y="3679825"/>
          <p14:tracePt t="97076" x="3925888" y="3671888"/>
          <p14:tracePt t="97083" x="3941763" y="3646488"/>
          <p14:tracePt t="97093" x="3959225" y="3611563"/>
          <p14:tracePt t="97100" x="3976688" y="3578225"/>
          <p14:tracePt t="97110" x="3992563" y="3543300"/>
          <p14:tracePt t="97127" x="4017963" y="3475038"/>
          <p14:tracePt t="97133" x="4027488" y="3449638"/>
          <p14:tracePt t="97140" x="4027488" y="3433763"/>
          <p14:tracePt t="97147" x="4027488" y="3424238"/>
          <p14:tracePt t="97156" x="4027488" y="3408363"/>
          <p14:tracePt t="97161" x="4027488" y="3398838"/>
          <p14:tracePt t="97172" x="4010025" y="3398838"/>
          <p14:tracePt t="97177" x="3992563" y="3398838"/>
          <p14:tracePt t="97186" x="3984625" y="3398838"/>
          <p14:tracePt t="97194" x="3967163" y="3398838"/>
          <p14:tracePt t="97202" x="3951288" y="3416300"/>
          <p14:tracePt t="97211" x="3933825" y="3424238"/>
          <p14:tracePt t="97216" x="3925888" y="3441700"/>
          <p14:tracePt t="97226" x="3908425" y="3441700"/>
          <p14:tracePt t="97232" x="3890963" y="3449638"/>
          <p14:tracePt t="97240" x="3883025" y="3467100"/>
          <p14:tracePt t="97247" x="3873500" y="3484563"/>
          <p14:tracePt t="97256" x="3865563" y="3502025"/>
          <p14:tracePt t="97264" x="3857625" y="3509963"/>
          <p14:tracePt t="97273" x="3857625" y="3527425"/>
          <p14:tracePt t="97280" x="3857625" y="3535363"/>
          <p14:tracePt t="97288" x="3857625" y="3552825"/>
          <p14:tracePt t="97294" x="3857625" y="3568700"/>
          <p14:tracePt t="97302" x="3857625" y="3578225"/>
          <p14:tracePt t="97310" x="3857625" y="3594100"/>
          <p14:tracePt t="97319" x="3857625" y="3611563"/>
          <p14:tracePt t="97327" x="3865563" y="3619500"/>
          <p14:tracePt t="97334" x="3873500" y="3636963"/>
          <p14:tracePt t="97343" x="3873500" y="3646488"/>
          <p14:tracePt t="97350" x="3890963" y="3654425"/>
          <p14:tracePt t="97359" x="3900488" y="3671888"/>
          <p14:tracePt t="97373" x="3908425" y="3679825"/>
          <p14:tracePt t="97379" x="3916363" y="3679825"/>
          <p14:tracePt t="97397" x="3925888" y="3679825"/>
          <p14:tracePt t="97568" x="3925888" y="3687763"/>
          <p14:tracePt t="97580" x="3925888" y="3705225"/>
          <p14:tracePt t="97594" x="3925888" y="3722688"/>
          <p14:tracePt t="97602" x="3925888" y="3730625"/>
          <p14:tracePt t="97609" x="3916363" y="3738563"/>
          <p14:tracePt t="97617" x="3916363" y="3748088"/>
          <p14:tracePt t="97625" x="3908425" y="3756025"/>
          <p14:tracePt t="97634" x="3908425" y="3763963"/>
          <p14:tracePt t="97642" x="3908425" y="3773488"/>
          <p14:tracePt t="97649" x="3900488" y="3781425"/>
          <p14:tracePt t="97746" x="3890963" y="3763963"/>
          <p14:tracePt t="97756" x="3883025" y="3748088"/>
          <p14:tracePt t="97763" x="3873500" y="3722688"/>
          <p14:tracePt t="97771" x="3865563" y="3697288"/>
          <p14:tracePt t="97778" x="3857625" y="3679825"/>
          <p14:tracePt t="97788" x="3857625" y="3671888"/>
          <p14:tracePt t="97794" x="3848100" y="3654425"/>
          <p14:tracePt t="97802" x="3832225" y="3646488"/>
          <p14:tracePt t="97811" x="3832225" y="3636963"/>
          <p14:tracePt t="97817" x="3822700" y="3636963"/>
          <p14:tracePt t="97857" x="3814763" y="3636963"/>
          <p14:tracePt t="97864" x="3806825" y="3636963"/>
          <p14:tracePt t="97872" x="3797300" y="3654425"/>
          <p14:tracePt t="97881" x="3789363" y="3654425"/>
          <p14:tracePt t="97895" x="3763963" y="3679825"/>
          <p14:tracePt t="97902" x="3746500" y="3697288"/>
          <p14:tracePt t="97910" x="3729038" y="3697288"/>
          <p14:tracePt t="97918" x="3703638" y="3713163"/>
          <p14:tracePt t="97927" x="3678238" y="3730625"/>
          <p14:tracePt t="97934" x="3670300" y="3748088"/>
          <p14:tracePt t="97943" x="3652838" y="3763963"/>
          <p14:tracePt t="97952" x="3636963" y="3781425"/>
          <p14:tracePt t="97959" x="3619500" y="3798888"/>
          <p14:tracePt t="97963" x="3602038" y="3824288"/>
          <p14:tracePt t="97973" x="3594100" y="3841750"/>
          <p14:tracePt t="97979" x="3576638" y="3867150"/>
          <p14:tracePt t="97990" x="3568700" y="3883025"/>
          <p14:tracePt t="97996" x="3559175" y="3917950"/>
          <p14:tracePt t="98007" x="3559175" y="3960813"/>
          <p14:tracePt t="98012" x="3551238" y="4011613"/>
          <p14:tracePt t="98022" x="3551238" y="4070350"/>
          <p14:tracePt t="98028" x="3551238" y="4130675"/>
          <p14:tracePt t="98038" x="3559175" y="4189413"/>
          <p14:tracePt t="98044" x="3568700" y="4232275"/>
          <p14:tracePt t="98050" x="3576638" y="4291013"/>
          <p14:tracePt t="98059" x="3586163" y="4341813"/>
          <p14:tracePt t="98066" x="3611563" y="4384675"/>
          <p14:tracePt t="98074" x="3627438" y="4419600"/>
          <p14:tracePt t="98082" x="3644900" y="4445000"/>
          <p14:tracePt t="98090" x="3662363" y="4478338"/>
          <p14:tracePt t="98097" x="3678238" y="4503738"/>
          <p14:tracePt t="98105" x="3687763" y="4529138"/>
          <p14:tracePt t="98113" x="3703638" y="4554538"/>
          <p14:tracePt t="98122" x="3721100" y="4572000"/>
          <p14:tracePt t="98128" x="3738563" y="4597400"/>
          <p14:tracePt t="98138" x="3756025" y="4614863"/>
          <p14:tracePt t="98144" x="3771900" y="4630738"/>
          <p14:tracePt t="98152" x="3781425" y="4640263"/>
          <p14:tracePt t="98161" x="3797300" y="4657725"/>
          <p14:tracePt t="98168" x="3832225" y="4673600"/>
          <p14:tracePt t="98178" x="3865563" y="4699000"/>
          <p14:tracePt t="98183" x="3908425" y="4724400"/>
          <p14:tracePt t="98193" x="3951288" y="4741863"/>
          <p14:tracePt t="98197" x="4010025" y="4759325"/>
          <p14:tracePt t="98208" x="4060825" y="4775200"/>
          <p14:tracePt t="98214" x="4121150" y="4792663"/>
          <p14:tracePt t="98223" x="4179888" y="4792663"/>
          <p14:tracePt t="98229" x="4240213" y="4792663"/>
          <p14:tracePt t="98239" x="4291013" y="4792663"/>
          <p14:tracePt t="98246" x="4349750" y="4792663"/>
          <p14:tracePt t="98257" x="4410075" y="4775200"/>
          <p14:tracePt t="98261" x="4460875" y="4759325"/>
          <p14:tracePt t="98273" x="4511675" y="4724400"/>
          <p14:tracePt t="98277" x="4570413" y="4708525"/>
          <p14:tracePt t="98285" x="4638675" y="4640263"/>
          <p14:tracePt t="98293" x="4706938" y="4579938"/>
          <p14:tracePt t="98299" x="4757738" y="4513263"/>
          <p14:tracePt t="98309" x="4818063" y="4435475"/>
          <p14:tracePt t="98316" x="4843463" y="4359275"/>
          <p14:tracePt t="98324" x="4876800" y="4265613"/>
          <p14:tracePt t="98332" x="4902200" y="4181475"/>
          <p14:tracePt t="98342" x="4910138" y="4079875"/>
          <p14:tracePt t="98346" x="4927600" y="3968750"/>
          <p14:tracePt t="98355" x="4927600" y="3883025"/>
          <p14:tracePt t="98362" x="4927600" y="3798888"/>
          <p14:tracePt t="98373" x="4910138" y="3705225"/>
          <p14:tracePt t="98378" x="4894263" y="3646488"/>
          <p14:tracePt t="98388" x="4859338" y="3586163"/>
          <p14:tracePt t="98394" x="4818063" y="3517900"/>
          <p14:tracePt t="98402" x="4791075" y="3484563"/>
          <p14:tracePt t="98411" x="4749800" y="3459163"/>
          <p14:tracePt t="98415" x="4714875" y="3433763"/>
          <p14:tracePt t="98424" x="4689475" y="3424238"/>
          <p14:tracePt t="98431" x="4673600" y="3416300"/>
          <p14:tracePt t="98441" x="4638675" y="3416300"/>
          <p14:tracePt t="98448" x="4605338" y="3416300"/>
          <p14:tracePt t="98458" x="4570413" y="3416300"/>
          <p14:tracePt t="98463" x="4537075" y="3424238"/>
          <p14:tracePt t="98472" x="4476750" y="3441700"/>
          <p14:tracePt t="98479" x="4418013" y="3459163"/>
          <p14:tracePt t="98489" x="4359275" y="3484563"/>
          <p14:tracePt t="98495" x="4298950" y="3502025"/>
          <p14:tracePt t="98502" x="4230688" y="3527425"/>
          <p14:tracePt t="98511" x="4171950" y="3543300"/>
          <p14:tracePt t="98518" x="4129088" y="3560763"/>
          <p14:tracePt t="98526" x="4078288" y="3586163"/>
          <p14:tracePt t="98533" x="4027488" y="3603625"/>
          <p14:tracePt t="98543" x="3992563" y="3629025"/>
          <p14:tracePt t="98550" x="3959225" y="3654425"/>
          <p14:tracePt t="98558" x="3941763" y="3679825"/>
          <p14:tracePt t="98566" x="3925888" y="3713163"/>
          <p14:tracePt t="98573" x="3908425" y="3748088"/>
          <p14:tracePt t="98580" x="3890963" y="3781425"/>
          <p14:tracePt t="98589" x="3865563" y="3832225"/>
          <p14:tracePt t="98596" x="3848100" y="3867150"/>
          <p14:tracePt t="98606" x="3832225" y="3892550"/>
          <p14:tracePt t="98612" x="3822700" y="3935413"/>
          <p14:tracePt t="98622" x="3814763" y="3960813"/>
          <p14:tracePt t="98628" x="3806825" y="3994150"/>
          <p14:tracePt t="98638" x="3797300" y="4011613"/>
          <p14:tracePt t="98641" x="3789363" y="4037013"/>
          <p14:tracePt t="98649" x="3781425" y="4052888"/>
          <p14:tracePt t="98659" x="3781425" y="4070350"/>
          <p14:tracePt t="98666" x="3771900" y="4079875"/>
          <p14:tracePt t="98675" x="3763963" y="4087813"/>
          <p14:tracePt t="98681" x="3763963" y="4095750"/>
          <p14:tracePt t="98691" x="3763963" y="4105275"/>
          <p14:tracePt t="98697" x="3763963" y="4113213"/>
          <p14:tracePt t="102217" x="3756025" y="4113213"/>
          <p14:tracePt t="102226" x="3695700" y="4113213"/>
          <p14:tracePt t="102231" x="3644900" y="4113213"/>
          <p14:tracePt t="102239" x="3559175" y="4113213"/>
          <p14:tracePt t="102247" x="3457575" y="4113213"/>
          <p14:tracePt t="102257" x="3355975" y="4113213"/>
          <p14:tracePt t="102264" x="3270250" y="4121150"/>
          <p14:tracePt t="102274" x="3194050" y="4156075"/>
          <p14:tracePt t="102279" x="3135313" y="4206875"/>
          <p14:tracePt t="102288" x="3067050" y="4265613"/>
          <p14:tracePt t="102295" x="3024188" y="4316413"/>
          <p14:tracePt t="102307" x="2998788" y="4368800"/>
          <p14:tracePt t="102312" x="2973388" y="4427538"/>
          <p14:tracePt t="102321" x="2955925" y="4470400"/>
          <p14:tracePt t="102325" x="2940050" y="4538663"/>
          <p14:tracePt t="102337" x="2914650" y="4597400"/>
          <p14:tracePt t="102341" x="2897188" y="4657725"/>
          <p14:tracePt t="102350" x="2871788" y="4716463"/>
          <p14:tracePt t="102359" x="2863850" y="4775200"/>
          <p14:tracePt t="102366" x="2854325" y="4835525"/>
          <p14:tracePt t="102375" x="2854325" y="4894263"/>
          <p14:tracePt t="102381" x="2854325" y="4929188"/>
          <p14:tracePt t="102391" x="2854325" y="4962525"/>
          <p14:tracePt t="102396" x="2871788" y="4997450"/>
          <p14:tracePt t="102404" x="2889250" y="5030788"/>
          <p14:tracePt t="102412" x="2905125" y="5056188"/>
          <p14:tracePt t="102421" x="2922588" y="5064125"/>
          <p14:tracePt t="102427" x="2930525" y="5081588"/>
          <p14:tracePt t="102438" x="2955925" y="5099050"/>
          <p14:tracePt t="102444" x="2982913" y="5106988"/>
          <p14:tracePt t="102454" x="3016250" y="5106988"/>
          <p14:tracePt t="102459" x="3059113" y="5106988"/>
          <p14:tracePt t="102465" x="3117850" y="5099050"/>
          <p14:tracePt t="102474" x="3178175" y="5073650"/>
          <p14:tracePt t="102481" x="3254375" y="5030788"/>
          <p14:tracePt t="102491" x="3348038" y="4962525"/>
          <p14:tracePt t="102497" x="3467100" y="4878388"/>
          <p14:tracePt t="102509" x="3576638" y="4784725"/>
          <p14:tracePt t="102514" x="3662363" y="4648200"/>
          <p14:tracePt t="102524" x="3746500" y="4529138"/>
          <p14:tracePt t="102530" x="3822700" y="4368800"/>
          <p14:tracePt t="102537" x="3890963" y="4214813"/>
          <p14:tracePt t="102543" x="3951288" y="4087813"/>
          <p14:tracePt t="102554" x="3984625" y="3951288"/>
          <p14:tracePt t="102560" x="3992563" y="3867150"/>
          <p14:tracePt t="102570" x="4002088" y="3790950"/>
          <p14:tracePt t="102575" x="4002088" y="3730625"/>
          <p14:tracePt t="102585" x="3984625" y="3687763"/>
          <p14:tracePt t="102593" x="3967163" y="3654425"/>
          <p14:tracePt t="102599" x="3941763" y="3629025"/>
          <p14:tracePt t="102609" x="3908425" y="3611563"/>
          <p14:tracePt t="102614" x="3873500" y="3611563"/>
          <p14:tracePt t="102624" x="3822700" y="3611563"/>
          <p14:tracePt t="102630" x="3763963" y="3611563"/>
          <p14:tracePt t="102640" x="3703638" y="3619500"/>
          <p14:tracePt t="102647" x="3644900" y="3636963"/>
          <p14:tracePt t="102654" x="3576638" y="3662363"/>
          <p14:tracePt t="102662" x="3517900" y="3705225"/>
          <p14:tracePt t="102672" x="3475038" y="3738563"/>
          <p14:tracePt t="102678" x="3441700" y="3790950"/>
          <p14:tracePt t="102684" x="3398838" y="3857625"/>
          <p14:tracePt t="102694" x="3338513" y="3925888"/>
          <p14:tracePt t="102700" x="3305175" y="3986213"/>
          <p14:tracePt t="102709" x="3287713" y="4044950"/>
          <p14:tracePt t="102716" x="3270250" y="4105275"/>
          <p14:tracePt t="102725" x="3254375" y="4181475"/>
          <p14:tracePt t="102732" x="3254375" y="4240213"/>
          <p14:tracePt t="102741" x="3262313" y="4300538"/>
          <p14:tracePt t="102748" x="3279775" y="4359275"/>
          <p14:tracePt t="102758" x="3297238" y="4394200"/>
          <p14:tracePt t="102762" x="3313113" y="4410075"/>
          <p14:tracePt t="102771" x="3330575" y="4427538"/>
          <p14:tracePt t="102778" x="3348038" y="4445000"/>
          <p14:tracePt t="102788" x="3363913" y="4445000"/>
          <p14:tracePt t="102794" x="3381375" y="4452938"/>
          <p14:tracePt t="102805" x="3389313" y="4452938"/>
          <p14:tracePt t="102810" x="3406775" y="4452938"/>
          <p14:tracePt t="102822" x="3424238" y="4452938"/>
          <p14:tracePt t="102826" x="3441700" y="4445000"/>
          <p14:tracePt t="102835" x="3449638" y="4427538"/>
          <p14:tracePt t="102839" x="3467100" y="4410075"/>
          <p14:tracePt t="102847" x="3482975" y="4394200"/>
          <p14:tracePt t="102856" x="3492500" y="4384675"/>
          <p14:tracePt t="102864" x="3500438" y="4368800"/>
          <p14:tracePt t="102873" x="3517900" y="4351338"/>
          <p14:tracePt t="102881" x="3525838" y="4325938"/>
          <p14:tracePt t="102888" x="3533775" y="4308475"/>
          <p14:tracePt t="102895" x="3533775" y="4291013"/>
          <p14:tracePt t="102905" x="3533775" y="4265613"/>
          <p14:tracePt t="102910" x="3533775" y="4257675"/>
          <p14:tracePt t="102921" x="3525838" y="4240213"/>
          <p14:tracePt t="102926" x="3525838" y="4224338"/>
          <p14:tracePt t="102936" x="3517900" y="4206875"/>
          <p14:tracePt t="103221" x="3517900" y="4189413"/>
          <p14:tracePt t="103234" x="3517900" y="4181475"/>
          <p14:tracePt t="103328" x="3517900" y="4189413"/>
          <p14:tracePt t="103336" x="3517900" y="4197350"/>
          <p14:tracePt t="103344" x="3508375" y="4206875"/>
          <p14:tracePt t="103353" x="3508375" y="4224338"/>
          <p14:tracePt t="103360" x="3508375" y="4232275"/>
          <p14:tracePt t="103365" x="3508375" y="4240213"/>
          <p14:tracePt t="103374" x="3500438" y="4257675"/>
          <p14:tracePt t="103382" x="3500438" y="4265613"/>
          <p14:tracePt t="103390" x="3500438" y="4283075"/>
          <p14:tracePt t="103397" x="3500438" y="4300538"/>
          <p14:tracePt t="103406" x="3500438" y="4308475"/>
          <p14:tracePt t="103413" x="3492500" y="4325938"/>
          <p14:tracePt t="103423" x="3492500" y="4341813"/>
          <p14:tracePt t="103430" x="3492500" y="4359275"/>
          <p14:tracePt t="103440" x="3492500" y="4376738"/>
          <p14:tracePt t="103444" x="3492500" y="4384675"/>
          <p14:tracePt t="103456" x="3492500" y="4402138"/>
          <p14:tracePt t="103460" x="3492500" y="4419600"/>
          <p14:tracePt t="103471" x="3492500" y="4435475"/>
          <p14:tracePt t="103476" x="3492500" y="4460875"/>
          <p14:tracePt t="103484" x="3482975" y="4495800"/>
          <p14:tracePt t="103492" x="3482975" y="4521200"/>
          <p14:tracePt t="103500" x="3475038" y="4554538"/>
          <p14:tracePt t="103508" x="3475038" y="4589463"/>
          <p14:tracePt t="103515" x="3467100" y="4614863"/>
          <p14:tracePt t="103523" x="3467100" y="4648200"/>
          <p14:tracePt t="103529" x="3467100" y="4673600"/>
          <p14:tracePt t="103540" x="3467100" y="4699000"/>
          <p14:tracePt t="103545" x="3467100" y="4733925"/>
          <p14:tracePt t="103555" x="3467100" y="4749800"/>
          <p14:tracePt t="103561" x="3467100" y="4784725"/>
          <p14:tracePt t="103572" x="3475038" y="4810125"/>
          <p14:tracePt t="103578" x="3482975" y="4843463"/>
          <p14:tracePt t="103588" x="3492500" y="4878388"/>
          <p14:tracePt t="103592" x="3500438" y="4903788"/>
          <p14:tracePt t="103600" x="3508375" y="4937125"/>
          <p14:tracePt t="103609" x="3517900" y="4972050"/>
          <p14:tracePt t="103616" x="3525838" y="5022850"/>
          <p14:tracePt t="103625" x="3533775" y="5064125"/>
          <p14:tracePt t="103633" x="3533775" y="5099050"/>
          <p14:tracePt t="103641" x="3543300" y="5132388"/>
          <p14:tracePt t="103648" x="3543300" y="5175250"/>
          <p14:tracePt t="103657" x="3551238" y="5235575"/>
          <p14:tracePt t="103661" x="3559175" y="5276850"/>
          <p14:tracePt t="103671" x="3568700" y="5311775"/>
          <p14:tracePt t="103678" x="3568700" y="5345113"/>
          <p14:tracePt t="103688" x="3576638" y="5380038"/>
          <p14:tracePt t="103694" x="3586163" y="5413375"/>
          <p14:tracePt t="103704" x="3586163" y="5438775"/>
          <p14:tracePt t="103709" x="3586163" y="5481638"/>
          <p14:tracePt t="103720" x="3586163" y="5514975"/>
          <p14:tracePt t="103725" x="3586163" y="5557838"/>
          <p14:tracePt t="103734" x="3586163" y="5591175"/>
          <p14:tracePt t="103741" x="3586163" y="5616575"/>
          <p14:tracePt t="103747" x="3586163" y="5676900"/>
          <p14:tracePt t="103756" x="3586163" y="5710238"/>
          <p14:tracePt t="103763" x="3586163" y="5727700"/>
          <p14:tracePt t="103773" x="3586163" y="5753100"/>
          <p14:tracePt t="103780" x="3586163" y="5761038"/>
          <p14:tracePt t="103789" x="3586163" y="5778500"/>
          <p14:tracePt t="103795" x="3586163" y="5788025"/>
          <p14:tracePt t="103804" x="3586163" y="5795963"/>
          <p14:tracePt t="103815" x="3586163" y="5803900"/>
          <p14:tracePt t="103915" x="3586163" y="5813425"/>
          <p14:tracePt t="103939" x="3586163" y="5821363"/>
          <p14:tracePt t="103947" x="3586163" y="5829300"/>
          <p14:tracePt t="108188" x="3611563" y="5829300"/>
          <p14:tracePt t="108195" x="3873500" y="5821363"/>
          <p14:tracePt t="108204" x="4256088" y="5803900"/>
          <p14:tracePt t="108211" x="4664075" y="5770563"/>
          <p14:tracePt t="108221" x="5013325" y="5770563"/>
          <p14:tracePt t="108227" x="5284788" y="5788025"/>
          <p14:tracePt t="108237" x="5522913" y="5803900"/>
          <p14:tracePt t="108243" x="5683250" y="5788025"/>
          <p14:tracePt t="108252" x="5802313" y="5770563"/>
          <p14:tracePt t="108257" x="5880100" y="5735638"/>
          <p14:tracePt t="108269" x="5913438" y="5719763"/>
          <p14:tracePt t="108274" x="5938838" y="5694363"/>
          <p14:tracePt t="108282" x="5964238" y="5641975"/>
          <p14:tracePt t="108291" x="5997575" y="5583238"/>
          <p14:tracePt t="108298" x="6057900" y="5489575"/>
          <p14:tracePt t="108308" x="6100763" y="5353050"/>
          <p14:tracePt t="108314" x="6151563" y="5226050"/>
          <p14:tracePt t="108323" x="6184900" y="5124450"/>
          <p14:tracePt t="108328" x="6219825" y="4997450"/>
          <p14:tracePt t="108336" x="6235700" y="4894263"/>
          <p14:tracePt t="108344" x="6245225" y="4784725"/>
          <p14:tracePt t="108352" x="6245225" y="4665663"/>
          <p14:tracePt t="108359" x="6227763" y="4538663"/>
          <p14:tracePt t="108370" x="6202363" y="4410075"/>
          <p14:tracePt t="108376" x="6167438" y="4308475"/>
          <p14:tracePt t="108386" x="6126163" y="4232275"/>
          <p14:tracePt t="108392" x="6065838" y="4138613"/>
          <p14:tracePt t="108398" x="6007100" y="4070350"/>
          <p14:tracePt t="108407" x="5913438" y="4002088"/>
          <p14:tracePt t="108414" x="5811838" y="3943350"/>
          <p14:tracePt t="108422" x="5675313" y="3908425"/>
          <p14:tracePt t="108430" x="5538788" y="3883025"/>
          <p14:tracePt t="108439" x="5394325" y="3875088"/>
          <p14:tracePt t="108446" x="5241925" y="3875088"/>
          <p14:tracePt t="108455" x="5038725" y="3892550"/>
          <p14:tracePt t="108462" x="4818063" y="3925888"/>
          <p14:tracePt t="108472" x="4562475" y="3986213"/>
          <p14:tracePt t="108478" x="4273550" y="4070350"/>
          <p14:tracePt t="108487" x="4010025" y="4171950"/>
          <p14:tracePt t="108493" x="3662363" y="4283075"/>
          <p14:tracePt t="108502" x="3313113" y="4376738"/>
          <p14:tracePt t="108510" x="2965450" y="4486275"/>
          <p14:tracePt t="108520" x="2641600" y="4605338"/>
          <p14:tracePt t="108524" x="2370138" y="4708525"/>
          <p14:tracePt t="108535" x="2132013" y="4810125"/>
          <p14:tracePt t="108540" x="1962150" y="4903788"/>
          <p14:tracePt t="108549" x="1835150" y="5005388"/>
          <p14:tracePt t="108556" x="1741488" y="5099050"/>
          <p14:tracePt t="108562" x="1682750" y="5192713"/>
          <p14:tracePt t="108572" x="1665288" y="5294313"/>
          <p14:tracePt t="108578" x="1657350" y="5380038"/>
          <p14:tracePt t="108588" x="1657350" y="5481638"/>
          <p14:tracePt t="108594" x="1690688" y="5565775"/>
          <p14:tracePt t="108606" x="1758950" y="5651500"/>
          <p14:tracePt t="108610" x="1827213" y="5727700"/>
          <p14:tracePt t="108619" x="1893888" y="5795963"/>
          <p14:tracePt t="108624" x="1979613" y="5829300"/>
          <p14:tracePt t="108635" x="2098675" y="5864225"/>
          <p14:tracePt t="108641" x="2235200" y="5880100"/>
          <p14:tracePt t="108648" x="2379663" y="5897563"/>
          <p14:tracePt t="108657" x="2532063" y="5889625"/>
          <p14:tracePt t="108664" x="2719388" y="5854700"/>
          <p14:tracePt t="108673" x="2955925" y="5753100"/>
          <p14:tracePt t="108680" x="3203575" y="5659438"/>
          <p14:tracePt t="108688" x="3449638" y="5549900"/>
          <p14:tracePt t="108696" x="3644900" y="5438775"/>
          <p14:tracePt t="108704" x="3822700" y="5302250"/>
          <p14:tracePt t="108710" x="4010025" y="5132388"/>
          <p14:tracePt t="108720" x="4205288" y="4937125"/>
          <p14:tracePt t="108726" x="4367213" y="4733925"/>
          <p14:tracePt t="108736" x="4468813" y="4513263"/>
          <p14:tracePt t="108743" x="4537075" y="4283075"/>
          <p14:tracePt t="108753" x="4545013" y="4095750"/>
          <p14:tracePt t="108759" x="4545013" y="3960813"/>
          <p14:tracePt t="108769" x="4529138" y="3832225"/>
          <p14:tracePt t="108775" x="4476750" y="3722688"/>
          <p14:tracePt t="108780" x="4418013" y="3629025"/>
          <p14:tracePt t="108788" x="4349750" y="3568700"/>
          <p14:tracePt t="108796" x="4291013" y="3527425"/>
          <p14:tracePt t="108804" x="4214813" y="3502025"/>
          <p14:tracePt t="108812" x="4129088" y="3502025"/>
          <p14:tracePt t="108822" x="4044950" y="3502025"/>
          <p14:tracePt t="108828" x="3925888" y="3560763"/>
          <p14:tracePt t="108840" x="3814763" y="3619500"/>
          <p14:tracePt t="108844" x="3729038" y="3679825"/>
          <p14:tracePt t="108856" x="3619500" y="3748088"/>
          <p14:tracePt t="108860" x="3543300" y="3816350"/>
          <p14:tracePt t="108870" x="3475038" y="3892550"/>
          <p14:tracePt t="108874" x="3406775" y="3960813"/>
          <p14:tracePt t="108885" x="3355975" y="4027488"/>
          <p14:tracePt t="108892" x="3322638" y="4087813"/>
          <p14:tracePt t="108898" x="3305175" y="4146550"/>
          <p14:tracePt t="108906" x="3279775" y="4214813"/>
          <p14:tracePt t="108914" x="3279775" y="4265613"/>
          <p14:tracePt t="108924" x="3279775" y="4316413"/>
          <p14:tracePt t="108930" x="3279775" y="4341813"/>
          <p14:tracePt t="108936" x="3297238" y="4384675"/>
          <p14:tracePt t="108944" x="3313113" y="4402138"/>
          <p14:tracePt t="108952" x="3330575" y="4419600"/>
          <p14:tracePt t="108960" x="3348038" y="4435475"/>
          <p14:tracePt t="108969" x="3363913" y="4452938"/>
          <p14:tracePt t="108976" x="3373438" y="4460875"/>
          <p14:tracePt t="108987" x="3389313" y="4460875"/>
          <p14:tracePt t="108992" x="3414713" y="4460875"/>
          <p14:tracePt t="109002" x="3424238" y="4460875"/>
          <p14:tracePt t="109009" x="3449638" y="4460875"/>
          <p14:tracePt t="109014" x="3467100" y="4460875"/>
          <p14:tracePt t="109022" x="3475038" y="4452938"/>
          <p14:tracePt t="109030" x="3492500" y="4445000"/>
          <p14:tracePt t="109040" x="3508375" y="4427538"/>
          <p14:tracePt t="109047" x="3525838" y="4410075"/>
          <p14:tracePt t="109055" x="3533775" y="4402138"/>
          <p14:tracePt t="109062" x="3551238" y="4384675"/>
          <p14:tracePt t="109073" x="3559175" y="4368800"/>
          <p14:tracePt t="109088" x="3576638" y="4341813"/>
          <p14:tracePt t="109093" x="3576638" y="4325938"/>
          <p14:tracePt t="109103" x="3576638" y="4316413"/>
          <p14:tracePt t="109108" x="3576638" y="4300538"/>
          <p14:tracePt t="109119" x="3568700" y="4283075"/>
          <p14:tracePt t="109124" x="3559175" y="4265613"/>
          <p14:tracePt t="109135" x="3551238" y="4265613"/>
          <p14:tracePt t="109141" x="3533775" y="4265613"/>
          <p14:tracePt t="109149" x="3517900" y="4265613"/>
          <p14:tracePt t="109157" x="3467100" y="4265613"/>
          <p14:tracePt t="109162" x="3406775" y="4291013"/>
          <p14:tracePt t="109171" x="3330575" y="4308475"/>
          <p14:tracePt t="109178" x="3236913" y="4368800"/>
          <p14:tracePt t="109188" x="3160713" y="4435475"/>
          <p14:tracePt t="109194" x="3092450" y="4503738"/>
          <p14:tracePt t="109202" x="3033713" y="4579938"/>
          <p14:tracePt t="109210" x="2982913" y="4648200"/>
          <p14:tracePt t="109221" x="2947988" y="4708525"/>
          <p14:tracePt t="109226" x="2930525" y="4767263"/>
          <p14:tracePt t="109232" x="2922588" y="4827588"/>
          <p14:tracePt t="109241" x="2922588" y="4878388"/>
          <p14:tracePt t="109247" x="2947988" y="4929188"/>
          <p14:tracePt t="109258" x="2990850" y="4962525"/>
          <p14:tracePt t="109264" x="3049588" y="4979988"/>
          <p14:tracePt t="109274" x="3143250" y="5013325"/>
          <p14:tracePt t="109279" x="3236913" y="5030788"/>
          <p14:tracePt t="109289" x="3355975" y="5030788"/>
          <p14:tracePt t="109296" x="3457575" y="5022850"/>
          <p14:tracePt t="109305" x="3543300" y="5005388"/>
          <p14:tracePt t="109310" x="3627438" y="4979988"/>
          <p14:tracePt t="109320" x="3695700" y="4962525"/>
          <p14:tracePt t="109326" x="3713163" y="4946650"/>
          <p14:tracePt t="109336" x="3738563" y="4929188"/>
          <p14:tracePt t="109343" x="3756025" y="4911725"/>
          <p14:tracePt t="109352" x="3763963" y="4903788"/>
          <p14:tracePt t="109357" x="3763963" y="4886325"/>
          <p14:tracePt t="109368" x="3763963" y="4878388"/>
          <p14:tracePt t="109373" x="3763963" y="4868863"/>
          <p14:tracePt t="109380" x="3763963" y="4852988"/>
          <p14:tracePt t="109389" x="3763963" y="4835525"/>
          <p14:tracePt t="109395" x="3756025" y="4827588"/>
          <p14:tracePt t="109739" x="3781425" y="4835525"/>
          <p14:tracePt t="109748" x="3840163" y="4843463"/>
          <p14:tracePt t="109758" x="3900488" y="4860925"/>
          <p14:tracePt t="109762" x="3984625" y="4852988"/>
          <p14:tracePt t="109773" x="4121150" y="4835525"/>
          <p14:tracePt t="109778" x="4273550" y="4810125"/>
          <p14:tracePt t="109789" x="4537075" y="4741863"/>
          <p14:tracePt t="109794" x="4800600" y="4657725"/>
          <p14:tracePt t="109802" x="5038725" y="4564063"/>
          <p14:tracePt t="109810" x="5208588" y="4445000"/>
          <p14:tracePt t="109820" x="5292725" y="4351338"/>
          <p14:tracePt t="109826" x="5360988" y="4265613"/>
          <p14:tracePt t="109837" x="5394325" y="4171950"/>
          <p14:tracePt t="109843" x="5421313" y="4095750"/>
          <p14:tracePt t="109848" x="5421313" y="4027488"/>
          <p14:tracePt t="109856" x="5411788" y="3968750"/>
          <p14:tracePt t="109864" x="5394325" y="3908425"/>
          <p14:tracePt t="109874" x="5360988" y="3841750"/>
          <p14:tracePt t="109880" x="5302250" y="3781425"/>
          <p14:tracePt t="109892" x="5233988" y="3722688"/>
          <p14:tracePt t="109897" x="5157788" y="3679825"/>
          <p14:tracePt t="109905" x="5072063" y="3654425"/>
          <p14:tracePt t="109912" x="4978400" y="3636963"/>
          <p14:tracePt t="109919" x="4894263" y="3636963"/>
          <p14:tracePt t="109926" x="4808538" y="3629025"/>
          <p14:tracePt t="109936" x="4724400" y="3629025"/>
          <p14:tracePt t="109942" x="4630738" y="3646488"/>
          <p14:tracePt t="109952" x="4503738" y="3671888"/>
          <p14:tracePt t="109958" x="4418013" y="3697288"/>
          <p14:tracePt t="109969" x="4324350" y="3713163"/>
          <p14:tracePt t="109975" x="4265613" y="3738563"/>
          <p14:tracePt t="109984" x="4205288" y="3763963"/>
          <p14:tracePt t="109987" x="4146550" y="3798888"/>
          <p14:tracePt t="109997" x="4095750" y="3841750"/>
          <p14:tracePt t="110005" x="4035425" y="3892550"/>
          <p14:tracePt t="110012" x="4017963" y="3951288"/>
          <p14:tracePt t="110022" x="3984625" y="4019550"/>
          <p14:tracePt t="110028" x="3967163" y="4079875"/>
          <p14:tracePt t="110037" x="3941763" y="4138613"/>
          <p14:tracePt t="110045" x="3933825" y="4224338"/>
          <p14:tracePt t="110052" x="3916363" y="4316413"/>
          <p14:tracePt t="110059" x="3900488" y="4402138"/>
          <p14:tracePt t="110070" x="3900488" y="4486275"/>
          <p14:tracePt t="110075" x="3900488" y="4572000"/>
          <p14:tracePt t="110084" x="3916363" y="4630738"/>
          <p14:tracePt t="110090" x="3933825" y="4708525"/>
          <p14:tracePt t="110099" x="3967163" y="4767263"/>
          <p14:tracePt t="110107" x="4002088" y="4810125"/>
          <p14:tracePt t="110114" x="4052888" y="4835525"/>
          <p14:tracePt t="110123" x="4103688" y="4860925"/>
          <p14:tracePt t="110131" x="4146550" y="4868863"/>
          <p14:tracePt t="110139" x="4197350" y="4868863"/>
          <p14:tracePt t="110144" x="4240213" y="4868863"/>
          <p14:tracePt t="110151" x="4248150" y="4868863"/>
          <p14:tracePt t="110160" x="4273550" y="4868863"/>
          <p14:tracePt t="110170" x="4291013" y="4860925"/>
          <p14:tracePt t="110176" x="4291013" y="4852988"/>
          <p14:tracePt t="110185" x="4298950" y="4843463"/>
          <p14:tracePt t="110202" x="4298950" y="4835525"/>
          <p14:tracePt t="110209" x="4298950" y="4827588"/>
          <p14:tracePt t="110229" x="4298950" y="4818063"/>
          <p14:tracePt t="110245" x="4298950" y="4810125"/>
          <p14:tracePt t="110256" x="4298950" y="4802188"/>
          <p14:tracePt t="113330" x="4332288" y="4802188"/>
          <p14:tracePt t="113337" x="4359275" y="4810125"/>
          <p14:tracePt t="113346" x="4392613" y="4810125"/>
          <p14:tracePt t="113354" x="4443413" y="4810125"/>
          <p14:tracePt t="113359" x="4494213" y="4802188"/>
          <p14:tracePt t="113369" x="4545013" y="4784725"/>
          <p14:tracePt t="113375" x="4605338" y="4749800"/>
          <p14:tracePt t="113384" x="4673600" y="4708525"/>
          <p14:tracePt t="113391" x="4724400" y="4665663"/>
          <p14:tracePt t="113401" x="4749800" y="4614863"/>
          <p14:tracePt t="113407" x="4765675" y="4572000"/>
          <p14:tracePt t="113418" x="4791075" y="4513263"/>
          <p14:tracePt t="113423" x="4808538" y="4445000"/>
          <p14:tracePt t="113434" x="4818063" y="4384675"/>
          <p14:tracePt t="113439" x="4818063" y="4333875"/>
          <p14:tracePt t="113445" x="4808538" y="4265613"/>
          <p14:tracePt t="113454" x="4791075" y="4224338"/>
          <p14:tracePt t="113462" x="4749800" y="4171950"/>
          <p14:tracePt t="113471" x="4689475" y="4138613"/>
          <p14:tracePt t="113478" x="4638675" y="4121150"/>
          <p14:tracePt t="113487" x="4562475" y="4113213"/>
          <p14:tracePt t="113494" x="4503738" y="4087813"/>
          <p14:tracePt t="113504" x="4400550" y="4079875"/>
          <p14:tracePt t="113509" x="4291013" y="4079875"/>
          <p14:tracePt t="113519" x="4146550" y="4095750"/>
          <p14:tracePt t="113524" x="4002088" y="4113213"/>
          <p14:tracePt t="113535" x="3806825" y="4146550"/>
          <p14:tracePt t="113540" x="3586163" y="4171950"/>
          <p14:tracePt t="113551" x="3338513" y="4214813"/>
          <p14:tracePt t="113556" x="3074988" y="4283075"/>
          <p14:tracePt t="113567" x="2811463" y="4368800"/>
          <p14:tracePt t="113573" x="2651125" y="4445000"/>
          <p14:tracePt t="113578" x="2514600" y="4521200"/>
          <p14:tracePt t="113586" x="2420938" y="4589463"/>
          <p14:tracePt t="113594" x="2370138" y="4640263"/>
          <p14:tracePt t="113603" x="2344738" y="4691063"/>
          <p14:tracePt t="113610" x="2319338" y="4724400"/>
          <p14:tracePt t="113619" x="2319338" y="4749800"/>
          <p14:tracePt t="113626" x="2319338" y="4775200"/>
          <p14:tracePt t="113637" x="2344738" y="4802188"/>
          <p14:tracePt t="113642" x="2413000" y="4835525"/>
          <p14:tracePt t="113651" x="2489200" y="4860925"/>
          <p14:tracePt t="113658" x="2557463" y="4886325"/>
          <p14:tracePt t="113667" x="2659063" y="4911725"/>
          <p14:tracePt t="113673" x="2778125" y="4929188"/>
          <p14:tracePt t="113681" x="2914650" y="4929188"/>
          <p14:tracePt t="113689" x="3059113" y="4911725"/>
          <p14:tracePt t="113697" x="3219450" y="4894263"/>
          <p14:tracePt t="113703" x="3389313" y="4852988"/>
          <p14:tracePt t="113712" x="3568700" y="4784725"/>
          <p14:tracePt t="113721" x="3771900" y="4741863"/>
          <p14:tracePt t="113728" x="3916363" y="4691063"/>
          <p14:tracePt t="113735" x="4111625" y="4605338"/>
          <p14:tracePt t="113742" x="4230688" y="4521200"/>
          <p14:tracePt t="113752" x="4324350" y="4435475"/>
          <p14:tracePt t="113758" x="4400550" y="4359275"/>
          <p14:tracePt t="113768" x="4435475" y="4265613"/>
          <p14:tracePt t="113774" x="4443413" y="4197350"/>
          <p14:tracePt t="113784" x="4443413" y="4121150"/>
          <p14:tracePt t="113790" x="4443413" y="4052888"/>
          <p14:tracePt t="113801" x="4410075" y="3986213"/>
          <p14:tracePt t="113805" x="4367213" y="3925888"/>
          <p14:tracePt t="113812" x="4316413" y="3857625"/>
          <p14:tracePt t="113821" x="4248150" y="3790950"/>
          <p14:tracePt t="113828" x="4154488" y="3738563"/>
          <p14:tracePt t="113837" x="4070350" y="3713163"/>
          <p14:tracePt t="113844" x="3984625" y="3687763"/>
          <p14:tracePt t="113853" x="3890963" y="3679825"/>
          <p14:tracePt t="113860" x="3797300" y="3679825"/>
          <p14:tracePt t="113871" x="3670300" y="3679825"/>
          <p14:tracePt t="113875" x="3525838" y="3722688"/>
          <p14:tracePt t="113886" x="3389313" y="3790950"/>
          <p14:tracePt t="113889" x="3254375" y="3867150"/>
          <p14:tracePt t="113900" x="3092450" y="3951288"/>
          <p14:tracePt t="113905" x="2947988" y="4044950"/>
          <p14:tracePt t="113916" x="2854325" y="4121150"/>
          <p14:tracePt t="113923" x="2760663" y="4206875"/>
          <p14:tracePt t="113930" x="2701925" y="4291013"/>
          <p14:tracePt t="113938" x="2676525" y="4384675"/>
          <p14:tracePt t="113947" x="2659063" y="4460875"/>
          <p14:tracePt t="113955" x="2659063" y="4546600"/>
          <p14:tracePt t="113960" x="2684463" y="4630738"/>
          <p14:tracePt t="113970" x="2727325" y="4724400"/>
          <p14:tracePt t="113975" x="2795588" y="4792663"/>
          <p14:tracePt t="113987" x="2863850" y="4852988"/>
          <p14:tracePt t="113991" x="2965450" y="4911725"/>
          <p14:tracePt t="114001" x="3084513" y="4987925"/>
          <p14:tracePt t="114009" x="3211513" y="5030788"/>
          <p14:tracePt t="114018" x="3338513" y="5056188"/>
          <p14:tracePt t="114024" x="3475038" y="5081588"/>
          <p14:tracePt t="114040" x="3756025" y="5116513"/>
          <p14:tracePt t="114047" x="3900488" y="5106988"/>
          <p14:tracePt t="114054" x="4052888" y="5091113"/>
          <p14:tracePt t="114061" x="4230688" y="5030788"/>
          <p14:tracePt t="114071" x="4468813" y="4954588"/>
          <p14:tracePt t="114078" x="4630738" y="4868863"/>
          <p14:tracePt t="114087" x="4783138" y="4759325"/>
          <p14:tracePt t="114094" x="4902200" y="4665663"/>
          <p14:tracePt t="114103" x="5003800" y="4538663"/>
          <p14:tracePt t="114107" x="5080000" y="4402138"/>
          <p14:tracePt t="114118" x="5132388" y="4265613"/>
          <p14:tracePt t="114124" x="5148263" y="4164013"/>
          <p14:tracePt t="114134" x="5148263" y="4079875"/>
          <p14:tracePt t="114140" x="5140325" y="3968750"/>
          <p14:tracePt t="114150" x="5080000" y="3867150"/>
          <p14:tracePt t="114156" x="5013325" y="3756025"/>
          <p14:tracePt t="114167" x="4945063" y="3679825"/>
          <p14:tracePt t="114173" x="4859338" y="3619500"/>
          <p14:tracePt t="114180" x="4775200" y="3586163"/>
          <p14:tracePt t="114185" x="4673600" y="3568700"/>
          <p14:tracePt t="114195" x="4554538" y="3568700"/>
          <p14:tracePt t="114204" x="4425950" y="3594100"/>
          <p14:tracePt t="114210" x="4281488" y="3629025"/>
          <p14:tracePt t="114220" x="4111625" y="3697288"/>
          <p14:tracePt t="114226" x="3967163" y="3748088"/>
          <p14:tracePt t="114236" x="3806825" y="3824288"/>
          <p14:tracePt t="114242" x="3636963" y="3908425"/>
          <p14:tracePt t="114253" x="3500438" y="3986213"/>
          <p14:tracePt t="114257" x="3330575" y="4079875"/>
          <p14:tracePt t="114267" x="3228975" y="4156075"/>
          <p14:tracePt t="114274" x="3117850" y="4249738"/>
          <p14:tracePt t="114281" x="3024188" y="4325938"/>
          <p14:tracePt t="114289" x="2955925" y="4419600"/>
          <p14:tracePt t="114297" x="2922588" y="4513263"/>
          <p14:tracePt t="114305" x="2905125" y="4597400"/>
          <p14:tracePt t="114313" x="2905125" y="4683125"/>
          <p14:tracePt t="114322" x="2905125" y="4767263"/>
          <p14:tracePt t="114328" x="2922588" y="4843463"/>
          <p14:tracePt t="114338" x="2955925" y="4919663"/>
          <p14:tracePt t="114342" x="2998788" y="4979988"/>
          <p14:tracePt t="114351" x="3049588" y="5038725"/>
          <p14:tracePt t="114358" x="3117850" y="5081588"/>
          <p14:tracePt t="114368" x="3178175" y="5099050"/>
          <p14:tracePt t="114374" x="3228975" y="5116513"/>
          <p14:tracePt t="114384" x="3270250" y="5124450"/>
          <p14:tracePt t="114389" x="3313113" y="5124450"/>
          <p14:tracePt t="114400" x="3338513" y="5124450"/>
          <p14:tracePt t="114406" x="3363913" y="5124450"/>
          <p14:tracePt t="114412" x="3381375" y="5124450"/>
          <p14:tracePt t="114419" x="3389313" y="5116513"/>
          <p14:tracePt t="114427" x="3406775" y="5099050"/>
          <p14:tracePt t="114435" x="3424238" y="5081588"/>
          <p14:tracePt t="114444" x="3441700" y="5064125"/>
          <p14:tracePt t="114453" x="3441700" y="5048250"/>
          <p14:tracePt t="114460" x="3449638" y="5022850"/>
          <p14:tracePt t="114467" x="3457575" y="4997450"/>
          <p14:tracePt t="114475" x="3457575" y="4972050"/>
          <p14:tracePt t="114487" x="3457575" y="4962525"/>
          <p14:tracePt t="114490" x="3457575" y="4946650"/>
          <p14:tracePt t="114501" x="3457575" y="4937125"/>
          <p14:tracePt t="114507" x="3457575" y="4919663"/>
          <p14:tracePt t="114517" x="3457575" y="4911725"/>
          <p14:tracePt t="114665" x="3475038" y="4911725"/>
          <p14:tracePt t="114675" x="3543300" y="4911725"/>
          <p14:tracePt t="114683" x="3652838" y="4911725"/>
          <p14:tracePt t="114689" x="3781425" y="4894263"/>
          <p14:tracePt t="114700" x="3933825" y="4878388"/>
          <p14:tracePt t="114706" x="4121150" y="4843463"/>
          <p14:tracePt t="114717" x="4273550" y="4775200"/>
          <p14:tracePt t="114720" x="4435475" y="4691063"/>
          <p14:tracePt t="114727" x="4554538" y="4622800"/>
          <p14:tracePt t="114736" x="4646613" y="4529138"/>
          <p14:tracePt t="114743" x="4740275" y="4394200"/>
          <p14:tracePt t="114753" x="4818063" y="4249738"/>
          <p14:tracePt t="114760" x="4851400" y="4121150"/>
          <p14:tracePt t="114770" x="4859338" y="3994150"/>
          <p14:tracePt t="114776" x="4859338" y="3867150"/>
          <p14:tracePt t="114786" x="4808538" y="3748088"/>
          <p14:tracePt t="114791" x="4757738" y="3662363"/>
          <p14:tracePt t="114800" x="4673600" y="3578225"/>
          <p14:tracePt t="114805" x="4595813" y="3509963"/>
          <p14:tracePt t="114816" x="4503738" y="3441700"/>
          <p14:tracePt t="114823" x="4400550" y="3408363"/>
          <p14:tracePt t="114832" x="4273550" y="3373438"/>
          <p14:tracePt t="114839" x="4129088" y="3355975"/>
          <p14:tracePt t="114846" x="4002088" y="3365500"/>
          <p14:tracePt t="114854" x="3900488" y="3408363"/>
          <p14:tracePt t="114862" x="3746500" y="3475038"/>
          <p14:tracePt t="114868" x="3611563" y="3543300"/>
          <p14:tracePt t="114876" x="3467100" y="3636963"/>
          <p14:tracePt t="114884" x="3322638" y="3730625"/>
          <p14:tracePt t="114902" x="3135313" y="3917950"/>
          <p14:tracePt t="114908" x="3067050" y="4011613"/>
          <p14:tracePt t="114917" x="3008313" y="4105275"/>
          <p14:tracePt t="114923" x="2973388" y="4181475"/>
          <p14:tracePt t="114933" x="2955925" y="4240213"/>
          <p14:tracePt t="114939" x="2955925" y="4308475"/>
          <p14:tracePt t="114946" x="2965450" y="4368800"/>
          <p14:tracePt t="114955" x="3008313" y="4435475"/>
          <p14:tracePt t="114962" x="3074988" y="4503738"/>
          <p14:tracePt t="114971" x="3143250" y="4554538"/>
          <p14:tracePt t="114978" x="3219450" y="4597400"/>
          <p14:tracePt t="114987" x="3305175" y="4630738"/>
          <p14:tracePt t="114993" x="3398838" y="4657725"/>
          <p14:tracePt t="115004" x="3482975" y="4657725"/>
          <p14:tracePt t="115010" x="3576638" y="4657725"/>
          <p14:tracePt t="115018" x="3678238" y="4640263"/>
          <p14:tracePt t="115024" x="3781425" y="4614863"/>
          <p14:tracePt t="115033" x="3873500" y="4589463"/>
          <p14:tracePt t="115040" x="3959225" y="4538663"/>
          <p14:tracePt t="115050" x="4044950" y="4486275"/>
          <p14:tracePt t="115056" x="4103688" y="4419600"/>
          <p14:tracePt t="115067" x="4162425" y="4351338"/>
          <p14:tracePt t="115072" x="4205288" y="4275138"/>
          <p14:tracePt t="115083" x="4240213" y="4197350"/>
          <p14:tracePt t="115089" x="4256088" y="4138613"/>
          <p14:tracePt t="115096" x="4281488" y="4062413"/>
          <p14:tracePt t="115102" x="4291013" y="3994150"/>
          <p14:tracePt t="115110" x="4291013" y="3935413"/>
          <p14:tracePt t="115119" x="4291013" y="3875088"/>
          <p14:tracePt t="115126" x="4281488" y="3824288"/>
          <p14:tracePt t="115134" x="4273550" y="3806825"/>
          <p14:tracePt t="115142" x="4256088" y="3781425"/>
          <p14:tracePt t="115152" x="4240213" y="3763963"/>
          <p14:tracePt t="115158" x="4222750" y="3748088"/>
          <p14:tracePt t="115167" x="4214813" y="3738563"/>
          <p14:tracePt t="115172" x="4187825" y="3738563"/>
          <p14:tracePt t="115182" x="4162425" y="3738563"/>
          <p14:tracePt t="115189" x="4129088" y="3738563"/>
          <p14:tracePt t="115196" x="4111625" y="3738563"/>
          <p14:tracePt t="115205" x="4060825" y="3763963"/>
          <p14:tracePt t="115212" x="4044950" y="3773488"/>
          <p14:tracePt t="115220" x="4010025" y="3790950"/>
          <p14:tracePt t="115228" x="3984625" y="3816350"/>
          <p14:tracePt t="115237" x="3967163" y="3849688"/>
          <p14:tracePt t="115244" x="3941763" y="3900488"/>
          <p14:tracePt t="115250" x="3925888" y="3935413"/>
          <p14:tracePt t="115258" x="3908425" y="3986213"/>
          <p14:tracePt t="115267" x="3890963" y="4019550"/>
          <p14:tracePt t="115275" x="3883025" y="4052888"/>
          <p14:tracePt t="115284" x="3883025" y="4070350"/>
          <p14:tracePt t="115290" x="3883025" y="4087813"/>
          <p14:tracePt t="115300" x="3883025" y="4105275"/>
          <p14:tracePt t="115306" x="3883025" y="4113213"/>
          <p14:tracePt t="115318" x="3890963" y="4130675"/>
          <p14:tracePt t="115322" x="3890963" y="4138613"/>
          <p14:tracePt t="115328" x="3908425" y="4146550"/>
          <p14:tracePt t="115337" x="3916363" y="4146550"/>
          <p14:tracePt t="115360" x="3925888" y="4146550"/>
          <p14:tracePt t="115369" x="3933825" y="4146550"/>
          <p14:tracePt t="115376" x="3941763" y="4146550"/>
          <p14:tracePt t="117098" x="3951288" y="4146550"/>
          <p14:tracePt t="117106" x="4010025" y="4087813"/>
          <p14:tracePt t="117115" x="4052888" y="4037013"/>
          <p14:tracePt t="117122" x="4070350" y="4019550"/>
          <p14:tracePt t="117133" x="4070350" y="3994150"/>
          <p14:tracePt t="117138" x="4070350" y="3968750"/>
          <p14:tracePt t="117148" x="4060825" y="3917950"/>
          <p14:tracePt t="117153" x="4017963" y="3857625"/>
          <p14:tracePt t="117160" x="3959225" y="3790950"/>
          <p14:tracePt t="117168" x="3890963" y="3738563"/>
          <p14:tracePt t="117177" x="3832225" y="3679825"/>
          <p14:tracePt t="117185" x="3771900" y="3662363"/>
          <p14:tracePt t="117193" x="3721100" y="3662363"/>
          <p14:tracePt t="117202" x="3695700" y="3662363"/>
          <p14:tracePt t="117208" x="3670300" y="3679825"/>
          <p14:tracePt t="117218" x="3644900" y="3722688"/>
          <p14:tracePt t="117224" x="3611563" y="3790950"/>
          <p14:tracePt t="117232" x="3586163" y="3849688"/>
          <p14:tracePt t="117239" x="3568700" y="3908425"/>
          <p14:tracePt t="117249" x="3568700" y="3968750"/>
          <p14:tracePt t="117256" x="3568700" y="4027488"/>
          <p14:tracePt t="117263" x="3602038" y="4079875"/>
          <p14:tracePt t="117272" x="3636963" y="4113213"/>
          <p14:tracePt t="117279" x="3687763" y="4130675"/>
          <p14:tracePt t="117287" x="3746500" y="4146550"/>
          <p14:tracePt t="117295" x="3789363" y="4156075"/>
          <p14:tracePt t="117304" x="3814763" y="4156075"/>
          <p14:tracePt t="117308" x="3832225" y="4146550"/>
          <p14:tracePt t="117320" x="3840163" y="4130675"/>
          <p14:tracePt t="117324" x="3840163" y="4121150"/>
          <p14:tracePt t="117334" x="3840163" y="4113213"/>
          <p14:tracePt t="117340" x="3848100" y="4095750"/>
          <p14:tracePt t="117350" x="3848100" y="4087813"/>
          <p14:tracePt t="117356" x="3848100" y="4079875"/>
          <p14:tracePt t="117367" x="3848100" y="4070350"/>
          <p14:tracePt t="117372" x="3848100" y="4062413"/>
          <p14:tracePt t="117399" x="3832225" y="4062413"/>
          <p14:tracePt t="117406" x="3822700" y="4079875"/>
          <p14:tracePt t="117417" x="3806825" y="4095750"/>
          <p14:tracePt t="117422" x="3789363" y="4113213"/>
          <p14:tracePt t="117434" x="3771900" y="4130675"/>
          <p14:tracePt t="117439" x="3756025" y="4156075"/>
          <p14:tracePt t="117450" x="3738563" y="4171950"/>
          <p14:tracePt t="117456" x="3729038" y="4189413"/>
          <p14:tracePt t="117463" x="3721100" y="4189413"/>
          <p14:tracePt t="117468" x="3713163" y="4206875"/>
          <p14:tracePt t="117486" x="3703638" y="4206875"/>
          <p14:tracePt t="122220" x="3756025" y="4130675"/>
          <p14:tracePt t="122228" x="3848100" y="3951288"/>
          <p14:tracePt t="122236" x="4010025" y="3671888"/>
          <p14:tracePt t="122245" x="4146550" y="3390900"/>
          <p14:tracePt t="122253" x="4273550" y="3170238"/>
          <p14:tracePt t="122259" x="4410075" y="2889250"/>
          <p14:tracePt t="122268" x="4503738" y="2676525"/>
          <p14:tracePt t="122273" x="4562475" y="2498725"/>
          <p14:tracePt t="122284" x="4605338" y="2344738"/>
          <p14:tracePt t="122289" x="4630738" y="2235200"/>
          <p14:tracePt t="122300" x="4638675" y="2184400"/>
          <p14:tracePt t="122305" x="4638675" y="2166938"/>
          <p14:tracePt t="122348" x="4621213" y="2174875"/>
          <p14:tracePt t="122355" x="4545013" y="2227263"/>
          <p14:tracePt t="122365" x="4443413" y="2303463"/>
          <p14:tracePt t="122371" x="4324350" y="2379663"/>
          <p14:tracePt t="122381" x="4214813" y="2455863"/>
          <p14:tracePt t="122387" x="4111625" y="2532063"/>
          <p14:tracePt t="122398" x="4027488" y="2600325"/>
          <p14:tracePt t="122403" x="3967163" y="2660650"/>
          <p14:tracePt t="122414" x="3951288" y="2701925"/>
          <p14:tracePt t="122420" x="3951288" y="2719388"/>
          <p14:tracePt t="122430" x="3951288" y="2736850"/>
          <p14:tracePt t="122435" x="3959225" y="2752725"/>
          <p14:tracePt t="122442" x="3992563" y="2778125"/>
          <p14:tracePt t="122451" x="4060825" y="2820988"/>
          <p14:tracePt t="122458" x="4137025" y="2863850"/>
          <p14:tracePt t="122467" x="4214813" y="2906713"/>
          <p14:tracePt t="122474" x="4291013" y="2932113"/>
          <p14:tracePt t="122484" x="4375150" y="2949575"/>
          <p14:tracePt t="122490" x="4435475" y="2974975"/>
          <p14:tracePt t="122500" x="4494213" y="2974975"/>
          <p14:tracePt t="122507" x="4537075" y="2974975"/>
          <p14:tracePt t="122515" x="4554538" y="2974975"/>
          <p14:tracePt t="122520" x="4570413" y="2965450"/>
          <p14:tracePt t="122530" x="4579938" y="2965450"/>
          <p14:tracePt t="122601" x="4579938" y="2940050"/>
          <p14:tracePt t="122610" x="4605338" y="2889250"/>
          <p14:tracePt t="122618" x="4621213" y="2830513"/>
          <p14:tracePt t="122625" x="4638675" y="2762250"/>
          <p14:tracePt t="122634" x="4664075" y="2701925"/>
          <p14:tracePt t="122642" x="4673600" y="2633663"/>
          <p14:tracePt t="122651" x="4699000" y="2532063"/>
          <p14:tracePt t="122656" x="4706938" y="2430463"/>
          <p14:tracePt t="122665" x="4706938" y="2319338"/>
          <p14:tracePt t="122671" x="4689475" y="2217738"/>
          <p14:tracePt t="122681" x="4656138" y="2116138"/>
          <p14:tracePt t="122688" x="4613275" y="2047875"/>
          <p14:tracePt t="122698" x="4545013" y="1971675"/>
          <p14:tracePt t="122703" x="4476750" y="1885950"/>
          <p14:tracePt t="122714" x="4375150" y="1809750"/>
          <p14:tracePt t="122719" x="4240213" y="1733550"/>
          <p14:tracePt t="122730" x="4078288" y="1649413"/>
          <p14:tracePt t="122736" x="3916363" y="1589088"/>
          <p14:tracePt t="122741" x="3756025" y="1504950"/>
          <p14:tracePt t="122751" x="3611563" y="1470025"/>
          <p14:tracePt t="122758" x="3467100" y="1436688"/>
          <p14:tracePt t="122767" x="3381375" y="1419225"/>
          <p14:tracePt t="122774" x="3313113" y="1411288"/>
          <p14:tracePt t="122784" x="3254375" y="1401763"/>
          <p14:tracePt t="122790" x="3219450" y="1401763"/>
          <p14:tracePt t="122800" x="3203575" y="1401763"/>
          <p14:tracePt t="122803" x="3186113" y="1411288"/>
          <p14:tracePt t="122814" x="3186113" y="1419225"/>
          <p14:tracePt t="122820" x="3168650" y="1436688"/>
          <p14:tracePt t="122830" x="3160713" y="1444625"/>
          <p14:tracePt t="122835" x="3160713" y="1452563"/>
          <p14:tracePt t="122846" x="3152775" y="1452563"/>
          <p14:tracePt t="123218" x="3152775" y="1462088"/>
          <p14:tracePt t="123226" x="3135313" y="1512888"/>
          <p14:tracePt t="123234" x="3109913" y="1571625"/>
          <p14:tracePt t="123243" x="3092450" y="1631950"/>
          <p14:tracePt t="123251" x="3067050" y="1725613"/>
          <p14:tracePt t="123258" x="3049588" y="1809750"/>
          <p14:tracePt t="123267" x="3024188" y="1895475"/>
          <p14:tracePt t="123272" x="2998788" y="2014538"/>
          <p14:tracePt t="123281" x="2982913" y="2141538"/>
          <p14:tracePt t="123288" x="2965450" y="2268538"/>
          <p14:tracePt t="123298" x="2947988" y="2413000"/>
          <p14:tracePt t="123304" x="2947988" y="2549525"/>
          <p14:tracePt t="123314" x="2947988" y="2711450"/>
          <p14:tracePt t="123320" x="2947988" y="2846388"/>
          <p14:tracePt t="123330" x="2955925" y="2990850"/>
          <p14:tracePt t="123336" x="2982913" y="3135313"/>
          <p14:tracePt t="123341" x="3016250" y="3279775"/>
          <p14:tracePt t="123351" x="3041650" y="3416300"/>
          <p14:tracePt t="123357" x="3067050" y="3535363"/>
          <p14:tracePt t="123367" x="3100388" y="3646488"/>
          <p14:tracePt t="123374" x="3143250" y="3763963"/>
          <p14:tracePt t="123385" x="3203575" y="3875088"/>
          <p14:tracePt t="123390" x="3279775" y="3976688"/>
          <p14:tracePt t="123398" x="3355975" y="4095750"/>
          <p14:tracePt t="123406" x="3432175" y="4197350"/>
          <p14:tracePt t="123414" x="3508375" y="4291013"/>
          <p14:tracePt t="123420" x="3576638" y="4384675"/>
          <p14:tracePt t="123431" x="3662363" y="4470400"/>
          <p14:tracePt t="123436" x="3756025" y="4538663"/>
          <p14:tracePt t="123447" x="3840163" y="4579938"/>
          <p14:tracePt t="123453" x="3933825" y="4614863"/>
          <p14:tracePt t="123460" x="4035425" y="4640263"/>
          <p14:tracePt t="123469" x="4129088" y="4640263"/>
          <p14:tracePt t="123476" x="4256088" y="4640263"/>
          <p14:tracePt t="123484" x="4384675" y="4630738"/>
          <p14:tracePt t="123489" x="4529138" y="4605338"/>
          <p14:tracePt t="123501" x="4673600" y="4572000"/>
          <p14:tracePt t="123507" x="4826000" y="4513263"/>
          <p14:tracePt t="123517" x="5046663" y="4402138"/>
          <p14:tracePt t="123522" x="5302250" y="4249738"/>
          <p14:tracePt t="123531" x="5565775" y="4037013"/>
          <p14:tracePt t="123538" x="5761038" y="3841750"/>
          <p14:tracePt t="123548" x="5972175" y="3568700"/>
          <p14:tracePt t="123554" x="6151563" y="3289300"/>
          <p14:tracePt t="123564" x="6245225" y="3041650"/>
          <p14:tracePt t="123569" x="6311900" y="2787650"/>
          <p14:tracePt t="123576" x="6346825" y="2541588"/>
          <p14:tracePt t="123586" x="6346825" y="2278063"/>
          <p14:tracePt t="123591" x="6346825" y="2047875"/>
          <p14:tracePt t="123601" x="6329363" y="1885950"/>
          <p14:tracePt t="123607" x="6253163" y="1674813"/>
          <p14:tracePt t="123618" x="6184900" y="1520825"/>
          <p14:tracePt t="123624" x="6100763" y="1401763"/>
          <p14:tracePt t="123635" x="6007100" y="1317625"/>
          <p14:tracePt t="123638" x="5905500" y="1249363"/>
          <p14:tracePt t="123648" x="5811838" y="1189038"/>
          <p14:tracePt t="123653" x="5708650" y="1181100"/>
          <p14:tracePt t="123664" x="5616575" y="1173163"/>
          <p14:tracePt t="123670" x="5513388" y="1173163"/>
          <p14:tracePt t="123680" x="5394325" y="1198563"/>
          <p14:tracePt t="123685" x="5267325" y="1231900"/>
          <p14:tracePt t="123697" x="5148263" y="1292225"/>
          <p14:tracePt t="123702" x="5021263" y="1333500"/>
          <p14:tracePt t="123710" x="4884738" y="1411288"/>
          <p14:tracePt t="123718" x="4749800" y="1470025"/>
          <p14:tracePt t="123723" x="4664075" y="1538288"/>
          <p14:tracePt t="123733" x="4570413" y="1606550"/>
          <p14:tracePt t="123739" x="4486275" y="1674813"/>
          <p14:tracePt t="123750" x="4425950" y="1741488"/>
          <p14:tracePt t="123756" x="4359275" y="1819275"/>
          <p14:tracePt t="123766" x="4291013" y="1903413"/>
          <p14:tracePt t="123772" x="4222750" y="1979613"/>
          <p14:tracePt t="123781" x="4154488" y="2055813"/>
          <p14:tracePt t="123788" x="4095750" y="2149475"/>
          <p14:tracePt t="123796" x="4035425" y="2243138"/>
          <p14:tracePt t="123803" x="4002088" y="2354263"/>
          <p14:tracePt t="123810" x="3984625" y="2455863"/>
          <p14:tracePt t="123820" x="3933825" y="2608263"/>
          <p14:tracePt t="123825" x="3883025" y="2752725"/>
          <p14:tracePt t="123836" x="3840163" y="2957513"/>
          <p14:tracePt t="123841" x="3814763" y="3119438"/>
          <p14:tracePt t="123851" x="3806825" y="3297238"/>
          <p14:tracePt t="123857" x="3806825" y="3449638"/>
          <p14:tracePt t="123866" x="3822700" y="3636963"/>
          <p14:tracePt t="123872" x="3873500" y="3806825"/>
          <p14:tracePt t="123881" x="3908425" y="3951288"/>
          <p14:tracePt t="123887" x="3992563" y="4130675"/>
          <p14:tracePt t="123898" x="4060825" y="4249738"/>
          <p14:tracePt t="123903" x="4129088" y="4333875"/>
          <p14:tracePt t="123914" x="4222750" y="4419600"/>
          <p14:tracePt t="123920" x="4316413" y="4478338"/>
          <p14:tracePt t="123930" x="4418013" y="4513263"/>
          <p14:tracePt t="123936" x="4503738" y="4521200"/>
          <p14:tracePt t="123947" x="4630738" y="4521200"/>
          <p14:tracePt t="123952" x="4757738" y="4521200"/>
          <p14:tracePt t="123958" x="4884738" y="4470400"/>
          <p14:tracePt t="123966" x="5046663" y="4394200"/>
          <p14:tracePt t="123974" x="5241925" y="4275138"/>
          <p14:tracePt t="123983" x="5429250" y="4121150"/>
          <p14:tracePt t="123990" x="5616575" y="3925888"/>
          <p14:tracePt t="123999" x="5768975" y="3697288"/>
          <p14:tracePt t="124007" x="5880100" y="3475038"/>
          <p14:tracePt t="124016" x="5913438" y="3305175"/>
          <p14:tracePt t="124021" x="5930900" y="3094038"/>
          <p14:tracePt t="124030" x="5921375" y="2906713"/>
          <p14:tracePt t="124036" x="5905500" y="2770188"/>
          <p14:tracePt t="124047" x="5870575" y="2633663"/>
          <p14:tracePt t="124052" x="5786438" y="2481263"/>
          <p14:tracePt t="124060" x="5692775" y="2362200"/>
          <p14:tracePt t="124070" x="5538788" y="2252663"/>
          <p14:tracePt t="124076" x="5318125" y="2141538"/>
          <p14:tracePt t="124085" x="5021263" y="2039938"/>
          <p14:tracePt t="124090" x="4706938" y="1946275"/>
          <p14:tracePt t="124099" x="4349750" y="1895475"/>
          <p14:tracePt t="124116" x="3644900" y="1903413"/>
          <p14:tracePt t="124123" x="3373438" y="1954213"/>
          <p14:tracePt t="124134" x="3117850" y="1997075"/>
          <p14:tracePt t="124138" x="2905125" y="2073275"/>
          <p14:tracePt t="124148" x="2752725" y="2141538"/>
          <p14:tracePt t="124154" x="2641600" y="2209800"/>
          <p14:tracePt t="124164" x="2565400" y="2278063"/>
          <p14:tracePt t="124170" x="2506663" y="2371725"/>
          <p14:tracePt t="124176" x="2489200" y="2455863"/>
          <p14:tracePt t="124185" x="2463800" y="2541588"/>
          <p14:tracePt t="124194" x="2455863" y="2633663"/>
          <p14:tracePt t="124200" x="2455863" y="2719388"/>
          <p14:tracePt t="124208" x="2471738" y="2805113"/>
          <p14:tracePt t="124217" x="2497138" y="2889250"/>
          <p14:tracePt t="124224" x="2549525" y="2982913"/>
          <p14:tracePt t="124233" x="2600325" y="3059113"/>
          <p14:tracePt t="124240" x="2668588" y="3127375"/>
          <p14:tracePt t="124247" x="2735263" y="3195638"/>
          <p14:tracePt t="124254" x="2811463" y="3263900"/>
          <p14:tracePt t="124264" x="2905125" y="3322638"/>
          <p14:tracePt t="124270" x="3008313" y="3355975"/>
          <p14:tracePt t="124280" x="3127375" y="3373438"/>
          <p14:tracePt t="124286" x="3254375" y="3390900"/>
          <p14:tracePt t="124297" x="3363913" y="3390900"/>
          <p14:tracePt t="124304" x="3475038" y="3373438"/>
          <p14:tracePt t="124310" x="3576638" y="3348038"/>
          <p14:tracePt t="124319" x="3678238" y="3314700"/>
          <p14:tracePt t="124324" x="3771900" y="3246438"/>
          <p14:tracePt t="124334" x="3857625" y="3178175"/>
          <p14:tracePt t="124340" x="3925888" y="3101975"/>
          <p14:tracePt t="124349" x="3992563" y="3008313"/>
          <p14:tracePt t="124356" x="4035425" y="2906713"/>
          <p14:tracePt t="124365" x="4070350" y="2787650"/>
          <p14:tracePt t="124371" x="4095750" y="2686050"/>
          <p14:tracePt t="124380" x="4095750" y="2592388"/>
          <p14:tracePt t="124387" x="4095750" y="2498725"/>
          <p14:tracePt t="124397" x="4070350" y="2430463"/>
          <p14:tracePt t="124402" x="4035425" y="2354263"/>
          <p14:tracePt t="124410" x="3967163" y="2286000"/>
          <p14:tracePt t="124419" x="3908425" y="2227263"/>
          <p14:tracePt t="124426" x="3840163" y="2184400"/>
          <p14:tracePt t="124435" x="3756025" y="2166938"/>
          <p14:tracePt t="124443" x="3670300" y="2166938"/>
          <p14:tracePt t="124451" x="3602038" y="2166938"/>
          <p14:tracePt t="124458" x="3533775" y="2174875"/>
          <p14:tracePt t="124466" x="3475038" y="2200275"/>
          <p14:tracePt t="124471" x="3424238" y="2227263"/>
          <p14:tracePt t="124480" x="3398838" y="2252663"/>
          <p14:tracePt t="124487" x="3381375" y="2278063"/>
          <p14:tracePt t="124497" x="3363913" y="2311400"/>
          <p14:tracePt t="124505" x="3348038" y="2354263"/>
          <p14:tracePt t="124513" x="3330575" y="2405063"/>
          <p14:tracePt t="124520" x="3313113" y="2455863"/>
          <p14:tracePt t="124531" x="3287713" y="2516188"/>
          <p14:tracePt t="124535" x="3279775" y="2557463"/>
          <p14:tracePt t="124546" x="3270250" y="2617788"/>
          <p14:tracePt t="124549" x="3270250" y="2676525"/>
          <p14:tracePt t="124557" x="3270250" y="2719388"/>
          <p14:tracePt t="124568" x="3270250" y="2778125"/>
          <p14:tracePt t="124573" x="3287713" y="2830513"/>
          <p14:tracePt t="124583" x="3313113" y="2881313"/>
          <p14:tracePt t="124589" x="3355975" y="2932113"/>
          <p14:tracePt t="124599" x="3389313" y="2965450"/>
          <p14:tracePt t="124605" x="3441700" y="2982913"/>
          <p14:tracePt t="124614" x="3475038" y="3008313"/>
          <p14:tracePt t="124621" x="3525838" y="3025775"/>
          <p14:tracePt t="124631" x="3568700" y="3025775"/>
          <p14:tracePt t="124635" x="3619500" y="3025775"/>
          <p14:tracePt t="124647" x="3670300" y="3016250"/>
          <p14:tracePt t="124652" x="3729038" y="2990850"/>
          <p14:tracePt t="124660" x="3781425" y="2974975"/>
          <p14:tracePt t="124669" x="3848100" y="2914650"/>
          <p14:tracePt t="124675" x="3908425" y="2863850"/>
          <p14:tracePt t="124685" x="3976688" y="2770188"/>
          <p14:tracePt t="124692" x="4044950" y="2693988"/>
          <p14:tracePt t="124698" x="4078288" y="2600325"/>
          <p14:tracePt t="124705" x="4103688" y="2516188"/>
          <p14:tracePt t="124715" x="4121150" y="2430463"/>
          <p14:tracePt t="124721" x="4137025" y="2344738"/>
          <p14:tracePt t="124730" x="4137025" y="2260600"/>
          <p14:tracePt t="124737" x="4137025" y="2184400"/>
          <p14:tracePt t="124747" x="4111625" y="2124075"/>
          <p14:tracePt t="124754" x="4095750" y="2065338"/>
          <p14:tracePt t="124763" x="4070350" y="2014538"/>
          <p14:tracePt t="124769" x="4052888" y="1979613"/>
          <p14:tracePt t="124776" x="4044950" y="1954213"/>
          <p14:tracePt t="124785" x="4027488" y="1928813"/>
          <p14:tracePt t="124791" x="4010025" y="1911350"/>
          <p14:tracePt t="124801" x="3992563" y="1903413"/>
          <p14:tracePt t="124807" x="3976688" y="1895475"/>
          <p14:tracePt t="124818" x="3967163" y="1895475"/>
          <p14:tracePt t="124824" x="3951288" y="1885950"/>
          <p14:tracePt t="124833" x="3933825" y="1885950"/>
          <p14:tracePt t="124840" x="3925888" y="1885950"/>
          <p14:tracePt t="124849" x="3908425" y="1895475"/>
          <p14:tracePt t="124854" x="3883025" y="1911350"/>
          <p14:tracePt t="124864" x="3857625" y="1938338"/>
          <p14:tracePt t="124869" x="3832225" y="1989138"/>
          <p14:tracePt t="124880" x="3806825" y="2047875"/>
          <p14:tracePt t="124885" x="3789363" y="2124075"/>
          <p14:tracePt t="124897" x="3763963" y="2200275"/>
          <p14:tracePt t="124902" x="3756025" y="2286000"/>
          <p14:tracePt t="124910" x="3756025" y="2387600"/>
          <p14:tracePt t="124918" x="3756025" y="2473325"/>
          <p14:tracePt t="124923" x="3756025" y="2541588"/>
          <p14:tracePt t="124933" x="3781425" y="2617788"/>
          <p14:tracePt t="124939" x="3797300" y="2693988"/>
          <p14:tracePt t="124949" x="3832225" y="2770188"/>
          <p14:tracePt t="124956" x="3873500" y="2846388"/>
          <p14:tracePt t="124966" x="3933825" y="2914650"/>
          <p14:tracePt t="124972" x="3984625" y="2974975"/>
          <p14:tracePt t="124981" x="4035425" y="3025775"/>
          <p14:tracePt t="124987" x="4086225" y="3059113"/>
          <p14:tracePt t="125001" x="4154488" y="3076575"/>
          <p14:tracePt t="125013" x="4179888" y="3076575"/>
          <p14:tracePt t="125020" x="4205288" y="3067050"/>
          <p14:tracePt t="125026" x="4240213" y="3051175"/>
          <p14:tracePt t="125034" x="4265613" y="3025775"/>
          <p14:tracePt t="125042" x="4281488" y="3008313"/>
          <p14:tracePt t="125051" x="4298950" y="2949575"/>
          <p14:tracePt t="125058" x="4316413" y="2889250"/>
          <p14:tracePt t="125068" x="4324350" y="2830513"/>
          <p14:tracePt t="125073" x="4341813" y="2770188"/>
          <p14:tracePt t="125079" x="4341813" y="2711450"/>
          <p14:tracePt t="125088" x="4324350" y="2651125"/>
          <p14:tracePt t="125097" x="4306888" y="2600325"/>
          <p14:tracePt t="125104" x="4265613" y="2549525"/>
          <p14:tracePt t="125114" x="4240213" y="2524125"/>
          <p14:tracePt t="125120" x="4187825" y="2498725"/>
          <p14:tracePt t="125130" x="4129088" y="2489200"/>
          <p14:tracePt t="125136" x="4086225" y="2473325"/>
          <p14:tracePt t="125147" x="4027488" y="2481263"/>
          <p14:tracePt t="125152" x="3951288" y="2498725"/>
          <p14:tracePt t="125158" x="3890963" y="2541588"/>
          <p14:tracePt t="125166" x="3822700" y="2608263"/>
          <p14:tracePt t="125174" x="3746500" y="2676525"/>
          <p14:tracePt t="125183" x="3678238" y="2752725"/>
          <p14:tracePt t="125190" x="3602038" y="2846388"/>
          <p14:tracePt t="125199" x="3533775" y="2940050"/>
          <p14:tracePt t="125205" x="3467100" y="3033713"/>
          <p14:tracePt t="125215" x="3432175" y="3135313"/>
          <p14:tracePt t="125222" x="3414713" y="3221038"/>
          <p14:tracePt t="125231" x="3398838" y="3305175"/>
          <p14:tracePt t="125237" x="3389313" y="3398838"/>
          <p14:tracePt t="125248" x="3389313" y="3492500"/>
          <p14:tracePt t="125254" x="3414713" y="3586163"/>
          <p14:tracePt t="125262" x="3449638" y="3671888"/>
          <p14:tracePt t="125268" x="3492500" y="3763963"/>
          <p14:tracePt t="125276" x="3559175" y="3857625"/>
          <p14:tracePt t="125285" x="3627438" y="3917950"/>
          <p14:tracePt t="125292" x="3703638" y="3986213"/>
          <p14:tracePt t="125301" x="3789363" y="4044950"/>
          <p14:tracePt t="125306" x="3865563" y="4087813"/>
          <p14:tracePt t="125315" x="3933825" y="4113213"/>
          <p14:tracePt t="125322" x="4010025" y="4130675"/>
          <p14:tracePt t="125330" x="4086225" y="4156075"/>
          <p14:tracePt t="125339" x="4146550" y="4164013"/>
          <p14:tracePt t="125348" x="4205288" y="4171950"/>
          <p14:tracePt t="125354" x="4248150" y="4171950"/>
          <p14:tracePt t="125363" x="4291013" y="4171950"/>
          <p14:tracePt t="125370" x="4306888" y="4171950"/>
          <p14:tracePt t="125382" x="4324350" y="4164013"/>
          <p14:tracePt t="125384" x="4324350" y="4156075"/>
          <p14:tracePt t="125392" x="4332288" y="4138613"/>
          <p14:tracePt t="125401" x="4332288" y="4113213"/>
          <p14:tracePt t="125407" x="4332288" y="4095750"/>
          <p14:tracePt t="125416" x="4332288" y="4062413"/>
          <p14:tracePt t="125424" x="4306888" y="4011613"/>
          <p14:tracePt t="125433" x="4281488" y="3986213"/>
          <p14:tracePt t="125439" x="4273550" y="3960813"/>
          <p14:tracePt t="125450" x="4256088" y="3951288"/>
          <p14:tracePt t="125454" x="4240213" y="3935413"/>
          <p14:tracePt t="125463" x="4230688" y="3925888"/>
          <p14:tracePt t="125470" x="4230688" y="3917950"/>
          <p14:tracePt t="126628" x="4291013" y="3917950"/>
          <p14:tracePt t="126635" x="4375150" y="3917950"/>
          <p14:tracePt t="126645" x="4460875" y="3917950"/>
          <p14:tracePt t="126651" x="4554538" y="3900488"/>
          <p14:tracePt t="126662" x="4646613" y="3883025"/>
          <p14:tracePt t="126669" x="4757738" y="3849688"/>
          <p14:tracePt t="126673" x="4868863" y="3798888"/>
          <p14:tracePt t="126682" x="4987925" y="3756025"/>
          <p14:tracePt t="126690" x="5089525" y="3697288"/>
          <p14:tracePt t="126700" x="5183188" y="3629025"/>
          <p14:tracePt t="126707" x="5267325" y="3560763"/>
          <p14:tracePt t="126715" x="5360988" y="3475038"/>
          <p14:tracePt t="126722" x="5437188" y="3382963"/>
          <p14:tracePt t="126733" x="5505450" y="3289300"/>
          <p14:tracePt t="126738" x="5581650" y="3152775"/>
          <p14:tracePt t="126746" x="5616575" y="3016250"/>
          <p14:tracePt t="126754" x="5641975" y="2881313"/>
          <p14:tracePt t="126763" x="5641975" y="2752725"/>
          <p14:tracePt t="126767" x="5624513" y="2617788"/>
          <p14:tracePt t="126778" x="5573713" y="2463800"/>
          <p14:tracePt t="126784" x="5497513" y="2328863"/>
          <p14:tracePt t="126792" x="5421313" y="2209800"/>
          <p14:tracePt t="126801" x="5335588" y="2116138"/>
          <p14:tracePt t="126807" x="5259388" y="2047875"/>
          <p14:tracePt t="126819" x="5183188" y="2005013"/>
          <p14:tracePt t="126823" x="5089525" y="1971675"/>
          <p14:tracePt t="126834" x="5003800" y="1954213"/>
          <p14:tracePt t="126837" x="4902200" y="1954213"/>
          <p14:tracePt t="126846" x="4800600" y="1954213"/>
          <p14:tracePt t="126853" x="4689475" y="1963738"/>
          <p14:tracePt t="126863" x="4587875" y="1989138"/>
          <p14:tracePt t="126869" x="4486275" y="2047875"/>
          <p14:tracePt t="126881" x="4375150" y="2108200"/>
          <p14:tracePt t="126885" x="4256088" y="2174875"/>
          <p14:tracePt t="126899" x="4154488" y="2260600"/>
          <p14:tracePt t="126904" x="4060825" y="2354263"/>
          <p14:tracePt t="126907" x="3976688" y="2447925"/>
          <p14:tracePt t="126918" x="3925888" y="2532063"/>
          <p14:tracePt t="126924" x="3865563" y="2625725"/>
          <p14:tracePt t="126932" x="3840163" y="2701925"/>
          <p14:tracePt t="126941" x="3822700" y="2762250"/>
          <p14:tracePt t="126950" x="3822700" y="2820988"/>
          <p14:tracePt t="126955" x="3822700" y="2863850"/>
          <p14:tracePt t="126965" x="3840163" y="2889250"/>
          <p14:tracePt t="126971" x="3865563" y="2914650"/>
          <p14:tracePt t="126980" x="3890963" y="2932113"/>
          <p14:tracePt t="126986" x="3916363" y="2940050"/>
          <p14:tracePt t="126995" x="3941763" y="2940050"/>
          <p14:tracePt t="127001" x="3959225" y="2940050"/>
          <p14:tracePt t="127012" x="3967163" y="2940050"/>
          <p14:tracePt t="127017" x="3984625" y="2940050"/>
          <p14:tracePt t="127028" x="3992563" y="2940050"/>
          <p14:tracePt t="127037" x="3992563" y="2932113"/>
          <p14:tracePt t="127076" x="3992563" y="2922588"/>
          <p14:tracePt t="132296" x="4002088" y="2914650"/>
          <p14:tracePt t="132304" x="4103688" y="2820988"/>
          <p14:tracePt t="132313" x="4291013" y="2625725"/>
          <p14:tracePt t="132320" x="4537075" y="2413000"/>
          <p14:tracePt t="132330" x="4757738" y="2217738"/>
          <p14:tracePt t="132334" x="4935538" y="2082800"/>
          <p14:tracePt t="132344" x="5054600" y="1997075"/>
          <p14:tracePt t="132350" x="5140325" y="1938338"/>
          <p14:tracePt t="132360" x="5233988" y="1885950"/>
          <p14:tracePt t="132366" x="5302250" y="1827213"/>
          <p14:tracePt t="132374" x="5360988" y="1784350"/>
          <p14:tracePt t="132383" x="5411788" y="1758950"/>
          <p14:tracePt t="132390" x="5429250" y="1751013"/>
          <p14:tracePt t="132399" x="5437188" y="1741488"/>
          <p14:tracePt t="132460" x="5437188" y="1751013"/>
          <p14:tracePt t="132468" x="5437188" y="1809750"/>
          <p14:tracePt t="132477" x="5411788" y="1870075"/>
          <p14:tracePt t="132483" x="5411788" y="1928813"/>
          <p14:tracePt t="132490" x="5403850" y="1997075"/>
          <p14:tracePt t="132499" x="5403850" y="2073275"/>
          <p14:tracePt t="132508" x="5421313" y="2149475"/>
          <p14:tracePt t="132516" x="5437188" y="2217738"/>
          <p14:tracePt t="132521" x="5462588" y="2286000"/>
          <p14:tracePt t="132530" x="5487988" y="2344738"/>
          <p14:tracePt t="132538" x="5548313" y="2413000"/>
          <p14:tracePt t="132547" x="5599113" y="2473325"/>
          <p14:tracePt t="132554" x="5667375" y="2532063"/>
          <p14:tracePt t="132561" x="5751513" y="2566988"/>
          <p14:tracePt t="132568" x="5853113" y="2582863"/>
          <p14:tracePt t="132578" x="5946775" y="2608263"/>
          <p14:tracePt t="132584" x="6032500" y="2608263"/>
          <p14:tracePt t="132594" x="6091238" y="2617788"/>
          <p14:tracePt t="132599" x="6142038" y="2617788"/>
          <p14:tracePt t="132611" x="6210300" y="2608263"/>
          <p14:tracePt t="132616" x="6270625" y="2574925"/>
          <p14:tracePt t="132624" x="6329363" y="2532063"/>
          <p14:tracePt t="132633" x="6397625" y="2455863"/>
          <p14:tracePt t="132638" x="6465888" y="2371725"/>
          <p14:tracePt t="132647" x="6542088" y="2252663"/>
          <p14:tracePt t="132654" x="6618288" y="2098675"/>
          <p14:tracePt t="132664" x="6737350" y="1928813"/>
          <p14:tracePt t="132670" x="6856413" y="1725613"/>
          <p14:tracePt t="132680" x="6967538" y="1504950"/>
          <p14:tracePt t="132686" x="7069138" y="1241425"/>
          <p14:tracePt t="132697" x="7137400" y="1054100"/>
          <p14:tracePt t="132702" x="7170738" y="909638"/>
          <p14:tracePt t="132711" x="7188200" y="773113"/>
          <p14:tracePt t="132717" x="7188200" y="646113"/>
          <p14:tracePt t="132727" x="7178675" y="544513"/>
          <p14:tracePt t="132733" x="7137400" y="450850"/>
          <p14:tracePt t="132740" x="7069138" y="374650"/>
          <p14:tracePt t="132749" x="6992938" y="306388"/>
          <p14:tracePt t="132756" x="6881813" y="238125"/>
          <p14:tracePt t="132765" x="6754813" y="203200"/>
          <p14:tracePt t="132772" x="6610350" y="187325"/>
          <p14:tracePt t="132781" x="6456363" y="187325"/>
          <p14:tracePt t="132786" x="6321425" y="195263"/>
          <p14:tracePt t="132794" x="6159500" y="220663"/>
          <p14:tracePt t="132802" x="5997575" y="280988"/>
          <p14:tracePt t="132812" x="5862638" y="357188"/>
          <p14:tracePt t="132818" x="5743575" y="415925"/>
          <p14:tracePt t="132828" x="5649913" y="484188"/>
          <p14:tracePt t="132834" x="5565775" y="552450"/>
          <p14:tracePt t="132844" x="5480050" y="636588"/>
          <p14:tracePt t="132850" x="5403850" y="730250"/>
          <p14:tracePt t="132856" x="5335588" y="815975"/>
          <p14:tracePt t="132864" x="5276850" y="909638"/>
          <p14:tracePt t="132872" x="5216525" y="1011238"/>
          <p14:tracePt t="132881" x="5191125" y="1130300"/>
          <p14:tracePt t="132899" x="5157788" y="1385888"/>
          <p14:tracePt t="132904" x="5148263" y="1504950"/>
          <p14:tracePt t="132912" x="5132388" y="1631950"/>
          <p14:tracePt t="132920" x="5132388" y="1766888"/>
          <p14:tracePt t="132930" x="5132388" y="1878013"/>
          <p14:tracePt t="132936" x="5148263" y="2014538"/>
          <p14:tracePt t="132946" x="5173663" y="2141538"/>
          <p14:tracePt t="132949" x="5199063" y="2227263"/>
          <p14:tracePt t="132961" x="5224463" y="2319338"/>
          <p14:tracePt t="132967" x="5276850" y="2422525"/>
          <p14:tracePt t="132977" x="5318125" y="2506663"/>
          <p14:tracePt t="132983" x="5378450" y="2592388"/>
          <p14:tracePt t="132990" x="5421313" y="2668588"/>
          <p14:tracePt t="132998" x="5462588" y="2727325"/>
          <p14:tracePt t="133006" x="5505450" y="2795588"/>
          <p14:tracePt t="133012" x="5556250" y="2846388"/>
          <p14:tracePt t="133020" x="5624513" y="2889250"/>
          <p14:tracePt t="133030" x="5683250" y="2922588"/>
          <p14:tracePt t="133036" x="5743575" y="2940050"/>
          <p14:tracePt t="133045" x="5819775" y="2965450"/>
          <p14:tracePt t="133052" x="5905500" y="2974975"/>
          <p14:tracePt t="133061" x="5989638" y="2974975"/>
          <p14:tracePt t="133068" x="6091238" y="2965450"/>
          <p14:tracePt t="133078" x="6176963" y="2949575"/>
          <p14:tracePt t="133084" x="6270625" y="2922588"/>
          <p14:tracePt t="133090" x="6354763" y="2881313"/>
          <p14:tracePt t="133099" x="6440488" y="2820988"/>
          <p14:tracePt t="133106" x="6499225" y="2762250"/>
          <p14:tracePt t="133115" x="6567488" y="2693988"/>
          <p14:tracePt t="133122" x="6635750" y="2617788"/>
          <p14:tracePt t="133132" x="6669088" y="2524125"/>
          <p14:tracePt t="133138" x="6694488" y="2438400"/>
          <p14:tracePt t="133148" x="6704013" y="2354263"/>
          <p14:tracePt t="133154" x="6704013" y="2260600"/>
          <p14:tracePt t="133163" x="6686550" y="2174875"/>
          <p14:tracePt t="133168" x="6669088" y="2090738"/>
          <p14:tracePt t="133178" x="6618288" y="1997075"/>
          <p14:tracePt t="133184" x="6550025" y="1895475"/>
          <p14:tracePt t="133196" x="6456363" y="1801813"/>
          <p14:tracePt t="133202" x="6354763" y="1716088"/>
          <p14:tracePt t="133211" x="6235700" y="1649413"/>
          <p14:tracePt t="133217" x="6100763" y="1589088"/>
          <p14:tracePt t="133228" x="5972175" y="1546225"/>
          <p14:tracePt t="133234" x="5845175" y="1512888"/>
          <p14:tracePt t="133239" x="5700713" y="1504950"/>
          <p14:tracePt t="133246" x="5573713" y="1504950"/>
          <p14:tracePt t="133254" x="5446713" y="1520825"/>
          <p14:tracePt t="133263" x="5327650" y="1555750"/>
          <p14:tracePt t="133271" x="5224463" y="1614488"/>
          <p14:tracePt t="133280" x="5132388" y="1665288"/>
          <p14:tracePt t="133286" x="5054600" y="1733550"/>
          <p14:tracePt t="133294" x="4987925" y="1801813"/>
          <p14:tracePt t="133302" x="4919663" y="1870075"/>
          <p14:tracePt t="133310" x="4894263" y="1928813"/>
          <p14:tracePt t="133316" x="4868863" y="1989138"/>
          <p14:tracePt t="133327" x="4851400" y="2055813"/>
          <p14:tracePt t="133334" x="4851400" y="2108200"/>
          <p14:tracePt t="133340" x="4851400" y="2166938"/>
          <p14:tracePt t="133349" x="4851400" y="2227263"/>
          <p14:tracePt t="133356" x="4884738" y="2293938"/>
          <p14:tracePt t="133365" x="4910138" y="2354263"/>
          <p14:tracePt t="133372" x="4978400" y="2422525"/>
          <p14:tracePt t="133383" x="5054600" y="2473325"/>
          <p14:tracePt t="133389" x="5140325" y="2532063"/>
          <p14:tracePt t="133396" x="5224463" y="2574925"/>
          <p14:tracePt t="133402" x="5318125" y="2600325"/>
          <p14:tracePt t="133412" x="5386388" y="2608263"/>
          <p14:tracePt t="133418" x="5472113" y="2617788"/>
          <p14:tracePt t="133429" x="5548313" y="2617788"/>
          <p14:tracePt t="133435" x="5624513" y="2608263"/>
          <p14:tracePt t="133445" x="5692775" y="2582863"/>
          <p14:tracePt t="133450" x="5761038" y="2566988"/>
          <p14:tracePt t="133462" x="5819775" y="2532063"/>
          <p14:tracePt t="133466" x="5870575" y="2489200"/>
          <p14:tracePt t="133472" x="5895975" y="2463800"/>
          <p14:tracePt t="133480" x="5913438" y="2455863"/>
          <p14:tracePt t="133488" x="5930900" y="2430463"/>
          <p14:tracePt t="133496" x="5930900" y="2413000"/>
          <p14:tracePt t="133504" x="5938838" y="2397125"/>
          <p14:tracePt t="133514" x="5938838" y="2387600"/>
          <p14:tracePt t="133521" x="5938838" y="2371725"/>
          <p14:tracePt t="133531" x="5938838" y="2362200"/>
          <p14:tracePt t="133536" x="5938838" y="2354263"/>
          <p14:tracePt t="133895" x="5946775" y="2354263"/>
          <p14:tracePt t="133902" x="6015038" y="2371725"/>
          <p14:tracePt t="133910" x="6116638" y="2379663"/>
          <p14:tracePt t="133917" x="6219825" y="2397125"/>
          <p14:tracePt t="133928" x="6311900" y="2397125"/>
          <p14:tracePt t="133933" x="6405563" y="2387600"/>
          <p14:tracePt t="133940" x="6465888" y="2371725"/>
          <p14:tracePt t="133949" x="6508750" y="2354263"/>
          <p14:tracePt t="133956" x="6542088" y="2344738"/>
          <p14:tracePt t="133964" x="6559550" y="2336800"/>
          <p14:tracePt t="133972" x="6575425" y="2336800"/>
          <p14:tracePt t="133984" x="6575425" y="2328863"/>
          <p14:tracePt t="134050" x="6575425" y="2336800"/>
          <p14:tracePt t="134060" x="6575425" y="2344738"/>
          <p14:tracePt t="134068" x="6575425" y="2379663"/>
          <p14:tracePt t="134073" x="6559550" y="2413000"/>
          <p14:tracePt t="134081" x="6550025" y="2447925"/>
          <p14:tracePt t="134088" x="6534150" y="2463800"/>
          <p14:tracePt t="134097" x="6524625" y="2481263"/>
          <p14:tracePt t="134104" x="6516688" y="2489200"/>
          <p14:tracePt t="134113" x="6499225" y="2506663"/>
          <p14:tracePt t="134120" x="6483350" y="2524125"/>
          <p14:tracePt t="134128" x="6473825" y="2532063"/>
          <p14:tracePt t="134137" x="6456363" y="2541588"/>
          <p14:tracePt t="134146" x="6448425" y="2549525"/>
          <p14:tracePt t="134152" x="6440488" y="2549525"/>
          <p14:tracePt t="134170" x="6430963" y="2549525"/>
          <p14:tracePt t="134180" x="6430963" y="2541588"/>
          <p14:tracePt t="134186" x="6430963" y="2524125"/>
          <p14:tracePt t="134202" x="6430963" y="2506663"/>
          <p14:tracePt t="134210" x="6430963" y="2498725"/>
          <p14:tracePt t="134218" x="6430963" y="2481263"/>
          <p14:tracePt t="134227" x="6430963" y="2473325"/>
          <p14:tracePt t="134274" x="6430963" y="2481263"/>
          <p14:tracePt t="134280" x="6430963" y="2489200"/>
          <p14:tracePt t="134289" x="6440488" y="2506663"/>
          <p14:tracePt t="134297" x="6440488" y="2516188"/>
          <p14:tracePt t="134302" x="6448425" y="2516188"/>
          <p14:tracePt t="134310" x="6465888" y="2532063"/>
          <p14:tracePt t="134318" x="6465888" y="2541588"/>
          <p14:tracePt t="134328" x="6483350" y="2549525"/>
          <p14:tracePt t="134335" x="6499225" y="2566988"/>
          <p14:tracePt t="134344" x="6508750" y="2574925"/>
          <p14:tracePt t="134350" x="6534150" y="2582863"/>
          <p14:tracePt t="134360" x="6567488" y="2592388"/>
          <p14:tracePt t="134366" x="6626225" y="2592388"/>
          <p14:tracePt t="134372" x="6694488" y="2592388"/>
          <p14:tracePt t="134381" x="6780213" y="2582863"/>
          <p14:tracePt t="134387" x="6881813" y="2566988"/>
          <p14:tracePt t="134397" x="7018338" y="2541588"/>
          <p14:tracePt t="134404" x="7153275" y="2516188"/>
          <p14:tracePt t="134413" x="7332663" y="2489200"/>
          <p14:tracePt t="134420" x="7553325" y="2463800"/>
          <p14:tracePt t="134430" x="7816850" y="2379663"/>
          <p14:tracePt t="134436" x="8088313" y="2278063"/>
          <p14:tracePt t="134445" x="8359775" y="2159000"/>
          <p14:tracePt t="134449" x="8605838" y="2030413"/>
          <p14:tracePt t="134461" x="8886825" y="1870075"/>
          <p14:tracePt t="134467" x="9150350" y="1674813"/>
          <p14:tracePt t="134477" x="9396413" y="1470025"/>
          <p14:tracePt t="134482" x="9591675" y="1274763"/>
          <p14:tracePt t="134492" x="9753600" y="1062038"/>
          <p14:tracePt t="134499" x="9880600" y="884238"/>
          <p14:tracePt t="134510" x="9991725" y="688975"/>
          <p14:tracePt t="134517" x="10059988" y="552450"/>
          <p14:tracePt t="134522" x="10101263" y="441325"/>
          <p14:tracePt t="134529" x="10118725" y="347663"/>
          <p14:tracePt t="134536" x="10118725" y="288925"/>
          <p14:tracePt t="134547" x="10118725" y="220663"/>
          <p14:tracePt t="134552" x="10093325" y="144463"/>
          <p14:tracePt t="134560" x="10075863" y="85725"/>
          <p14:tracePt t="134568" x="10034588" y="33338"/>
          <p14:tracePt t="134578" x="9983788" y="0"/>
          <p14:tracePt t="134694" x="7535863" y="85725"/>
          <p14:tracePt t="134700" x="7323138" y="177800"/>
          <p14:tracePt t="134711" x="7162800" y="255588"/>
          <p14:tracePt t="134716" x="7018338" y="331788"/>
          <p14:tracePt t="134727" x="6932613" y="400050"/>
          <p14:tracePt t="134732" x="6838950" y="466725"/>
          <p14:tracePt t="134742" x="6770688" y="552450"/>
          <p14:tracePt t="134748" x="6704013" y="654050"/>
          <p14:tracePt t="134753" x="6643688" y="755650"/>
          <p14:tracePt t="134763" x="6610350" y="858838"/>
          <p14:tracePt t="134770" x="6584950" y="977900"/>
          <p14:tracePt t="134779" x="6559550" y="1096963"/>
          <p14:tracePt t="134786" x="6559550" y="1206500"/>
          <p14:tracePt t="134795" x="6575425" y="1350963"/>
          <p14:tracePt t="134801" x="6600825" y="1477963"/>
          <p14:tracePt t="134812" x="6635750" y="1589088"/>
          <p14:tracePt t="134818" x="6669088" y="1682750"/>
          <p14:tracePt t="134826" x="6704013" y="1766888"/>
          <p14:tracePt t="134832" x="6754813" y="1860550"/>
          <p14:tracePt t="134840" x="6823075" y="1938338"/>
          <p14:tracePt t="134848" x="6907213" y="2005013"/>
          <p14:tracePt t="134856" x="6983413" y="2065338"/>
          <p14:tracePt t="134865" x="7059613" y="2090738"/>
          <p14:tracePt t="134872" x="7145338" y="2108200"/>
          <p14:tracePt t="134881" x="7229475" y="2116138"/>
          <p14:tracePt t="134887" x="7332663" y="2116138"/>
          <p14:tracePt t="134897" x="7416800" y="2116138"/>
          <p14:tracePt t="134901" x="7510463" y="2098675"/>
          <p14:tracePt t="134912" x="7578725" y="2073275"/>
          <p14:tracePt t="134917" x="7654925" y="2047875"/>
          <p14:tracePt t="134927" x="7723188" y="2005013"/>
          <p14:tracePt t="134934" x="7756525" y="1954213"/>
          <p14:tracePt t="134944" x="7781925" y="1911350"/>
          <p14:tracePt t="134950" x="7799388" y="1852613"/>
          <p14:tracePt t="134960" x="7816850" y="1809750"/>
          <p14:tracePt t="134965" x="7816850" y="1784350"/>
          <p14:tracePt t="134972" x="7816850" y="1758950"/>
          <p14:tracePt t="134980" x="7816850" y="1741488"/>
          <p14:tracePt t="134988" x="7816850" y="1733550"/>
          <p14:tracePt t="134996" x="7807325" y="1716088"/>
          <p14:tracePt t="135004" x="7807325" y="1700213"/>
          <p14:tracePt t="135012" x="7799388" y="1700213"/>
          <p14:tracePt t="135026" x="7799388" y="1690688"/>
          <p14:tracePt t="136301" x="7781925" y="1690688"/>
          <p14:tracePt t="136309" x="7688263" y="1690688"/>
          <p14:tracePt t="136317" x="7545388" y="1690688"/>
          <p14:tracePt t="136325" x="7366000" y="1716088"/>
          <p14:tracePt t="136334" x="7119938" y="1751013"/>
          <p14:tracePt t="136343" x="6848475" y="1766888"/>
          <p14:tracePt t="136347" x="6584950" y="1784350"/>
          <p14:tracePt t="136355" x="6338888" y="1809750"/>
          <p14:tracePt t="136364" x="6116638" y="1844675"/>
          <p14:tracePt t="136371" x="5819775" y="1878013"/>
          <p14:tracePt t="136380" x="5462588" y="1911350"/>
          <p14:tracePt t="136387" x="5157788" y="1946275"/>
          <p14:tracePt t="136396" x="4765675" y="2022475"/>
          <p14:tracePt t="136403" x="4425950" y="2108200"/>
          <p14:tracePt t="136411" x="4154488" y="2209800"/>
          <p14:tracePt t="136419" x="3967163" y="2293938"/>
          <p14:tracePt t="136428" x="3806825" y="2379663"/>
          <p14:tracePt t="136434" x="3695700" y="2447925"/>
          <p14:tracePt t="136443" x="3619500" y="2516188"/>
          <p14:tracePt t="136449" x="3543300" y="2600325"/>
          <p14:tracePt t="136459" x="3475038" y="2676525"/>
          <p14:tracePt t="136465" x="3398838" y="2770188"/>
          <p14:tracePt t="136475" x="3330575" y="2863850"/>
          <p14:tracePt t="136481" x="3262313" y="2949575"/>
          <p14:tracePt t="136491" x="3194050" y="3041650"/>
          <p14:tracePt t="136496" x="3127375" y="3135313"/>
          <p14:tracePt t="136503" x="3067050" y="3228975"/>
          <p14:tracePt t="136513" x="3016250" y="3322638"/>
          <p14:tracePt t="136520" x="2955925" y="3408363"/>
          <p14:tracePt t="136529" x="2889250" y="3502025"/>
          <p14:tracePt t="136535" x="2820988" y="3594100"/>
          <p14:tracePt t="136544" x="2760663" y="3671888"/>
          <p14:tracePt t="136551" x="2693988" y="3748088"/>
          <p14:tracePt t="136560" x="2651125" y="3816350"/>
          <p14:tracePt t="136567" x="2582863" y="3892550"/>
          <p14:tracePt t="136575" x="2532063" y="3960813"/>
          <p14:tracePt t="136581" x="2471738" y="4027488"/>
          <p14:tracePt t="136592" x="2430463" y="4087813"/>
          <p14:tracePt t="136597" x="2387600" y="4156075"/>
          <p14:tracePt t="136606" x="2362200" y="4197350"/>
          <p14:tracePt t="136613" x="2327275" y="4240213"/>
          <p14:tracePt t="136621" x="2311400" y="4275138"/>
          <p14:tracePt t="136631" x="2301875" y="4291013"/>
          <p14:tracePt t="136637" x="2286000" y="4300538"/>
          <p14:tracePt t="136644" x="2286000" y="4316413"/>
          <p14:tracePt t="136696" x="2286000" y="4308475"/>
          <p14:tracePt t="136703" x="2319338" y="4265613"/>
          <p14:tracePt t="136711" x="2387600" y="4214813"/>
          <p14:tracePt t="136719" x="2463800" y="4146550"/>
          <p14:tracePt t="136725" x="2557463" y="4062413"/>
          <p14:tracePt t="136733" x="2719388" y="3951288"/>
          <p14:tracePt t="136743" x="2897188" y="3824288"/>
          <p14:tracePt t="136749" x="3135313" y="3654425"/>
          <p14:tracePt t="136760" x="3363913" y="3502025"/>
          <p14:tracePt t="136765" x="3652838" y="3289300"/>
          <p14:tracePt t="136775" x="3941763" y="3084513"/>
          <p14:tracePt t="136781" x="4256088" y="2906713"/>
          <p14:tracePt t="136791" x="4537075" y="2744788"/>
          <p14:tracePt t="136796" x="4868863" y="2600325"/>
          <p14:tracePt t="136803" x="5173663" y="2430463"/>
          <p14:tracePt t="136812" x="5472113" y="2311400"/>
          <p14:tracePt t="136819" x="5743575" y="2209800"/>
          <p14:tracePt t="136828" x="6007100" y="2124075"/>
          <p14:tracePt t="136835" x="6235700" y="2065338"/>
          <p14:tracePt t="136844" x="6430963" y="2022475"/>
          <p14:tracePt t="136851" x="6592888" y="1997075"/>
          <p14:tracePt t="136861" x="6737350" y="1979613"/>
          <p14:tracePt t="136868" x="6881813" y="1979613"/>
          <p14:tracePt t="136876" x="7034213" y="1979613"/>
          <p14:tracePt t="136881" x="7170738" y="1989138"/>
          <p14:tracePt t="136892" x="7315200" y="2014538"/>
          <p14:tracePt t="136910" x="7621588" y="2090738"/>
          <p14:tracePt t="136915" x="7773988" y="2141538"/>
          <p14:tracePt t="136922" x="7951788" y="2192338"/>
          <p14:tracePt t="136930" x="8096250" y="2217738"/>
          <p14:tracePt t="136937" x="8283575" y="2268538"/>
          <p14:tracePt t="136945" x="8445500" y="2293938"/>
          <p14:tracePt t="136951" x="8605838" y="2319338"/>
          <p14:tracePt t="136961" x="8750300" y="2354263"/>
          <p14:tracePt t="136968" x="8912225" y="2405063"/>
          <p14:tracePt t="136975" x="9082088" y="2447925"/>
          <p14:tracePt t="136983" x="9201150" y="2481263"/>
          <p14:tracePt t="136993" x="9302750" y="2506663"/>
          <p14:tracePt t="136999" x="9363075" y="2524125"/>
          <p14:tracePt t="137009" x="9396413" y="2532063"/>
          <p14:tracePt t="137016" x="9413875" y="2532063"/>
          <p14:tracePt t="137217" x="9413875" y="2541588"/>
          <p14:tracePt t="137233" x="9396413" y="2549525"/>
          <p14:tracePt t="137242" x="9388475" y="2566988"/>
          <p14:tracePt t="137248" x="9371013" y="2582863"/>
          <p14:tracePt t="137256" x="9353550" y="2600325"/>
          <p14:tracePt t="137264" x="9337675" y="2608263"/>
          <p14:tracePt t="137272" x="9312275" y="2633663"/>
          <p14:tracePt t="137280" x="9286875" y="2676525"/>
          <p14:tracePt t="137287" x="9269413" y="2701925"/>
          <p14:tracePt t="137296" x="9251950" y="2719388"/>
          <p14:tracePt t="137303" x="9244013" y="2736850"/>
          <p14:tracePt t="137312" x="9226550" y="2752725"/>
          <p14:tracePt t="137319" x="9218613" y="2770188"/>
          <p14:tracePt t="137327" x="9201150" y="2778125"/>
          <p14:tracePt t="137333" x="9201150" y="2795588"/>
          <p14:tracePt t="137343" x="9193213" y="2813050"/>
          <p14:tracePt t="137359" x="9193213" y="2830513"/>
          <p14:tracePt t="137485" x="9209088" y="2830513"/>
          <p14:tracePt t="137493" x="9251950" y="2830513"/>
          <p14:tracePt t="137501" x="9312275" y="2830513"/>
          <p14:tracePt t="137510" x="9371013" y="2830513"/>
          <p14:tracePt t="137517" x="9439275" y="2830513"/>
          <p14:tracePt t="137527" x="9515475" y="2820988"/>
          <p14:tracePt t="137533" x="9601200" y="2813050"/>
          <p14:tracePt t="137541" x="9685338" y="2795588"/>
          <p14:tracePt t="137547" x="9786938" y="2778125"/>
          <p14:tracePt t="137555" x="9880600" y="2752725"/>
          <p14:tracePt t="137563" x="9983788" y="2736850"/>
          <p14:tracePt t="137571" x="10067925" y="2711450"/>
          <p14:tracePt t="137579" x="10144125" y="2686050"/>
          <p14:tracePt t="137587" x="10204450" y="2668588"/>
          <p14:tracePt t="137595" x="10229850" y="2651125"/>
          <p14:tracePt t="137603" x="10245725" y="2633663"/>
          <p14:tracePt t="137619" x="10255250" y="2625725"/>
          <p14:tracePt t="137627" x="10255250" y="2617788"/>
          <p14:tracePt t="137637" x="10263188" y="2617788"/>
          <p14:tracePt t="137739" x="10263188" y="2600325"/>
          <p14:tracePt t="137747" x="10255250" y="2582863"/>
          <p14:tracePt t="137763" x="10245725" y="2566988"/>
          <p14:tracePt t="141224" x="10237788" y="2566988"/>
          <p14:tracePt t="141232" x="10186988" y="2617788"/>
          <p14:tracePt t="141240" x="10118725" y="2686050"/>
          <p14:tracePt t="141248" x="10050463" y="2752725"/>
          <p14:tracePt t="141261" x="9999663" y="2805113"/>
          <p14:tracePt t="141263" x="9940925" y="2855913"/>
          <p14:tracePt t="141275" x="9872663" y="2922588"/>
          <p14:tracePt t="141280" x="9804400" y="2990850"/>
          <p14:tracePt t="141291" x="9736138" y="3059113"/>
          <p14:tracePt t="141297" x="9667875" y="3127375"/>
          <p14:tracePt t="141302" x="9609138" y="3186113"/>
          <p14:tracePt t="141311" x="9550400" y="3271838"/>
          <p14:tracePt t="141318" x="9507538" y="3330575"/>
          <p14:tracePt t="141326" x="9472613" y="3390900"/>
          <p14:tracePt t="141334" x="9456738" y="3441700"/>
          <p14:tracePt t="141344" x="9456738" y="3475038"/>
          <p14:tracePt t="141350" x="9456738" y="3509963"/>
          <p14:tracePt t="141360" x="9456738" y="3517900"/>
          <p14:tracePt t="141364" x="9464675" y="3535363"/>
          <p14:tracePt t="141375" x="9472613" y="3543300"/>
          <p14:tracePt t="141390" x="9482138" y="3552825"/>
          <p14:tracePt t="141396" x="9490075" y="3560763"/>
          <p14:tracePt t="141425" x="9498013" y="3560763"/>
          <p14:tracePt t="141433" x="9498013" y="3552825"/>
          <p14:tracePt t="141442" x="9498013" y="3543300"/>
          <p14:tracePt t="141448" x="9498013" y="3527425"/>
          <p14:tracePt t="141454" x="9498013" y="3517900"/>
          <p14:tracePt t="141462" x="9498013" y="3502025"/>
          <p14:tracePt t="141470" x="9498013" y="3484563"/>
          <p14:tracePt t="141478" x="9498013" y="3475038"/>
          <p14:tracePt t="141486" x="9498013" y="3467100"/>
          <p14:tracePt t="141494" x="9482138" y="3467100"/>
          <p14:tracePt t="141502" x="9464675" y="3467100"/>
          <p14:tracePt t="141512" x="9456738" y="3475038"/>
          <p14:tracePt t="141516" x="9447213" y="3475038"/>
          <p14:tracePt t="141526" x="9431338" y="3484563"/>
          <p14:tracePt t="141532" x="9421813" y="3492500"/>
          <p14:tracePt t="141541" x="9413875" y="3492500"/>
          <p14:tracePt t="141552" x="9413875" y="3502025"/>
          <p14:tracePt t="141573" x="9405938" y="3502025"/>
          <p14:tracePt t="141580" x="9405938" y="3509963"/>
          <p14:tracePt t="141598" x="9405938" y="3517900"/>
          <p14:tracePt t="141646" x="9396413" y="3517900"/>
          <p14:tracePt t="141657" x="9396413" y="3527425"/>
          <p14:tracePt t="141893" x="9388475" y="3527425"/>
          <p14:tracePt t="142308" x="9439275" y="3492500"/>
          <p14:tracePt t="142315" x="9498013" y="3424238"/>
          <p14:tracePt t="142325" x="9566275" y="3355975"/>
          <p14:tracePt t="142332" x="9634538" y="3305175"/>
          <p14:tracePt t="142341" x="9677400" y="3254375"/>
          <p14:tracePt t="142347" x="9694863" y="3221038"/>
          <p14:tracePt t="142358" x="9710738" y="3203575"/>
          <p14:tracePt t="142363" x="9710738" y="3186113"/>
          <p14:tracePt t="142377" x="9710738" y="3178175"/>
          <p14:tracePt t="142394" x="9694863" y="3170238"/>
          <p14:tracePt t="142402" x="9659938" y="3152775"/>
          <p14:tracePt t="142410" x="9583738" y="3135313"/>
          <p14:tracePt t="142418" x="9507538" y="3094038"/>
          <p14:tracePt t="142427" x="9421813" y="3059113"/>
          <p14:tracePt t="142431" x="9320213" y="3025775"/>
          <p14:tracePt t="142442" x="9218613" y="3000375"/>
          <p14:tracePt t="142447" x="9124950" y="2974975"/>
          <p14:tracePt t="142458" x="9039225" y="2965450"/>
          <p14:tracePt t="142463" x="8972550" y="2965450"/>
          <p14:tracePt t="142474" x="8886825" y="2957513"/>
          <p14:tracePt t="142480" x="8802688" y="2957513"/>
          <p14:tracePt t="142490" x="8709025" y="2957513"/>
          <p14:tracePt t="142496" x="8623300" y="2982913"/>
          <p14:tracePt t="142506" x="8539163" y="3000375"/>
          <p14:tracePt t="142510" x="8470900" y="3025775"/>
          <p14:tracePt t="142518" x="8402638" y="3041650"/>
          <p14:tracePt t="142529" x="8334375" y="3076575"/>
          <p14:tracePt t="142533" x="8283575" y="3101975"/>
          <p14:tracePt t="142542" x="8240713" y="3127375"/>
          <p14:tracePt t="142550" x="8207375" y="3144838"/>
          <p14:tracePt t="142559" x="8181975" y="3160713"/>
          <p14:tracePt t="142566" x="8164513" y="3170238"/>
          <p14:tracePt t="142574" x="8147050" y="3186113"/>
          <p14:tracePt t="142582" x="8139113" y="3203575"/>
          <p14:tracePt t="142590" x="8121650" y="3221038"/>
          <p14:tracePt t="142595" x="8105775" y="3228975"/>
          <p14:tracePt t="142604" x="8096250" y="3246438"/>
          <p14:tracePt t="142613" x="8088313" y="3263900"/>
          <p14:tracePt t="142619" x="8088313" y="3271838"/>
          <p14:tracePt t="142630" x="8088313" y="3289300"/>
          <p14:tracePt t="142635" x="8088313" y="3305175"/>
          <p14:tracePt t="142651" x="8088313" y="3322638"/>
          <p14:tracePt t="142660" x="8088313" y="3330575"/>
          <p14:tracePt t="142738" x="8096250" y="3330575"/>
          <p14:tracePt t="142743" x="8105775" y="3314700"/>
          <p14:tracePt t="142751" x="8105775" y="3305175"/>
          <p14:tracePt t="142760" x="8113713" y="3279775"/>
          <p14:tracePt t="142767" x="8121650" y="3254375"/>
          <p14:tracePt t="142776" x="8121650" y="3228975"/>
          <p14:tracePt t="142783" x="8131175" y="3221038"/>
          <p14:tracePt t="142793" x="8131175" y="3203575"/>
          <p14:tracePt t="142799" x="8131175" y="3195638"/>
          <p14:tracePt t="142809" x="8131175" y="3178175"/>
          <p14:tracePt t="142815" x="8131175" y="3170238"/>
          <p14:tracePt t="142829" x="8131175" y="3152775"/>
          <p14:tracePt t="142839" x="8131175" y="3144838"/>
          <p14:tracePt t="143355" x="8174038" y="3109913"/>
          <p14:tracePt t="143363" x="8224838" y="3041650"/>
          <p14:tracePt t="143372" x="8275638" y="2990850"/>
          <p14:tracePt t="143380" x="8308975" y="2932113"/>
          <p14:tracePt t="143389" x="8343900" y="2863850"/>
          <p14:tracePt t="143395" x="8359775" y="2805113"/>
          <p14:tracePt t="143406" x="8385175" y="2744788"/>
          <p14:tracePt t="143411" x="8394700" y="2686050"/>
          <p14:tracePt t="143419" x="8394700" y="2625725"/>
          <p14:tracePt t="143428" x="8377238" y="2549525"/>
          <p14:tracePt t="143433" x="8359775" y="2489200"/>
          <p14:tracePt t="143443" x="8334375" y="2430463"/>
          <p14:tracePt t="143449" x="8291513" y="2362200"/>
          <p14:tracePt t="143459" x="8240713" y="2311400"/>
          <p14:tracePt t="143465" x="8189913" y="2268538"/>
          <p14:tracePt t="143475" x="8131175" y="2217738"/>
          <p14:tracePt t="143481" x="8062913" y="2184400"/>
          <p14:tracePt t="143489" x="8004175" y="2159000"/>
          <p14:tracePt t="143497" x="7943850" y="2133600"/>
          <p14:tracePt t="143506" x="7875588" y="2116138"/>
          <p14:tracePt t="143511" x="7832725" y="2098675"/>
          <p14:tracePt t="143520" x="7781925" y="2073275"/>
          <p14:tracePt t="143528" x="7740650" y="2073275"/>
          <p14:tracePt t="143536" x="7705725" y="2073275"/>
          <p14:tracePt t="143543" x="7697788" y="2073275"/>
          <p14:tracePt t="143552" x="7680325" y="2073275"/>
          <p14:tracePt t="143560" x="7662863" y="2073275"/>
          <p14:tracePt t="143575" x="7654925" y="2082800"/>
          <p14:tracePt t="143581" x="7637463" y="2090738"/>
          <p14:tracePt t="143597" x="7629525" y="2098675"/>
          <p14:tracePt t="143606" x="7612063" y="2116138"/>
          <p14:tracePt t="143613" x="7604125" y="2124075"/>
          <p14:tracePt t="143623" x="7586663" y="2141538"/>
          <p14:tracePt t="143630" x="7570788" y="2184400"/>
          <p14:tracePt t="143639" x="7553325" y="2217738"/>
          <p14:tracePt t="143645" x="7527925" y="2286000"/>
          <p14:tracePt t="143656" x="7518400" y="2344738"/>
          <p14:tracePt t="143660" x="7510463" y="2405063"/>
          <p14:tracePt t="143667" x="7510463" y="2455863"/>
          <p14:tracePt t="143676" x="7510463" y="2532063"/>
          <p14:tracePt t="143683" x="7518400" y="2617788"/>
          <p14:tracePt t="143692" x="7545388" y="2711450"/>
          <p14:tracePt t="143699" x="7570788" y="2795588"/>
          <p14:tracePt t="143709" x="7604125" y="2889250"/>
          <p14:tracePt t="143716" x="7646988" y="2974975"/>
          <p14:tracePt t="143724" x="7688263" y="3041650"/>
          <p14:tracePt t="143729" x="7748588" y="3127375"/>
          <p14:tracePt t="143740" x="7799388" y="3211513"/>
          <p14:tracePt t="143745" x="7867650" y="3271838"/>
          <p14:tracePt t="143756" x="7935913" y="3340100"/>
          <p14:tracePt t="143761" x="7994650" y="3408363"/>
          <p14:tracePt t="143770" x="8062913" y="3459163"/>
          <p14:tracePt t="143778" x="8121650" y="3484563"/>
          <p14:tracePt t="143785" x="8189913" y="3502025"/>
          <p14:tracePt t="143794" x="8250238" y="3509963"/>
          <p14:tracePt t="143801" x="8301038" y="3509963"/>
          <p14:tracePt t="143808" x="8359775" y="3509963"/>
          <p14:tracePt t="143815" x="8420100" y="3492500"/>
          <p14:tracePt t="143825" x="8488363" y="3467100"/>
          <p14:tracePt t="143831" x="8539163" y="3416300"/>
          <p14:tracePt t="143842" x="8605838" y="3348038"/>
          <p14:tracePt t="143847" x="8666163" y="3279775"/>
          <p14:tracePt t="143857" x="8724900" y="3195638"/>
          <p14:tracePt t="143863" x="8759825" y="3101975"/>
          <p14:tracePt t="143873" x="8785225" y="3016250"/>
          <p14:tracePt t="143879" x="8802688" y="2932113"/>
          <p14:tracePt t="143885" x="8810625" y="2830513"/>
          <p14:tracePt t="143910" x="8802688" y="2498725"/>
          <p14:tracePt t="143917" x="8767763" y="2397125"/>
          <p14:tracePt t="143926" x="8734425" y="2303463"/>
          <p14:tracePt t="143933" x="8699500" y="2217738"/>
          <p14:tracePt t="143942" x="8658225" y="2141538"/>
          <p14:tracePt t="143949" x="8605838" y="2047875"/>
          <p14:tracePt t="143957" x="8580438" y="1989138"/>
          <p14:tracePt t="143963" x="8547100" y="1920875"/>
          <p14:tracePt t="143972" x="8513763" y="1878013"/>
          <p14:tracePt t="143979" x="8488363" y="1835150"/>
          <p14:tracePt t="143989" x="8470900" y="1819275"/>
          <p14:tracePt t="143995" x="8453438" y="1809750"/>
          <p14:tracePt t="144005" x="8435975" y="1793875"/>
          <p14:tracePt t="144011" x="8420100" y="1776413"/>
          <p14:tracePt t="144019" x="8402638" y="1758950"/>
          <p14:tracePt t="144033" x="8385175" y="1741488"/>
          <p14:tracePt t="144042" x="8369300" y="1733550"/>
          <p14:tracePt t="144049" x="8359775" y="1716088"/>
          <p14:tracePt t="144058" x="8351838" y="1708150"/>
          <p14:tracePt t="144065" x="8334375" y="1690688"/>
          <p14:tracePt t="144076" x="8318500" y="1674813"/>
          <p14:tracePt t="144081" x="8301038" y="1657350"/>
          <p14:tracePt t="144090" x="8291513" y="1649413"/>
          <p14:tracePt t="144097" x="8291513" y="1639888"/>
          <p14:tracePt t="144108" x="8291513" y="1631950"/>
          <p14:tracePt t="144115" x="8283575" y="1631950"/>
          <p14:tracePt t="144193" x="8275638" y="1639888"/>
          <p14:tracePt t="144201" x="8266113" y="1665288"/>
          <p14:tracePt t="144210" x="8258175" y="1733550"/>
          <p14:tracePt t="144217" x="8250238" y="1793875"/>
          <p14:tracePt t="144226" x="8240713" y="1852613"/>
          <p14:tracePt t="144233" x="8240713" y="1903413"/>
          <p14:tracePt t="144242" x="8232775" y="1979613"/>
          <p14:tracePt t="144249" x="8232775" y="2047875"/>
          <p14:tracePt t="144258" x="8232775" y="2141538"/>
          <p14:tracePt t="144263" x="8232775" y="2209800"/>
          <p14:tracePt t="144273" x="8250238" y="2293938"/>
          <p14:tracePt t="144279" x="8275638" y="2371725"/>
          <p14:tracePt t="144289" x="8291513" y="2430463"/>
          <p14:tracePt t="144295" x="8318500" y="2489200"/>
          <p14:tracePt t="144305" x="8334375" y="2541588"/>
          <p14:tracePt t="144311" x="8351838" y="2592388"/>
          <p14:tracePt t="144319" x="8369300" y="2625725"/>
          <p14:tracePt t="144328" x="8385175" y="2651125"/>
          <p14:tracePt t="144335" x="8402638" y="2676525"/>
          <p14:tracePt t="144341" x="8420100" y="2693988"/>
          <p14:tracePt t="144349" x="8428038" y="2711450"/>
          <p14:tracePt t="144358" x="8435975" y="2727325"/>
          <p14:tracePt t="144419" x="8445500" y="2719388"/>
          <p14:tracePt t="144427" x="8462963" y="2668588"/>
          <p14:tracePt t="144435" x="8488363" y="2600325"/>
          <p14:tracePt t="144443" x="8504238" y="2541588"/>
          <p14:tracePt t="144451" x="8529638" y="2481263"/>
          <p14:tracePt t="144459" x="8547100" y="2422525"/>
          <p14:tracePt t="144467" x="8555038" y="2371725"/>
          <p14:tracePt t="144476" x="8564563" y="2354263"/>
          <p14:tracePt t="144483" x="8564563" y="2328863"/>
          <p14:tracePt t="144489" x="8564563" y="2311400"/>
          <p14:tracePt t="144553" x="8547100" y="2336800"/>
          <p14:tracePt t="144559" x="8539163" y="2397125"/>
          <p14:tracePt t="144567" x="8521700" y="2455863"/>
          <p14:tracePt t="144575" x="8513763" y="2516188"/>
          <p14:tracePt t="144583" x="8496300" y="2574925"/>
          <p14:tracePt t="144591" x="8496300" y="2633663"/>
          <p14:tracePt t="144599" x="8496300" y="2693988"/>
          <p14:tracePt t="144607" x="8496300" y="2752725"/>
          <p14:tracePt t="144615" x="8496300" y="2787650"/>
          <p14:tracePt t="144624" x="8504238" y="2820988"/>
          <p14:tracePt t="144632" x="8513763" y="2830513"/>
          <p14:tracePt t="144639" x="8513763" y="2846388"/>
          <p14:tracePt t="144646" x="8529638" y="2863850"/>
          <p14:tracePt t="144661" x="8529638" y="2871788"/>
          <p14:tracePt t="144669" x="8539163" y="2881313"/>
          <p14:tracePt t="144908" x="8539163" y="2922588"/>
          <p14:tracePt t="144915" x="8539163" y="2982913"/>
          <p14:tracePt t="144925" x="8539163" y="3041650"/>
          <p14:tracePt t="144931" x="8521700" y="3101975"/>
          <p14:tracePt t="144942" x="8504238" y="3160713"/>
          <p14:tracePt t="144946" x="8488363" y="3221038"/>
          <p14:tracePt t="144956" x="8462963" y="3279775"/>
          <p14:tracePt t="144961" x="8445500" y="3340100"/>
          <p14:tracePt t="144973" x="8435975" y="3398838"/>
          <p14:tracePt t="144978" x="8410575" y="3467100"/>
          <p14:tracePt t="144986" x="8402638" y="3535363"/>
          <p14:tracePt t="144995" x="8385175" y="3586163"/>
          <p14:tracePt t="145001" x="8359775" y="3636963"/>
          <p14:tracePt t="145010" x="8343900" y="3697288"/>
          <p14:tracePt t="145017" x="8334375" y="3738563"/>
          <p14:tracePt t="145025" x="8326438" y="3773488"/>
          <p14:tracePt t="145031" x="8308975" y="3806825"/>
          <p14:tracePt t="145040" x="8308975" y="3841750"/>
          <p14:tracePt t="145049" x="8308975" y="3857625"/>
          <p14:tracePt t="145057" x="8301038" y="3867150"/>
          <p14:tracePt t="145066" x="8301038" y="3883025"/>
          <p14:tracePt t="145073" x="8301038" y="3892550"/>
          <p14:tracePt t="145079" x="8291513" y="3900488"/>
          <p14:tracePt t="145088" x="8283575" y="3917950"/>
          <p14:tracePt t="145095" x="8275638" y="3935413"/>
          <p14:tracePt t="145101" x="8258175" y="3943350"/>
          <p14:tracePt t="145109" x="8240713" y="3968750"/>
          <p14:tracePt t="145117" x="8224838" y="3994150"/>
          <p14:tracePt t="145126" x="8189913" y="4019550"/>
          <p14:tracePt t="145133" x="8156575" y="4062413"/>
          <p14:tracePt t="145142" x="8113713" y="4095750"/>
          <p14:tracePt t="145149" x="8062913" y="4138613"/>
          <p14:tracePt t="145158" x="8012113" y="4206875"/>
          <p14:tracePt t="145165" x="7951788" y="4265613"/>
          <p14:tracePt t="145173" x="7900988" y="4333875"/>
          <p14:tracePt t="145179" x="7850188" y="4402138"/>
          <p14:tracePt t="145189" x="7791450" y="4460875"/>
          <p14:tracePt t="145195" x="7723188" y="4529138"/>
          <p14:tracePt t="145205" x="7672388" y="4597400"/>
          <p14:tracePt t="145211" x="7612063" y="4673600"/>
          <p14:tracePt t="145221" x="7561263" y="4733925"/>
          <p14:tracePt t="145227" x="7518400" y="4802188"/>
          <p14:tracePt t="145235" x="7477125" y="4860925"/>
          <p14:tracePt t="145242" x="7434263" y="4911725"/>
          <p14:tracePt t="145249" x="7373938" y="4972050"/>
          <p14:tracePt t="145258" x="7323138" y="5013325"/>
          <p14:tracePt t="145265" x="7256463" y="5038725"/>
          <p14:tracePt t="145277" x="7196138" y="5064125"/>
          <p14:tracePt t="145281" x="7137400" y="5081588"/>
          <p14:tracePt t="145291" x="7043738" y="5106988"/>
          <p14:tracePt t="145298" x="6915150" y="5116513"/>
          <p14:tracePt t="145305" x="6780213" y="5116513"/>
          <p14:tracePt t="145314" x="6584950" y="5116513"/>
          <p14:tracePt t="145322" x="6354763" y="5116513"/>
          <p14:tracePt t="145327" x="6049963" y="5091113"/>
          <p14:tracePt t="145335" x="5776913" y="5056188"/>
          <p14:tracePt t="145342" x="5538788" y="5048250"/>
          <p14:tracePt t="145350" x="5276850" y="5030788"/>
          <p14:tracePt t="145359" x="5003800" y="5013325"/>
          <p14:tracePt t="145367" x="4757738" y="4979988"/>
          <p14:tracePt t="145375" x="4511675" y="4937125"/>
          <p14:tracePt t="145383" x="4265613" y="4903788"/>
          <p14:tracePt t="145392" x="4017963" y="4878388"/>
          <p14:tracePt t="145397" x="3857625" y="4852988"/>
          <p14:tracePt t="145406" x="3662363" y="4818063"/>
          <p14:tracePt t="145413" x="3533775" y="4802188"/>
          <p14:tracePt t="145422" x="3432175" y="4775200"/>
          <p14:tracePt t="145429" x="3355975" y="4749800"/>
          <p14:tracePt t="145438" x="3313113" y="4733925"/>
          <p14:tracePt t="145445" x="3287713" y="4716463"/>
          <p14:tracePt t="145455" x="3270250" y="4708525"/>
          <p14:tracePt t="145460" x="3262313" y="4691063"/>
          <p14:tracePt t="145469" x="3262313" y="4657725"/>
          <p14:tracePt t="145475" x="3262313" y="4605338"/>
          <p14:tracePt t="145483" x="3279775" y="4513263"/>
          <p14:tracePt t="145491" x="3297238" y="4427538"/>
          <p14:tracePt t="145499" x="3330575" y="4341813"/>
          <p14:tracePt t="145508" x="3355975" y="4240213"/>
          <p14:tracePt t="145515" x="3381375" y="4146550"/>
          <p14:tracePt t="145524" x="3398838" y="4044950"/>
          <p14:tracePt t="145531" x="3414713" y="3960813"/>
          <p14:tracePt t="145540" x="3424238" y="3883025"/>
          <p14:tracePt t="145544" x="3424238" y="3816350"/>
          <p14:tracePt t="145555" x="3424238" y="3756025"/>
          <p14:tracePt t="145561" x="3406775" y="3687763"/>
          <p14:tracePt t="145571" x="3398838" y="3629025"/>
          <p14:tracePt t="145576" x="3381375" y="3578225"/>
          <p14:tracePt t="145585" x="3363913" y="3543300"/>
          <p14:tracePt t="145592" x="3348038" y="3527425"/>
          <p14:tracePt t="145600" x="3330575" y="3509963"/>
          <p14:tracePt t="145609" x="3330575" y="3502025"/>
          <p14:tracePt t="145954" x="3322638" y="3509963"/>
          <p14:tracePt t="145962" x="3313113" y="3535363"/>
          <p14:tracePt t="145971" x="3305175" y="3560763"/>
          <p14:tracePt t="145978" x="3297238" y="3568700"/>
          <p14:tracePt t="145988" x="3287713" y="3603625"/>
          <p14:tracePt t="145994" x="3287713" y="3619500"/>
          <p14:tracePt t="146005" x="3287713" y="3636963"/>
          <p14:tracePt t="146008" x="3287713" y="3662363"/>
          <p14:tracePt t="146016" x="3287713" y="3687763"/>
          <p14:tracePt t="146024" x="3287713" y="3713163"/>
          <p14:tracePt t="146032" x="3287713" y="3738563"/>
          <p14:tracePt t="146041" x="3287713" y="3773488"/>
          <p14:tracePt t="146048" x="3297238" y="3816350"/>
          <p14:tracePt t="146057" x="3305175" y="3867150"/>
          <p14:tracePt t="146064" x="3313113" y="3925888"/>
          <p14:tracePt t="146073" x="3330575" y="3986213"/>
          <p14:tracePt t="146080" x="3348038" y="4052888"/>
          <p14:tracePt t="146088" x="3363913" y="4121150"/>
          <p14:tracePt t="146094" x="3389313" y="4189413"/>
          <p14:tracePt t="146104" x="3398838" y="4249738"/>
          <p14:tracePt t="146110" x="3414713" y="4316413"/>
          <p14:tracePt t="146120" x="3441700" y="4384675"/>
          <p14:tracePt t="146127" x="3457575" y="4460875"/>
          <p14:tracePt t="146134" x="3482975" y="4521200"/>
          <p14:tracePt t="146142" x="3500438" y="4589463"/>
          <p14:tracePt t="146150" x="3525838" y="4657725"/>
          <p14:tracePt t="146157" x="3543300" y="4716463"/>
          <p14:tracePt t="146164" x="3559175" y="4784725"/>
          <p14:tracePt t="146173" x="3586163" y="4843463"/>
          <p14:tracePt t="146180" x="3602038" y="4903788"/>
          <p14:tracePt t="146190" x="3652838" y="4954588"/>
          <p14:tracePt t="146196" x="3695700" y="5022850"/>
          <p14:tracePt t="146206" x="3763963" y="5064125"/>
          <p14:tracePt t="146212" x="3822700" y="5106988"/>
          <p14:tracePt t="146222" x="3890963" y="5132388"/>
          <p14:tracePt t="146228" x="3951288" y="5157788"/>
          <p14:tracePt t="146234" x="4027488" y="5175250"/>
          <p14:tracePt t="146242" x="4095750" y="5175250"/>
          <p14:tracePt t="146250" x="4179888" y="5175250"/>
          <p14:tracePt t="146258" x="4281488" y="5167313"/>
          <p14:tracePt t="146266" x="4384675" y="5141913"/>
          <p14:tracePt t="146274" x="4468813" y="5124450"/>
          <p14:tracePt t="146282" x="4562475" y="5099050"/>
          <p14:tracePt t="146291" x="4621213" y="5081588"/>
          <p14:tracePt t="146298" x="4673600" y="5056188"/>
          <p14:tracePt t="146308" x="4714875" y="5030788"/>
          <p14:tracePt t="146312" x="4775200" y="4979988"/>
          <p14:tracePt t="146321" x="4800600" y="4929188"/>
          <p14:tracePt t="146328" x="4833938" y="4860925"/>
          <p14:tracePt t="146338" x="4851400" y="4802188"/>
          <p14:tracePt t="146344" x="4876800" y="4741863"/>
          <p14:tracePt t="146354" x="4876800" y="4657725"/>
          <p14:tracePt t="146361" x="4884738" y="4572000"/>
          <p14:tracePt t="146371" x="4884738" y="4470400"/>
          <p14:tracePt t="146376" x="4859338" y="4384675"/>
          <p14:tracePt t="146382" x="4833938" y="4291013"/>
          <p14:tracePt t="146390" x="4818063" y="4206875"/>
          <p14:tracePt t="146398" x="4791075" y="4113213"/>
          <p14:tracePt t="146407" x="4757738" y="4044950"/>
          <p14:tracePt t="146414" x="4740275" y="3951288"/>
          <p14:tracePt t="146423" x="4706938" y="3892550"/>
          <p14:tracePt t="146430" x="4664075" y="3824288"/>
          <p14:tracePt t="146440" x="4621213" y="3763963"/>
          <p14:tracePt t="146447" x="4554538" y="3697288"/>
          <p14:tracePt t="146456" x="4494213" y="3646488"/>
          <p14:tracePt t="146460" x="4425950" y="3603625"/>
          <p14:tracePt t="146471" x="4349750" y="3552825"/>
          <p14:tracePt t="146476" x="4256088" y="3509963"/>
          <p14:tracePt t="146484" x="4171950" y="3492500"/>
          <p14:tracePt t="146492" x="4086225" y="3467100"/>
          <p14:tracePt t="146500" x="3984625" y="3467100"/>
          <p14:tracePt t="146508" x="3883025" y="3467100"/>
          <p14:tracePt t="146516" x="3771900" y="3467100"/>
          <p14:tracePt t="146524" x="3662363" y="3467100"/>
          <p14:tracePt t="146532" x="3559175" y="3484563"/>
          <p14:tracePt t="146540" x="3457575" y="3484563"/>
          <p14:tracePt t="146546" x="3373438" y="3492500"/>
          <p14:tracePt t="146556" x="3287713" y="3509963"/>
          <p14:tracePt t="146562" x="3219450" y="3535363"/>
          <p14:tracePt t="146571" x="3160713" y="3552825"/>
          <p14:tracePt t="146578" x="3127375" y="3568700"/>
          <p14:tracePt t="146588" x="3100388" y="3594100"/>
          <p14:tracePt t="146594" x="3084513" y="3619500"/>
          <p14:tracePt t="146604" x="3067050" y="3654425"/>
          <p14:tracePt t="146608" x="3049588" y="3705225"/>
          <p14:tracePt t="146617" x="3033713" y="3763963"/>
          <p14:tracePt t="146624" x="3008313" y="3824288"/>
          <p14:tracePt t="146632" x="2990850" y="3883025"/>
          <p14:tracePt t="146640" x="2965450" y="3943350"/>
          <p14:tracePt t="146648" x="2947988" y="4011613"/>
          <p14:tracePt t="146657" x="2940050" y="4079875"/>
          <p14:tracePt t="146664" x="2940050" y="4138613"/>
          <p14:tracePt t="146673" x="2930525" y="4197350"/>
          <p14:tracePt t="146680" x="2930525" y="4265613"/>
          <p14:tracePt t="146689" x="2940050" y="4333875"/>
          <p14:tracePt t="146694" x="2955925" y="4394200"/>
          <p14:tracePt t="146705" x="2982913" y="4452938"/>
          <p14:tracePt t="146710" x="2998788" y="4513263"/>
          <p14:tracePt t="146720" x="3033713" y="4579938"/>
          <p14:tracePt t="146727" x="3049588" y="4640263"/>
          <p14:tracePt t="146734" x="3092450" y="4699000"/>
          <p14:tracePt t="146742" x="3135313" y="4767263"/>
          <p14:tracePt t="146750" x="3203575" y="4835525"/>
          <p14:tracePt t="146758" x="3270250" y="4894263"/>
          <p14:tracePt t="146764" x="3338513" y="4962525"/>
          <p14:tracePt t="146774" x="3414713" y="5030788"/>
          <p14:tracePt t="146780" x="3492500" y="5099050"/>
          <p14:tracePt t="146790" x="3576638" y="5167313"/>
          <p14:tracePt t="146796" x="3652838" y="5208588"/>
          <p14:tracePt t="146806" x="3729038" y="5243513"/>
          <p14:tracePt t="146812" x="3797300" y="5268913"/>
          <p14:tracePt t="146821" x="3873500" y="5286375"/>
          <p14:tracePt t="146828" x="3933825" y="5294313"/>
          <p14:tracePt t="146834" x="3992563" y="5294313"/>
          <p14:tracePt t="146842" x="4060825" y="5294313"/>
          <p14:tracePt t="146850" x="4137025" y="5294313"/>
          <p14:tracePt t="146858" x="4222750" y="5286375"/>
          <p14:tracePt t="146866" x="4306888" y="5260975"/>
          <p14:tracePt t="146874" x="4384675" y="5226050"/>
          <p14:tracePt t="146882" x="4476750" y="5183188"/>
          <p14:tracePt t="146906" x="4706938" y="4979988"/>
          <p14:tracePt t="146914" x="4765675" y="4911725"/>
          <p14:tracePt t="146923" x="4833938" y="4827588"/>
          <p14:tracePt t="146928" x="4894263" y="4733925"/>
          <p14:tracePt t="146938" x="4927600" y="4640263"/>
          <p14:tracePt t="146944" x="4953000" y="4554538"/>
          <p14:tracePt t="146954" x="4953000" y="4486275"/>
          <p14:tracePt t="146960" x="4953000" y="4402138"/>
          <p14:tracePt t="146970" x="4935538" y="4308475"/>
          <p14:tracePt t="146976" x="4927600" y="4224338"/>
          <p14:tracePt t="146984" x="4902200" y="4146550"/>
          <p14:tracePt t="146992" x="4868863" y="4062413"/>
          <p14:tracePt t="146998" x="4833938" y="3968750"/>
          <p14:tracePt t="147007" x="4791075" y="3892550"/>
          <p14:tracePt t="147015" x="4740275" y="3824288"/>
          <p14:tracePt t="147023" x="4673600" y="3763963"/>
          <p14:tracePt t="147030" x="4613275" y="3722688"/>
          <p14:tracePt t="147040" x="4545013" y="3662363"/>
          <p14:tracePt t="147046" x="4468813" y="3629025"/>
          <p14:tracePt t="147056" x="4392613" y="3611563"/>
          <p14:tracePt t="147062" x="4316413" y="3586163"/>
          <p14:tracePt t="147071" x="4248150" y="3568700"/>
          <p14:tracePt t="147076" x="4187825" y="3560763"/>
          <p14:tracePt t="147084" x="4129088" y="3560763"/>
          <p14:tracePt t="147092" x="4070350" y="3560763"/>
          <p14:tracePt t="147100" x="4002088" y="3560763"/>
          <p14:tracePt t="147108" x="3933825" y="3568700"/>
          <p14:tracePt t="147116" x="3865563" y="3594100"/>
          <p14:tracePt t="147124" x="3797300" y="3611563"/>
          <p14:tracePt t="147132" x="3729038" y="3636963"/>
          <p14:tracePt t="147139" x="3652838" y="3654425"/>
          <p14:tracePt t="147146" x="3594100" y="3687763"/>
          <p14:tracePt t="147156" x="3525838" y="3713163"/>
          <p14:tracePt t="147162" x="3492500" y="3756025"/>
          <p14:tracePt t="147171" x="3449638" y="3798888"/>
          <p14:tracePt t="147178" x="3432175" y="3832225"/>
          <p14:tracePt t="147187" x="3414713" y="3875088"/>
          <p14:tracePt t="147194" x="3389313" y="3943350"/>
          <p14:tracePt t="147204" x="3373438" y="4002088"/>
          <p14:tracePt t="147210" x="3363913" y="4062413"/>
          <p14:tracePt t="147220" x="3355975" y="4121150"/>
          <p14:tracePt t="147224" x="3355975" y="4181475"/>
          <p14:tracePt t="147232" x="3355975" y="4249738"/>
          <p14:tracePt t="147240" x="3355975" y="4316413"/>
          <p14:tracePt t="147248" x="3363913" y="4384675"/>
          <p14:tracePt t="147256" x="3381375" y="4445000"/>
          <p14:tracePt t="147264" x="3406775" y="4503738"/>
          <p14:tracePt t="147273" x="3449638" y="4564063"/>
          <p14:tracePt t="147280" x="3517900" y="4630738"/>
          <p14:tracePt t="147289" x="3576638" y="4699000"/>
          <p14:tracePt t="147294" x="3644900" y="4749800"/>
          <p14:tracePt t="147304" x="3713163" y="4792663"/>
          <p14:tracePt t="147310" x="3771900" y="4827588"/>
          <p14:tracePt t="147321" x="3832225" y="4852988"/>
          <p14:tracePt t="147326" x="3890963" y="4860925"/>
          <p14:tracePt t="147336" x="3976688" y="4860925"/>
          <p14:tracePt t="147342" x="4035425" y="4860925"/>
          <p14:tracePt t="147350" x="4095750" y="4860925"/>
          <p14:tracePt t="147358" x="4154488" y="4835525"/>
          <p14:tracePt t="147366" x="4214813" y="4818063"/>
          <p14:tracePt t="147372" x="4265613" y="4784725"/>
          <p14:tracePt t="147380" x="4298950" y="4724400"/>
          <p14:tracePt t="147389" x="4332288" y="4657725"/>
          <p14:tracePt t="147396" x="4349750" y="4589463"/>
          <p14:tracePt t="147406" x="4375150" y="4513263"/>
          <p14:tracePt t="147412" x="4384675" y="4410075"/>
          <p14:tracePt t="147422" x="4384675" y="4325938"/>
          <p14:tracePt t="147428" x="4384675" y="4257675"/>
          <p14:tracePt t="147437" x="4375150" y="4189413"/>
          <p14:tracePt t="147445" x="4349750" y="4146550"/>
          <p14:tracePt t="147450" x="4324350" y="4105275"/>
          <p14:tracePt t="147458" x="4298950" y="4070350"/>
          <p14:tracePt t="147466" x="4273550" y="4052888"/>
          <p14:tracePt t="147474" x="4240213" y="4044950"/>
          <p14:tracePt t="147482" x="4205288" y="4027488"/>
          <p14:tracePt t="147490" x="4179888" y="4027488"/>
          <p14:tracePt t="147498" x="4162425" y="4019550"/>
          <p14:tracePt t="147507" x="4129088" y="4019550"/>
          <p14:tracePt t="147514" x="4111625" y="4019550"/>
          <p14:tracePt t="147522" x="4095750" y="4027488"/>
          <p14:tracePt t="147528" x="4086225" y="4044950"/>
          <p14:tracePt t="147537" x="4070350" y="4052888"/>
          <p14:tracePt t="147544" x="4052888" y="4052888"/>
          <p14:tracePt t="147554" x="4044950" y="4070350"/>
          <p14:tracePt t="147560" x="4044950" y="4087813"/>
          <p14:tracePt t="147570" x="4027488" y="4095750"/>
          <p14:tracePt t="147576" x="4017963" y="4095750"/>
          <p14:tracePt t="147584" x="4017963" y="4105275"/>
          <p14:tracePt t="147604" x="4010025" y="4105275"/>
          <p14:tracePt t="148554" x="4010025" y="4113213"/>
          <p14:tracePt t="148571" x="4010025" y="4121150"/>
          <p14:tracePt t="148578" x="4017963" y="4138613"/>
          <p14:tracePt t="148586" x="4027488" y="4156075"/>
          <p14:tracePt t="148592" x="4044950" y="4171950"/>
          <p14:tracePt t="148600" x="4052888" y="4181475"/>
          <p14:tracePt t="148608" x="4070350" y="4197350"/>
          <p14:tracePt t="148616" x="4086225" y="4214813"/>
          <p14:tracePt t="148624" x="4103688" y="4224338"/>
          <p14:tracePt t="148632" x="4121150" y="4240213"/>
          <p14:tracePt t="148640" x="4129088" y="4240213"/>
          <p14:tracePt t="148648" x="4154488" y="4240213"/>
          <p14:tracePt t="148656" x="4171950" y="4240213"/>
          <p14:tracePt t="148664" x="4197350" y="4240213"/>
          <p14:tracePt t="148671" x="4222750" y="4232275"/>
          <p14:tracePt t="148678" x="4248150" y="4224338"/>
          <p14:tracePt t="148688" x="4265613" y="4206875"/>
          <p14:tracePt t="148694" x="4281488" y="4189413"/>
          <p14:tracePt t="148703" x="4298950" y="4171950"/>
          <p14:tracePt t="148710" x="4316413" y="4164013"/>
          <p14:tracePt t="148720" x="4332288" y="4156075"/>
          <p14:tracePt t="148726" x="4341813" y="4138613"/>
          <p14:tracePt t="148734" x="4359275" y="4121150"/>
          <p14:tracePt t="148742" x="4375150" y="4105275"/>
          <p14:tracePt t="148748" x="4392613" y="4095750"/>
          <p14:tracePt t="148756" x="4400550" y="4079875"/>
          <p14:tracePt t="148764" x="4418013" y="4062413"/>
          <p14:tracePt t="148772" x="4425950" y="4044950"/>
          <p14:tracePt t="148780" x="4435475" y="4037013"/>
          <p14:tracePt t="148788" x="4443413" y="4019550"/>
          <p14:tracePt t="148796" x="4443413" y="4011613"/>
          <p14:tracePt t="148808" x="4443413" y="4002088"/>
          <p14:tracePt t="149014" x="4443413" y="4011613"/>
          <p14:tracePt t="153046" x="4435475" y="4011613"/>
          <p14:tracePt t="153054" x="4392613" y="4011613"/>
          <p14:tracePt t="153061" x="4332288" y="4011613"/>
          <p14:tracePt t="153072" x="4273550" y="4011613"/>
          <p14:tracePt t="153078" x="4248150" y="4011613"/>
          <p14:tracePt t="153089" x="4214813" y="4019550"/>
          <p14:tracePt t="153093" x="4179888" y="4019550"/>
          <p14:tracePt t="153104" x="4154488" y="4019550"/>
          <p14:tracePt t="153107" x="4137025" y="4019550"/>
          <p14:tracePt t="153116" x="4121150" y="4019550"/>
          <p14:tracePt t="153124" x="4111625" y="4027488"/>
          <p14:tracePt t="153218" x="4111625" y="4037013"/>
          <p14:tracePt t="153316" x="4103688" y="4037013"/>
          <p14:tracePt t="153324" x="4070350" y="3994150"/>
          <p14:tracePt t="153332" x="4035425" y="3960813"/>
          <p14:tracePt t="153338" x="3976688" y="3908425"/>
          <p14:tracePt t="153346" x="3916363" y="3849688"/>
          <p14:tracePt t="153354" x="3848100" y="3798888"/>
          <p14:tracePt t="153361" x="3789363" y="3763963"/>
          <p14:tracePt t="153371" x="3729038" y="3748088"/>
          <p14:tracePt t="153378" x="3662363" y="3730625"/>
          <p14:tracePt t="153388" x="3619500" y="3705225"/>
          <p14:tracePt t="153394" x="3586163" y="3687763"/>
          <p14:tracePt t="153404" x="3559175" y="3687763"/>
          <p14:tracePt t="153410" x="3533775" y="3687763"/>
          <p14:tracePt t="153416" x="3525838" y="3687763"/>
          <p14:tracePt t="153425" x="3508375" y="3687763"/>
          <p14:tracePt t="153431" x="3492500" y="3705225"/>
          <p14:tracePt t="153440" x="3475038" y="3722688"/>
          <p14:tracePt t="153448" x="3467100" y="3730625"/>
          <p14:tracePt t="153457" x="3441700" y="3748088"/>
          <p14:tracePt t="153463" x="3414713" y="3773488"/>
          <p14:tracePt t="153474" x="3389313" y="3816350"/>
          <p14:tracePt t="153480" x="3355975" y="3875088"/>
          <p14:tracePt t="153488" x="3313113" y="3935413"/>
          <p14:tracePt t="153493" x="3270250" y="4002088"/>
          <p14:tracePt t="153504" x="3244850" y="4062413"/>
          <p14:tracePt t="153510" x="3228975" y="4138613"/>
          <p14:tracePt t="153521" x="3203575" y="4214813"/>
          <p14:tracePt t="153526" x="3194050" y="4283075"/>
          <p14:tracePt t="153536" x="3186113" y="4359275"/>
          <p14:tracePt t="153542" x="3186113" y="4445000"/>
          <p14:tracePt t="153550" x="3219450" y="4538663"/>
          <p14:tracePt t="153559" x="3279775" y="4622800"/>
          <p14:tracePt t="153567" x="3348038" y="4733925"/>
          <p14:tracePt t="153571" x="3449638" y="4852988"/>
          <p14:tracePt t="153580" x="3543300" y="4946650"/>
          <p14:tracePt t="153590" x="3636963" y="5038725"/>
          <p14:tracePt t="153596" x="3729038" y="5132388"/>
          <p14:tracePt t="153605" x="3822700" y="5226050"/>
          <p14:tracePt t="153611" x="3890963" y="5294313"/>
          <p14:tracePt t="153623" x="3951288" y="5362575"/>
          <p14:tracePt t="153628" x="4010025" y="5413375"/>
          <p14:tracePt t="153637" x="4060825" y="5456238"/>
          <p14:tracePt t="153642" x="4103688" y="5472113"/>
          <p14:tracePt t="153650" x="4154488" y="5481638"/>
          <p14:tracePt t="153659" x="4197350" y="5481638"/>
          <p14:tracePt t="153666" x="4256088" y="5481638"/>
          <p14:tracePt t="153675" x="4316413" y="5472113"/>
          <p14:tracePt t="153681" x="4375150" y="5446713"/>
          <p14:tracePt t="153691" x="4451350" y="5413375"/>
          <p14:tracePt t="153697" x="4529138" y="5395913"/>
          <p14:tracePt t="153707" x="4605338" y="5362575"/>
          <p14:tracePt t="153711" x="4681538" y="5327650"/>
          <p14:tracePt t="153720" x="4749800" y="5294313"/>
          <p14:tracePt t="153728" x="4818063" y="5243513"/>
          <p14:tracePt t="153737" x="4884738" y="5200650"/>
          <p14:tracePt t="153744" x="4945063" y="5132388"/>
          <p14:tracePt t="153754" x="5013325" y="5056188"/>
          <p14:tracePt t="153760" x="5064125" y="4962525"/>
          <p14:tracePt t="153771" x="5097463" y="4878388"/>
          <p14:tracePt t="153777" x="5114925" y="4759325"/>
          <p14:tracePt t="153785" x="5114925" y="4622800"/>
          <p14:tracePt t="153792" x="5106988" y="4478338"/>
          <p14:tracePt t="153798" x="5054600" y="4333875"/>
          <p14:tracePt t="153807" x="5003800" y="4197350"/>
          <p14:tracePt t="153814" x="4945063" y="4087813"/>
          <p14:tracePt t="153823" x="4876800" y="3968750"/>
          <p14:tracePt t="153830" x="4808538" y="3875088"/>
          <p14:tracePt t="153840" x="4724400" y="3790950"/>
          <p14:tracePt t="153845" x="4630738" y="3713163"/>
          <p14:tracePt t="153854" x="4545013" y="3646488"/>
          <p14:tracePt t="153862" x="4425950" y="3586163"/>
          <p14:tracePt t="153870" x="4332288" y="3527425"/>
          <p14:tracePt t="153875" x="4256088" y="3484563"/>
          <p14:tracePt t="153886" x="4171950" y="3459163"/>
          <p14:tracePt t="153893" x="4095750" y="3449638"/>
          <p14:tracePt t="153900" x="4010025" y="3441700"/>
          <p14:tracePt t="153908" x="3925888" y="3441700"/>
          <p14:tracePt t="153916" x="3848100" y="3441700"/>
          <p14:tracePt t="153924" x="3781425" y="3441700"/>
          <p14:tracePt t="153931" x="3703638" y="3441700"/>
          <p14:tracePt t="153939" x="3636963" y="3449638"/>
          <p14:tracePt t="153946" x="3568700" y="3475038"/>
          <p14:tracePt t="153956" x="3508375" y="3492500"/>
          <p14:tracePt t="153961" x="3449638" y="3509963"/>
          <p14:tracePt t="153970" x="3398838" y="3535363"/>
          <p14:tracePt t="153977" x="3355975" y="3552825"/>
          <p14:tracePt t="153987" x="3313113" y="3586163"/>
          <p14:tracePt t="153994" x="3297238" y="3611563"/>
          <p14:tracePt t="154003" x="3279775" y="3646488"/>
          <p14:tracePt t="154010" x="3262313" y="3679825"/>
          <p14:tracePt t="154021" x="3244850" y="3748088"/>
          <p14:tracePt t="154026" x="3228975" y="3790950"/>
          <p14:tracePt t="154031" x="3211513" y="3849688"/>
          <p14:tracePt t="154041" x="3203575" y="3908425"/>
          <p14:tracePt t="154048" x="3203575" y="3968750"/>
          <p14:tracePt t="154057" x="3194050" y="4027488"/>
          <p14:tracePt t="154063" x="3194050" y="4087813"/>
          <p14:tracePt t="154073" x="3194050" y="4146550"/>
          <p14:tracePt t="154080" x="3194050" y="4206875"/>
          <p14:tracePt t="154089" x="3219450" y="4265613"/>
          <p14:tracePt t="154093" x="3236913" y="4308475"/>
          <p14:tracePt t="154104" x="3254375" y="4376738"/>
          <p14:tracePt t="154110" x="3279775" y="4419600"/>
          <p14:tracePt t="154120" x="3313113" y="4470400"/>
          <p14:tracePt t="154125" x="3348038" y="4513263"/>
          <p14:tracePt t="154136" x="3398838" y="4546600"/>
          <p14:tracePt t="154142" x="3432175" y="4589463"/>
          <p14:tracePt t="154152" x="3482975" y="4630738"/>
          <p14:tracePt t="154158" x="3517900" y="4648200"/>
          <p14:tracePt t="154166" x="3543300" y="4665663"/>
          <p14:tracePt t="154171" x="3576638" y="4683125"/>
          <p14:tracePt t="154180" x="3602038" y="4699000"/>
          <p14:tracePt t="154188" x="3627438" y="4699000"/>
          <p14:tracePt t="154209" x="3652838" y="4699000"/>
          <p14:tracePt t="154214" x="3662363" y="4699000"/>
          <p14:tracePt t="154232" x="3670300" y="4699000"/>
          <p14:tracePt t="154251" x="3678238" y="4699000"/>
          <p14:tracePt t="154258" x="3678238" y="4691063"/>
          <p14:tracePt t="154278" x="3687763" y="4691063"/>
          <p14:tracePt t="154288" x="3687763" y="4673600"/>
          <p14:tracePt t="154293" x="3695700" y="4665663"/>
          <p14:tracePt t="154309" x="3703638" y="4657725"/>
          <p14:tracePt t="154316" x="3703638" y="4648200"/>
          <p14:tracePt t="154372" x="3703638" y="4640263"/>
          <p14:tracePt t="154388" x="3713163" y="4630738"/>
          <p14:tracePt t="154395" x="3729038" y="4622800"/>
          <p14:tracePt t="154403" x="3738563" y="4614863"/>
          <p14:tracePt t="154410" x="3789363" y="4597400"/>
          <p14:tracePt t="154420" x="3848100" y="4579938"/>
          <p14:tracePt t="154425" x="3908425" y="4564063"/>
          <p14:tracePt t="154436" x="3984625" y="4529138"/>
          <p14:tracePt t="154442" x="4060825" y="4486275"/>
          <p14:tracePt t="154452" x="4146550" y="4452938"/>
          <p14:tracePt t="154458" x="4240213" y="4376738"/>
          <p14:tracePt t="154466" x="4332288" y="4308475"/>
          <p14:tracePt t="154474" x="4418013" y="4232275"/>
          <p14:tracePt t="154479" x="4476750" y="4156075"/>
          <p14:tracePt t="154488" x="4545013" y="4070350"/>
          <p14:tracePt t="154496" x="4579938" y="3986213"/>
          <p14:tracePt t="154508" x="4605338" y="3867150"/>
          <p14:tracePt t="154512" x="4630738" y="3738563"/>
          <p14:tracePt t="154521" x="4621213" y="3603625"/>
          <p14:tracePt t="154528" x="4605338" y="3467100"/>
          <p14:tracePt t="154537" x="4554538" y="3322638"/>
          <p14:tracePt t="154544" x="4468813" y="3160713"/>
          <p14:tracePt t="154553" x="4410075" y="3025775"/>
          <p14:tracePt t="154560" x="4359275" y="2940050"/>
          <p14:tracePt t="154566" x="4298950" y="2846388"/>
          <p14:tracePt t="154574" x="4240213" y="2770188"/>
          <p14:tracePt t="154583" x="4187825" y="2701925"/>
          <p14:tracePt t="154591" x="4121150" y="2633663"/>
          <p14:tracePt t="154598" x="4060825" y="2582863"/>
          <p14:tracePt t="154607" x="3992563" y="2549525"/>
          <p14:tracePt t="154614" x="3933825" y="2524125"/>
          <p14:tracePt t="154620" x="3873500" y="2498725"/>
          <p14:tracePt t="154628" x="3814763" y="2498725"/>
          <p14:tracePt t="154638" x="3756025" y="2498725"/>
          <p14:tracePt t="154644" x="3695700" y="2516188"/>
          <p14:tracePt t="154654" x="3636963" y="2532063"/>
          <p14:tracePt t="154660" x="3568700" y="2549525"/>
          <p14:tracePt t="154670" x="3508375" y="2574925"/>
          <p14:tracePt t="154676" x="3449638" y="2617788"/>
          <p14:tracePt t="154686" x="3381375" y="2660650"/>
          <p14:tracePt t="154693" x="3313113" y="2727325"/>
          <p14:tracePt t="154703" x="3262313" y="2787650"/>
          <p14:tracePt t="154706" x="3219450" y="2855913"/>
          <p14:tracePt t="154714" x="3186113" y="2914650"/>
          <p14:tracePt t="154723" x="3168650" y="2990850"/>
          <p14:tracePt t="154730" x="3143250" y="3076575"/>
          <p14:tracePt t="154739" x="3127375" y="3170238"/>
          <p14:tracePt t="154746" x="3100388" y="3271838"/>
          <p14:tracePt t="154757" x="3100388" y="3365500"/>
          <p14:tracePt t="154762" x="3100388" y="3475038"/>
          <p14:tracePt t="154770" x="3117850" y="3594100"/>
          <p14:tracePt t="154775" x="3152775" y="3713163"/>
          <p14:tracePt t="154787" x="3186113" y="3824288"/>
          <p14:tracePt t="154792" x="3244850" y="3935413"/>
          <p14:tracePt t="154802" x="3297238" y="4019550"/>
          <p14:tracePt t="154809" x="3381375" y="4113213"/>
          <p14:tracePt t="154816" x="3457575" y="4197350"/>
          <p14:tracePt t="154825" x="3543300" y="4275138"/>
          <p14:tracePt t="154832" x="3619500" y="4341813"/>
          <p14:tracePt t="154841" x="3713163" y="4402138"/>
          <p14:tracePt t="154848" x="3806825" y="4460875"/>
          <p14:tracePt t="154857" x="3890963" y="4478338"/>
          <p14:tracePt t="154862" x="3976688" y="4503738"/>
          <p14:tracePt t="154870" x="4070350" y="4521200"/>
          <p14:tracePt t="154878" x="4154488" y="4538663"/>
          <p14:tracePt t="154889" x="4240213" y="4538663"/>
          <p14:tracePt t="154896" x="4298950" y="4529138"/>
          <p14:tracePt t="154905" x="4359275" y="4513263"/>
          <p14:tracePt t="154909" x="4418013" y="4495800"/>
          <p14:tracePt t="154920" x="4468813" y="4452938"/>
          <p14:tracePt t="154925" x="4519613" y="4402138"/>
          <p14:tracePt t="154932" x="4579938" y="4316413"/>
          <p14:tracePt t="154942" x="4613275" y="4232275"/>
          <p14:tracePt t="154947" x="4638675" y="4146550"/>
          <p14:tracePt t="154956" x="4656138" y="4044950"/>
          <p14:tracePt t="154964" x="4673600" y="3925888"/>
          <p14:tracePt t="154974" x="4664075" y="3798888"/>
          <p14:tracePt t="154980" x="4656138" y="3687763"/>
          <p14:tracePt t="154989" x="4630738" y="3594100"/>
          <p14:tracePt t="154996" x="4587875" y="3517900"/>
          <p14:tracePt t="155003" x="4537075" y="3459163"/>
          <p14:tracePt t="155011" x="4468813" y="3398838"/>
          <p14:tracePt t="155020" x="4400550" y="3355975"/>
          <p14:tracePt t="155026" x="4341813" y="3330575"/>
          <p14:tracePt t="155036" x="4265613" y="3305175"/>
          <p14:tracePt t="155041" x="4179888" y="3297238"/>
          <p14:tracePt t="155053" x="4095750" y="3289300"/>
          <p14:tracePt t="155059" x="4027488" y="3289300"/>
          <p14:tracePt t="155066" x="3951288" y="3289300"/>
          <p14:tracePt t="155075" x="3873500" y="3305175"/>
          <p14:tracePt t="155080" x="3814763" y="3330575"/>
          <p14:tracePt t="155089" x="3756025" y="3348038"/>
          <p14:tracePt t="155096" x="3687763" y="3382963"/>
          <p14:tracePt t="155104" x="3627438" y="3408363"/>
          <p14:tracePt t="155111" x="3576638" y="3467100"/>
          <p14:tracePt t="155120" x="3533775" y="3517900"/>
          <p14:tracePt t="155128" x="3500438" y="3578225"/>
          <p14:tracePt t="155138" x="3475038" y="3636963"/>
          <p14:tracePt t="155144" x="3449638" y="3705225"/>
          <p14:tracePt t="155152" x="3432175" y="3773488"/>
          <p14:tracePt t="155158" x="3406775" y="3849688"/>
          <p14:tracePt t="155166" x="3398838" y="3925888"/>
          <p14:tracePt t="155174" x="3389313" y="4011613"/>
          <p14:tracePt t="155182" x="3373438" y="4095750"/>
          <p14:tracePt t="155192" x="3373438" y="4181475"/>
          <p14:tracePt t="155197" x="3389313" y="4275138"/>
          <p14:tracePt t="155206" x="3414713" y="4359275"/>
          <p14:tracePt t="155213" x="3457575" y="4435475"/>
          <p14:tracePt t="155223" x="3525838" y="4529138"/>
          <p14:tracePt t="155228" x="3602038" y="4605338"/>
          <p14:tracePt t="155237" x="3695700" y="4673600"/>
          <p14:tracePt t="155244" x="3789363" y="4733925"/>
          <p14:tracePt t="155253" x="3883025" y="4792663"/>
          <p14:tracePt t="155260" x="3992563" y="4827588"/>
          <p14:tracePt t="155270" x="4095750" y="4852988"/>
          <p14:tracePt t="155276" x="4197350" y="4852988"/>
          <p14:tracePt t="155287" x="4306888" y="4852988"/>
          <p14:tracePt t="155292" x="4400550" y="4835525"/>
          <p14:tracePt t="155301" x="4486275" y="4792663"/>
          <p14:tracePt t="155305" x="4579938" y="4716463"/>
          <p14:tracePt t="155314" x="4646613" y="4657725"/>
          <p14:tracePt t="155322" x="4689475" y="4579938"/>
          <p14:tracePt t="155329" x="4724400" y="4478338"/>
          <p14:tracePt t="155339" x="4724400" y="4359275"/>
          <p14:tracePt t="155346" x="4724400" y="4249738"/>
          <p14:tracePt t="155353" x="4689475" y="4121150"/>
          <p14:tracePt t="155362" x="4630738" y="4027488"/>
          <p14:tracePt t="155369" x="4562475" y="3935413"/>
          <p14:tracePt t="155377" x="4494213" y="3867150"/>
          <p14:tracePt t="155387" x="4425950" y="3824288"/>
          <p14:tracePt t="155392" x="4384675" y="3806825"/>
          <p14:tracePt t="155402" x="4359275" y="3790950"/>
          <p14:tracePt t="155408" x="4332288" y="3790950"/>
          <p14:tracePt t="155417" x="4324350" y="3790950"/>
          <p14:tracePt t="155425" x="4298950" y="3790950"/>
          <p14:tracePt t="155432" x="4281488" y="3806825"/>
          <p14:tracePt t="155440" x="4265613" y="3824288"/>
          <p14:tracePt t="155448" x="4248150" y="3841750"/>
          <p14:tracePt t="155456" x="4230688" y="3867150"/>
          <p14:tracePt t="155462" x="4197350" y="3908425"/>
          <p14:tracePt t="155472" x="4179888" y="3925888"/>
          <p14:tracePt t="155478" x="4162425" y="3960813"/>
          <p14:tracePt t="155488" x="4146550" y="4002088"/>
          <p14:tracePt t="155494" x="4129088" y="4037013"/>
          <p14:tracePt t="155503" x="4111625" y="4070350"/>
          <p14:tracePt t="155511" x="4095750" y="4095750"/>
          <p14:tracePt t="155521" x="4086225" y="4113213"/>
          <p14:tracePt t="155526" x="4070350" y="4138613"/>
          <p14:tracePt t="155531" x="4070350" y="4156075"/>
          <p14:tracePt t="155541" x="4060825" y="4164013"/>
          <p14:tracePt t="155548" x="4052888" y="4181475"/>
          <p14:tracePt t="155557" x="4052888" y="4197350"/>
          <p14:tracePt t="155563" x="4052888" y="4206875"/>
          <p14:tracePt t="155573" x="4052888" y="4214813"/>
          <p14:tracePt t="155580" x="4052888" y="4224338"/>
          <p14:tracePt t="156085" x="4044950" y="4232275"/>
          <p14:tracePt t="156093" x="4027488" y="4275138"/>
          <p14:tracePt t="156102" x="4010025" y="4308475"/>
          <p14:tracePt t="156110" x="3984625" y="4359275"/>
          <p14:tracePt t="156119" x="3959225" y="4419600"/>
          <p14:tracePt t="156125" x="3941763" y="4486275"/>
          <p14:tracePt t="156136" x="3925888" y="4546600"/>
          <p14:tracePt t="156141" x="3900488" y="4605338"/>
          <p14:tracePt t="156148" x="3883025" y="4665663"/>
          <p14:tracePt t="156157" x="3873500" y="4724400"/>
          <p14:tracePt t="156163" x="3873500" y="4784725"/>
          <p14:tracePt t="156173" x="3873500" y="4843463"/>
          <p14:tracePt t="156180" x="3873500" y="4903788"/>
          <p14:tracePt t="156189" x="3873500" y="4954588"/>
          <p14:tracePt t="156195" x="3873500" y="4987925"/>
          <p14:tracePt t="156205" x="3873500" y="5030788"/>
          <p14:tracePt t="156212" x="3873500" y="5056188"/>
          <p14:tracePt t="156220" x="3883025" y="5091113"/>
          <p14:tracePt t="156226" x="3890963" y="5124450"/>
          <p14:tracePt t="156237" x="3900488" y="5157788"/>
          <p14:tracePt t="156242" x="3916363" y="5192713"/>
          <p14:tracePt t="156253" x="3933825" y="5218113"/>
          <p14:tracePt t="156258" x="3951288" y="5226050"/>
          <p14:tracePt t="156266" x="3967163" y="5251450"/>
          <p14:tracePt t="156274" x="3984625" y="5268913"/>
          <p14:tracePt t="156283" x="4002088" y="5286375"/>
          <p14:tracePt t="156290" x="4010025" y="5294313"/>
          <p14:tracePt t="156296" x="4027488" y="5302250"/>
          <p14:tracePt t="156305" x="4044950" y="5311775"/>
          <p14:tracePt t="156311" x="4052888" y="5311775"/>
          <p14:tracePt t="156323" x="4060825" y="5311775"/>
          <p14:tracePt t="156329" x="4070350" y="5311775"/>
          <p14:tracePt t="156344" x="4078288" y="5311775"/>
          <p14:tracePt t="156353" x="4078288" y="5302250"/>
          <p14:tracePt t="156359" x="4095750" y="5294313"/>
          <p14:tracePt t="156372" x="4103688" y="5286375"/>
          <p14:tracePt t="156374" x="4111625" y="5260975"/>
          <p14:tracePt t="156382" x="4129088" y="5226050"/>
          <p14:tracePt t="156391" x="4154488" y="5167313"/>
          <p14:tracePt t="156399" x="4171950" y="5099050"/>
          <p14:tracePt t="156407" x="4179888" y="5030788"/>
          <p14:tracePt t="156414" x="4197350" y="4972050"/>
          <p14:tracePt t="156423" x="4197350" y="4894263"/>
          <p14:tracePt t="156429" x="4179888" y="4835525"/>
          <p14:tracePt t="156439" x="4162425" y="4775200"/>
          <p14:tracePt t="156444" x="4129088" y="4716463"/>
          <p14:tracePt t="156454" x="4095750" y="4648200"/>
          <p14:tracePt t="156459" x="4078288" y="4605338"/>
          <p14:tracePt t="156469" x="4060825" y="4564063"/>
          <p14:tracePt t="156475" x="4044950" y="4546600"/>
          <p14:tracePt t="156486" x="4027488" y="4529138"/>
          <p14:tracePt t="156492" x="4017963" y="4513263"/>
          <p14:tracePt t="156503" x="4002088" y="4495800"/>
          <p14:tracePt t="156509" x="3992563" y="4495800"/>
          <p14:tracePt t="156545" x="3984625" y="4495800"/>
          <p14:tracePt t="156554" x="3976688" y="4495800"/>
          <p14:tracePt t="156562" x="3967163" y="4503738"/>
          <p14:tracePt t="156573" x="3959225" y="4513263"/>
          <p14:tracePt t="156577" x="3951288" y="4529138"/>
          <p14:tracePt t="156586" x="3941763" y="4546600"/>
          <p14:tracePt t="156594" x="3933825" y="4572000"/>
          <p14:tracePt t="156602" x="3933825" y="4579938"/>
          <p14:tracePt t="156608" x="3925888" y="4605338"/>
          <p14:tracePt t="156619" x="3925888" y="4640263"/>
          <p14:tracePt t="156625" x="3925888" y="4657725"/>
          <p14:tracePt t="156632" x="3941763" y="4683125"/>
          <p14:tracePt t="156641" x="3959225" y="4716463"/>
          <p14:tracePt t="156647" x="3976688" y="4733925"/>
          <p14:tracePt t="156657" x="3992563" y="4749800"/>
          <p14:tracePt t="156664" x="4002088" y="4759325"/>
          <p14:tracePt t="156673" x="4010025" y="4775200"/>
          <p14:tracePt t="156748" x="4010025" y="4784725"/>
          <p14:tracePt t="156760" x="4010025" y="4792663"/>
          <p14:tracePt t="156768" x="4002088" y="4792663"/>
          <p14:tracePt t="156775" x="3984625" y="4810125"/>
          <p14:tracePt t="156786" x="3984625" y="4818063"/>
          <p14:tracePt t="156791" x="3967163" y="4827588"/>
          <p14:tracePt t="156802" x="3951288" y="4835525"/>
          <p14:tracePt t="156807" x="3951288" y="4843463"/>
          <p14:tracePt t="156816" x="3941763" y="4852988"/>
          <p14:tracePt t="156822" x="3933825" y="4852988"/>
          <p14:tracePt t="156840" x="3933825" y="4860925"/>
          <p14:tracePt t="156845" x="3925888" y="4860925"/>
          <p14:tracePt t="156948" x="3933825" y="4860925"/>
          <p14:tracePt t="156955" x="3941763" y="4860925"/>
          <p14:tracePt t="156970" x="3951288" y="4860925"/>
          <p14:tracePt t="156982" x="3959225" y="4860925"/>
          <p14:tracePt t="157007" x="3967163" y="4860925"/>
          <p14:tracePt t="157046" x="3967163" y="4852988"/>
          <p14:tracePt t="157052" x="3967163" y="4835525"/>
          <p14:tracePt t="157060" x="3967163" y="4818063"/>
          <p14:tracePt t="157070" x="3967163" y="4802188"/>
          <p14:tracePt t="157075" x="3951288" y="4775200"/>
          <p14:tracePt t="157087" x="3933825" y="4749800"/>
          <p14:tracePt t="157091" x="3900488" y="4716463"/>
          <p14:tracePt t="157102" x="3857625" y="4691063"/>
          <p14:tracePt t="157108" x="3797300" y="4665663"/>
          <p14:tracePt t="157118" x="3738563" y="4648200"/>
          <p14:tracePt t="157123" x="3678238" y="4622800"/>
          <p14:tracePt t="157130" x="3619500" y="4614863"/>
          <p14:tracePt t="157139" x="3559175" y="4614863"/>
          <p14:tracePt t="157146" x="3517900" y="4614863"/>
          <p14:tracePt t="157155" x="3482975" y="4614863"/>
          <p14:tracePt t="157161" x="3457575" y="4614863"/>
          <p14:tracePt t="157171" x="3449638" y="4614863"/>
          <p14:tracePt t="157178" x="3441700" y="4622800"/>
          <p14:tracePt t="157186" x="3424238" y="4622800"/>
          <p14:tracePt t="157194" x="3424238" y="4630738"/>
          <p14:tracePt t="157203" x="3424238" y="4648200"/>
          <p14:tracePt t="157207" x="3414713" y="4657725"/>
          <p14:tracePt t="157218" x="3414713" y="4673600"/>
          <p14:tracePt t="157224" x="3414713" y="4691063"/>
          <p14:tracePt t="157232" x="3414713" y="4699000"/>
          <p14:tracePt t="157240" x="3414713" y="4716463"/>
          <p14:tracePt t="157249" x="3424238" y="4733925"/>
          <p14:tracePt t="157257" x="3424238" y="4741863"/>
          <p14:tracePt t="157264" x="3432175" y="4767263"/>
          <p14:tracePt t="157273" x="3449638" y="4802188"/>
          <p14:tracePt t="157277" x="3467100" y="4818063"/>
          <p14:tracePt t="157287" x="3492500" y="4843463"/>
          <p14:tracePt t="157294" x="3517900" y="4860925"/>
          <p14:tracePt t="157304" x="3551238" y="4878388"/>
          <p14:tracePt t="157310" x="3586163" y="4894263"/>
          <p14:tracePt t="157320" x="3636963" y="4911725"/>
          <p14:tracePt t="157325" x="3695700" y="4929188"/>
          <p14:tracePt t="157336" x="3738563" y="4937125"/>
          <p14:tracePt t="157342" x="3781425" y="4937125"/>
          <p14:tracePt t="157352" x="3814763" y="4937125"/>
          <p14:tracePt t="157357" x="3840163" y="4937125"/>
          <p14:tracePt t="157364" x="3848100" y="4937125"/>
          <p14:tracePt t="157372" x="3865563" y="4929188"/>
          <p14:tracePt t="157380" x="3883025" y="4911725"/>
          <p14:tracePt t="157389" x="3900488" y="4894263"/>
          <p14:tracePt t="157395" x="3908425" y="4868863"/>
          <p14:tracePt t="157405" x="3925888" y="4835525"/>
          <p14:tracePt t="157412" x="3925888" y="4792663"/>
          <p14:tracePt t="157422" x="3925888" y="4749800"/>
          <p14:tracePt t="157426" x="3925888" y="4716463"/>
          <p14:tracePt t="157436" x="3916363" y="4683125"/>
          <p14:tracePt t="157442" x="3900488" y="4648200"/>
          <p14:tracePt t="157452" x="3883025" y="4640263"/>
          <p14:tracePt t="157457" x="3865563" y="4622800"/>
          <p14:tracePt t="157468" x="3848100" y="4605338"/>
          <p14:tracePt t="157473" x="3848100" y="4597400"/>
          <p14:tracePt t="157482" x="3840163" y="4597400"/>
          <p14:tracePt t="157490" x="3832225" y="4597400"/>
          <p14:tracePt t="157497" x="3822700" y="4597400"/>
          <p14:tracePt t="157512" x="3814763" y="4597400"/>
          <p14:tracePt t="157522" x="3806825" y="4597400"/>
          <p14:tracePt t="157543" x="3806825" y="4605338"/>
          <p14:tracePt t="159851" x="3814763" y="4589463"/>
          <p14:tracePt t="159860" x="3832225" y="4579938"/>
          <p14:tracePt t="159867" x="3832225" y="4572000"/>
          <p14:tracePt t="159942" x="3840163" y="4564063"/>
          <p14:tracePt t="159953" x="3848100" y="4554538"/>
          <p14:tracePt t="159961" x="3857625" y="4546600"/>
          <p14:tracePt t="159970" x="3873500" y="4529138"/>
          <p14:tracePt t="159976" x="3890963" y="4513263"/>
          <p14:tracePt t="159985" x="3908425" y="4495800"/>
          <p14:tracePt t="159992" x="3925888" y="4486275"/>
          <p14:tracePt t="160002" x="3933825" y="4470400"/>
          <p14:tracePt t="160008" x="3941763" y="4460875"/>
          <p14:tracePt t="160018" x="3951288" y="4452938"/>
          <p14:tracePt t="160024" x="3951288" y="4435475"/>
          <p14:tracePt t="160035" x="3959225" y="4402138"/>
          <p14:tracePt t="160041" x="3959225" y="4368800"/>
          <p14:tracePt t="160046" x="3951288" y="4333875"/>
          <p14:tracePt t="160055" x="3941763" y="4325938"/>
          <p14:tracePt t="160061" x="3925888" y="4308475"/>
          <p14:tracePt t="160072" x="3908425" y="4291013"/>
          <p14:tracePt t="160078" x="3900488" y="4283075"/>
          <p14:tracePt t="160088" x="3883025" y="4283075"/>
          <p14:tracePt t="160093" x="3865563" y="4283075"/>
          <p14:tracePt t="160104" x="3857625" y="4283075"/>
          <p14:tracePt t="160108" x="3840163" y="4283075"/>
          <p14:tracePt t="160119" x="3832225" y="4283075"/>
          <p14:tracePt t="160124" x="3814763" y="4283075"/>
          <p14:tracePt t="160135" x="3797300" y="4283075"/>
          <p14:tracePt t="160140" x="3789363" y="4283075"/>
          <p14:tracePt t="160151" x="3771900" y="4283075"/>
          <p14:tracePt t="160156" x="3763963" y="4291013"/>
          <p14:tracePt t="160164" x="3756025" y="4291013"/>
          <p14:tracePt t="160172" x="3756025" y="4300538"/>
          <p14:tracePt t="160180" x="3746500" y="4300538"/>
          <p14:tracePt t="160190" x="3738563" y="4308475"/>
          <p14:tracePt t="160198" x="3738563" y="4316413"/>
          <p14:tracePt t="160210" x="3729038" y="4316413"/>
          <p14:tracePt t="160218" x="3721100" y="4316413"/>
          <p14:tracePt t="160226" x="3713163" y="4333875"/>
          <p14:tracePt t="160236" x="3713163" y="4341813"/>
          <p14:tracePt t="160242" x="3703638" y="4341813"/>
          <p14:tracePt t="160252" x="3695700" y="4341813"/>
          <p14:tracePt t="160311" x="3687763" y="4341813"/>
          <p14:tracePt t="160320" x="3678238" y="4341813"/>
          <p14:tracePt t="160327" x="3662363" y="4325938"/>
          <p14:tracePt t="160336" x="3652838" y="4316413"/>
          <p14:tracePt t="160341" x="3636963" y="4300538"/>
          <p14:tracePt t="160352" x="3619500" y="4283075"/>
          <p14:tracePt t="160357" x="3602038" y="4265613"/>
          <p14:tracePt t="160368" x="3594100" y="4257675"/>
          <p14:tracePt t="160373" x="3586163" y="4249738"/>
          <p14:tracePt t="160384" x="3568700" y="4240213"/>
          <p14:tracePt t="160392" x="3568700" y="4232275"/>
          <p14:tracePt t="160448" x="3559175" y="4232275"/>
          <p14:tracePt t="160486" x="3551238" y="4232275"/>
          <p14:tracePt t="160494" x="3543300" y="4249738"/>
          <p14:tracePt t="160511" x="3533775" y="4257675"/>
          <p14:tracePt t="160520" x="3533775" y="4275138"/>
          <p14:tracePt t="160535" x="3525838" y="4283075"/>
          <p14:tracePt t="160546" x="3525838" y="4291013"/>
          <p14:tracePt t="161052" x="3525838" y="4300538"/>
          <p14:tracePt t="161059" x="3525838" y="4325938"/>
          <p14:tracePt t="161067" x="3533775" y="4359275"/>
          <p14:tracePt t="161076" x="3543300" y="4376738"/>
          <p14:tracePt t="161086" x="3551238" y="4410075"/>
          <p14:tracePt t="161091" x="3551238" y="4419600"/>
          <p14:tracePt t="161100" x="3568700" y="4435475"/>
          <p14:tracePt t="161106" x="3576638" y="4460875"/>
          <p14:tracePt t="161114" x="3576638" y="4486275"/>
          <p14:tracePt t="161123" x="3576638" y="4495800"/>
          <p14:tracePt t="161131" x="3586163" y="4513263"/>
          <p14:tracePt t="161139" x="3586163" y="4529138"/>
          <p14:tracePt t="161146" x="3594100" y="4538663"/>
          <p14:tracePt t="161154" x="3594100" y="4554538"/>
          <p14:tracePt t="161161" x="3594100" y="4564063"/>
          <p14:tracePt t="161170" x="3602038" y="4564063"/>
          <p14:tracePt t="161176" x="3602038" y="4572000"/>
          <p14:tracePt t="161302" x="3602038" y="4589463"/>
          <p14:tracePt t="161314" x="3602038" y="4605338"/>
          <p14:tracePt t="161320" x="3602038" y="4622800"/>
          <p14:tracePt t="161328" x="3602038" y="4640263"/>
          <p14:tracePt t="161336" x="3602038" y="4648200"/>
          <p14:tracePt t="161343" x="3602038" y="4665663"/>
          <p14:tracePt t="161353" x="3602038" y="4673600"/>
          <p14:tracePt t="161359" x="3602038" y="4691063"/>
          <p14:tracePt t="161368" x="3611563" y="4708525"/>
          <p14:tracePt t="161387" x="3611563" y="4724400"/>
          <p14:tracePt t="161389" x="3611563" y="4733925"/>
          <p14:tracePt t="161400" x="3611563" y="4741863"/>
          <p14:tracePt t="161406" x="3611563" y="4759325"/>
          <p14:tracePt t="161414" x="3619500" y="4759325"/>
          <p14:tracePt t="161590" x="3627438" y="4767263"/>
          <p14:tracePt t="161598" x="3627438" y="4775200"/>
          <p14:tracePt t="163060" x="3636963" y="4784725"/>
          <p14:tracePt t="163069" x="3662363" y="4792663"/>
          <p14:tracePt t="163076" x="3695700" y="4810125"/>
          <p14:tracePt t="163084" x="3746500" y="4818063"/>
          <p14:tracePt t="163089" x="3789363" y="4818063"/>
          <p14:tracePt t="163100" x="3832225" y="4835525"/>
          <p14:tracePt t="163105" x="3883025" y="4843463"/>
          <p14:tracePt t="163116" x="3916363" y="4852988"/>
          <p14:tracePt t="163121" x="3933825" y="4852988"/>
          <p14:tracePt t="163130" x="3967163" y="4860925"/>
          <p14:tracePt t="163139" x="3992563" y="4868863"/>
          <p14:tracePt t="163146" x="4002088" y="4868863"/>
          <p14:tracePt t="163155" x="4017963" y="4868863"/>
          <p14:tracePt t="163159" x="4027488" y="4868863"/>
          <p14:tracePt t="163208" x="4035425" y="4860925"/>
          <p14:tracePt t="163217" x="4044950" y="4860925"/>
          <p14:tracePt t="163224" x="4052888" y="4843463"/>
          <p14:tracePt t="163230" x="4060825" y="4827588"/>
          <p14:tracePt t="163238" x="4070350" y="4810125"/>
          <p14:tracePt t="163246" x="4070350" y="4792663"/>
          <p14:tracePt t="163255" x="4070350" y="4767263"/>
          <p14:tracePt t="163262" x="4070350" y="4741863"/>
          <p14:tracePt t="163271" x="4070350" y="4724400"/>
          <p14:tracePt t="163277" x="4060825" y="4708525"/>
          <p14:tracePt t="163286" x="4044950" y="4691063"/>
          <p14:tracePt t="163294" x="4010025" y="4673600"/>
          <p14:tracePt t="163305" x="3976688" y="4673600"/>
          <p14:tracePt t="163308" x="3925888" y="4665663"/>
          <p14:tracePt t="163318" x="3865563" y="4665663"/>
          <p14:tracePt t="163324" x="3822700" y="4665663"/>
          <p14:tracePt t="163335" x="3781425" y="4665663"/>
          <p14:tracePt t="163340" x="3746500" y="4665663"/>
          <p14:tracePt t="163350" x="3713163" y="4673600"/>
          <p14:tracePt t="163355" x="3695700" y="4683125"/>
          <p14:tracePt t="163366" x="3687763" y="4683125"/>
          <p14:tracePt t="163371" x="3678238" y="4691063"/>
          <p14:tracePt t="163383" x="3670300" y="4691063"/>
          <p14:tracePt t="163390" x="3662363" y="4691063"/>
          <p14:tracePt t="163558" x="3662363" y="4699000"/>
          <p14:tracePt t="163568" x="3662363" y="4708525"/>
          <p14:tracePt t="165192" x="3695700" y="4691063"/>
          <p14:tracePt t="165200" x="3756025" y="4673600"/>
          <p14:tracePt t="165209" x="3832225" y="4665663"/>
          <p14:tracePt t="165217" x="3916363" y="4640263"/>
          <p14:tracePt t="165222" x="4035425" y="4614863"/>
          <p14:tracePt t="165232" x="4171950" y="4589463"/>
          <p14:tracePt t="165237" x="4341813" y="4554538"/>
          <p14:tracePt t="165245" x="4562475" y="4513263"/>
          <p14:tracePt t="165255" x="4818063" y="4445000"/>
          <p14:tracePt t="165262" x="5080000" y="4359275"/>
          <p14:tracePt t="165271" x="5368925" y="4300538"/>
          <p14:tracePt t="165278" x="5632450" y="4214813"/>
          <p14:tracePt t="165286" x="5930900" y="4087813"/>
          <p14:tracePt t="165292" x="6202363" y="3968750"/>
          <p14:tracePt t="165302" x="6499225" y="3849688"/>
          <p14:tracePt t="165308" x="6797675" y="3748088"/>
          <p14:tracePt t="165318" x="7059613" y="3646488"/>
          <p14:tracePt t="165324" x="7272338" y="3568700"/>
          <p14:tracePt t="165334" x="7400925" y="3517900"/>
          <p14:tracePt t="165339" x="7518400" y="3484563"/>
          <p14:tracePt t="165350" x="7604125" y="3467100"/>
          <p14:tracePt t="165356" x="7697788" y="3459163"/>
          <p14:tracePt t="165362" x="7766050" y="3459163"/>
          <p14:tracePt t="165370" x="7824788" y="3459163"/>
          <p14:tracePt t="165378" x="7875588" y="3475038"/>
          <p14:tracePt t="165387" x="7918450" y="3492500"/>
          <p14:tracePt t="165394" x="7969250" y="3509963"/>
          <p14:tracePt t="165403" x="8012113" y="3527425"/>
          <p14:tracePt t="165410" x="8080375" y="3543300"/>
          <p14:tracePt t="165419" x="8139113" y="3552825"/>
          <p14:tracePt t="165426" x="8207375" y="3578225"/>
          <p14:tracePt t="165436" x="8301038" y="3586163"/>
          <p14:tracePt t="165442" x="8402638" y="3611563"/>
          <p14:tracePt t="165450" x="8488363" y="3629025"/>
          <p14:tracePt t="165455" x="8589963" y="3654425"/>
          <p14:tracePt t="165467" x="8699500" y="3679825"/>
          <p14:tracePt t="165471" x="8818563" y="3679825"/>
          <p14:tracePt t="165482" x="8929688" y="3679825"/>
          <p14:tracePt t="165488" x="9039225" y="3671888"/>
          <p14:tracePt t="165496" x="9142413" y="3671888"/>
          <p14:tracePt t="165504" x="9226550" y="3671888"/>
          <p14:tracePt t="165513" x="9312275" y="3687763"/>
          <p14:tracePt t="165518" x="9371013" y="3697288"/>
          <p14:tracePt t="165525" x="9431338" y="3705225"/>
          <p14:tracePt t="165536" x="9482138" y="3722688"/>
          <p14:tracePt t="165541" x="9507538" y="3730625"/>
          <p14:tracePt t="165552" x="9523413" y="3748088"/>
          <p14:tracePt t="165558" x="9532938" y="3763963"/>
          <p14:tracePt t="165568" x="9532938" y="3773488"/>
          <p14:tracePt t="165574" x="9540875" y="3790950"/>
          <p14:tracePt t="165584" x="9540875" y="3806825"/>
          <p14:tracePt t="165589" x="9540875" y="3824288"/>
          <p14:tracePt t="165596" x="9532938" y="3849688"/>
          <p14:tracePt t="165604" x="9515475" y="3892550"/>
          <p14:tracePt t="165612" x="9498013" y="3935413"/>
          <p14:tracePt t="165621" x="9482138" y="3951288"/>
          <p14:tracePt t="165628" x="9464675" y="3976688"/>
          <p14:tracePt t="165637" x="9456738" y="4002088"/>
          <p14:tracePt t="165644" x="9447213" y="4019550"/>
          <p14:tracePt t="165653" x="9439275" y="4052888"/>
          <p14:tracePt t="165660" x="9421813" y="4062413"/>
          <p14:tracePt t="165669" x="9421813" y="4079875"/>
          <p14:tracePt t="165674" x="9421813" y="4095750"/>
          <p14:tracePt t="165690" x="9413875" y="4105275"/>
          <p14:tracePt t="165700" x="9413875" y="4113213"/>
          <p14:tracePt t="165722" x="9405938" y="4113213"/>
          <p14:tracePt t="165732" x="9396413" y="4113213"/>
          <p14:tracePt t="165738" x="9388475" y="4113213"/>
          <p14:tracePt t="165743" x="9371013" y="4105275"/>
          <p14:tracePt t="165752" x="9353550" y="4105275"/>
          <p14:tracePt t="165760" x="9320213" y="4121150"/>
          <p14:tracePt t="165769" x="9286875" y="4138613"/>
          <p14:tracePt t="165775" x="9251950" y="4156075"/>
          <p14:tracePt t="165785" x="9193213" y="4171950"/>
          <p14:tracePt t="165792" x="9142413" y="4197350"/>
          <p14:tracePt t="165802" x="9091613" y="4214813"/>
          <p14:tracePt t="165808" x="9031288" y="4249738"/>
          <p14:tracePt t="165816" x="8972550" y="4275138"/>
          <p14:tracePt t="165822" x="8904288" y="4308475"/>
          <p14:tracePt t="165833" x="8843963" y="4359275"/>
          <p14:tracePt t="165839" x="8777288" y="4419600"/>
          <p14:tracePt t="165848" x="8709025" y="4486275"/>
          <p14:tracePt t="165854" x="8648700" y="4538663"/>
          <p14:tracePt t="165862" x="8580438" y="4589463"/>
          <p14:tracePt t="165871" x="8513763" y="4648200"/>
          <p14:tracePt t="165878" x="8453438" y="4673600"/>
          <p14:tracePt t="165887" x="8385175" y="4716463"/>
          <p14:tracePt t="165895" x="8343900" y="4749800"/>
          <p14:tracePt t="165900" x="8291513" y="4775200"/>
          <p14:tracePt t="165907" x="8266113" y="4792663"/>
          <p14:tracePt t="165917" x="8250238" y="4810125"/>
          <p14:tracePt t="165923" x="8232775" y="4827588"/>
          <p14:tracePt t="165933" x="8224838" y="4843463"/>
          <p14:tracePt t="165940" x="8189913" y="4860925"/>
          <p14:tracePt t="165950" x="8164513" y="4886325"/>
          <p14:tracePt t="165956" x="8131175" y="4903788"/>
          <p14:tracePt t="165966" x="8105775" y="4911725"/>
          <p14:tracePt t="165971" x="8080375" y="4929188"/>
          <p14:tracePt t="165978" x="8062913" y="4946650"/>
          <p14:tracePt t="165987" x="8045450" y="4962525"/>
          <p14:tracePt t="165993" x="8037513" y="4979988"/>
          <p14:tracePt t="166003" x="8020050" y="4987925"/>
          <p14:tracePt t="166010" x="8004175" y="4997450"/>
          <p14:tracePt t="166020" x="7986713" y="5005388"/>
          <p14:tracePt t="166026" x="7977188" y="5013325"/>
          <p14:tracePt t="166035" x="7961313" y="5013325"/>
          <p14:tracePt t="166042" x="7935913" y="5013325"/>
          <p14:tracePt t="166050" x="7910513" y="5013325"/>
          <p14:tracePt t="166055" x="7885113" y="5013325"/>
          <p14:tracePt t="166068" x="7842250" y="5013325"/>
          <p14:tracePt t="166071" x="7807325" y="4997450"/>
          <p14:tracePt t="166087" x="7756525" y="4987925"/>
          <p14:tracePt t="166090" x="7715250" y="4972050"/>
          <p14:tracePt t="166096" x="7680325" y="4972050"/>
          <p14:tracePt t="166105" x="7654925" y="4954588"/>
          <p14:tracePt t="166112" x="7629525" y="4946650"/>
          <p14:tracePt t="166119" x="7621588" y="4937125"/>
          <p14:tracePt t="166126" x="7604125" y="4929188"/>
          <p14:tracePt t="166136" x="7596188" y="4929188"/>
          <p14:tracePt t="166236" x="7596188" y="4919663"/>
          <p14:tracePt t="166243" x="7604125" y="4919663"/>
          <p14:tracePt t="166252" x="7612063" y="4919663"/>
          <p14:tracePt t="166260" x="7629525" y="4911725"/>
          <p14:tracePt t="166268" x="7646988" y="4903788"/>
          <p14:tracePt t="166273" x="7672388" y="4894263"/>
          <p14:tracePt t="166285" x="7688263" y="4894263"/>
          <p14:tracePt t="166290" x="7715250" y="4894263"/>
          <p14:tracePt t="166303" x="7731125" y="4894263"/>
          <p14:tracePt t="166305" x="7740650" y="4894263"/>
          <p14:tracePt t="166316" x="7748588" y="4894263"/>
          <p14:tracePt t="166322" x="7756525" y="4886325"/>
          <p14:tracePt t="166337" x="7756525" y="4878388"/>
          <p14:tracePt t="166343" x="7766050" y="4878388"/>
          <p14:tracePt t="166352" x="7773988" y="4868863"/>
          <p14:tracePt t="166367" x="7773988" y="4860925"/>
          <p14:tracePt t="166371" x="7781925" y="4852988"/>
          <p14:tracePt t="166383" x="7781925" y="4835525"/>
          <p14:tracePt t="166388" x="7791450" y="4818063"/>
          <p14:tracePt t="166399" x="7799388" y="4802188"/>
          <p14:tracePt t="166405" x="7816850" y="4775200"/>
          <p14:tracePt t="166415" x="7832725" y="4741863"/>
          <p14:tracePt t="166421" x="7842250" y="4691063"/>
          <p14:tracePt t="166425" x="7859713" y="4630738"/>
          <p14:tracePt t="166434" x="7875588" y="4572000"/>
          <p14:tracePt t="166442" x="7875588" y="4513263"/>
          <p14:tracePt t="166453" x="7875588" y="4460875"/>
          <p14:tracePt t="166458" x="7859713" y="4384675"/>
          <p14:tracePt t="166466" x="7842250" y="4325938"/>
          <p14:tracePt t="166474" x="7816850" y="4257675"/>
          <p14:tracePt t="166483" x="7799388" y="4197350"/>
          <p14:tracePt t="166490" x="7781925" y="4156075"/>
          <p14:tracePt t="166500" x="7756525" y="4087813"/>
          <p14:tracePt t="166507" x="7740650" y="4044950"/>
          <p14:tracePt t="166513" x="7723188" y="3994150"/>
          <p14:tracePt t="166522" x="7705725" y="3960813"/>
          <p14:tracePt t="166528" x="7697788" y="3943350"/>
          <p14:tracePt t="166537" x="7680325" y="3935413"/>
          <p14:tracePt t="166544" x="7672388" y="3917950"/>
          <p14:tracePt t="166553" x="7662863" y="3908425"/>
          <p14:tracePt t="166559" x="7662863" y="3900488"/>
          <p14:tracePt t="166730" x="7662863" y="3892550"/>
          <p14:tracePt t="166737" x="7672388" y="3875088"/>
          <p14:tracePt t="166746" x="7688263" y="3867150"/>
          <p14:tracePt t="166755" x="7705725" y="3849688"/>
          <p14:tracePt t="166762" x="7715250" y="3832225"/>
          <p14:tracePt t="166771" x="7731125" y="3816350"/>
          <p14:tracePt t="166778" x="7748588" y="3798888"/>
          <p14:tracePt t="166787" x="7756525" y="3790950"/>
          <p14:tracePt t="166793" x="7773988" y="3773488"/>
          <p14:tracePt t="166802" x="7773988" y="3763963"/>
          <p14:tracePt t="166807" x="7773988" y="3756025"/>
          <p14:tracePt t="166819" x="7773988" y="3738563"/>
          <p14:tracePt t="166828" x="7773988" y="3730625"/>
          <p14:tracePt t="166836" x="7781925" y="3730625"/>
          <p14:tracePt t="167320" x="7799388" y="3781425"/>
          <p14:tracePt t="167328" x="7816850" y="3857625"/>
          <p14:tracePt t="167337" x="7842250" y="3917950"/>
          <p14:tracePt t="167343" x="7859713" y="3994150"/>
          <p14:tracePt t="167352" x="7885113" y="4052888"/>
          <p14:tracePt t="167358" x="7900988" y="4113213"/>
          <p14:tracePt t="167365" x="7910513" y="4138613"/>
          <p14:tracePt t="167374" x="7926388" y="4164013"/>
          <p14:tracePt t="167385" x="7935913" y="4171950"/>
          <p14:tracePt t="167389" x="7935913" y="4181475"/>
          <p14:tracePt t="167399" x="7943850" y="4197350"/>
          <p14:tracePt t="167415" x="7943850" y="4206875"/>
          <p14:tracePt t="167440" x="7943850" y="4214813"/>
          <p14:tracePt t="167455" x="7943850" y="4224338"/>
          <p14:tracePt t="167466" x="7943850" y="4232275"/>
          <p14:tracePt t="167471" x="7943850" y="4240213"/>
          <p14:tracePt t="167482" x="7943850" y="4257675"/>
          <p14:tracePt t="167487" x="7943850" y="4275138"/>
          <p14:tracePt t="167494" x="7935913" y="4283075"/>
          <p14:tracePt t="167502" x="7926388" y="4300538"/>
          <p14:tracePt t="167511" x="7918450" y="4325938"/>
          <p14:tracePt t="167520" x="7910513" y="4341813"/>
          <p14:tracePt t="167526" x="7900988" y="4368800"/>
          <p14:tracePt t="167535" x="7885113" y="4394200"/>
          <p14:tracePt t="167541" x="7885113" y="4419600"/>
          <p14:tracePt t="167552" x="7875588" y="4452938"/>
          <p14:tracePt t="167557" x="7875588" y="4470400"/>
          <p14:tracePt t="167566" x="7867650" y="4503738"/>
          <p14:tracePt t="167571" x="7867650" y="4538663"/>
          <p14:tracePt t="167583" x="7867650" y="4572000"/>
          <p14:tracePt t="167588" x="7867650" y="4589463"/>
          <p14:tracePt t="167598" x="7867650" y="4614863"/>
          <p14:tracePt t="167604" x="7867650" y="4630738"/>
          <p14:tracePt t="167611" x="7875588" y="4648200"/>
          <p14:tracePt t="167619" x="7875588" y="4657725"/>
          <p14:tracePt t="167628" x="7885113" y="4657725"/>
          <p14:tracePt t="167678" x="7885113" y="4665663"/>
          <p14:tracePt t="167702" x="7885113" y="4673600"/>
          <p14:tracePt t="170394" x="7900988" y="4665663"/>
          <p14:tracePt t="170402" x="7910513" y="4640263"/>
          <p14:tracePt t="170410" x="7935913" y="4614863"/>
          <p14:tracePt t="170419" x="7969250" y="4579938"/>
          <p14:tracePt t="170425" x="8012113" y="4513263"/>
          <p14:tracePt t="170435" x="8054975" y="4427538"/>
          <p14:tracePt t="170442" x="8096250" y="4308475"/>
          <p14:tracePt t="170451" x="8156575" y="4189413"/>
          <p14:tracePt t="170458" x="8224838" y="4037013"/>
          <p14:tracePt t="170465" x="8301038" y="3875088"/>
          <p14:tracePt t="170473" x="8377238" y="3671888"/>
          <p14:tracePt t="170482" x="8402638" y="3502025"/>
          <p14:tracePt t="170488" x="8420100" y="3322638"/>
          <p14:tracePt t="170498" x="8428038" y="3135313"/>
          <p14:tracePt t="170506" x="8420100" y="2871788"/>
          <p14:tracePt t="170515" x="8394700" y="2625725"/>
          <p14:tracePt t="170523" x="8359775" y="2405063"/>
          <p14:tracePt t="170531" x="8308975" y="2235200"/>
          <p14:tracePt t="170536" x="8266113" y="2065338"/>
          <p14:tracePt t="170542" x="8232775" y="1920875"/>
          <p14:tracePt t="170551" x="8189913" y="1801813"/>
          <p14:tracePt t="170558" x="8164513" y="1682750"/>
          <p14:tracePt t="170567" x="8131175" y="1597025"/>
          <p14:tracePt t="170575" x="8105775" y="1520825"/>
          <p14:tracePt t="170584" x="8088313" y="1462088"/>
          <p14:tracePt t="170590" x="8070850" y="1436688"/>
          <p14:tracePt t="170602" x="8062913" y="1419225"/>
          <p14:tracePt t="170651" x="8054975" y="1427163"/>
          <p14:tracePt t="170660" x="8054975" y="1462088"/>
          <p14:tracePt t="170668" x="8054975" y="1495425"/>
          <p14:tracePt t="170675" x="8054975" y="1520825"/>
          <p14:tracePt t="170683" x="8054975" y="1546225"/>
          <p14:tracePt t="170690" x="8054975" y="1571625"/>
          <p14:tracePt t="170698" x="8062913" y="1581150"/>
          <p14:tracePt t="170705" x="8062913" y="1597025"/>
          <p14:tracePt t="170715" x="8070850" y="1614488"/>
          <p14:tracePt t="170845" x="8070850" y="1622425"/>
          <p14:tracePt t="170854" x="8080375" y="1639888"/>
          <p14:tracePt t="170863" x="8080375" y="1649413"/>
          <p14:tracePt t="170870" x="8088313" y="1682750"/>
          <p14:tracePt t="170881" x="8096250" y="1708150"/>
          <p14:tracePt t="170886" x="8105775" y="1741488"/>
          <p14:tracePt t="170902" x="8131175" y="1793875"/>
          <p14:tracePt t="170909" x="8147050" y="1835150"/>
          <p14:tracePt t="170917" x="8156575" y="1852613"/>
          <p14:tracePt t="170923" x="8164513" y="1878013"/>
          <p14:tracePt t="170935" x="8181975" y="1895475"/>
          <p14:tracePt t="170940" x="8199438" y="1911350"/>
          <p14:tracePt t="170948" x="8215313" y="1938338"/>
          <p14:tracePt t="170955" x="8232775" y="1954213"/>
          <p14:tracePt t="170965" x="8250238" y="1979613"/>
          <p14:tracePt t="170973" x="8250238" y="1997075"/>
          <p14:tracePt t="170982" x="8258175" y="2030413"/>
          <p14:tracePt t="170987" x="8266113" y="2039938"/>
          <p14:tracePt t="170995" x="8275638" y="2055813"/>
          <p14:tracePt t="171003" x="8291513" y="2073275"/>
          <p14:tracePt t="171009" x="8301038" y="2090738"/>
          <p14:tracePt t="171020" x="8308975" y="2098675"/>
          <p14:tracePt t="171026" x="8308975" y="2116138"/>
          <p14:tracePt t="171035" x="8318500" y="2124075"/>
          <p14:tracePt t="171042" x="8318500" y="2133600"/>
          <p14:tracePt t="171052" x="8326438" y="2149475"/>
          <p14:tracePt t="171058" x="8326438" y="2159000"/>
          <p14:tracePt t="171065" x="8334375" y="2166938"/>
          <p14:tracePt t="171086" x="8334375" y="2174875"/>
          <p14:tracePt t="171202" x="8334375" y="2184400"/>
          <p14:tracePt t="171218" x="8334375" y="2192338"/>
          <p14:tracePt t="171224" x="8334375" y="2209800"/>
          <p14:tracePt t="171232" x="8343900" y="2227263"/>
          <p14:tracePt t="171235" x="8343900" y="2243138"/>
          <p14:tracePt t="171246" x="8351838" y="2260600"/>
          <p14:tracePt t="171253" x="8351838" y="2278063"/>
          <p14:tracePt t="171260" x="8351838" y="2293938"/>
          <p14:tracePt t="171268" x="8351838" y="2311400"/>
          <p14:tracePt t="171277" x="8351838" y="2319338"/>
          <p14:tracePt t="171284" x="8359775" y="2336800"/>
          <p14:tracePt t="171292" x="8359775" y="2354263"/>
          <p14:tracePt t="171300" x="8359775" y="2362200"/>
          <p14:tracePt t="171306" x="8369300" y="2379663"/>
          <p14:tracePt t="171316" x="8369300" y="2397125"/>
          <p14:tracePt t="171322" x="8369300" y="2413000"/>
          <p14:tracePt t="171332" x="8369300" y="2438400"/>
          <p14:tracePt t="171338" x="8369300" y="2455863"/>
          <p14:tracePt t="171349" x="8377238" y="2463800"/>
          <p14:tracePt t="171353" x="8377238" y="2481263"/>
          <p14:tracePt t="171364" x="8377238" y="2489200"/>
          <p14:tracePt t="171368" x="8377238" y="2506663"/>
          <p14:tracePt t="171375" x="8377238" y="2524125"/>
          <p14:tracePt t="171385" x="8377238" y="2532063"/>
          <p14:tracePt t="171392" x="8377238" y="2549525"/>
          <p14:tracePt t="171400" x="8377238" y="2557463"/>
          <p14:tracePt t="171407" x="8377238" y="2574925"/>
          <p14:tracePt t="171417" x="8385175" y="2600325"/>
          <p14:tracePt t="171424" x="8394700" y="2625725"/>
          <p14:tracePt t="171433" x="8402638" y="2643188"/>
          <p14:tracePt t="171439" x="8420100" y="2668588"/>
          <p14:tracePt t="171447" x="8435975" y="2711450"/>
          <p14:tracePt t="171453" x="8453438" y="2744788"/>
          <p14:tracePt t="171464" x="8470900" y="2795588"/>
          <p14:tracePt t="171470" x="8488363" y="2846388"/>
          <p14:tracePt t="171480" x="8513763" y="2889250"/>
          <p14:tracePt t="171487" x="8529638" y="2957513"/>
          <p14:tracePt t="171494" x="8547100" y="3016250"/>
          <p14:tracePt t="171503" x="8580438" y="3076575"/>
          <p14:tracePt t="171511" x="8597900" y="3135313"/>
          <p14:tracePt t="171519" x="8632825" y="3186113"/>
          <p14:tracePt t="171525" x="8674100" y="3238500"/>
          <p14:tracePt t="171533" x="8716963" y="3289300"/>
          <p14:tracePt t="171540" x="8767763" y="3355975"/>
          <p14:tracePt t="171550" x="8818563" y="3382963"/>
          <p14:tracePt t="171556" x="8869363" y="3416300"/>
          <p14:tracePt t="171565" x="8929688" y="3459163"/>
          <p14:tracePt t="171572" x="8955088" y="3475038"/>
          <p14:tracePt t="171581" x="8980488" y="3492500"/>
          <p14:tracePt t="171588" x="8988425" y="3502025"/>
          <p14:tracePt t="171598" x="9005888" y="3509963"/>
          <p14:tracePt t="171603" x="9023350" y="3517900"/>
          <p14:tracePt t="171610" x="9031288" y="3517900"/>
          <p14:tracePt t="171626" x="9039225" y="3517900"/>
          <p14:tracePt t="171642" x="9048750" y="3509963"/>
          <p14:tracePt t="171650" x="9064625" y="3484563"/>
          <p14:tracePt t="171658" x="9074150" y="3459163"/>
          <p14:tracePt t="171667" x="9091613" y="3416300"/>
          <p14:tracePt t="171672" x="9107488" y="3340100"/>
          <p14:tracePt t="171681" x="9107488" y="3246438"/>
          <p14:tracePt t="171688" x="9124950" y="3119438"/>
          <p14:tracePt t="171698" x="9132888" y="3000375"/>
          <p14:tracePt t="171704" x="9117013" y="2871788"/>
          <p14:tracePt t="171714" x="9107488" y="2770188"/>
          <p14:tracePt t="171721" x="9082088" y="2686050"/>
          <p14:tracePt t="171731" x="9064625" y="2592388"/>
          <p14:tracePt t="171737" x="9013825" y="2516188"/>
          <p14:tracePt t="171747" x="8963025" y="2455863"/>
          <p14:tracePt t="171753" x="8921750" y="2387600"/>
          <p14:tracePt t="171758" x="8878888" y="2328863"/>
          <p14:tracePt t="171767" x="8853488" y="2278063"/>
          <p14:tracePt t="171774" x="8828088" y="2252663"/>
          <p14:tracePt t="171782" x="8785225" y="2227263"/>
          <p14:tracePt t="171790" x="8777288" y="2209800"/>
          <p14:tracePt t="171798" x="8759825" y="2192338"/>
          <p14:tracePt t="171806" x="8742363" y="2174875"/>
          <p14:tracePt t="171814" x="8724900" y="2174875"/>
          <p14:tracePt t="171822" x="8724900" y="2166938"/>
          <p14:tracePt t="171868" x="8724900" y="2149475"/>
          <p14:tracePt t="171884" x="8716963" y="2141538"/>
          <p14:tracePt t="171892" x="8709025" y="2082800"/>
          <p14:tracePt t="171901" x="8709025" y="2022475"/>
          <p14:tracePt t="171906" x="8709025" y="1954213"/>
          <p14:tracePt t="171917" x="8709025" y="1885950"/>
          <p14:tracePt t="171923" x="8716963" y="1809750"/>
          <p14:tracePt t="171931" x="8709025" y="1733550"/>
          <p14:tracePt t="171938" x="8691563" y="1665288"/>
          <p14:tracePt t="171948" x="8666163" y="1597025"/>
          <p14:tracePt t="171954" x="8648700" y="1538288"/>
          <p14:tracePt t="171964" x="8632825" y="1495425"/>
          <p14:tracePt t="171969" x="8615363" y="1452563"/>
          <p14:tracePt t="171975" x="8589963" y="1444625"/>
          <p14:tracePt t="171985" x="8572500" y="1427163"/>
          <p14:tracePt t="171992" x="8555038" y="1411288"/>
          <p14:tracePt t="172001" x="8547100" y="1411288"/>
          <p14:tracePt t="172008" x="8529638" y="1411288"/>
          <p14:tracePt t="172017" x="8513763" y="1411288"/>
          <p14:tracePt t="172024" x="8504238" y="1419225"/>
          <p14:tracePt t="172033" x="8488363" y="1427163"/>
          <p14:tracePt t="172040" x="8470900" y="1444625"/>
          <p14:tracePt t="172050" x="8453438" y="1462088"/>
          <p14:tracePt t="172054" x="8445500" y="1477963"/>
          <p14:tracePt t="172064" x="8428038" y="1495425"/>
          <p14:tracePt t="172070" x="8410575" y="1504950"/>
          <p14:tracePt t="172081" x="8394700" y="1520825"/>
          <p14:tracePt t="172087" x="8377238" y="1546225"/>
          <p14:tracePt t="172094" x="8369300" y="1563688"/>
          <p14:tracePt t="172103" x="8351838" y="1571625"/>
          <p14:tracePt t="172109" x="8334375" y="1597025"/>
          <p14:tracePt t="172119" x="8318500" y="1622425"/>
          <p14:tracePt t="172124" x="8301038" y="1649413"/>
          <p14:tracePt t="172135" x="8283575" y="1682750"/>
          <p14:tracePt t="172139" x="8266113" y="1708150"/>
          <p14:tracePt t="172150" x="8250238" y="1741488"/>
          <p14:tracePt t="172155" x="8240713" y="1776413"/>
          <p14:tracePt t="172167" x="8240713" y="1793875"/>
          <p14:tracePt t="172171" x="8232775" y="1819275"/>
          <p14:tracePt t="172182" x="8224838" y="1852613"/>
          <p14:tracePt t="172188" x="8224838" y="1878013"/>
          <p14:tracePt t="172198" x="8215313" y="1903413"/>
          <p14:tracePt t="172203" x="8215313" y="1938338"/>
          <p14:tracePt t="172210" x="8215313" y="1971675"/>
          <p14:tracePt t="172218" x="8215313" y="2014538"/>
          <p14:tracePt t="172226" x="8215313" y="2055813"/>
          <p14:tracePt t="172234" x="8215313" y="2090738"/>
          <p14:tracePt t="172242" x="8215313" y="2108200"/>
          <p14:tracePt t="172249" x="8215313" y="2133600"/>
          <p14:tracePt t="172258" x="8215313" y="2159000"/>
          <p14:tracePt t="172266" x="8224838" y="2184400"/>
          <p14:tracePt t="172273" x="8224838" y="2192338"/>
          <p14:tracePt t="172281" x="8224838" y="2209800"/>
          <p14:tracePt t="172288" x="8224838" y="2217738"/>
          <p14:tracePt t="172298" x="8232775" y="2235200"/>
          <p14:tracePt t="172304" x="8232775" y="2252663"/>
          <p14:tracePt t="172314" x="8240713" y="2260600"/>
          <p14:tracePt t="172320" x="8240713" y="2278063"/>
          <p14:tracePt t="172330" x="8250238" y="2293938"/>
          <p14:tracePt t="172336" x="8250238" y="2303463"/>
          <p14:tracePt t="172346" x="8258175" y="2319338"/>
          <p14:tracePt t="172351" x="8258175" y="2336800"/>
          <p14:tracePt t="172357" x="8266113" y="2344738"/>
          <p14:tracePt t="172367" x="8283575" y="2371725"/>
          <p14:tracePt t="172374" x="8283575" y="2397125"/>
          <p14:tracePt t="172384" x="8291513" y="2438400"/>
          <p14:tracePt t="172390" x="8318500" y="2489200"/>
          <p14:tracePt t="172399" x="8326438" y="2532063"/>
          <p14:tracePt t="172406" x="8343900" y="2582863"/>
          <p14:tracePt t="172414" x="8351838" y="2643188"/>
          <p14:tracePt t="172421" x="8369300" y="2686050"/>
          <p14:tracePt t="172431" x="8394700" y="2736850"/>
          <p14:tracePt t="172436" x="8410575" y="2787650"/>
          <p14:tracePt t="172447" x="8428038" y="2846388"/>
          <p14:tracePt t="172453" x="8453438" y="2897188"/>
          <p14:tracePt t="172460" x="8462963" y="2940050"/>
          <p14:tracePt t="172469" x="8478838" y="3000375"/>
          <p14:tracePt t="172476" x="8504238" y="3059113"/>
          <p14:tracePt t="172485" x="8504238" y="3084513"/>
          <p14:tracePt t="172492" x="8529638" y="3127375"/>
          <p14:tracePt t="172501" x="8539163" y="3152775"/>
          <p14:tracePt t="172507" x="8539163" y="3178175"/>
          <p14:tracePt t="172514" x="8547100" y="3195638"/>
          <p14:tracePt t="172522" x="8555038" y="3203575"/>
          <p14:tracePt t="172531" x="8564563" y="3221038"/>
          <p14:tracePt t="172537" x="8564563" y="3238500"/>
          <p14:tracePt t="172547" x="8572500" y="3246438"/>
          <p14:tracePt t="172553" x="8572500" y="3263900"/>
          <p14:tracePt t="172564" x="8580438" y="3279775"/>
          <p14:tracePt t="172569" x="8580438" y="3289300"/>
          <p14:tracePt t="172580" x="8580438" y="3305175"/>
          <p14:tracePt t="172584" x="8580438" y="3322638"/>
          <p14:tracePt t="172592" x="8580438" y="3330575"/>
          <p14:tracePt t="172600" x="8589963" y="3348038"/>
          <p14:tracePt t="172607" x="8589963" y="3355975"/>
          <p14:tracePt t="172616" x="8589963" y="3373438"/>
          <p14:tracePt t="172623" x="8589963" y="3390900"/>
          <p14:tracePt t="172633" x="8589963" y="3398838"/>
          <p14:tracePt t="172639" x="8589963" y="3416300"/>
          <p14:tracePt t="172649" x="8589963" y="3433763"/>
          <p14:tracePt t="172653" x="8589963" y="3441700"/>
          <p14:tracePt t="172664" x="8589963" y="3467100"/>
          <p14:tracePt t="172669" x="8589963" y="3475038"/>
          <p14:tracePt t="172680" x="8589963" y="3492500"/>
          <p14:tracePt t="172685" x="8597900" y="3509963"/>
          <p14:tracePt t="172701" x="8597900" y="3517900"/>
          <p14:tracePt t="172710" x="8597900" y="3527425"/>
          <p14:tracePt t="172717" x="8597900" y="3535363"/>
          <p14:tracePt t="172730" x="8605838" y="3535363"/>
          <p14:tracePt t="172735" x="8605838" y="3543300"/>
          <p14:tracePt t="172746" x="8605838" y="3552825"/>
          <p14:tracePt t="172751" x="8605838" y="3560763"/>
          <p14:tracePt t="172760" x="8605838" y="3568700"/>
          <p14:tracePt t="172767" x="8605838" y="3578225"/>
          <p14:tracePt t="172776" x="8615363" y="3578225"/>
          <p14:tracePt t="172784" x="8615363" y="3586163"/>
          <p14:tracePt t="172792" x="8615363" y="3603625"/>
          <p14:tracePt t="172800" x="8623300" y="3603625"/>
          <p14:tracePt t="172805" x="8632825" y="3611563"/>
          <p14:tracePt t="172816" x="8640763" y="3619500"/>
          <p14:tracePt t="172822" x="8648700" y="3629025"/>
          <p14:tracePt t="172831" x="8666163" y="3629025"/>
          <p14:tracePt t="172837" x="8674100" y="3629025"/>
          <p14:tracePt t="172847" x="8691563" y="3629025"/>
          <p14:tracePt t="172853" x="8716963" y="3629025"/>
          <p14:tracePt t="172864" x="8734425" y="3611563"/>
          <p14:tracePt t="172870" x="8777288" y="3594100"/>
          <p14:tracePt t="172875" x="8843963" y="3535363"/>
          <p14:tracePt t="172885" x="8904288" y="3467100"/>
          <p14:tracePt t="172901" x="9056688" y="3289300"/>
          <p14:tracePt t="172908" x="9150350" y="3109913"/>
          <p14:tracePt t="172917" x="9277350" y="2813050"/>
          <p14:tracePt t="172923" x="9405938" y="2481263"/>
          <p14:tracePt t="172933" x="9456738" y="2174875"/>
          <p14:tracePt t="172940" x="9447213" y="1878013"/>
          <p14:tracePt t="172949" x="9380538" y="1622425"/>
          <p14:tracePt t="172953" x="9244013" y="1376363"/>
          <p14:tracePt t="172964" x="9082088" y="1163638"/>
          <p14:tracePt t="172969" x="8980488" y="1011238"/>
          <p14:tracePt t="172980" x="8853488" y="917575"/>
          <p14:tracePt t="172986" x="8683625" y="815975"/>
          <p14:tracePt t="172996" x="8547100" y="739775"/>
          <p14:tracePt t="173003" x="8410575" y="663575"/>
          <p14:tracePt t="173010" x="8318500" y="646113"/>
          <p14:tracePt t="173019" x="8232775" y="628650"/>
          <p14:tracePt t="173026" x="8164513" y="628650"/>
          <p14:tracePt t="173033" x="8113713" y="636588"/>
          <p14:tracePt t="173040" x="8070850" y="654050"/>
          <p14:tracePt t="173050" x="8045450" y="679450"/>
          <p14:tracePt t="173055" x="8020050" y="722313"/>
          <p14:tracePt t="173066" x="8004175" y="790575"/>
          <p14:tracePt t="173072" x="7977188" y="874713"/>
          <p14:tracePt t="173081" x="7969250" y="960438"/>
          <p14:tracePt t="173088" x="7961313" y="1044575"/>
          <p14:tracePt t="173097" x="7961313" y="1163638"/>
          <p14:tracePt t="173103" x="7961313" y="1257300"/>
          <p14:tracePt t="173110" x="7977188" y="1360488"/>
          <p14:tracePt t="173118" x="7994650" y="1477963"/>
          <p14:tracePt t="173126" x="8020050" y="1581150"/>
          <p14:tracePt t="173135" x="8045450" y="1682750"/>
          <p14:tracePt t="173141" x="8088313" y="1784350"/>
          <p14:tracePt t="173149" x="8131175" y="1878013"/>
          <p14:tracePt t="173157" x="8164513" y="1963738"/>
          <p14:tracePt t="173166" x="8207375" y="2039938"/>
          <p14:tracePt t="173173" x="8240713" y="2098675"/>
          <p14:tracePt t="173180" x="8283575" y="2149475"/>
          <p14:tracePt t="173188" x="8318500" y="2192338"/>
          <p14:tracePt t="173197" x="8359775" y="2217738"/>
          <p14:tracePt t="173203" x="8402638" y="2243138"/>
          <p14:tracePt t="173213" x="8445500" y="2260600"/>
          <p14:tracePt t="173220" x="8462963" y="2260600"/>
          <p14:tracePt t="173230" x="8488363" y="2278063"/>
          <p14:tracePt t="173235" x="8504238" y="2286000"/>
          <p14:tracePt t="173245" x="8521700" y="2293938"/>
          <p14:tracePt t="173251" x="8529638" y="2293938"/>
          <p14:tracePt t="173257" x="8547100" y="2293938"/>
          <p14:tracePt t="173317" x="8547100" y="2311400"/>
          <p14:tracePt t="173325" x="8555038" y="2344738"/>
          <p14:tracePt t="173332" x="8555038" y="2405063"/>
          <p14:tracePt t="173339" x="8555038" y="2463800"/>
          <p14:tracePt t="173348" x="8555038" y="2524125"/>
          <p14:tracePt t="173355" x="8555038" y="2574925"/>
          <p14:tracePt t="173365" x="8555038" y="2633663"/>
          <p14:tracePt t="173371" x="8547100" y="2693988"/>
          <p14:tracePt t="173380" x="8529638" y="2762250"/>
          <p14:tracePt t="173387" x="8504238" y="2820988"/>
          <p14:tracePt t="173397" x="8496300" y="2881313"/>
          <p14:tracePt t="173403" x="8478838" y="2940050"/>
          <p14:tracePt t="173409" x="8470900" y="2982913"/>
          <p14:tracePt t="173417" x="8470900" y="3016250"/>
          <p14:tracePt t="173425" x="8462963" y="3059113"/>
          <p14:tracePt t="173433" x="8462963" y="3094038"/>
          <p14:tracePt t="173441" x="8453438" y="3127375"/>
          <p14:tracePt t="173449" x="8453438" y="3152775"/>
          <p14:tracePt t="173457" x="8453438" y="3160713"/>
          <p14:tracePt t="173465" x="8453438" y="3178175"/>
          <p14:tracePt t="173473" x="8453438" y="3186113"/>
          <p14:tracePt t="173482" x="8453438" y="3203575"/>
          <p14:tracePt t="173487" x="8453438" y="3211513"/>
          <p14:tracePt t="173847" x="8445500" y="3211513"/>
          <p14:tracePt t="173855" x="8394700" y="3228975"/>
          <p14:tracePt t="173862" x="8334375" y="3246438"/>
          <p14:tracePt t="173869" x="8275638" y="3263900"/>
          <p14:tracePt t="173880" x="8207375" y="3297238"/>
          <p14:tracePt t="173885" x="8147050" y="3330575"/>
          <p14:tracePt t="173898" x="8088313" y="3373438"/>
          <p14:tracePt t="173903" x="8029575" y="3416300"/>
          <p14:tracePt t="173909" x="7977188" y="3467100"/>
          <p14:tracePt t="173918" x="7918450" y="3517900"/>
          <p14:tracePt t="173924" x="7875588" y="3568700"/>
          <p14:tracePt t="173934" x="7842250" y="3636963"/>
          <p14:tracePt t="173942" x="7824788" y="3697288"/>
          <p14:tracePt t="173948" x="7807325" y="3738563"/>
          <p14:tracePt t="173955" x="7791450" y="3790950"/>
          <p14:tracePt t="173965" x="7773988" y="3832225"/>
          <p14:tracePt t="173971" x="7766050" y="3883025"/>
          <p14:tracePt t="173979" x="7766050" y="3943350"/>
          <p14:tracePt t="173987" x="7766050" y="3986213"/>
          <p14:tracePt t="173996" x="7766050" y="4027488"/>
          <p14:tracePt t="174004" x="7773988" y="4079875"/>
          <p14:tracePt t="174013" x="7799388" y="4138613"/>
          <p14:tracePt t="174017" x="7807325" y="4181475"/>
          <p14:tracePt t="174024" x="7824788" y="4232275"/>
          <p14:tracePt t="174033" x="7842250" y="4265613"/>
          <p14:tracePt t="174041" x="7859713" y="4300538"/>
          <p14:tracePt t="174050" x="7893050" y="4368800"/>
          <p14:tracePt t="174057" x="7951788" y="4394200"/>
          <p14:tracePt t="174067" x="8004175" y="4427538"/>
          <p14:tracePt t="174073" x="8062913" y="4452938"/>
          <p14:tracePt t="174083" x="8131175" y="4478338"/>
          <p14:tracePt t="174090" x="8199438" y="4495800"/>
          <p14:tracePt t="174098" x="8266113" y="4521200"/>
          <p14:tracePt t="174103" x="8334375" y="4529138"/>
          <p14:tracePt t="174113" x="8410575" y="4529138"/>
          <p14:tracePt t="174119" x="8478838" y="4529138"/>
          <p14:tracePt t="174130" x="8539163" y="4529138"/>
          <p14:tracePt t="174135" x="8597900" y="4503738"/>
          <p14:tracePt t="174146" x="8658225" y="4486275"/>
          <p14:tracePt t="174151" x="8724900" y="4452938"/>
          <p14:tracePt t="174159" x="8785225" y="4410075"/>
          <p14:tracePt t="174167" x="8853488" y="4351338"/>
          <p14:tracePt t="174174" x="8921750" y="4265613"/>
          <p14:tracePt t="174182" x="9005888" y="4171950"/>
          <p14:tracePt t="174190" x="9107488" y="4037013"/>
          <p14:tracePt t="174198" x="9183688" y="3892550"/>
          <p14:tracePt t="174205" x="9244013" y="3738563"/>
          <p14:tracePt t="174215" x="9277350" y="3611563"/>
          <p14:tracePt t="174221" x="9277350" y="3509963"/>
          <p14:tracePt t="174232" x="9269413" y="3424238"/>
          <p14:tracePt t="174237" x="9236075" y="3330575"/>
          <p14:tracePt t="174246" x="9175750" y="3246438"/>
          <p14:tracePt t="174251" x="9107488" y="3160713"/>
          <p14:tracePt t="174261" x="9031288" y="3094038"/>
          <p14:tracePt t="174269" x="8937625" y="3051175"/>
          <p14:tracePt t="174276" x="8853488" y="3025775"/>
          <p14:tracePt t="174283" x="8742363" y="3016250"/>
          <p14:tracePt t="174291" x="8640763" y="3016250"/>
          <p14:tracePt t="174300" x="8521700" y="3016250"/>
          <p14:tracePt t="174308" x="8410575" y="3041650"/>
          <p14:tracePt t="174316" x="8308975" y="3067050"/>
          <p14:tracePt t="174321" x="8224838" y="3084513"/>
          <p14:tracePt t="174332" x="8147050" y="3119438"/>
          <p14:tracePt t="174338" x="8080375" y="3152775"/>
          <p14:tracePt t="174346" x="8020050" y="3195638"/>
          <p14:tracePt t="174353" x="7951788" y="3238500"/>
          <p14:tracePt t="174366" x="7910513" y="3289300"/>
          <p14:tracePt t="174370" x="7885113" y="3340100"/>
          <p14:tracePt t="174380" x="7867650" y="3398838"/>
          <p14:tracePt t="174385" x="7842250" y="3459163"/>
          <p14:tracePt t="174396" x="7824788" y="3517900"/>
          <p14:tracePt t="174401" x="7824788" y="3578225"/>
          <p14:tracePt t="174407" x="7824788" y="3636963"/>
          <p14:tracePt t="174417" x="7824788" y="3697288"/>
          <p14:tracePt t="174423" x="7842250" y="3756025"/>
          <p14:tracePt t="174431" x="7867650" y="3816350"/>
          <p14:tracePt t="174439" x="7885113" y="3875088"/>
          <p14:tracePt t="174448" x="7918450" y="3943350"/>
          <p14:tracePt t="174456" x="7969250" y="4011613"/>
          <p14:tracePt t="174465" x="8029575" y="4070350"/>
          <p14:tracePt t="174469" x="8088313" y="4130675"/>
          <p14:tracePt t="174479" x="8156575" y="4156075"/>
          <p14:tracePt t="174486" x="8215313" y="4189413"/>
          <p14:tracePt t="174496" x="8275638" y="4206875"/>
          <p14:tracePt t="174501" x="8334375" y="4232275"/>
          <p14:tracePt t="174511" x="8394700" y="4240213"/>
          <p14:tracePt t="174517" x="8445500" y="4240213"/>
          <p14:tracePt t="174526" x="8496300" y="4240213"/>
          <p14:tracePt t="174534" x="8529638" y="4240213"/>
          <p14:tracePt t="174541" x="8564563" y="4232275"/>
          <p14:tracePt t="174548" x="8589963" y="4214813"/>
          <p14:tracePt t="174555" x="8605838" y="4197350"/>
          <p14:tracePt t="174565" x="8623300" y="4164013"/>
          <p14:tracePt t="174571" x="8640763" y="4121150"/>
          <p14:tracePt t="174581" x="8648700" y="4062413"/>
          <p14:tracePt t="174587" x="8648700" y="3986213"/>
          <p14:tracePt t="174597" x="8640763" y="3908425"/>
          <p14:tracePt t="174603" x="8615363" y="3841750"/>
          <p14:tracePt t="174612" x="8564563" y="3773488"/>
          <p14:tracePt t="174619" x="8478838" y="3705225"/>
          <p14:tracePt t="174625" x="8402638" y="3636963"/>
          <p14:tracePt t="174633" x="8301038" y="3603625"/>
          <p14:tracePt t="174641" x="8199438" y="3578225"/>
          <p14:tracePt t="174650" x="8113713" y="3560763"/>
          <p14:tracePt t="174657" x="8029575" y="3560763"/>
          <p14:tracePt t="174665" x="7943850" y="3560763"/>
          <p14:tracePt t="174673" x="7850188" y="3560763"/>
          <p14:tracePt t="174681" x="7781925" y="3586163"/>
          <p14:tracePt t="174689" x="7715250" y="3611563"/>
          <p14:tracePt t="174696" x="7662863" y="3646488"/>
          <p14:tracePt t="174703" x="7629525" y="3671888"/>
          <p14:tracePt t="174712" x="7612063" y="3697288"/>
          <p14:tracePt t="174719" x="7604125" y="3748088"/>
          <p14:tracePt t="174729" x="7596188" y="3798888"/>
          <p14:tracePt t="174735" x="7596188" y="3849688"/>
          <p14:tracePt t="174745" x="7596188" y="3908425"/>
          <p14:tracePt t="174751" x="7621588" y="3976688"/>
          <p14:tracePt t="174759" x="7637463" y="4037013"/>
          <p14:tracePt t="174767" x="7672388" y="4095750"/>
          <p14:tracePt t="174773" x="7715250" y="4164013"/>
          <p14:tracePt t="174782" x="7773988" y="4214813"/>
          <p14:tracePt t="174789" x="7842250" y="4257675"/>
          <p14:tracePt t="174798" x="7900988" y="4300538"/>
          <p14:tracePt t="174805" x="7969250" y="4333875"/>
          <p14:tracePt t="174814" x="8029575" y="4351338"/>
          <p14:tracePt t="174821" x="8088313" y="4376738"/>
          <p14:tracePt t="174830" x="8147050" y="4384675"/>
          <p14:tracePt t="174837" x="8207375" y="4394200"/>
          <p14:tracePt t="174845" x="8232775" y="4394200"/>
          <p14:tracePt t="174851" x="8240713" y="4394200"/>
          <p14:tracePt t="174859" x="8258175" y="4394200"/>
          <p14:tracePt t="174867" x="8266113" y="4394200"/>
          <p14:tracePt t="174875" x="8275638" y="4394200"/>
          <p14:tracePt t="174934" x="8275638" y="4384675"/>
          <p14:tracePt t="174941" x="8283575" y="4376738"/>
          <p14:tracePt t="174949" x="8291513" y="4368800"/>
          <p14:tracePt t="175011" x="8301038" y="4359275"/>
          <p14:tracePt t="175031" x="8308975" y="4359275"/>
          <p14:tracePt t="175047" x="8318500" y="4359275"/>
          <p14:tracePt t="175055" x="8326438" y="4359275"/>
          <p14:tracePt t="175064" x="8334375" y="4359275"/>
          <p14:tracePt t="175071" x="8343900" y="4359275"/>
          <p14:tracePt t="175378" x="8351838" y="4359275"/>
          <p14:tracePt t="175390" x="8351838" y="4351338"/>
          <p14:tracePt t="175399" x="8369300" y="4341813"/>
          <p14:tracePt t="175406" x="8428038" y="4325938"/>
          <p14:tracePt t="175416" x="8488363" y="4308475"/>
          <p14:tracePt t="175422" x="8547100" y="4291013"/>
          <p14:tracePt t="175430" x="8623300" y="4265613"/>
          <p14:tracePt t="175438" x="8709025" y="4240213"/>
          <p14:tracePt t="175446" x="8802688" y="4189413"/>
          <p14:tracePt t="175452" x="8878888" y="4146550"/>
          <p14:tracePt t="175463" x="8947150" y="4095750"/>
          <p14:tracePt t="175468" x="8997950" y="4037013"/>
          <p14:tracePt t="175476" x="9031288" y="3976688"/>
          <p14:tracePt t="175485" x="9048750" y="3917950"/>
          <p14:tracePt t="175492" x="9048750" y="3841750"/>
          <p14:tracePt t="175501" x="9048750" y="3773488"/>
          <p14:tracePt t="175509" x="9013825" y="3679825"/>
          <p14:tracePt t="175517" x="8955088" y="3594100"/>
          <p14:tracePt t="175526" x="8886825" y="3509963"/>
          <p14:tracePt t="175533" x="8810625" y="3441700"/>
          <p14:tracePt t="175538" x="8699500" y="3373438"/>
          <p14:tracePt t="175547" x="8615363" y="3330575"/>
          <p14:tracePt t="175554" x="8496300" y="3305175"/>
          <p14:tracePt t="175563" x="8359775" y="3297238"/>
          <p14:tracePt t="175570" x="8215313" y="3279775"/>
          <p14:tracePt t="175580" x="8070850" y="3289300"/>
          <p14:tracePt t="175588" x="7943850" y="3305175"/>
          <p14:tracePt t="175597" x="7832725" y="3330575"/>
          <p14:tracePt t="175602" x="7731125" y="3355975"/>
          <p14:tracePt t="175613" x="7637463" y="3390900"/>
          <p14:tracePt t="175615" x="7561263" y="3441700"/>
          <p14:tracePt t="175624" x="7493000" y="3484563"/>
          <p14:tracePt t="175633" x="7442200" y="3552825"/>
          <p14:tracePt t="175640" x="7426325" y="3603625"/>
          <p14:tracePt t="175648" x="7400925" y="3662363"/>
          <p14:tracePt t="175656" x="7391400" y="3722688"/>
          <p14:tracePt t="175665" x="7391400" y="3781425"/>
          <p14:tracePt t="175672" x="7391400" y="3832225"/>
          <p14:tracePt t="175680" x="7408863" y="3900488"/>
          <p14:tracePt t="175686" x="7434263" y="3960813"/>
          <p14:tracePt t="175696" x="7467600" y="4019550"/>
          <p14:tracePt t="175702" x="7518400" y="4087813"/>
          <p14:tracePt t="175713" x="7586663" y="4138613"/>
          <p14:tracePt t="175719" x="7654925" y="4197350"/>
          <p14:tracePt t="175726" x="7731125" y="4232275"/>
          <p14:tracePt t="175734" x="7799388" y="4249738"/>
          <p14:tracePt t="175743" x="7867650" y="4275138"/>
          <p14:tracePt t="175750" x="7926388" y="4291013"/>
          <p14:tracePt t="175757" x="7986713" y="4300538"/>
          <p14:tracePt t="175767" x="8045450" y="4300538"/>
          <p14:tracePt t="175772" x="8080375" y="4283075"/>
          <p14:tracePt t="175779" x="8113713" y="4265613"/>
          <p14:tracePt t="175788" x="8139113" y="4240213"/>
          <p14:tracePt t="175796" x="8156575" y="4224338"/>
          <p14:tracePt t="175804" x="8174038" y="4181475"/>
          <p14:tracePt t="175814" x="8181975" y="4130675"/>
          <p14:tracePt t="175820" x="8189913" y="4070350"/>
          <p14:tracePt t="175830" x="8189913" y="4019550"/>
          <p14:tracePt t="175836" x="8181975" y="3951288"/>
          <p14:tracePt t="175842" x="8156575" y="3892550"/>
          <p14:tracePt t="175851" x="8139113" y="3832225"/>
          <p14:tracePt t="175858" x="8113713" y="3798888"/>
          <p14:tracePt t="175867" x="8088313" y="3781425"/>
          <p14:tracePt t="175874" x="8070850" y="3763963"/>
          <p14:tracePt t="175883" x="8054975" y="3756025"/>
          <p14:tracePt t="175900" x="8029575" y="3756025"/>
          <p14:tracePt t="175907" x="8012113" y="3756025"/>
          <p14:tracePt t="175914" x="8004175" y="3763963"/>
          <p14:tracePt t="175920" x="7994650" y="3781425"/>
          <p14:tracePt t="175930" x="7977188" y="3790950"/>
          <p14:tracePt t="175936" x="7961313" y="3816350"/>
          <p14:tracePt t="175947" x="7943850" y="3849688"/>
          <p14:tracePt t="175953" x="7926388" y="3875088"/>
          <p14:tracePt t="175963" x="7910513" y="3908425"/>
          <p14:tracePt t="175968" x="7900988" y="3935413"/>
          <p14:tracePt t="175976" x="7885113" y="3951288"/>
          <p14:tracePt t="175984" x="7867650" y="3960813"/>
          <p14:tracePt t="175990" x="7859713" y="3976688"/>
          <p14:tracePt t="175999" x="7850188" y="3994150"/>
          <p14:tracePt t="176007" x="7842250" y="4002088"/>
          <p14:tracePt t="176016" x="7842250" y="4019550"/>
          <p14:tracePt t="176023" x="7832725" y="4027488"/>
          <p14:tracePt t="176030" x="7832725" y="4037013"/>
          <p14:tracePt t="176038" x="7824788" y="4037013"/>
          <p14:tracePt t="176046" x="7824788" y="4044950"/>
          <p14:tracePt t="176054" x="7816850" y="4044950"/>
          <p14:tracePt t="176486" x="7875588" y="4052888"/>
          <p14:tracePt t="176495" x="7943850" y="4062413"/>
          <p14:tracePt t="176502" x="8037513" y="4079875"/>
          <p14:tracePt t="176513" x="8121650" y="4079875"/>
          <p14:tracePt t="176518" x="8215313" y="4070350"/>
          <p14:tracePt t="176524" x="8334375" y="4044950"/>
          <p14:tracePt t="176533" x="8453438" y="4027488"/>
          <p14:tracePt t="176540" x="8580438" y="3994150"/>
          <p14:tracePt t="176549" x="8666163" y="3943350"/>
          <p14:tracePt t="176556" x="8759825" y="3900488"/>
          <p14:tracePt t="176566" x="8836025" y="3832225"/>
          <p14:tracePt t="176572" x="8894763" y="3763963"/>
          <p14:tracePt t="176582" x="8929688" y="3687763"/>
          <p14:tracePt t="176588" x="8937625" y="3619500"/>
          <p14:tracePt t="176596" x="8929688" y="3517900"/>
          <p14:tracePt t="176602" x="8912225" y="3398838"/>
          <p14:tracePt t="176613" x="8861425" y="3289300"/>
          <p14:tracePt t="176618" x="8793163" y="3170238"/>
          <p14:tracePt t="176628" x="8716963" y="3051175"/>
          <p14:tracePt t="176635" x="8632825" y="2965450"/>
          <p14:tracePt t="176642" x="8539163" y="2906713"/>
          <p14:tracePt t="176651" x="8445500" y="2863850"/>
          <p14:tracePt t="176657" x="8359775" y="2846388"/>
          <p14:tracePt t="176667" x="8283575" y="2820988"/>
          <p14:tracePt t="176672" x="8224838" y="2805113"/>
          <p14:tracePt t="176682" x="8147050" y="2805113"/>
          <p14:tracePt t="176688" x="8080375" y="2805113"/>
          <p14:tracePt t="176696" x="8004175" y="2820988"/>
          <p14:tracePt t="176703" x="7943850" y="2846388"/>
          <p14:tracePt t="176713" x="7875588" y="2881313"/>
          <p14:tracePt t="176720" x="7816850" y="2922588"/>
          <p14:tracePt t="176729" x="7748588" y="2965450"/>
          <p14:tracePt t="176735" x="7688263" y="3016250"/>
          <p14:tracePt t="176742" x="7646988" y="3076575"/>
          <p14:tracePt t="176751" x="7604125" y="3144838"/>
          <p14:tracePt t="176758" x="7578725" y="3203575"/>
          <p14:tracePt t="176767" x="7561263" y="3263900"/>
          <p14:tracePt t="176774" x="7553325" y="3322638"/>
          <p14:tracePt t="176783" x="7545388" y="3382963"/>
          <p14:tracePt t="176790" x="7545388" y="3441700"/>
          <p14:tracePt t="176799" x="7561263" y="3509963"/>
          <p14:tracePt t="176805" x="7604125" y="3568700"/>
          <p14:tracePt t="176815" x="7662863" y="3646488"/>
          <p14:tracePt t="176819" x="7740650" y="3730625"/>
          <p14:tracePt t="176829" x="7824788" y="3806825"/>
          <p14:tracePt t="176835" x="7926388" y="3875088"/>
          <p14:tracePt t="176846" x="8029575" y="3951288"/>
          <p14:tracePt t="176852" x="8121650" y="4002088"/>
          <p14:tracePt t="176863" x="8250238" y="4044950"/>
          <p14:tracePt t="176869" x="8385175" y="4079875"/>
          <p14:tracePt t="176878" x="8521700" y="4095750"/>
          <p14:tracePt t="176885" x="8648700" y="4113213"/>
          <p14:tracePt t="176889" x="8767763" y="4113213"/>
          <p14:tracePt t="176902" x="8853488" y="4095750"/>
          <p14:tracePt t="176906" x="8912225" y="4079875"/>
          <p14:tracePt t="176916" x="8963025" y="4062413"/>
          <p14:tracePt t="176921" x="8980488" y="4019550"/>
          <p14:tracePt t="176931" x="8997950" y="3960813"/>
          <p14:tracePt t="176938" x="9013825" y="3900488"/>
          <p14:tracePt t="176946" x="9013825" y="3816350"/>
          <p14:tracePt t="176954" x="9005888" y="3730625"/>
          <p14:tracePt t="176963" x="8972550" y="3646488"/>
          <p14:tracePt t="176970" x="8904288" y="3552825"/>
          <p14:tracePt t="176978" x="8836025" y="3459163"/>
          <p14:tracePt t="176984" x="8742363" y="3365500"/>
          <p14:tracePt t="176992" x="8648700" y="3297238"/>
          <p14:tracePt t="177001" x="8547100" y="3221038"/>
          <p14:tracePt t="177008" x="8410575" y="3178175"/>
          <p14:tracePt t="177017" x="8283575" y="3152775"/>
          <p14:tracePt t="177023" x="8147050" y="3144838"/>
          <p14:tracePt t="177033" x="7986713" y="3144838"/>
          <p14:tracePt t="177039" x="7850188" y="3152775"/>
          <p14:tracePt t="177048" x="7705725" y="3195638"/>
          <p14:tracePt t="177053" x="7553325" y="3254375"/>
          <p14:tracePt t="177063" x="7459663" y="3340100"/>
          <p14:tracePt t="177070" x="7383463" y="3433763"/>
          <p14:tracePt t="177080" x="7323138" y="3535363"/>
          <p14:tracePt t="177086" x="7289800" y="3636963"/>
          <p14:tracePt t="177096" x="7272338" y="3781425"/>
          <p14:tracePt t="177102" x="7281863" y="3908425"/>
          <p14:tracePt t="177113" x="7307263" y="4044950"/>
          <p14:tracePt t="177119" x="7348538" y="4156075"/>
          <p14:tracePt t="177124" x="7408863" y="4240213"/>
          <p14:tracePt t="177133" x="7459663" y="4333875"/>
          <p14:tracePt t="177139" x="7527925" y="4410075"/>
          <p14:tracePt t="177149" x="7586663" y="4495800"/>
          <p14:tracePt t="177155" x="7637463" y="4554538"/>
          <p14:tracePt t="177166" x="7680325" y="4605338"/>
          <p14:tracePt t="177172" x="7723188" y="4648200"/>
          <p14:tracePt t="177182" x="7740650" y="4665663"/>
          <p14:tracePt t="177187" x="7773988" y="4683125"/>
          <p14:tracePt t="177197" x="7799388" y="4691063"/>
          <p14:tracePt t="177202" x="7832725" y="4691063"/>
          <p14:tracePt t="177212" x="7859713" y="4691063"/>
          <p14:tracePt t="177218" x="7875588" y="4683125"/>
          <p14:tracePt t="177228" x="7893050" y="4657725"/>
          <p14:tracePt t="177234" x="7918450" y="4640263"/>
          <p14:tracePt t="177245" x="7943850" y="4614863"/>
          <p14:tracePt t="177251" x="7961313" y="4579938"/>
          <p14:tracePt t="177258" x="7994650" y="4521200"/>
          <p14:tracePt t="177266" x="8012113" y="4470400"/>
          <p14:tracePt t="177272" x="8029575" y="4410075"/>
          <p14:tracePt t="177281" x="8054975" y="4351338"/>
          <p14:tracePt t="177288" x="8054975" y="4291013"/>
          <p14:tracePt t="177299" x="8062913" y="4240213"/>
          <p14:tracePt t="177303" x="8062913" y="4214813"/>
          <p14:tracePt t="177312" x="8062913" y="4197350"/>
          <p14:tracePt t="177320" x="8054975" y="4171950"/>
          <p14:tracePt t="177329" x="8045450" y="4156075"/>
          <p14:tracePt t="177382" x="8029575" y="4156075"/>
          <p14:tracePt t="177395" x="8020050" y="4156075"/>
          <p14:tracePt t="177731" x="8020050" y="4181475"/>
          <p14:tracePt t="177739" x="8020050" y="4232275"/>
          <p14:tracePt t="177747" x="8020050" y="4275138"/>
          <p14:tracePt t="177755" x="8020050" y="4316413"/>
          <p14:tracePt t="177764" x="8020050" y="4341813"/>
          <p14:tracePt t="177772" x="8020050" y="4359275"/>
          <p14:tracePt t="177780" x="8037513" y="4368800"/>
          <p14:tracePt t="177787" x="8045450" y="4376738"/>
          <p14:tracePt t="177798" x="8054975" y="4394200"/>
          <p14:tracePt t="177803" x="8062913" y="4410075"/>
          <p14:tracePt t="177812" x="8080375" y="4419600"/>
          <p14:tracePt t="177818" x="8105775" y="4419600"/>
          <p14:tracePt t="177828" x="8156575" y="4419600"/>
          <p14:tracePt t="177834" x="8215313" y="4410075"/>
          <p14:tracePt t="177842" x="8275638" y="4402138"/>
          <p14:tracePt t="177850" x="8369300" y="4384675"/>
          <p14:tracePt t="177857" x="8453438" y="4359275"/>
          <p14:tracePt t="177866" x="8539163" y="4333875"/>
          <p14:tracePt t="177874" x="8632825" y="4316413"/>
          <p14:tracePt t="177880" x="8716963" y="4275138"/>
          <p14:tracePt t="177888" x="8810625" y="4214813"/>
          <p14:tracePt t="177896" x="8904288" y="4146550"/>
          <p14:tracePt t="177914" x="9074150" y="3994150"/>
          <p14:tracePt t="177920" x="9117013" y="3917950"/>
          <p14:tracePt t="177931" x="9150350" y="3832225"/>
          <p14:tracePt t="177936" x="9175750" y="3738563"/>
          <p14:tracePt t="177947" x="9175750" y="3671888"/>
          <p14:tracePt t="177951" x="9150350" y="3594100"/>
          <p14:tracePt t="177958" x="9082088" y="3517900"/>
          <p14:tracePt t="177967" x="9005888" y="3433763"/>
          <p14:tracePt t="177974" x="8894763" y="3365500"/>
          <p14:tracePt t="177983" x="8750300" y="3314700"/>
          <p14:tracePt t="177989" x="8605838" y="3289300"/>
          <p14:tracePt t="177999" x="8453438" y="3279775"/>
          <p14:tracePt t="178007" x="8308975" y="3271838"/>
          <p14:tracePt t="178016" x="8181975" y="3271838"/>
          <p14:tracePt t="178023" x="8088313" y="3271838"/>
          <p14:tracePt t="178030" x="8012113" y="3289300"/>
          <p14:tracePt t="178036" x="7951788" y="3314700"/>
          <p14:tracePt t="178045" x="7910513" y="3330575"/>
          <p14:tracePt t="178051" x="7900988" y="3348038"/>
          <p14:tracePt t="178062" x="7885113" y="3365500"/>
          <p14:tracePt t="178067" x="7867650" y="3398838"/>
          <p14:tracePt t="178078" x="7867650" y="3449638"/>
          <p14:tracePt t="178083" x="7867650" y="3502025"/>
          <p14:tracePt t="178094" x="7875588" y="3568700"/>
          <p14:tracePt t="178100" x="7900988" y="3629025"/>
          <p14:tracePt t="178105" x="7943850" y="3687763"/>
          <p14:tracePt t="178115" x="7994650" y="3738563"/>
          <p14:tracePt t="178121" x="8054975" y="3781425"/>
          <p14:tracePt t="178133" x="8131175" y="3816350"/>
          <p14:tracePt t="178138" x="8207375" y="3841750"/>
          <p14:tracePt t="178148" x="8283575" y="3849688"/>
          <p14:tracePt t="178153" x="8351838" y="3849688"/>
          <p14:tracePt t="178162" x="8428038" y="3824288"/>
          <p14:tracePt t="178169" x="8488363" y="3806825"/>
          <p14:tracePt t="178179" x="8539163" y="3790950"/>
          <p14:tracePt t="178184" x="8572500" y="3748088"/>
          <p14:tracePt t="178194" x="8632825" y="3697288"/>
          <p14:tracePt t="178200" x="8674100" y="3629025"/>
          <p14:tracePt t="178208" x="8716963" y="3568700"/>
          <p14:tracePt t="178217" x="8734425" y="3509963"/>
          <p14:tracePt t="178223" x="8742363" y="3449638"/>
          <p14:tracePt t="178233" x="8742363" y="3390900"/>
          <p14:tracePt t="178239" x="8716963" y="3330575"/>
          <p14:tracePt t="178248" x="8666163" y="3263900"/>
          <p14:tracePt t="178255" x="8597900" y="3195638"/>
          <p14:tracePt t="178265" x="8513763" y="3152775"/>
          <p14:tracePt t="178270" x="8410575" y="3119438"/>
          <p14:tracePt t="178279" x="8308975" y="3094038"/>
          <p14:tracePt t="178285" x="8207375" y="3084513"/>
          <p14:tracePt t="178296" x="8121650" y="3076575"/>
          <p14:tracePt t="178302" x="8037513" y="3076575"/>
          <p14:tracePt t="178313" x="7961313" y="3084513"/>
          <p14:tracePt t="178318" x="7900988" y="3101975"/>
          <p14:tracePt t="178329" x="7850188" y="3127375"/>
          <p14:tracePt t="178333" x="7824788" y="3144838"/>
          <p14:tracePt t="178340" x="7807325" y="3160713"/>
          <p14:tracePt t="178349" x="7791450" y="3186113"/>
          <p14:tracePt t="178356" x="7791450" y="3228975"/>
          <p14:tracePt t="178365" x="7791450" y="3271838"/>
          <p14:tracePt t="178372" x="7791450" y="3314700"/>
          <p14:tracePt t="178382" x="7807325" y="3365500"/>
          <p14:tracePt t="178387" x="7824788" y="3416300"/>
          <p14:tracePt t="178398" x="7842250" y="3449638"/>
          <p14:tracePt t="178404" x="7859713" y="3484563"/>
          <p14:tracePt t="178412" x="7885113" y="3509963"/>
          <p14:tracePt t="178417" x="7918450" y="3535363"/>
          <p14:tracePt t="178428" x="7943850" y="3552825"/>
          <p14:tracePt t="178433" x="7977188" y="3568700"/>
          <p14:tracePt t="178443" x="8012113" y="3586163"/>
          <p14:tracePt t="178451" x="8045450" y="3586163"/>
          <p14:tracePt t="178458" x="8070850" y="3586163"/>
          <p14:tracePt t="178467" x="8088313" y="3586163"/>
          <p14:tracePt t="178474" x="8105775" y="3578225"/>
          <p14:tracePt t="178482" x="8121650" y="3568700"/>
          <p14:tracePt t="178498" x="8121650" y="3560763"/>
          <p14:tracePt t="178509" x="8121650" y="3552825"/>
          <p14:tracePt t="178524" x="8121650" y="3543300"/>
          <p14:tracePt t="178532" x="8121650" y="3535363"/>
          <p14:tracePt t="178539" x="8121650" y="3527425"/>
          <p14:tracePt t="178548" x="8121650" y="3517900"/>
          <p14:tracePt t="178554" x="8121650" y="3509963"/>
          <p14:tracePt t="178581" x="8113713" y="3509963"/>
          <p14:tracePt t="178589" x="8105775" y="3509963"/>
          <p14:tracePt t="178597" x="8088313" y="3527425"/>
          <p14:tracePt t="178606" x="8054975" y="3543300"/>
          <p14:tracePt t="178616" x="8004175" y="3568700"/>
          <p14:tracePt t="178621" x="7969250" y="3611563"/>
          <p14:tracePt t="178631" x="7926388" y="3646488"/>
          <p14:tracePt t="178635" x="7900988" y="3687763"/>
          <p14:tracePt t="178646" x="7859713" y="3722688"/>
          <p14:tracePt t="178652" x="7842250" y="3756025"/>
          <p14:tracePt t="178662" x="7824788" y="3781425"/>
          <p14:tracePt t="178668" x="7816850" y="3806825"/>
          <p14:tracePt t="178679" x="7807325" y="3841750"/>
          <p14:tracePt t="178684" x="7807325" y="3857625"/>
          <p14:tracePt t="178695" x="7807325" y="3883025"/>
          <p14:tracePt t="178699" x="7807325" y="3925888"/>
          <p14:tracePt t="178709" x="7832725" y="3968750"/>
          <p14:tracePt t="178715" x="7885113" y="3994150"/>
          <p14:tracePt t="178721" x="7935913" y="4027488"/>
          <p14:tracePt t="178731" x="8020050" y="4062413"/>
          <p14:tracePt t="178738" x="8105775" y="4079875"/>
          <p14:tracePt t="178747" x="8207375" y="4105275"/>
          <p14:tracePt t="178754" x="8326438" y="4130675"/>
          <p14:tracePt t="178762" x="8410575" y="4146550"/>
          <p14:tracePt t="178770" x="8496300" y="4146550"/>
          <p14:tracePt t="178779" x="8589963" y="4146550"/>
          <p14:tracePt t="178784" x="8658225" y="4138613"/>
          <p14:tracePt t="178794" x="8716963" y="4113213"/>
          <p14:tracePt t="178799" x="8785225" y="4095750"/>
          <p14:tracePt t="178808" x="8802688" y="4079875"/>
          <p14:tracePt t="178818" x="8818563" y="4052888"/>
          <p14:tracePt t="178823" x="8836025" y="4037013"/>
          <p14:tracePt t="178833" x="8836025" y="4011613"/>
          <p14:tracePt t="178839" x="8836025" y="3960813"/>
          <p14:tracePt t="178848" x="8818563" y="3917950"/>
          <p14:tracePt t="178855" x="8793163" y="3867150"/>
          <p14:tracePt t="178861" x="8759825" y="3816350"/>
          <p14:tracePt t="178869" x="8716963" y="3790950"/>
          <p14:tracePt t="178879" x="8674100" y="3773488"/>
          <p14:tracePt t="178885" x="8623300" y="3763963"/>
          <p14:tracePt t="178898" x="8605838" y="3763963"/>
          <p14:tracePt t="178904" x="8580438" y="3763963"/>
          <p14:tracePt t="178912" x="8564563" y="3763963"/>
          <p14:tracePt t="178917" x="8547100" y="3763963"/>
          <p14:tracePt t="178929" x="8539163" y="3781425"/>
          <p14:tracePt t="178933" x="8521700" y="3798888"/>
          <p14:tracePt t="178939" x="8504238" y="3832225"/>
          <p14:tracePt t="178949" x="8488363" y="3867150"/>
          <p14:tracePt t="178956" x="8470900" y="3917950"/>
          <p14:tracePt t="178964" x="8453438" y="3976688"/>
          <p14:tracePt t="178972" x="8445500" y="4019550"/>
          <p14:tracePt t="178981" x="8445500" y="4079875"/>
          <p14:tracePt t="178987" x="8445500" y="4121150"/>
          <p14:tracePt t="178998" x="8462963" y="4156075"/>
          <p14:tracePt t="179004" x="8488363" y="4189413"/>
          <p14:tracePt t="179014" x="8521700" y="4214813"/>
          <p14:tracePt t="179017" x="8539163" y="4224338"/>
          <p14:tracePt t="179029" x="8597900" y="4232275"/>
          <p14:tracePt t="179034" x="8658225" y="4249738"/>
          <p14:tracePt t="179045" x="8716963" y="4249738"/>
          <p14:tracePt t="179050" x="8777288" y="4232275"/>
          <p14:tracePt t="179058" x="8836025" y="4214813"/>
          <p14:tracePt t="179067" x="8886825" y="4197350"/>
          <p14:tracePt t="179074" x="8904288" y="4171950"/>
          <p14:tracePt t="179082" x="8921750" y="4146550"/>
          <p14:tracePt t="179087" x="8937625" y="4113213"/>
          <p14:tracePt t="179097" x="8937625" y="4070350"/>
          <p14:tracePt t="179104" x="8937625" y="4027488"/>
          <p14:tracePt t="179112" x="8921750" y="3976688"/>
          <p14:tracePt t="179119" x="8904288" y="3943350"/>
          <p14:tracePt t="179129" x="8878888" y="3908425"/>
          <p14:tracePt t="179135" x="8828088" y="3875088"/>
          <p14:tracePt t="179146" x="8777288" y="3857625"/>
          <p14:tracePt t="179151" x="8734425" y="3841750"/>
          <p14:tracePt t="179158" x="8691563" y="3841750"/>
          <p14:tracePt t="179167" x="8640763" y="3841750"/>
          <p14:tracePt t="179174" x="8597900" y="3857625"/>
          <p14:tracePt t="179182" x="8547100" y="3875088"/>
          <p14:tracePt t="179189" x="8513763" y="3892550"/>
          <p14:tracePt t="179199" x="8488363" y="3917950"/>
          <p14:tracePt t="179205" x="8462963" y="3935413"/>
          <p14:tracePt t="179214" x="8445500" y="3960813"/>
          <p14:tracePt t="179221" x="8428038" y="3994150"/>
          <p14:tracePt t="179230" x="8410575" y="4019550"/>
          <p14:tracePt t="179238" x="8410575" y="4044950"/>
          <p14:tracePt t="179245" x="8410575" y="4070350"/>
          <p14:tracePt t="179251" x="8410575" y="4095750"/>
          <p14:tracePt t="179262" x="8420100" y="4105275"/>
          <p14:tracePt t="179267" x="8435975" y="4121150"/>
          <p14:tracePt t="179278" x="8453438" y="4130675"/>
          <p14:tracePt t="179284" x="8478838" y="4138613"/>
          <p14:tracePt t="179295" x="8513763" y="4138613"/>
          <p14:tracePt t="179301" x="8555038" y="4138613"/>
          <p14:tracePt t="179306" x="8623300" y="4121150"/>
          <p14:tracePt t="179315" x="8683625" y="4095750"/>
          <p14:tracePt t="179322" x="8734425" y="4070350"/>
          <p14:tracePt t="179331" x="8777288" y="4044950"/>
          <p14:tracePt t="179337" x="8810625" y="4002088"/>
          <p14:tracePt t="179348" x="8828088" y="3951288"/>
          <p14:tracePt t="179354" x="8843963" y="3900488"/>
          <p14:tracePt t="179364" x="8853488" y="3841750"/>
          <p14:tracePt t="179370" x="8853488" y="3781425"/>
          <p14:tracePt t="179379" x="8843963" y="3722688"/>
          <p14:tracePt t="179385" x="8810625" y="3662363"/>
          <p14:tracePt t="179394" x="8767763" y="3594100"/>
          <p14:tracePt t="179400" x="8716963" y="3560763"/>
          <p14:tracePt t="179408" x="8658225" y="3517900"/>
          <p14:tracePt t="179417" x="8597900" y="3492500"/>
          <p14:tracePt t="179424" x="8539163" y="3484563"/>
          <p14:tracePt t="179433" x="8478838" y="3484563"/>
          <p14:tracePt t="179439" x="8402638" y="3492500"/>
          <p14:tracePt t="179449" x="8326438" y="3527425"/>
          <p14:tracePt t="179455" x="8275638" y="3594100"/>
          <p14:tracePt t="179465" x="8232775" y="3646488"/>
          <p14:tracePt t="179470" x="8199438" y="3705225"/>
          <p14:tracePt t="179478" x="8181975" y="3773488"/>
          <p14:tracePt t="179486" x="8156575" y="3832225"/>
          <p14:tracePt t="179495" x="8147050" y="3892550"/>
          <p14:tracePt t="179502" x="8139113" y="3960813"/>
          <p14:tracePt t="179513" x="8139113" y="4019550"/>
          <p14:tracePt t="179520" x="8139113" y="4095750"/>
          <p14:tracePt t="179530" x="8147050" y="4156075"/>
          <p14:tracePt t="179534" x="8174038" y="4197350"/>
          <p14:tracePt t="179539" x="8199438" y="4240213"/>
          <p14:tracePt t="179549" x="8224838" y="4291013"/>
          <p14:tracePt t="179556" x="8250238" y="4300538"/>
          <p14:tracePt t="179565" x="8283575" y="4316413"/>
          <p14:tracePt t="179571" x="8334375" y="4333875"/>
          <p14:tracePt t="179581" x="8377238" y="4333875"/>
          <p14:tracePt t="179587" x="8435975" y="4333875"/>
          <p14:tracePt t="179597" x="8496300" y="4316413"/>
          <p14:tracePt t="179603" x="8555038" y="4300538"/>
          <p14:tracePt t="179615" x="8605838" y="4265613"/>
          <p14:tracePt t="179617" x="8658225" y="4224338"/>
          <p14:tracePt t="179628" x="8683625" y="4189413"/>
          <p14:tracePt t="179634" x="8716963" y="4138613"/>
          <p14:tracePt t="179646" x="8734425" y="4079875"/>
          <p14:tracePt t="179650" x="8742363" y="4019550"/>
          <p14:tracePt t="179658" x="8742363" y="3960813"/>
          <p14:tracePt t="179667" x="8742363" y="3917950"/>
          <p14:tracePt t="179674" x="8734425" y="3867150"/>
          <p14:tracePt t="179683" x="8716963" y="3824288"/>
          <p14:tracePt t="179690" x="8699500" y="3798888"/>
          <p14:tracePt t="179698" x="8683625" y="3773488"/>
          <p14:tracePt t="179704" x="8666163" y="3756025"/>
          <p14:tracePt t="179712" x="8648700" y="3748088"/>
          <p14:tracePt t="179720" x="8648700" y="3738563"/>
          <p14:tracePt t="180114" x="8623300" y="3763963"/>
          <p14:tracePt t="180121" x="8605838" y="3816350"/>
          <p14:tracePt t="180131" x="8589963" y="3832225"/>
          <p14:tracePt t="180138" x="8572500" y="3849688"/>
          <p14:tracePt t="180148" x="8564563" y="3867150"/>
          <p14:tracePt t="180151" x="8564563" y="3875088"/>
          <p14:tracePt t="180161" x="8555038" y="3875088"/>
          <p14:tracePt t="180168" x="8555038" y="3883025"/>
          <p14:tracePt t="180196" x="8555038" y="3892550"/>
          <p14:tracePt t="180209" x="8555038" y="3900488"/>
          <p14:tracePt t="180216" x="8547100" y="3900488"/>
          <p14:tracePt t="180222" x="8547100" y="3908425"/>
          <p14:tracePt t="180230" x="8547100" y="3925888"/>
          <p14:tracePt t="180308" x="8539163" y="39258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272D054-82A6-B543-9AF0-50D0FE2E91E0}"/>
              </a:ext>
            </a:extLst>
          </p:cNvPr>
          <p:cNvSpPr/>
          <p:nvPr/>
        </p:nvSpPr>
        <p:spPr>
          <a:xfrm>
            <a:off x="7848600" y="1122363"/>
            <a:ext cx="397764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0" i="0">
                <a:effectLst/>
                <a:latin typeface="+mj-lt"/>
                <a:ea typeface="+mj-ea"/>
                <a:cs typeface="+mj-cs"/>
              </a:rPr>
              <a:t>Modelo da modulação da excitabilidade e sincronização neuronal pelo glutamato liberado pelos astrócitos</a:t>
            </a:r>
            <a:endParaRPr lang="en-US" sz="3000">
              <a:latin typeface="+mj-lt"/>
              <a:ea typeface="+mj-ea"/>
              <a:cs typeface="+mj-cs"/>
            </a:endParaRPr>
          </a:p>
        </p:txBody>
      </p:sp>
      <p:pic>
        <p:nvPicPr>
          <p:cNvPr id="5" name="Imagem 4" descr="Mapa colorido com texto preto sobre fundo branco&#10;&#10;Descrição gerada automaticamente">
            <a:extLst>
              <a:ext uri="{FF2B5EF4-FFF2-40B4-BE49-F238E27FC236}">
                <a16:creationId xmlns:a16="http://schemas.microsoft.com/office/drawing/2014/main" id="{F8B80884-B03D-614E-9C98-B0543724BF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2" b="-1"/>
          <a:stretch/>
        </p:blipFill>
        <p:spPr>
          <a:xfrm>
            <a:off x="0" y="0"/>
            <a:ext cx="7443196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352243E-9F44-824A-BC88-4179C071C887}"/>
              </a:ext>
            </a:extLst>
          </p:cNvPr>
          <p:cNvSpPr txBox="1"/>
          <p:nvPr/>
        </p:nvSpPr>
        <p:spPr>
          <a:xfrm>
            <a:off x="8203692" y="6232317"/>
            <a:ext cx="3744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>
                <a:solidFill>
                  <a:schemeClr val="bg2">
                    <a:lumMod val="75000"/>
                  </a:schemeClr>
                </a:solidFill>
              </a:rPr>
              <a:t>Hamilton </a:t>
            </a:r>
            <a:r>
              <a:rPr lang="pt-BR" sz="1400" i="1" dirty="0" err="1">
                <a:solidFill>
                  <a:schemeClr val="bg2">
                    <a:lumMod val="75000"/>
                  </a:schemeClr>
                </a:solidFill>
              </a:rPr>
              <a:t>and</a:t>
            </a:r>
            <a:r>
              <a:rPr lang="pt-BR" sz="14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pt-BR" sz="1400" i="1" dirty="0" err="1">
                <a:solidFill>
                  <a:schemeClr val="bg2">
                    <a:lumMod val="75000"/>
                  </a:schemeClr>
                </a:solidFill>
              </a:rPr>
              <a:t>Attwell</a:t>
            </a:r>
            <a:r>
              <a:rPr lang="pt-BR" sz="1400" i="1" dirty="0">
                <a:solidFill>
                  <a:schemeClr val="bg2">
                    <a:lumMod val="75000"/>
                  </a:schemeClr>
                </a:solidFill>
              </a:rPr>
              <a:t>, 2010 </a:t>
            </a:r>
            <a:r>
              <a:rPr lang="pt-BR" sz="1400" i="1" dirty="0" err="1">
                <a:solidFill>
                  <a:schemeClr val="bg2">
                    <a:lumMod val="75000"/>
                  </a:schemeClr>
                </a:solidFill>
              </a:rPr>
              <a:t>Nature</a:t>
            </a:r>
            <a:r>
              <a:rPr lang="pt-BR" sz="14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pt-BR" sz="1400" i="1" dirty="0" err="1">
                <a:solidFill>
                  <a:schemeClr val="bg2">
                    <a:lumMod val="75000"/>
                  </a:schemeClr>
                </a:solidFill>
              </a:rPr>
              <a:t>Rev</a:t>
            </a:r>
            <a:r>
              <a:rPr lang="pt-BR" sz="14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pt-BR" sz="1400" i="1" dirty="0" err="1">
                <a:solidFill>
                  <a:schemeClr val="bg2">
                    <a:lumMod val="75000"/>
                  </a:schemeClr>
                </a:solidFill>
              </a:rPr>
              <a:t>Neurosc</a:t>
            </a:r>
            <a:r>
              <a:rPr lang="pt-BR" sz="1400" i="1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B73F735-0890-4C3E-928E-954FED35C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9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295"/>
    </mc:Choice>
    <mc:Fallback>
      <p:transition spd="slow" advTm="3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93" x="8529638" y="3986213"/>
          <p14:tracePt t="2400" x="8521700" y="4044950"/>
          <p14:tracePt t="2409" x="8513763" y="4079875"/>
          <p14:tracePt t="2418" x="8513763" y="4105275"/>
          <p14:tracePt t="2425" x="8513763" y="4113213"/>
          <p14:tracePt t="2431" x="8513763" y="4130675"/>
          <p14:tracePt t="2440" x="8513763" y="4138613"/>
          <p14:tracePt t="2446" x="8513763" y="4156075"/>
          <p14:tracePt t="2457" x="8513763" y="4171950"/>
          <p14:tracePt t="2462" x="8513763" y="4181475"/>
          <p14:tracePt t="2473" x="8521700" y="4197350"/>
          <p14:tracePt t="2478" x="8521700" y="4214813"/>
          <p14:tracePt t="2495" x="8521700" y="4224338"/>
          <p14:tracePt t="2503" x="8521700" y="4232275"/>
          <p14:tracePt t="2516" x="8521700" y="4240213"/>
          <p14:tracePt t="2538" x="8529638" y="4257675"/>
          <p14:tracePt t="2545" x="8539163" y="4291013"/>
          <p14:tracePt t="2552" x="8555038" y="4333875"/>
          <p14:tracePt t="2561" x="8572500" y="4402138"/>
          <p14:tracePt t="2568" x="8597900" y="4486275"/>
          <p14:tracePt t="2577" x="8615363" y="4564063"/>
          <p14:tracePt t="2582" x="8640763" y="4630738"/>
          <p14:tracePt t="2590" x="8658225" y="4708525"/>
          <p14:tracePt t="2599" x="8683625" y="4767263"/>
          <p14:tracePt t="2606" x="8699500" y="4818063"/>
          <p14:tracePt t="2614" x="8709025" y="4878388"/>
          <p14:tracePt t="2623" x="8734425" y="4929188"/>
          <p14:tracePt t="2630" x="8742363" y="4987925"/>
          <p14:tracePt t="2640" x="8759825" y="5030788"/>
          <p14:tracePt t="2647" x="8767763" y="5064125"/>
          <p14:tracePt t="2656" x="8767763" y="5091113"/>
          <p14:tracePt t="2662" x="8777288" y="5124450"/>
          <p14:tracePt t="2669" x="8777288" y="5149850"/>
          <p14:tracePt t="2677" x="8777288" y="5183188"/>
          <p14:tracePt t="2684" x="8785225" y="5226050"/>
          <p14:tracePt t="2693" x="8785225" y="5260975"/>
          <p14:tracePt t="2700" x="8785225" y="5294313"/>
          <p14:tracePt t="2709" x="8785225" y="5319713"/>
          <p14:tracePt t="2716" x="8785225" y="5327650"/>
          <p14:tracePt t="2725" x="8785225" y="5353050"/>
          <p14:tracePt t="2731" x="8785225" y="5362575"/>
          <p14:tracePt t="2742" x="8785225" y="5380038"/>
          <p14:tracePt t="2747" x="8785225" y="5395913"/>
          <p14:tracePt t="2757" x="8785225" y="5405438"/>
          <p14:tracePt t="2762" x="8785225" y="5421313"/>
          <p14:tracePt t="2774" x="8785225" y="5430838"/>
          <p14:tracePt t="2778" x="8785225" y="5438775"/>
          <p14:tracePt t="2789" x="8777288" y="5438775"/>
          <p14:tracePt t="10151" x="8785225" y="5438775"/>
          <p14:tracePt t="10158" x="8818563" y="5387975"/>
          <p14:tracePt t="10167" x="8878888" y="5319713"/>
          <p14:tracePt t="10175" x="8947150" y="5243513"/>
          <p14:tracePt t="10180" x="9048750" y="5116513"/>
          <p14:tracePt t="10190" x="9226550" y="4903788"/>
          <p14:tracePt t="10197" x="9405938" y="4716463"/>
          <p14:tracePt t="10206" x="9591675" y="4478338"/>
          <p14:tracePt t="10213" x="9771063" y="4189413"/>
          <p14:tracePt t="10220" x="9915525" y="3867150"/>
          <p14:tracePt t="10228" x="10059988" y="3535363"/>
          <p14:tracePt t="10238" x="10194925" y="3127375"/>
          <p14:tracePt t="10244" x="10356850" y="2686050"/>
          <p14:tracePt t="10254" x="10407650" y="2328863"/>
          <p14:tracePt t="10260" x="10407650" y="2039938"/>
          <p14:tracePt t="10267" x="10374313" y="1758950"/>
          <p14:tracePt t="10276" x="10255250" y="1487488"/>
          <p14:tracePt t="10283" x="10085388" y="1249363"/>
          <p14:tracePt t="10291" x="9880600" y="1028700"/>
          <p14:tracePt t="10298" x="9617075" y="841375"/>
          <p14:tracePt t="10307" x="9328150" y="663575"/>
          <p14:tracePt t="10314" x="8912225" y="458788"/>
          <p14:tracePt t="10323" x="8420100" y="296863"/>
          <p14:tracePt t="10330" x="7832725" y="212725"/>
          <p14:tracePt t="10339" x="7112000" y="187325"/>
          <p14:tracePt t="10344" x="6380163" y="246063"/>
          <p14:tracePt t="10355" x="5735638" y="331788"/>
          <p14:tracePt t="10360" x="5013325" y="425450"/>
          <p14:tracePt t="10371" x="4306888" y="534988"/>
          <p14:tracePt t="10376" x="3594100" y="663575"/>
          <p14:tracePt t="10387" x="2965450" y="815975"/>
          <p14:tracePt t="10392" x="2420938" y="985838"/>
          <p14:tracePt t="10404" x="1920875" y="1216025"/>
          <p14:tracePt t="10408" x="1495425" y="1436688"/>
          <p14:tracePt t="10414" x="1163638" y="1606550"/>
          <p14:tracePt t="10423" x="935038" y="1751013"/>
          <p14:tracePt t="10430" x="781050" y="1860550"/>
          <p14:tracePt t="10440" x="688975" y="1938338"/>
          <p14:tracePt t="10446" x="636588" y="2005013"/>
          <p14:tracePt t="10455" x="603250" y="2065338"/>
          <p14:tracePt t="10463" x="595313" y="2098675"/>
          <p14:tracePt t="10470" x="595313" y="2116138"/>
          <p14:tracePt t="10478" x="611188" y="2133600"/>
          <p14:tracePt t="10487" x="636588" y="2141538"/>
          <p14:tracePt t="10493" x="654050" y="2149475"/>
          <p14:tracePt t="10503" x="696913" y="2149475"/>
          <p14:tracePt t="10508" x="730250" y="2149475"/>
          <p14:tracePt t="10517" x="765175" y="2149475"/>
          <p14:tracePt t="10526" x="806450" y="2141538"/>
          <p14:tracePt t="10533" x="841375" y="2133600"/>
          <p14:tracePt t="10542" x="858838" y="2124075"/>
          <p14:tracePt t="10548" x="874713" y="2124075"/>
          <p14:tracePt t="10564" x="884238" y="2124075"/>
          <p14:tracePt t="10709" x="892175" y="2116138"/>
          <p14:tracePt t="10716" x="960438" y="2098675"/>
          <p14:tracePt t="10723" x="1112838" y="2090738"/>
          <p14:tracePt t="10732" x="1265238" y="2073275"/>
          <p14:tracePt t="10739" x="1477963" y="2073275"/>
          <p14:tracePt t="10746" x="1716088" y="2073275"/>
          <p14:tracePt t="10756" x="1971675" y="2073275"/>
          <p14:tracePt t="10762" x="2192338" y="2098675"/>
          <p14:tracePt t="10770" x="2352675" y="2124075"/>
          <p14:tracePt t="10779" x="2471738" y="2141538"/>
          <p14:tracePt t="10792" x="2582863" y="2192338"/>
          <p14:tracePt t="10803" x="2600325" y="2217738"/>
          <p14:tracePt t="10808" x="2608263" y="2243138"/>
          <p14:tracePt t="10817" x="2616200" y="2286000"/>
          <p14:tracePt t="10825" x="2616200" y="2311400"/>
          <p14:tracePt t="10832" x="2616200" y="2336800"/>
          <p14:tracePt t="10840" x="2616200" y="2379663"/>
          <p14:tracePt t="10848" x="2625725" y="2413000"/>
          <p14:tracePt t="10856" x="2641600" y="2463800"/>
          <p14:tracePt t="10864" x="2651125" y="2498725"/>
          <p14:tracePt t="10873" x="2659063" y="2506663"/>
          <p14:tracePt t="10879" x="2659063" y="2524125"/>
          <p14:tracePt t="12636" x="2701925" y="2541588"/>
          <p14:tracePt t="12644" x="2998788" y="2651125"/>
          <p14:tracePt t="12653" x="3492500" y="2813050"/>
          <p14:tracePt t="12661" x="4044950" y="3000375"/>
          <p14:tracePt t="12670" x="4681538" y="3271838"/>
          <p14:tracePt t="12676" x="5302250" y="3535363"/>
          <p14:tracePt t="12686" x="5888038" y="3790950"/>
          <p14:tracePt t="12692" x="6508750" y="4105275"/>
          <p14:tracePt t="12704" x="7034213" y="4359275"/>
          <p14:tracePt t="12708" x="7426325" y="4554538"/>
          <p14:tracePt t="12715" x="7723188" y="4657725"/>
          <p14:tracePt t="12723" x="7910513" y="4741863"/>
          <p14:tracePt t="12730" x="8080375" y="4843463"/>
          <p14:tracePt t="12739" x="8240713" y="4929188"/>
          <p14:tracePt t="12746" x="8359775" y="5013325"/>
          <p14:tracePt t="12756" x="8470900" y="5081588"/>
          <p14:tracePt t="12762" x="8529638" y="5132388"/>
          <p14:tracePt t="12770" x="8580438" y="5183188"/>
          <p14:tracePt t="12778" x="8615363" y="5235575"/>
          <p14:tracePt t="12786" x="8632825" y="5260975"/>
          <p14:tracePt t="12793" x="8640763" y="5294313"/>
          <p14:tracePt t="12803" x="8640763" y="5337175"/>
          <p14:tracePt t="12808" x="8640763" y="5370513"/>
          <p14:tracePt t="12819" x="8632825" y="5387975"/>
          <p14:tracePt t="12824" x="8605838" y="5438775"/>
          <p14:tracePt t="12833" x="8564563" y="5489575"/>
          <p14:tracePt t="12839" x="8521700" y="5540375"/>
          <p14:tracePt t="12849" x="8470900" y="5591175"/>
          <p14:tracePt t="12856" x="8402638" y="5641975"/>
          <p14:tracePt t="12862" x="8351838" y="5710238"/>
          <p14:tracePt t="12872" x="8283575" y="5761038"/>
          <p14:tracePt t="12878" x="8224838" y="5821363"/>
          <p14:tracePt t="12888" x="8156575" y="5846763"/>
          <p14:tracePt t="12894" x="8070850" y="5880100"/>
          <p14:tracePt t="12903" x="7969250" y="5905500"/>
          <p14:tracePt t="12910" x="7875588" y="5932488"/>
          <p14:tracePt t="12920" x="7791450" y="5948363"/>
          <p14:tracePt t="12926" x="7688263" y="5965825"/>
          <p14:tracePt t="12936" x="7604125" y="5965825"/>
          <p14:tracePt t="12941" x="7535863" y="5965825"/>
          <p14:tracePt t="12949" x="7451725" y="5965825"/>
          <p14:tracePt t="12957" x="7391400" y="5965825"/>
          <p14:tracePt t="12965" x="7348538" y="5957888"/>
          <p14:tracePt t="12973" x="7323138" y="5957888"/>
          <p14:tracePt t="12980" x="7315200" y="5957888"/>
          <p14:tracePt t="13518" x="7332663" y="5932488"/>
          <p14:tracePt t="13527" x="7391400" y="5897563"/>
          <p14:tracePt t="13536" x="7485063" y="5864225"/>
          <p14:tracePt t="13543" x="7570788" y="5846763"/>
          <p14:tracePt t="13548" x="7697788" y="5846763"/>
          <p14:tracePt t="13557" x="7807325" y="5846763"/>
          <p14:tracePt t="13564" x="7926388" y="5864225"/>
          <p14:tracePt t="13573" x="8037513" y="5872163"/>
          <p14:tracePt t="13580" x="8147050" y="5880100"/>
          <p14:tracePt t="13590" x="8240713" y="5880100"/>
          <p14:tracePt t="13597" x="8308975" y="5880100"/>
          <p14:tracePt t="13606" x="8369300" y="5880100"/>
          <p14:tracePt t="13612" x="8385175" y="5880100"/>
          <p14:tracePt t="13621" x="8394700" y="5880100"/>
          <p14:tracePt t="13626" x="8402638" y="5880100"/>
          <p14:tracePt t="13704" x="8402638" y="5889625"/>
          <p14:tracePt t="13718" x="8402638" y="5897563"/>
          <p14:tracePt t="13725" x="8394700" y="5897563"/>
          <p14:tracePt t="25320" x="8283575" y="5889625"/>
          <p14:tracePt t="25329" x="8105775" y="5864225"/>
          <p14:tracePt t="25335" x="7832725" y="5864225"/>
          <p14:tracePt t="25343" x="7510463" y="5880100"/>
          <p14:tracePt t="25351" x="7069138" y="5940425"/>
          <p14:tracePt t="25358" x="6524625" y="6067425"/>
          <p14:tracePt t="25368" x="6015038" y="6186488"/>
          <p14:tracePt t="25375" x="5497513" y="6356350"/>
          <p14:tracePt t="25382" x="4945063" y="6526213"/>
          <p14:tracePt t="25390" x="4468813" y="6756400"/>
          <p14:tracePt t="25594" x="8818563" y="6110288"/>
          <p14:tracePt t="25603" x="9269413" y="5634038"/>
          <p14:tracePt t="25607" x="9677400" y="5183188"/>
          <p14:tracePt t="25619" x="9966325" y="4699000"/>
          <p14:tracePt t="25624" x="10179050" y="4146550"/>
          <p14:tracePt t="25634" x="10323513" y="3629025"/>
          <p14:tracePt t="25638" x="10425113" y="3119438"/>
          <p14:tracePt t="25649" x="10467975" y="2711450"/>
          <p14:tracePt t="25656" x="10458450" y="2354263"/>
          <p14:tracePt t="25670" x="10144125" y="1530350"/>
          <p14:tracePt t="25678" x="9931400" y="1163638"/>
          <p14:tracePt t="25686" x="9667875" y="866775"/>
          <p14:tracePt t="25694" x="9371013" y="646113"/>
          <p14:tracePt t="25703" x="9039225" y="476250"/>
          <p14:tracePt t="25710" x="8709025" y="306388"/>
          <p14:tracePt t="25719" x="8410575" y="203200"/>
          <p14:tracePt t="25724" x="8096250" y="119063"/>
          <p14:tracePt t="25735" x="7816850" y="68263"/>
          <p14:tracePt t="25740" x="7527925" y="68263"/>
          <p14:tracePt t="25751" x="7221538" y="93663"/>
          <p14:tracePt t="25756" x="6950075" y="144463"/>
          <p14:tracePt t="25765" x="6711950" y="220663"/>
          <p14:tracePt t="25771" x="6575425" y="296863"/>
          <p14:tracePt t="25783" x="6483350" y="374650"/>
          <p14:tracePt t="25788" x="6397625" y="458788"/>
          <p14:tracePt t="25795" x="6329363" y="552450"/>
          <p14:tracePt t="25802" x="6296025" y="654050"/>
          <p14:tracePt t="25811" x="6270625" y="765175"/>
          <p14:tracePt t="25819" x="6270625" y="909638"/>
          <p14:tracePt t="25826" x="6278563" y="1062038"/>
          <p14:tracePt t="25835" x="6329363" y="1206500"/>
          <p14:tracePt t="25842" x="6423025" y="1376363"/>
          <p14:tracePt t="25851" x="6542088" y="1555750"/>
          <p14:tracePt t="25858" x="6653213" y="1725613"/>
          <p14:tracePt t="25867" x="6813550" y="1870075"/>
          <p14:tracePt t="25872" x="6992938" y="1989138"/>
          <p14:tracePt t="25882" x="7264400" y="2108200"/>
          <p14:tracePt t="25888" x="7518400" y="2174875"/>
          <p14:tracePt t="25899" x="7824788" y="2209800"/>
          <p14:tracePt t="25906" x="8139113" y="2209800"/>
          <p14:tracePt t="25917" x="8547100" y="2192338"/>
          <p14:tracePt t="25921" x="8955088" y="2174875"/>
          <p14:tracePt t="25931" x="9371013" y="2141538"/>
          <p14:tracePt t="25936" x="9677400" y="2073275"/>
          <p14:tracePt t="25942" x="9915525" y="1989138"/>
          <p14:tracePt t="25951" x="10136188" y="1885950"/>
          <p14:tracePt t="25958" x="10280650" y="1793875"/>
          <p14:tracePt t="25967" x="10374313" y="1708150"/>
          <p14:tracePt t="25974" x="10442575" y="1639888"/>
          <p14:tracePt t="25983" x="10458450" y="1555750"/>
          <p14:tracePt t="25990" x="10475913" y="1470025"/>
          <p14:tracePt t="25998" x="10467975" y="1393825"/>
          <p14:tracePt t="26006" x="10415588" y="1308100"/>
          <p14:tracePt t="26015" x="10348913" y="1241425"/>
          <p14:tracePt t="26023" x="10255250" y="1173163"/>
          <p14:tracePt t="26031" x="10161588" y="1122363"/>
          <p14:tracePt t="26038" x="10034588" y="1104900"/>
          <p14:tracePt t="26044" x="9898063" y="1087438"/>
          <p14:tracePt t="26054" x="9728200" y="1122363"/>
          <p14:tracePt t="26060" x="9566275" y="1198563"/>
          <p14:tracePt t="26068" x="9294813" y="1333500"/>
          <p14:tracePt t="26076" x="9023350" y="1462088"/>
          <p14:tracePt t="26085" x="8853488" y="1555750"/>
          <p14:tracePt t="26090" x="8724900" y="1657350"/>
          <p14:tracePt t="26103" x="8640763" y="1751013"/>
          <p14:tracePt t="26108" x="8572500" y="1870075"/>
          <p14:tracePt t="26117" x="8496300" y="2022475"/>
          <p14:tracePt t="26122" x="8428038" y="2200275"/>
          <p14:tracePt t="26132" x="8369300" y="2379663"/>
          <p14:tracePt t="26138" x="8343900" y="2600325"/>
          <p14:tracePt t="26148" x="8351838" y="2838450"/>
          <p14:tracePt t="26155" x="8445500" y="3109913"/>
          <p14:tracePt t="26165" x="8564563" y="3382963"/>
          <p14:tracePt t="26171" x="8699500" y="3603625"/>
          <p14:tracePt t="26177" x="8810625" y="3781425"/>
          <p14:tracePt t="26184" x="8929688" y="3951288"/>
          <p14:tracePt t="26192" x="9023350" y="4062413"/>
          <p14:tracePt t="26200" x="9117013" y="4156075"/>
          <p14:tracePt t="26208" x="9201150" y="4232275"/>
          <p14:tracePt t="26217" x="9261475" y="4291013"/>
          <p14:tracePt t="26224" x="9328150" y="4333875"/>
          <p14:tracePt t="26233" x="9388475" y="4376738"/>
          <p14:tracePt t="26240" x="9447213" y="4394200"/>
          <p14:tracePt t="26248" x="9498013" y="4410075"/>
          <p14:tracePt t="26254" x="9532938" y="4427538"/>
          <p14:tracePt t="26265" x="9550400" y="4435475"/>
          <p14:tracePt t="26271" x="9566275" y="4435475"/>
          <p14:tracePt t="26282" x="9575800" y="4435475"/>
          <p14:tracePt t="26287" x="9583738" y="4435475"/>
          <p14:tracePt t="26298" x="9591675" y="4435475"/>
          <p14:tracePt t="26660" x="9642475" y="4419600"/>
          <p14:tracePt t="26668" x="9720263" y="4376738"/>
          <p14:tracePt t="26676" x="9786938" y="4333875"/>
          <p14:tracePt t="26685" x="9864725" y="4275138"/>
          <p14:tracePt t="26692" x="9940925" y="4214813"/>
          <p14:tracePt t="26702" x="10009188" y="4156075"/>
          <p14:tracePt t="26706" x="10067925" y="4087813"/>
          <p14:tracePt t="26716" x="10126663" y="4011613"/>
          <p14:tracePt t="26723" x="10179050" y="3960813"/>
          <p14:tracePt t="26733" x="10212388" y="3908425"/>
          <p14:tracePt t="26740" x="10229850" y="3883025"/>
          <p14:tracePt t="26748" x="10237788" y="3867150"/>
          <p14:tracePt t="26754" x="10245725" y="3849688"/>
          <p14:tracePt t="26765" x="10245725" y="3841750"/>
          <p14:tracePt t="26770" x="10255250" y="3841750"/>
          <p14:tracePt t="26836" x="10245725" y="3857625"/>
          <p14:tracePt t="26844" x="10237788" y="3875088"/>
          <p14:tracePt t="26853" x="10237788" y="3883025"/>
          <p14:tracePt t="26858" x="10237788" y="3900488"/>
          <p14:tracePt t="26866" x="10237788" y="3908425"/>
          <p14:tracePt t="26873" x="10237788" y="3917950"/>
          <p14:tracePt t="31580" x="10220325" y="3917950"/>
          <p14:tracePt t="31590" x="10136188" y="3925888"/>
          <p14:tracePt t="31601" x="9991725" y="3925888"/>
          <p14:tracePt t="31606" x="9753600" y="3925888"/>
          <p14:tracePt t="31613" x="9405938" y="3951288"/>
          <p14:tracePt t="31618" x="8997950" y="3968750"/>
          <p14:tracePt t="31629" x="8674100" y="3867150"/>
          <p14:tracePt t="31634" x="8301038" y="3773488"/>
          <p14:tracePt t="31642" x="7900988" y="3662363"/>
          <p14:tracePt t="31651" x="7493000" y="3527425"/>
          <p14:tracePt t="31658" x="7051675" y="3365500"/>
          <p14:tracePt t="31667" x="6678613" y="3228975"/>
          <p14:tracePt t="31674" x="6346825" y="3195638"/>
          <p14:tracePt t="31682" x="6049963" y="3160713"/>
          <p14:tracePt t="31688" x="5802313" y="3144838"/>
          <p14:tracePt t="31696" x="5556250" y="3119438"/>
          <p14:tracePt t="31704" x="5302250" y="3119438"/>
          <p14:tracePt t="31717" x="5029200" y="3101975"/>
          <p14:tracePt t="31722" x="4791075" y="3084513"/>
          <p14:tracePt t="31731" x="4529138" y="3084513"/>
          <p14:tracePt t="31736" x="4256088" y="3109913"/>
          <p14:tracePt t="31746" x="4002088" y="3178175"/>
          <p14:tracePt t="31752" x="3746500" y="3221038"/>
          <p14:tracePt t="31758" x="3467100" y="3289300"/>
          <p14:tracePt t="31767" x="3236913" y="3348038"/>
          <p14:tracePt t="31774" x="3024188" y="3424238"/>
          <p14:tracePt t="31784" x="2863850" y="3509963"/>
          <p14:tracePt t="31790" x="2701925" y="3586163"/>
          <p14:tracePt t="31800" x="2540000" y="3671888"/>
          <p14:tracePt t="31806" x="2430463" y="3738563"/>
          <p14:tracePt t="31815" x="2344738" y="3798888"/>
          <p14:tracePt t="31822" x="2235200" y="3832225"/>
          <p14:tracePt t="31832" x="2149475" y="3849688"/>
          <p14:tracePt t="31837" x="2073275" y="3867150"/>
          <p14:tracePt t="31846" x="2012950" y="3867150"/>
          <p14:tracePt t="31853" x="2005013" y="3849688"/>
          <p14:tracePt t="31863" x="1997075" y="3824288"/>
          <p14:tracePt t="31868" x="1997075" y="3781425"/>
          <p14:tracePt t="31879" x="1997075" y="3713163"/>
          <p14:tracePt t="31884" x="1997075" y="3586163"/>
          <p14:tracePt t="31892" x="2022475" y="3424238"/>
          <p14:tracePt t="31903" x="2073275" y="3170238"/>
          <p14:tracePt t="31908" x="2132013" y="2940050"/>
          <p14:tracePt t="31916" x="2192338" y="2686050"/>
          <p14:tracePt t="31923" x="2276475" y="2422525"/>
          <p14:tracePt t="31932" x="2352675" y="2184400"/>
          <p14:tracePt t="31938" x="2455863" y="1920875"/>
          <p14:tracePt t="31946" x="2557463" y="1649413"/>
          <p14:tracePt t="31954" x="2659063" y="1385888"/>
          <p14:tracePt t="31965" x="2752725" y="1163638"/>
          <p14:tracePt t="31970" x="2828925" y="1003300"/>
          <p14:tracePt t="31980" x="2889250" y="900113"/>
          <p14:tracePt t="31986" x="2922588" y="823913"/>
          <p14:tracePt t="31992" x="2955925" y="730250"/>
          <p14:tracePt t="32000" x="2982913" y="671513"/>
          <p14:tracePt t="32008" x="3008313" y="611188"/>
          <p14:tracePt t="32018" x="3024188" y="595313"/>
          <p14:tracePt t="32024" x="3024188" y="585788"/>
          <p14:tracePt t="32254" x="3033713" y="577850"/>
          <p14:tracePt t="32262" x="3127375" y="534988"/>
          <p14:tracePt t="32270" x="3287713" y="484188"/>
          <p14:tracePt t="32279" x="3559175" y="382588"/>
          <p14:tracePt t="32287" x="3789363" y="322263"/>
          <p14:tracePt t="32293" x="3933825" y="271463"/>
          <p14:tracePt t="32301" x="4078288" y="230188"/>
          <p14:tracePt t="32309" x="4197350" y="177800"/>
          <p14:tracePt t="32316" x="4273550" y="127000"/>
          <p14:tracePt t="32325" x="4349750" y="101600"/>
          <p14:tracePt t="32334" x="4400550" y="68263"/>
          <p14:tracePt t="32340" x="4418013" y="50800"/>
          <p14:tracePt t="32349" x="4435475" y="42863"/>
          <p14:tracePt t="32431" x="4443413" y="42863"/>
          <p14:tracePt t="32440" x="4451350" y="42863"/>
          <p14:tracePt t="32449" x="4486275" y="85725"/>
          <p14:tracePt t="32456" x="4537075" y="136525"/>
          <p14:tracePt t="32466" x="4613275" y="203200"/>
          <p14:tracePt t="32472" x="4689475" y="271463"/>
          <p14:tracePt t="32482" x="4791075" y="314325"/>
          <p14:tracePt t="32488" x="4927600" y="357188"/>
          <p14:tracePt t="32496" x="5054600" y="374650"/>
          <p14:tracePt t="32504" x="5199063" y="400050"/>
          <p14:tracePt t="32514" x="5327650" y="425450"/>
          <p14:tracePt t="32520" x="5429250" y="433388"/>
          <p14:tracePt t="32529" x="5497513" y="441325"/>
          <p14:tracePt t="32536" x="5538788" y="441325"/>
          <p14:tracePt t="32546" x="5565775" y="441325"/>
          <p14:tracePt t="32552" x="5581650" y="441325"/>
          <p14:tracePt t="32558" x="5591175" y="441325"/>
          <p14:tracePt t="32653" x="5591175" y="450850"/>
          <p14:tracePt t="32661" x="5538788" y="466725"/>
          <p14:tracePt t="32669" x="5497513" y="492125"/>
          <p14:tracePt t="32675" x="5429250" y="519113"/>
          <p14:tracePt t="32683" x="5368925" y="552450"/>
          <p14:tracePt t="32690" x="5292725" y="595313"/>
          <p14:tracePt t="32699" x="5224463" y="636588"/>
          <p14:tracePt t="32706" x="5148263" y="696913"/>
          <p14:tracePt t="32716" x="5089525" y="739775"/>
          <p14:tracePt t="32722" x="5021263" y="790575"/>
          <p14:tracePt t="32730" x="4953000" y="833438"/>
          <p14:tracePt t="32738" x="4894263" y="866775"/>
          <p14:tracePt t="32747" x="4843463" y="909638"/>
          <p14:tracePt t="32753" x="4818063" y="942975"/>
          <p14:tracePt t="32762" x="4800600" y="968375"/>
          <p14:tracePt t="32769" x="4783138" y="993775"/>
          <p14:tracePt t="32779" x="4765675" y="1028700"/>
          <p14:tracePt t="32785" x="4749800" y="1044575"/>
          <p14:tracePt t="32795" x="4732338" y="1062038"/>
          <p14:tracePt t="32801" x="4724400" y="1079500"/>
          <p14:tracePt t="32808" x="4724400" y="1096963"/>
          <p14:tracePt t="32818" x="4724400" y="1104900"/>
          <p14:tracePt t="32824" x="4724400" y="1122363"/>
          <p14:tracePt t="32832" x="4714875" y="1122363"/>
          <p14:tracePt t="32854" x="4714875" y="1130300"/>
          <p14:tracePt t="32879" x="4706938" y="1138238"/>
          <p14:tracePt t="32887" x="4706938" y="1147763"/>
          <p14:tracePt t="32896" x="4699000" y="1147763"/>
          <p14:tracePt t="32902" x="4689475" y="1163638"/>
          <p14:tracePt t="32908" x="4673600" y="1181100"/>
          <p14:tracePt t="32918" x="4664075" y="1189038"/>
          <p14:tracePt t="32925" x="4656138" y="1206500"/>
          <p14:tracePt t="32932" x="4638675" y="1223963"/>
          <p14:tracePt t="32940" x="4621213" y="1241425"/>
          <p14:tracePt t="32950" x="4605338" y="1257300"/>
          <p14:tracePt t="32956" x="4587875" y="1274763"/>
          <p14:tracePt t="32965" x="4579938" y="1292225"/>
          <p14:tracePt t="32971" x="4562475" y="1308100"/>
          <p14:tracePt t="32980" x="4545013" y="1325563"/>
          <p14:tracePt t="32986" x="4537075" y="1333500"/>
          <p14:tracePt t="32996" x="4529138" y="1350963"/>
          <p14:tracePt t="33002" x="4529138" y="1360488"/>
          <p14:tracePt t="33112" x="4519613" y="1368425"/>
          <p14:tracePt t="33122" x="4519613" y="1376363"/>
          <p14:tracePt t="33130" x="4511675" y="1385888"/>
          <p14:tracePt t="33396" x="4503738" y="1401763"/>
          <p14:tracePt t="33404" x="4486275" y="1419225"/>
          <p14:tracePt t="33414" x="4468813" y="1427163"/>
          <p14:tracePt t="33421" x="4451350" y="1444625"/>
          <p14:tracePt t="33430" x="4435475" y="1462088"/>
          <p14:tracePt t="33434" x="4435475" y="1487488"/>
          <p14:tracePt t="33442" x="4435475" y="1504950"/>
          <p14:tracePt t="33450" x="4435475" y="1520825"/>
          <p14:tracePt t="33459" x="4443413" y="1538288"/>
          <p14:tracePt t="33467" x="4460875" y="1546225"/>
          <p14:tracePt t="33475" x="4486275" y="1555750"/>
          <p14:tracePt t="33483" x="4503738" y="1555750"/>
          <p14:tracePt t="33490" x="4537075" y="1555750"/>
          <p14:tracePt t="33499" x="4570413" y="1555750"/>
          <p14:tracePt t="33504" x="4605338" y="1555750"/>
          <p14:tracePt t="33514" x="4621213" y="1546225"/>
          <p14:tracePt t="33520" x="4673600" y="1530350"/>
          <p14:tracePt t="33530" x="4689475" y="1512888"/>
          <p14:tracePt t="33536" x="4724400" y="1495425"/>
          <p14:tracePt t="33546" x="4775200" y="1470025"/>
          <p14:tracePt t="33552" x="4826000" y="1452563"/>
          <p14:tracePt t="33562" x="4851400" y="1436688"/>
          <p14:tracePt t="33568" x="4894263" y="1411288"/>
          <p14:tracePt t="33580" x="4919663" y="1393825"/>
          <p14:tracePt t="33586" x="4945063" y="1360488"/>
          <p14:tracePt t="33591" x="4962525" y="1333500"/>
          <p14:tracePt t="33600" x="4978400" y="1300163"/>
          <p14:tracePt t="33607" x="4978400" y="1282700"/>
          <p14:tracePt t="33615" x="4978400" y="1249363"/>
          <p14:tracePt t="33623" x="4978400" y="1223963"/>
          <p14:tracePt t="33632" x="4978400" y="1216025"/>
          <p14:tracePt t="33638" x="4962525" y="1198563"/>
          <p14:tracePt t="33649" x="4945063" y="1181100"/>
          <p14:tracePt t="33654" x="4935538" y="1173163"/>
          <p14:tracePt t="33663" x="4902200" y="1173163"/>
          <p14:tracePt t="33668" x="4868863" y="1173163"/>
          <p14:tracePt t="33680" x="4833938" y="1189038"/>
          <p14:tracePt t="33684" x="4775200" y="1216025"/>
          <p14:tracePt t="33696" x="4706938" y="1231900"/>
          <p14:tracePt t="33702" x="4646613" y="1249363"/>
          <p14:tracePt t="33709" x="4587875" y="1282700"/>
          <p14:tracePt t="33719" x="4529138" y="1317625"/>
          <p14:tracePt t="33727" x="4460875" y="1333500"/>
          <p14:tracePt t="33732" x="4425950" y="1360488"/>
          <p14:tracePt t="33740" x="4400550" y="1376363"/>
          <p14:tracePt t="33750" x="4384675" y="1401763"/>
          <p14:tracePt t="33756" x="4367213" y="1427163"/>
          <p14:tracePt t="33765" x="4367213" y="1452563"/>
          <p14:tracePt t="33771" x="4367213" y="1470025"/>
          <p14:tracePt t="33780" x="4367213" y="1487488"/>
          <p14:tracePt t="33786" x="4384675" y="1504950"/>
          <p14:tracePt t="33796" x="4410075" y="1520825"/>
          <p14:tracePt t="33802" x="4443413" y="1538288"/>
          <p14:tracePt t="33812" x="4503738" y="1555750"/>
          <p14:tracePt t="33818" x="4562475" y="1571625"/>
          <p14:tracePt t="33825" x="4638675" y="1589088"/>
          <p14:tracePt t="33832" x="4699000" y="1606550"/>
          <p14:tracePt t="33841" x="4757738" y="1606550"/>
          <p14:tracePt t="33849" x="4818063" y="1614488"/>
          <p14:tracePt t="33856" x="4876800" y="1614488"/>
          <p14:tracePt t="33865" x="4935538" y="1614488"/>
          <p14:tracePt t="33872" x="4995863" y="1597025"/>
          <p14:tracePt t="33882" x="5054600" y="1571625"/>
          <p14:tracePt t="33886" x="5114925" y="1538288"/>
          <p14:tracePt t="33897" x="5173663" y="1487488"/>
          <p14:tracePt t="33903" x="5208588" y="1436688"/>
          <p14:tracePt t="33915" x="5249863" y="1376363"/>
          <p14:tracePt t="33921" x="5284788" y="1308100"/>
          <p14:tracePt t="33929" x="5318125" y="1249363"/>
          <p14:tracePt t="33935" x="5335588" y="1173163"/>
          <p14:tracePt t="33946" x="5360988" y="1112838"/>
          <p14:tracePt t="33951" x="5378450" y="1054100"/>
          <p14:tracePt t="33959" x="5378450" y="993775"/>
          <p14:tracePt t="33967" x="5378450" y="925513"/>
          <p14:tracePt t="33973" x="5378450" y="866775"/>
          <p14:tracePt t="33982" x="5368925" y="808038"/>
          <p14:tracePt t="33988" x="5343525" y="755650"/>
          <p14:tracePt t="33999" x="5327650" y="704850"/>
          <p14:tracePt t="34004" x="5302250" y="663575"/>
          <p14:tracePt t="34014" x="5267325" y="611188"/>
          <p14:tracePt t="34021" x="5224463" y="560388"/>
          <p14:tracePt t="34032" x="5165725" y="519113"/>
          <p14:tracePt t="34037" x="5097463" y="476250"/>
          <p14:tracePt t="34046" x="5013325" y="441325"/>
          <p14:tracePt t="34052" x="4919663" y="407988"/>
          <p14:tracePt t="34062" x="4833938" y="374650"/>
          <p14:tracePt t="34068" x="4740275" y="339725"/>
          <p14:tracePt t="34075" x="4656138" y="306388"/>
          <p14:tracePt t="34083" x="4579938" y="280988"/>
          <p14:tracePt t="34090" x="4494213" y="263525"/>
          <p14:tracePt t="34107" x="4392613" y="238125"/>
          <p14:tracePt t="34115" x="4171950" y="195263"/>
          <p14:tracePt t="34120" x="4070350" y="169863"/>
          <p14:tracePt t="34130" x="3967163" y="161925"/>
          <p14:tracePt t="34137" x="3883025" y="152400"/>
          <p14:tracePt t="34146" x="3814763" y="136525"/>
          <p14:tracePt t="34154" x="3756025" y="136525"/>
          <p14:tracePt t="34162" x="3721100" y="127000"/>
          <p14:tracePt t="34169" x="3695700" y="127000"/>
          <p14:tracePt t="34179" x="3687763" y="127000"/>
          <p14:tracePt t="34184" x="3662363" y="127000"/>
          <p14:tracePt t="34190" x="3644900" y="127000"/>
          <p14:tracePt t="34198" x="3627438" y="127000"/>
          <p14:tracePt t="34206" x="3611563" y="127000"/>
          <p14:tracePt t="34216" x="3602038" y="127000"/>
          <p14:tracePt t="34222" x="3586163" y="136525"/>
          <p14:tracePt t="34231" x="3568700" y="144463"/>
          <p14:tracePt t="34238" x="3551238" y="161925"/>
          <p14:tracePt t="34249" x="3543300" y="177800"/>
          <p14:tracePt t="34254" x="3525838" y="187325"/>
          <p14:tracePt t="34264" x="3508375" y="203200"/>
          <p14:tracePt t="34268" x="3492500" y="238125"/>
          <p14:tracePt t="34278" x="3475038" y="271463"/>
          <p14:tracePt t="34284" x="3457575" y="322263"/>
          <p14:tracePt t="34295" x="3449638" y="365125"/>
          <p14:tracePt t="34301" x="3432175" y="415925"/>
          <p14:tracePt t="34308" x="3432175" y="466725"/>
          <p14:tracePt t="34317" x="3441700" y="534988"/>
          <p14:tracePt t="34324" x="3457575" y="595313"/>
          <p14:tracePt t="34333" x="3475038" y="654050"/>
          <p14:tracePt t="34339" x="3508375" y="714375"/>
          <p14:tracePt t="34347" x="3568700" y="781050"/>
          <p14:tracePt t="34354" x="3627438" y="849313"/>
          <p14:tracePt t="34362" x="3695700" y="909638"/>
          <p14:tracePt t="34370" x="3771900" y="977900"/>
          <p14:tracePt t="34380" x="3865563" y="1036638"/>
          <p14:tracePt t="34387" x="3959225" y="1104900"/>
          <p14:tracePt t="34396" x="4052888" y="1155700"/>
          <p14:tracePt t="34402" x="4137025" y="1189038"/>
          <p14:tracePt t="34412" x="4240213" y="1206500"/>
          <p14:tracePt t="34420" x="4367213" y="1241425"/>
          <p14:tracePt t="34424" x="4494213" y="1266825"/>
          <p14:tracePt t="34434" x="4613275" y="1292225"/>
          <p14:tracePt t="34440" x="4732338" y="1317625"/>
          <p14:tracePt t="34449" x="4868863" y="1325563"/>
          <p14:tracePt t="34456" x="5013325" y="1333500"/>
          <p14:tracePt t="34465" x="5140325" y="1360488"/>
          <p14:tracePt t="34472" x="5249863" y="1368425"/>
          <p14:tracePt t="34480" x="5368925" y="1385888"/>
          <p14:tracePt t="34488" x="5497513" y="1393825"/>
          <p14:tracePt t="34496" x="5624513" y="1393825"/>
          <p14:tracePt t="34502" x="5751513" y="1393825"/>
          <p14:tracePt t="34512" x="5880100" y="1393825"/>
          <p14:tracePt t="34518" x="6007100" y="1393825"/>
          <p14:tracePt t="34530" x="6134100" y="1376363"/>
          <p14:tracePt t="34534" x="6261100" y="1368425"/>
          <p14:tracePt t="34546" x="6397625" y="1360488"/>
          <p14:tracePt t="34551" x="6516688" y="1333500"/>
          <p14:tracePt t="34559" x="6618288" y="1308100"/>
          <p14:tracePt t="34564" x="6719888" y="1292225"/>
          <p14:tracePt t="34572" x="6805613" y="1274763"/>
          <p14:tracePt t="34582" x="6932613" y="1257300"/>
          <p14:tracePt t="34590" x="7043738" y="1257300"/>
          <p14:tracePt t="34598" x="7162800" y="1257300"/>
          <p14:tracePt t="34604" x="7272338" y="1257300"/>
          <p14:tracePt t="34614" x="7358063" y="1241425"/>
          <p14:tracePt t="34620" x="7442200" y="1241425"/>
          <p14:tracePt t="34628" x="7527925" y="1241425"/>
          <p14:tracePt t="34637" x="7612063" y="1231900"/>
          <p14:tracePt t="34646" x="7705725" y="1223963"/>
          <p14:tracePt t="34652" x="7799388" y="1223963"/>
          <p14:tracePt t="34659" x="7885113" y="1223963"/>
          <p14:tracePt t="34668" x="7977188" y="1206500"/>
          <p14:tracePt t="34674" x="8062913" y="1198563"/>
          <p14:tracePt t="34683" x="8139113" y="1181100"/>
          <p14:tracePt t="34690" x="8207375" y="1155700"/>
          <p14:tracePt t="34701" x="8275638" y="1138238"/>
          <p14:tracePt t="34706" x="8334375" y="1112838"/>
          <p14:tracePt t="34719" x="8394700" y="1096963"/>
          <p14:tracePt t="34721" x="8428038" y="1069975"/>
          <p14:tracePt t="34730" x="8445500" y="1054100"/>
          <p14:tracePt t="34736" x="8462963" y="1036638"/>
          <p14:tracePt t="34745" x="8478838" y="1019175"/>
          <p14:tracePt t="34752" x="8478838" y="1011238"/>
          <p14:tracePt t="34762" x="8496300" y="993775"/>
          <p14:tracePt t="34768" x="8504238" y="977900"/>
          <p14:tracePt t="34780" x="8513763" y="960438"/>
          <p14:tracePt t="34784" x="8521700" y="952500"/>
          <p14:tracePt t="34795" x="8521700" y="942975"/>
          <p14:tracePt t="34802" x="8529638" y="935038"/>
          <p14:tracePt t="34901" x="8539163" y="935038"/>
          <p14:tracePt t="34909" x="8547100" y="942975"/>
          <p14:tracePt t="34917" x="8555038" y="952500"/>
          <p14:tracePt t="34924" x="8564563" y="960438"/>
          <p14:tracePt t="34932" x="8580438" y="968375"/>
          <p14:tracePt t="34939" x="8589963" y="977900"/>
          <p14:tracePt t="35208" x="8589963" y="993775"/>
          <p14:tracePt t="35230" x="8589963" y="1011238"/>
          <p14:tracePt t="35236" x="8589963" y="1028700"/>
          <p14:tracePt t="35245" x="8580438" y="1036638"/>
          <p14:tracePt t="35252" x="8564563" y="1054100"/>
          <p14:tracePt t="35258" x="8555038" y="1069975"/>
          <p14:tracePt t="35267" x="8547100" y="1087438"/>
          <p14:tracePt t="35275" x="8529638" y="1096963"/>
          <p14:tracePt t="35283" x="8513763" y="1112838"/>
          <p14:tracePt t="35290" x="8496300" y="1138238"/>
          <p14:tracePt t="35299" x="8478838" y="1155700"/>
          <p14:tracePt t="35306" x="8470900" y="1163638"/>
          <p14:tracePt t="35314" x="8462963" y="1181100"/>
          <p14:tracePt t="35322" x="8445500" y="1198563"/>
          <p14:tracePt t="35331" x="8435975" y="1216025"/>
          <p14:tracePt t="35336" x="8428038" y="1216025"/>
          <p14:tracePt t="35345" x="8428038" y="1223963"/>
          <p14:tracePt t="35352" x="8428038" y="1231900"/>
          <p14:tracePt t="35734" x="8420100" y="1231900"/>
          <p14:tracePt t="35743" x="8410575" y="1241425"/>
          <p14:tracePt t="35922" x="8410575" y="1249363"/>
          <p14:tracePt t="36230" x="8402638" y="1257300"/>
          <p14:tracePt t="37492" x="8394700" y="1257300"/>
          <p14:tracePt t="37510" x="8385175" y="1266825"/>
          <p14:tracePt t="37517" x="8343900" y="1266825"/>
          <p14:tracePt t="37526" x="8301038" y="1266825"/>
          <p14:tracePt t="37532" x="8266113" y="1266825"/>
          <p14:tracePt t="37540" x="8232775" y="1274763"/>
          <p14:tracePt t="37549" x="8199438" y="1274763"/>
          <p14:tracePt t="37554" x="8156575" y="1282700"/>
          <p14:tracePt t="37564" x="8096250" y="1282700"/>
          <p14:tracePt t="37570" x="8029575" y="1282700"/>
          <p14:tracePt t="37580" x="7961313" y="1282700"/>
          <p14:tracePt t="37586" x="7875588" y="1282700"/>
          <p14:tracePt t="37595" x="7773988" y="1282700"/>
          <p14:tracePt t="37602" x="7646988" y="1282700"/>
          <p14:tracePt t="37611" x="7485063" y="1266825"/>
          <p14:tracePt t="37618" x="7272338" y="1241425"/>
          <p14:tracePt t="37627" x="6992938" y="1189038"/>
          <p14:tracePt t="37632" x="6686550" y="1155700"/>
          <p14:tracePt t="37640" x="6440488" y="1122363"/>
          <p14:tracePt t="37650" x="6202363" y="1096963"/>
          <p14:tracePt t="37656" x="5946775" y="1044575"/>
          <p14:tracePt t="37667" x="5700713" y="1019175"/>
          <p14:tracePt t="37672" x="5480050" y="985838"/>
          <p14:tracePt t="37681" x="5284788" y="942975"/>
          <p14:tracePt t="37688" x="5122863" y="917575"/>
          <p14:tracePt t="37698" x="4962525" y="892175"/>
          <p14:tracePt t="37702" x="4833938" y="874713"/>
          <p14:tracePt t="37712" x="4706938" y="849313"/>
          <p14:tracePt t="37718" x="4605338" y="849313"/>
          <p14:tracePt t="37728" x="4519613" y="849313"/>
          <p14:tracePt t="37734" x="4451350" y="849313"/>
          <p14:tracePt t="37745" x="4375150" y="858838"/>
          <p14:tracePt t="37750" x="4316413" y="884238"/>
          <p14:tracePt t="37761" x="4248150" y="900113"/>
          <p14:tracePt t="37766" x="4187825" y="925513"/>
          <p14:tracePt t="37777" x="4129088" y="942975"/>
          <p14:tracePt t="37781" x="4070350" y="960438"/>
          <p14:tracePt t="37788" x="4010025" y="968375"/>
          <p14:tracePt t="37797" x="3933825" y="985838"/>
          <p14:tracePt t="37804" x="3848100" y="993775"/>
          <p14:tracePt t="37813" x="3763963" y="1003300"/>
          <p14:tracePt t="37820" x="3670300" y="1028700"/>
          <p14:tracePt t="37830" x="3602038" y="1044575"/>
          <p14:tracePt t="37837" x="3525838" y="1062038"/>
          <p14:tracePt t="37844" x="3467100" y="1069975"/>
          <p14:tracePt t="37850" x="3389313" y="1087438"/>
          <p14:tracePt t="37861" x="3348038" y="1087438"/>
          <p14:tracePt t="37867" x="3305175" y="1096963"/>
          <p14:tracePt t="37877" x="3287713" y="1096963"/>
          <p14:tracePt t="37883" x="3270250" y="1096963"/>
          <p14:tracePt t="37972" x="3270250" y="1069975"/>
          <p14:tracePt t="37980" x="3270250" y="1044575"/>
          <p14:tracePt t="37988" x="3287713" y="1011238"/>
          <p14:tracePt t="37996" x="3313113" y="968375"/>
          <p14:tracePt t="38004" x="3330575" y="935038"/>
          <p14:tracePt t="38011" x="3348038" y="892175"/>
          <p14:tracePt t="38018" x="3363913" y="858838"/>
          <p14:tracePt t="38028" x="3381375" y="841375"/>
          <p14:tracePt t="38034" x="3398838" y="815975"/>
          <p14:tracePt t="38045" x="3414713" y="790575"/>
          <p14:tracePt t="38051" x="3441700" y="773113"/>
          <p14:tracePt t="38060" x="3467100" y="755650"/>
          <p14:tracePt t="38066" x="3492500" y="739775"/>
          <p14:tracePt t="38076" x="3508375" y="722313"/>
          <p14:tracePt t="38081" x="3517900" y="714375"/>
          <p14:tracePt t="38090" x="3533775" y="696913"/>
          <p14:tracePt t="38098" x="3551238" y="688975"/>
          <p14:tracePt t="38115" x="3576638" y="663575"/>
          <p14:tracePt t="38121" x="3586163" y="663575"/>
          <p14:tracePt t="38131" x="3594100" y="646113"/>
          <p14:tracePt t="38136" x="3594100" y="636588"/>
          <p14:tracePt t="38144" x="3602038" y="636588"/>
          <p14:tracePt t="38153" x="3619500" y="628650"/>
          <p14:tracePt t="38161" x="3627438" y="611188"/>
          <p14:tracePt t="38177" x="3627438" y="603250"/>
          <p14:tracePt t="38182" x="3627438" y="595313"/>
          <p14:tracePt t="38190" x="3636963" y="595313"/>
          <p14:tracePt t="38408" x="3644900" y="611188"/>
          <p14:tracePt t="38417" x="3662363" y="654050"/>
          <p14:tracePt t="38426" x="3678238" y="688975"/>
          <p14:tracePt t="38433" x="3695700" y="722313"/>
          <p14:tracePt t="38440" x="3713163" y="781050"/>
          <p14:tracePt t="38449" x="3738563" y="815975"/>
          <p14:tracePt t="38456" x="3756025" y="884238"/>
          <p14:tracePt t="38466" x="3771900" y="942975"/>
          <p14:tracePt t="38469" x="3814763" y="993775"/>
          <p14:tracePt t="38480" x="3848100" y="1054100"/>
          <p14:tracePt t="38486" x="3890963" y="1104900"/>
          <p14:tracePt t="38494" x="3933825" y="1173163"/>
          <p14:tracePt t="38502" x="3959225" y="1223963"/>
          <p14:tracePt t="38511" x="4002088" y="1249363"/>
          <p14:tracePt t="38518" x="4017963" y="1274763"/>
          <p14:tracePt t="38529" x="4035425" y="1282700"/>
          <p14:tracePt t="38535" x="4060825" y="1300163"/>
          <p14:tracePt t="38541" x="4078288" y="1317625"/>
          <p14:tracePt t="38549" x="4095750" y="1333500"/>
          <p14:tracePt t="38556" x="4111625" y="1343025"/>
          <p14:tracePt t="38565" x="4137025" y="1350963"/>
          <p14:tracePt t="38572" x="4162425" y="1360488"/>
          <p14:tracePt t="38582" x="4197350" y="1368425"/>
          <p14:tracePt t="38588" x="4222750" y="1376363"/>
          <p14:tracePt t="38597" x="4273550" y="1376363"/>
          <p14:tracePt t="38604" x="4316413" y="1376363"/>
          <p14:tracePt t="38610" x="4359275" y="1368425"/>
          <p14:tracePt t="38618" x="4418013" y="1360488"/>
          <p14:tracePt t="38628" x="4468813" y="1343025"/>
          <p14:tracePt t="38634" x="4529138" y="1333500"/>
          <p14:tracePt t="38644" x="4579938" y="1317625"/>
          <p14:tracePt t="38651" x="4595813" y="1308100"/>
          <p14:tracePt t="38661" x="4656138" y="1308100"/>
          <p14:tracePt t="38666" x="4699000" y="1300163"/>
          <p14:tracePt t="38677" x="4724400" y="1292225"/>
          <p14:tracePt t="38682" x="4757738" y="1274763"/>
          <p14:tracePt t="38690" x="4791075" y="1257300"/>
          <p14:tracePt t="38697" x="4826000" y="1249363"/>
          <p14:tracePt t="38704" x="4859338" y="1231900"/>
          <p14:tracePt t="38714" x="4876800" y="1216025"/>
          <p14:tracePt t="38720" x="4884738" y="1198563"/>
          <p14:tracePt t="38730" x="4902200" y="1189038"/>
          <p14:tracePt t="38736" x="4919663" y="1181100"/>
          <p14:tracePt t="38746" x="4935538" y="1173163"/>
          <p14:tracePt t="38752" x="4945063" y="1155700"/>
          <p14:tracePt t="38760" x="4945063" y="1138238"/>
          <p14:tracePt t="38766" x="4962525" y="1122363"/>
          <p14:tracePt t="38777" x="4970463" y="1122363"/>
          <p14:tracePt t="38783" x="4970463" y="1112838"/>
          <p14:tracePt t="38793" x="4978400" y="1104900"/>
          <p14:tracePt t="38806" x="4978400" y="1087438"/>
          <p14:tracePt t="38814" x="4978400" y="1079500"/>
          <p14:tracePt t="38822" x="4987925" y="1069975"/>
          <p14:tracePt t="38830" x="4987925" y="1054100"/>
          <p14:tracePt t="38836" x="4987925" y="1044575"/>
          <p14:tracePt t="38844" x="4995863" y="1028700"/>
          <p14:tracePt t="38852" x="4995863" y="1011238"/>
          <p14:tracePt t="38861" x="5003800" y="1003300"/>
          <p14:tracePt t="38868" x="5003800" y="985838"/>
          <p14:tracePt t="38878" x="5003800" y="968375"/>
          <p14:tracePt t="38884" x="5013325" y="952500"/>
          <p14:tracePt t="38894" x="5013325" y="925513"/>
          <p14:tracePt t="38900" x="5013325" y="909638"/>
          <p14:tracePt t="38912" x="5013325" y="892175"/>
          <p14:tracePt t="38916" x="5013325" y="874713"/>
          <p14:tracePt t="38923" x="5003800" y="858838"/>
          <p14:tracePt t="38931" x="4987925" y="841375"/>
          <p14:tracePt t="38938" x="4970463" y="823913"/>
          <p14:tracePt t="38947" x="4953000" y="798513"/>
          <p14:tracePt t="38954" x="4945063" y="781050"/>
          <p14:tracePt t="38963" x="4927600" y="765175"/>
          <p14:tracePt t="38970" x="4902200" y="747713"/>
          <p14:tracePt t="38979" x="4876800" y="739775"/>
          <p14:tracePt t="38986" x="4843463" y="722313"/>
          <p14:tracePt t="38994" x="4808538" y="696913"/>
          <p14:tracePt t="39000" x="4775200" y="679450"/>
          <p14:tracePt t="39010" x="4724400" y="663575"/>
          <p14:tracePt t="39016" x="4664075" y="628650"/>
          <p14:tracePt t="39027" x="4605338" y="611188"/>
          <p14:tracePt t="39032" x="4554538" y="595313"/>
          <p14:tracePt t="39043" x="4511675" y="577850"/>
          <p14:tracePt t="39050" x="4468813" y="560388"/>
          <p14:tracePt t="39057" x="4435475" y="534988"/>
          <p14:tracePt t="39064" x="4418013" y="534988"/>
          <p14:tracePt t="39071" x="4400550" y="534988"/>
          <p14:tracePt t="39080" x="4384675" y="527050"/>
          <p14:tracePt t="39086" x="4375150" y="527050"/>
          <p14:tracePt t="39097" x="4359275" y="527050"/>
          <p14:tracePt t="39115" x="4324350" y="527050"/>
          <p14:tracePt t="39118" x="4298950" y="527050"/>
          <p14:tracePt t="39128" x="4273550" y="534988"/>
          <p14:tracePt t="39134" x="4265613" y="534988"/>
          <p14:tracePt t="39144" x="4240213" y="534988"/>
          <p14:tracePt t="39148" x="4222750" y="544513"/>
          <p14:tracePt t="39157" x="4214813" y="544513"/>
          <p14:tracePt t="39165" x="4197350" y="552450"/>
          <p14:tracePt t="39172" x="4179888" y="560388"/>
          <p14:tracePt t="39182" x="4154488" y="560388"/>
          <p14:tracePt t="39187" x="4146550" y="577850"/>
          <p14:tracePt t="39197" x="4129088" y="585788"/>
          <p14:tracePt t="39204" x="4111625" y="595313"/>
          <p14:tracePt t="39214" x="4095750" y="611188"/>
          <p14:tracePt t="39220" x="4086225" y="628650"/>
          <p14:tracePt t="39228" x="4070350" y="646113"/>
          <p14:tracePt t="39234" x="4052888" y="654050"/>
          <p14:tracePt t="39244" x="4035425" y="671513"/>
          <p14:tracePt t="39250" x="4027488" y="688975"/>
          <p14:tracePt t="39261" x="4017963" y="714375"/>
          <p14:tracePt t="39266" x="4002088" y="730250"/>
          <p14:tracePt t="39277" x="4002088" y="747713"/>
          <p14:tracePt t="39283" x="3992563" y="773113"/>
          <p14:tracePt t="39295" x="3984625" y="808038"/>
          <p14:tracePt t="39296" x="3984625" y="823913"/>
          <p14:tracePt t="39305" x="3984625" y="849313"/>
          <p14:tracePt t="39313" x="3984625" y="866775"/>
          <p14:tracePt t="39320" x="3984625" y="884238"/>
          <p14:tracePt t="39329" x="3992563" y="900113"/>
          <p14:tracePt t="39336" x="4002088" y="917575"/>
          <p14:tracePt t="39346" x="4002088" y="925513"/>
          <p14:tracePt t="39360" x="4010025" y="935038"/>
          <p14:tracePt t="39368" x="4017963" y="942975"/>
          <p14:tracePt t="39628" x="4017963" y="960438"/>
          <p14:tracePt t="39636" x="4017963" y="977900"/>
          <p14:tracePt t="39644" x="4017963" y="985838"/>
          <p14:tracePt t="39652" x="4017963" y="1003300"/>
          <p14:tracePt t="39661" x="4017963" y="1011238"/>
          <p14:tracePt t="39668" x="4017963" y="1028700"/>
          <p14:tracePt t="39677" x="4027488" y="1044575"/>
          <p14:tracePt t="39682" x="4027488" y="1054100"/>
          <p14:tracePt t="39693" x="4027488" y="1069975"/>
          <p14:tracePt t="39698" x="4027488" y="1087438"/>
          <p14:tracePt t="39707" x="4035425" y="1096963"/>
          <p14:tracePt t="39716" x="4044950" y="1112838"/>
          <p14:tracePt t="39722" x="4052888" y="1122363"/>
          <p14:tracePt t="39731" x="4060825" y="1122363"/>
          <p14:tracePt t="39738" x="4060825" y="1130300"/>
          <p14:tracePt t="39746" x="4078288" y="1130300"/>
          <p14:tracePt t="39761" x="4086225" y="1130300"/>
          <p14:tracePt t="39768" x="4103688" y="1130300"/>
          <p14:tracePt t="39778" x="4111625" y="1130300"/>
          <p14:tracePt t="39784" x="4129088" y="1130300"/>
          <p14:tracePt t="39795" x="4146550" y="1130300"/>
          <p14:tracePt t="39800" x="4162425" y="1122363"/>
          <p14:tracePt t="39810" x="4187825" y="1112838"/>
          <p14:tracePt t="39816" x="4214813" y="1112838"/>
          <p14:tracePt t="39826" x="4230688" y="1096963"/>
          <p14:tracePt t="39831" x="4256088" y="1087438"/>
          <p14:tracePt t="39838" x="4281488" y="1069975"/>
          <p14:tracePt t="39848" x="4316413" y="1054100"/>
          <p14:tracePt t="39854" x="4341813" y="1036638"/>
          <p14:tracePt t="39862" x="4367213" y="1019175"/>
          <p14:tracePt t="39870" x="4384675" y="1003300"/>
          <p14:tracePt t="39879" x="4418013" y="985838"/>
          <p14:tracePt t="39886" x="4451350" y="968375"/>
          <p14:tracePt t="39896" x="4476750" y="952500"/>
          <p14:tracePt t="39901" x="4494213" y="942975"/>
          <p14:tracePt t="39910" x="4511675" y="917575"/>
          <p14:tracePt t="39916" x="4529138" y="900113"/>
          <p14:tracePt t="39927" x="4545013" y="874713"/>
          <p14:tracePt t="39932" x="4570413" y="849313"/>
          <p14:tracePt t="39942" x="4587875" y="833438"/>
          <p14:tracePt t="39948" x="4595813" y="815975"/>
          <p14:tracePt t="39957" x="4613275" y="798513"/>
          <p14:tracePt t="39965" x="4630738" y="773113"/>
          <p14:tracePt t="39973" x="4638675" y="755650"/>
          <p14:tracePt t="39980" x="4646613" y="747713"/>
          <p14:tracePt t="39986" x="4664075" y="730250"/>
          <p14:tracePt t="39996" x="4673600" y="714375"/>
          <p14:tracePt t="40002" x="4689475" y="688975"/>
          <p14:tracePt t="40011" x="4706938" y="671513"/>
          <p14:tracePt t="40018" x="4714875" y="654050"/>
          <p14:tracePt t="40027" x="4732338" y="636588"/>
          <p14:tracePt t="40034" x="4740275" y="620713"/>
          <p14:tracePt t="40045" x="4757738" y="603250"/>
          <p14:tracePt t="40050" x="4775200" y="585788"/>
          <p14:tracePt t="40057" x="4791075" y="569913"/>
          <p14:tracePt t="40065" x="4800600" y="560388"/>
          <p14:tracePt t="40081" x="4808538" y="552450"/>
          <p14:tracePt t="40089" x="4818063" y="544513"/>
          <p14:tracePt t="40100" x="4818063" y="534988"/>
          <p14:tracePt t="40170" x="4818063" y="527050"/>
          <p14:tracePt t="40178" x="4818063" y="509588"/>
          <p14:tracePt t="40186" x="4826000" y="501650"/>
          <p14:tracePt t="40196" x="4826000" y="484188"/>
          <p14:tracePt t="40202" x="4826000" y="466725"/>
          <p14:tracePt t="40211" x="4826000" y="450850"/>
          <p14:tracePt t="40216" x="4826000" y="433388"/>
          <p14:tracePt t="40227" x="4826000" y="415925"/>
          <p14:tracePt t="40232" x="4826000" y="407988"/>
          <p14:tracePt t="40243" x="4826000" y="400050"/>
          <p14:tracePt t="40248" x="4826000" y="390525"/>
          <p14:tracePt t="40257" x="4826000" y="382588"/>
          <p14:tracePt t="40264" x="4826000" y="365125"/>
          <p14:tracePt t="40282" x="4826000" y="357188"/>
          <p14:tracePt t="40508" x="4826000" y="365125"/>
          <p14:tracePt t="40532" x="4826000" y="374650"/>
          <p14:tracePt t="40548" x="4826000" y="382588"/>
          <p14:tracePt t="40556" x="4818063" y="400050"/>
          <p14:tracePt t="40573" x="4808538" y="407988"/>
          <p14:tracePt t="40580" x="4800600" y="415925"/>
          <p14:tracePt t="40589" x="4800600" y="425450"/>
          <p14:tracePt t="40594" x="4791075" y="425450"/>
          <p14:tracePt t="40603" x="4791075" y="433388"/>
          <p14:tracePt t="40610" x="4783138" y="441325"/>
          <p14:tracePt t="40627" x="4775200" y="441325"/>
          <p14:tracePt t="40634" x="4775200" y="450850"/>
          <p14:tracePt t="40645" x="4765675" y="450850"/>
          <p14:tracePt t="40651" x="4757738" y="458788"/>
          <p14:tracePt t="40660" x="4749800" y="466725"/>
          <p14:tracePt t="40664" x="4740275" y="466725"/>
          <p14:tracePt t="40672" x="4732338" y="484188"/>
          <p14:tracePt t="40680" x="4714875" y="501650"/>
          <p14:tracePt t="40688" x="4699000" y="509588"/>
          <p14:tracePt t="40697" x="4689475" y="519113"/>
          <p14:tracePt t="40703" x="4673600" y="534988"/>
          <p14:tracePt t="40715" x="4664075" y="544513"/>
          <p14:tracePt t="40720" x="4646613" y="560388"/>
          <p14:tracePt t="40730" x="4638675" y="560388"/>
          <p14:tracePt t="40738" x="4630738" y="569913"/>
          <p14:tracePt t="40750" x="4621213" y="569913"/>
          <p14:tracePt t="40802" x="4621213" y="577850"/>
          <p14:tracePt t="41444" x="4621213" y="585788"/>
          <p14:tracePt t="41465" x="4621213" y="620713"/>
          <p14:tracePt t="41472" x="4621213" y="628650"/>
          <p14:tracePt t="41480" x="4621213" y="663575"/>
          <p14:tracePt t="41487" x="4630738" y="696913"/>
          <p14:tracePt t="41496" x="4638675" y="739775"/>
          <p14:tracePt t="41501" x="4646613" y="773113"/>
          <p14:tracePt t="41510" x="4656138" y="808038"/>
          <p14:tracePt t="41518" x="4656138" y="833438"/>
          <p14:tracePt t="41527" x="4664075" y="841375"/>
          <p14:tracePt t="41534" x="4664075" y="858838"/>
          <p14:tracePt t="41545" x="4673600" y="874713"/>
          <p14:tracePt t="41561" x="4673600" y="892175"/>
          <p14:tracePt t="41566" x="4681538" y="900113"/>
          <p14:tracePt t="41572" x="4681538" y="909638"/>
          <p14:tracePt t="41580" x="4681538" y="925513"/>
          <p14:tracePt t="41588" x="4681538" y="935038"/>
          <p14:tracePt t="41604" x="4681538" y="952500"/>
          <p14:tracePt t="41612" x="4689475" y="952500"/>
          <p14:tracePt t="41620" x="4689475" y="968375"/>
          <p14:tracePt t="41628" x="4689475" y="977900"/>
          <p14:tracePt t="41635" x="4689475" y="985838"/>
          <p14:tracePt t="41644" x="4689475" y="1003300"/>
          <p14:tracePt t="41651" x="4689475" y="1019175"/>
          <p14:tracePt t="41660" x="4689475" y="1028700"/>
          <p14:tracePt t="41667" x="4699000" y="1044575"/>
          <p14:tracePt t="41676" x="4699000" y="1054100"/>
          <p14:tracePt t="41681" x="4699000" y="1069975"/>
          <p14:tracePt t="41693" x="4699000" y="1087438"/>
          <p14:tracePt t="41698" x="4706938" y="1096963"/>
          <p14:tracePt t="41709" x="4706938" y="1112838"/>
          <p14:tracePt t="41715" x="4706938" y="1130300"/>
          <p14:tracePt t="41723" x="4714875" y="1138238"/>
          <p14:tracePt t="41728" x="4714875" y="1155700"/>
          <p14:tracePt t="41736" x="4714875" y="1163638"/>
          <p14:tracePt t="41746" x="4724400" y="1181100"/>
          <p14:tracePt t="41752" x="4732338" y="1206500"/>
          <p14:tracePt t="41762" x="4740275" y="1223963"/>
          <p14:tracePt t="41768" x="4740275" y="1231900"/>
          <p14:tracePt t="41779" x="4757738" y="1249363"/>
          <p14:tracePt t="41784" x="4775200" y="1266825"/>
          <p14:tracePt t="41794" x="4791075" y="1282700"/>
          <p14:tracePt t="41799" x="4808538" y="1292225"/>
          <p14:tracePt t="41809" x="4818063" y="1308100"/>
          <p14:tracePt t="41815" x="4833938" y="1317625"/>
          <p14:tracePt t="41826" x="4851400" y="1333500"/>
          <p14:tracePt t="41831" x="4868863" y="1350963"/>
          <p14:tracePt t="41842" x="4876800" y="1350963"/>
          <p14:tracePt t="41848" x="4894263" y="1360488"/>
          <p14:tracePt t="41854" x="4910138" y="1368425"/>
          <p14:tracePt t="41864" x="4919663" y="1368425"/>
          <p14:tracePt t="41870" x="4945063" y="1368425"/>
          <p14:tracePt t="41876" x="4970463" y="1368425"/>
          <p14:tracePt t="41884" x="5003800" y="1368425"/>
          <p14:tracePt t="41894" x="5021263" y="1368425"/>
          <p14:tracePt t="41900" x="5046663" y="1360488"/>
          <p14:tracePt t="41911" x="5080000" y="1350963"/>
          <p14:tracePt t="41917" x="5106988" y="1333500"/>
          <p14:tracePt t="41928" x="5122863" y="1333500"/>
          <p14:tracePt t="41933" x="5148263" y="1325563"/>
          <p14:tracePt t="41942" x="5183188" y="1308100"/>
          <p14:tracePt t="41948" x="5216525" y="1292225"/>
          <p14:tracePt t="41955" x="5241925" y="1274763"/>
          <p14:tracePt t="41964" x="5259388" y="1257300"/>
          <p14:tracePt t="41970" x="5276850" y="1241425"/>
          <p14:tracePt t="41979" x="5284788" y="1223963"/>
          <p14:tracePt t="41986" x="5302250" y="1216025"/>
          <p14:tracePt t="41996" x="5318125" y="1198563"/>
          <p14:tracePt t="42002" x="5335588" y="1173163"/>
          <p14:tracePt t="42011" x="5343525" y="1155700"/>
          <p14:tracePt t="42018" x="5360988" y="1138238"/>
          <p14:tracePt t="42027" x="5378450" y="1130300"/>
          <p14:tracePt t="42034" x="5394325" y="1112838"/>
          <p14:tracePt t="42043" x="5411788" y="1096963"/>
          <p14:tracePt t="42048" x="5411788" y="1087438"/>
          <p14:tracePt t="42059" x="5429250" y="1079500"/>
          <p14:tracePt t="42064" x="5437188" y="1062038"/>
          <p14:tracePt t="42072" x="5454650" y="1044575"/>
          <p14:tracePt t="42080" x="5462588" y="1028700"/>
          <p14:tracePt t="42090" x="5472113" y="1019175"/>
          <p14:tracePt t="42102" x="5480050" y="1011238"/>
          <p14:tracePt t="42109" x="5487988" y="1003300"/>
          <p14:tracePt t="42332" x="5497513" y="1003300"/>
          <p14:tracePt t="42341" x="5548313" y="1019175"/>
          <p14:tracePt t="42348" x="5607050" y="1036638"/>
          <p14:tracePt t="42359" x="5667375" y="1062038"/>
          <p14:tracePt t="42364" x="5726113" y="1069975"/>
          <p14:tracePt t="42375" x="5786438" y="1087438"/>
          <p14:tracePt t="42380" x="5837238" y="1096963"/>
          <p14:tracePt t="42388" x="5862638" y="1104900"/>
          <p14:tracePt t="42398" x="5870575" y="1104900"/>
          <p14:tracePt t="42404" x="5888038" y="1104900"/>
          <p14:tracePt t="42462" x="5888038" y="1096963"/>
          <p14:tracePt t="42470" x="5888038" y="1087438"/>
          <p14:tracePt t="42479" x="5888038" y="1069975"/>
          <p14:tracePt t="42484" x="5888038" y="1036638"/>
          <p14:tracePt t="42492" x="5888038" y="1019175"/>
          <p14:tracePt t="42499" x="5888038" y="960438"/>
          <p14:tracePt t="42510" x="5888038" y="917575"/>
          <p14:tracePt t="42516" x="5888038" y="874713"/>
          <p14:tracePt t="42527" x="5888038" y="815975"/>
          <p14:tracePt t="42532" x="5888038" y="755650"/>
          <p14:tracePt t="42543" x="5888038" y="714375"/>
          <p14:tracePt t="42548" x="5870575" y="654050"/>
          <p14:tracePt t="42560" x="5862638" y="595313"/>
          <p14:tracePt t="42564" x="5853113" y="544513"/>
          <p14:tracePt t="42570" x="5845175" y="484188"/>
          <p14:tracePt t="42579" x="5837238" y="441325"/>
          <p14:tracePt t="42586" x="5827713" y="407988"/>
          <p14:tracePt t="42595" x="5819775" y="365125"/>
          <p14:tracePt t="42602" x="5811838" y="339725"/>
          <p14:tracePt t="42611" x="5811838" y="322263"/>
          <p14:tracePt t="42617" x="5811838" y="314325"/>
          <p14:tracePt t="42628" x="5811838" y="296863"/>
          <p14:tracePt t="42634" x="5811838" y="288925"/>
          <p14:tracePt t="42684" x="5811838" y="271463"/>
          <p14:tracePt t="42696" x="5811838" y="255588"/>
          <p14:tracePt t="42704" x="5811838" y="238125"/>
          <p14:tracePt t="42711" x="5811838" y="212725"/>
          <p14:tracePt t="42718" x="5811838" y="195263"/>
          <p14:tracePt t="42728" x="5811838" y="187325"/>
          <p14:tracePt t="42734" x="5811838" y="169863"/>
          <p14:tracePt t="42742" x="5802313" y="161925"/>
          <p14:tracePt t="42749" x="5794375" y="144463"/>
          <p14:tracePt t="42760" x="5786438" y="127000"/>
          <p14:tracePt t="42766" x="5786438" y="111125"/>
          <p14:tracePt t="42777" x="5768975" y="101600"/>
          <p14:tracePt t="42782" x="5761038" y="85725"/>
          <p14:tracePt t="42793" x="5751513" y="68263"/>
          <p14:tracePt t="42799" x="5735638" y="58738"/>
          <p14:tracePt t="42805" x="5726113" y="50800"/>
          <p14:tracePt t="42813" x="5718175" y="42863"/>
          <p14:tracePt t="42820" x="5708650" y="42863"/>
          <p14:tracePt t="42830" x="5700713" y="33338"/>
          <p14:tracePt t="42836" x="5683250" y="33338"/>
          <p14:tracePt t="42846" x="5667375" y="33338"/>
          <p14:tracePt t="42853" x="5657850" y="33338"/>
          <p14:tracePt t="42862" x="5641975" y="33338"/>
          <p14:tracePt t="42866" x="5624513" y="42863"/>
          <p14:tracePt t="42876" x="5607050" y="58738"/>
          <p14:tracePt t="42882" x="5581650" y="68263"/>
          <p14:tracePt t="42893" x="5556250" y="76200"/>
          <p14:tracePt t="42898" x="5522913" y="76200"/>
          <p14:tracePt t="42909" x="5497513" y="93663"/>
          <p14:tracePt t="42914" x="5480050" y="101600"/>
          <p14:tracePt t="42923" x="5454650" y="111125"/>
          <p14:tracePt t="42931" x="5429250" y="119063"/>
          <p14:tracePt t="42938" x="5411788" y="127000"/>
          <p14:tracePt t="42946" x="5403850" y="136525"/>
          <p14:tracePt t="42952" x="5386388" y="152400"/>
          <p14:tracePt t="42963" x="5368925" y="161925"/>
          <p14:tracePt t="42968" x="5360988" y="169863"/>
          <p14:tracePt t="42979" x="5335588" y="187325"/>
          <p14:tracePt t="42984" x="5318125" y="212725"/>
          <p14:tracePt t="42992" x="5302250" y="230188"/>
          <p14:tracePt t="43000" x="5276850" y="246063"/>
          <p14:tracePt t="43010" x="5249863" y="263525"/>
          <p14:tracePt t="43016" x="5241925" y="288925"/>
          <p14:tracePt t="43022" x="5224463" y="314325"/>
          <p14:tracePt t="43031" x="5208588" y="339725"/>
          <p14:tracePt t="43038" x="5191125" y="365125"/>
          <p14:tracePt t="43046" x="5173663" y="400050"/>
          <p14:tracePt t="43055" x="5157788" y="433388"/>
          <p14:tracePt t="43062" x="5140325" y="458788"/>
          <p14:tracePt t="43070" x="5122863" y="492125"/>
          <p14:tracePt t="43078" x="5106988" y="509588"/>
          <p14:tracePt t="43086" x="5089525" y="544513"/>
          <p14:tracePt t="43093" x="5080000" y="569913"/>
          <p14:tracePt t="43111" x="5054600" y="636588"/>
          <p14:tracePt t="43117" x="5046663" y="671513"/>
          <p14:tracePt t="43127" x="5046663" y="714375"/>
          <p14:tracePt t="43133" x="5038725" y="747713"/>
          <p14:tracePt t="43143" x="5038725" y="781050"/>
          <p14:tracePt t="43149" x="5038725" y="798513"/>
          <p14:tracePt t="43158" x="5038725" y="833438"/>
          <p14:tracePt t="43164" x="5046663" y="858838"/>
          <p14:tracePt t="43170" x="5064125" y="874713"/>
          <p14:tracePt t="43178" x="5080000" y="884238"/>
          <p14:tracePt t="43186" x="5097463" y="900113"/>
          <p14:tracePt t="43197" x="5106988" y="917575"/>
          <p14:tracePt t="43202" x="5122863" y="935038"/>
          <p14:tracePt t="43211" x="5140325" y="942975"/>
          <p14:tracePt t="43218" x="5165725" y="960438"/>
          <p14:tracePt t="43229" x="5183188" y="977900"/>
          <p14:tracePt t="43234" x="5208588" y="993775"/>
          <p14:tracePt t="43243" x="5233988" y="1011238"/>
          <p14:tracePt t="43248" x="5259388" y="1019175"/>
          <p14:tracePt t="43259" x="5292725" y="1028700"/>
          <p14:tracePt t="43264" x="5302250" y="1028700"/>
          <p14:tracePt t="43275" x="5327650" y="1028700"/>
          <p14:tracePt t="43281" x="5353050" y="1028700"/>
          <p14:tracePt t="43289" x="5360988" y="1028700"/>
          <p14:tracePt t="43296" x="5378450" y="1028700"/>
          <p14:tracePt t="43304" x="5386388" y="1028700"/>
          <p14:tracePt t="43312" x="5403850" y="1028700"/>
          <p14:tracePt t="43320" x="5421313" y="1028700"/>
          <p14:tracePt t="43328" x="5429250" y="1019175"/>
          <p14:tracePt t="43334" x="5446713" y="1011238"/>
          <p14:tracePt t="43342" x="5462588" y="1003300"/>
          <p14:tracePt t="43350" x="5472113" y="993775"/>
          <p14:tracePt t="43359" x="5480050" y="985838"/>
          <p14:tracePt t="43366" x="5497513" y="968375"/>
          <p14:tracePt t="43376" x="5513388" y="942975"/>
          <p14:tracePt t="43382" x="5513388" y="925513"/>
          <p14:tracePt t="43392" x="5522913" y="892175"/>
          <p14:tracePt t="43397" x="5522913" y="858838"/>
          <p14:tracePt t="43403" x="5522913" y="823913"/>
          <p14:tracePt t="43412" x="5522913" y="781050"/>
          <p14:tracePt t="43420" x="5522913" y="755650"/>
          <p14:tracePt t="43428" x="5513388" y="722313"/>
          <p14:tracePt t="43436" x="5497513" y="679450"/>
          <p14:tracePt t="43445" x="5480050" y="663575"/>
          <p14:tracePt t="43452" x="5454650" y="628650"/>
          <p14:tracePt t="43461" x="5429250" y="603250"/>
          <p14:tracePt t="43468" x="5403850" y="585788"/>
          <p14:tracePt t="43476" x="5378450" y="569913"/>
          <p14:tracePt t="43482" x="5360988" y="552450"/>
          <p14:tracePt t="43492" x="5343525" y="552450"/>
          <p14:tracePt t="43498" x="5327650" y="552450"/>
          <p14:tracePt t="43509" x="5318125" y="552450"/>
          <p14:tracePt t="43514" x="5310188" y="552450"/>
          <p14:tracePt t="43526" x="5302250" y="560388"/>
          <p14:tracePt t="43530" x="5292725" y="560388"/>
          <p14:tracePt t="43540" x="5276850" y="577850"/>
          <p14:tracePt t="43544" x="5259388" y="595313"/>
          <p14:tracePt t="43552" x="5249863" y="603250"/>
          <p14:tracePt t="43560" x="5233988" y="620713"/>
          <p14:tracePt t="43568" x="5216525" y="636588"/>
          <p14:tracePt t="43578" x="5199063" y="654050"/>
          <p14:tracePt t="43584" x="5191125" y="671513"/>
          <p14:tracePt t="43593" x="5183188" y="679450"/>
          <p14:tracePt t="43600" x="5173663" y="696913"/>
          <p14:tracePt t="43609" x="5173663" y="714375"/>
          <p14:tracePt t="43616" x="5173663" y="722313"/>
          <p14:tracePt t="43624" x="5173663" y="739775"/>
          <p14:tracePt t="43630" x="5173663" y="747713"/>
          <p14:tracePt t="43638" x="5173663" y="755650"/>
          <p14:tracePt t="43647" x="5173663" y="773113"/>
          <p14:tracePt t="43655" x="5183188" y="781050"/>
          <p14:tracePt t="43662" x="5191125" y="798513"/>
          <p14:tracePt t="43670" x="5199063" y="815975"/>
          <p14:tracePt t="43678" x="5216525" y="833438"/>
          <p14:tracePt t="43686" x="5233988" y="841375"/>
          <p14:tracePt t="43696" x="5241925" y="858838"/>
          <p14:tracePt t="43700" x="5259388" y="874713"/>
          <p14:tracePt t="43709" x="5276850" y="892175"/>
          <p14:tracePt t="43716" x="5292725" y="909638"/>
          <p14:tracePt t="43726" x="5310188" y="917575"/>
          <p14:tracePt t="43732" x="5318125" y="935038"/>
          <p14:tracePt t="43742" x="5335588" y="942975"/>
          <p14:tracePt t="43748" x="5343525" y="960438"/>
          <p14:tracePt t="43759" x="5360988" y="968375"/>
          <p14:tracePt t="43764" x="5368925" y="968375"/>
          <p14:tracePt t="43776" x="5386388" y="977900"/>
          <p14:tracePt t="43781" x="5403850" y="985838"/>
          <p14:tracePt t="43786" x="5411788" y="993775"/>
          <p14:tracePt t="43795" x="5429250" y="1003300"/>
          <p14:tracePt t="43802" x="5446713" y="1011238"/>
          <p14:tracePt t="43811" x="5462588" y="1019175"/>
          <p14:tracePt t="43818" x="5472113" y="1019175"/>
          <p14:tracePt t="43827" x="5487988" y="1019175"/>
          <p14:tracePt t="43834" x="5497513" y="1019175"/>
          <p14:tracePt t="43842" x="5505450" y="1019175"/>
          <p14:tracePt t="43849" x="5513388" y="1019175"/>
          <p14:tracePt t="43859" x="5522913" y="1019175"/>
          <p14:tracePt t="44656" x="5530850" y="1003300"/>
          <p14:tracePt t="44664" x="5548313" y="985838"/>
          <p14:tracePt t="44673" x="5565775" y="968375"/>
          <p14:tracePt t="44680" x="5581650" y="942975"/>
          <p14:tracePt t="44685" x="5599113" y="909638"/>
          <p14:tracePt t="44695" x="5616575" y="884238"/>
          <p14:tracePt t="44702" x="5624513" y="858838"/>
          <p14:tracePt t="44711" x="5641975" y="823913"/>
          <p14:tracePt t="44718" x="5649913" y="798513"/>
          <p14:tracePt t="44727" x="5649913" y="773113"/>
          <p14:tracePt t="44734" x="5657850" y="747713"/>
          <p14:tracePt t="44745" x="5657850" y="730250"/>
          <p14:tracePt t="44750" x="5657850" y="722313"/>
          <p14:tracePt t="44759" x="5657850" y="704850"/>
          <p14:tracePt t="44764" x="5657850" y="696913"/>
          <p14:tracePt t="44775" x="5657850" y="679450"/>
          <p14:tracePt t="44780" x="5657850" y="671513"/>
          <p14:tracePt t="44792" x="5657850" y="663575"/>
          <p14:tracePt t="44846" x="5657850" y="654050"/>
          <p14:tracePt t="44854" x="5657850" y="646113"/>
          <p14:tracePt t="44878" x="5657850" y="636588"/>
          <p14:tracePt t="44891" x="5657850" y="628650"/>
          <p14:tracePt t="44899" x="5657850" y="620713"/>
          <p14:tracePt t="44907" x="5657850" y="611188"/>
          <p14:tracePt t="44913" x="5667375" y="595313"/>
          <p14:tracePt t="44920" x="5675313" y="585788"/>
          <p14:tracePt t="44928" x="5675313" y="560388"/>
          <p14:tracePt t="44936" x="5692775" y="534988"/>
          <p14:tracePt t="44946" x="5700713" y="501650"/>
          <p14:tracePt t="44952" x="5708650" y="466725"/>
          <p14:tracePt t="44962" x="5718175" y="458788"/>
          <p14:tracePt t="44968" x="5726113" y="433388"/>
          <p14:tracePt t="44977" x="5726113" y="400050"/>
          <p14:tracePt t="44982" x="5726113" y="374650"/>
          <p14:tracePt t="44992" x="5726113" y="357188"/>
          <p14:tracePt t="44998" x="5726113" y="339725"/>
          <p14:tracePt t="45008" x="5726113" y="331788"/>
          <p14:tracePt t="45014" x="5726113" y="314325"/>
          <p14:tracePt t="45026" x="5726113" y="296863"/>
          <p14:tracePt t="45030" x="5718175" y="288925"/>
          <p14:tracePt t="45041" x="5708650" y="280988"/>
          <p14:tracePt t="45046" x="5700713" y="271463"/>
          <p14:tracePt t="45055" x="5692775" y="263525"/>
          <p14:tracePt t="45064" x="5683250" y="263525"/>
          <p14:tracePt t="45082" x="5675313" y="263525"/>
          <p14:tracePt t="45097" x="5667375" y="263525"/>
          <p14:tracePt t="45114" x="5657850" y="263525"/>
          <p14:tracePt t="45118" x="5649913" y="263525"/>
          <p14:tracePt t="45122" x="5641975" y="263525"/>
          <p14:tracePt t="45130" x="5624513" y="263525"/>
          <p14:tracePt t="45136" x="5616575" y="263525"/>
          <p14:tracePt t="45142" x="5599113" y="263525"/>
          <p14:tracePt t="45151" x="5581650" y="263525"/>
          <p14:tracePt t="45158" x="5573713" y="263525"/>
          <p14:tracePt t="45167" x="5556250" y="263525"/>
          <p14:tracePt t="45176" x="5548313" y="271463"/>
          <p14:tracePt t="45181" x="5530850" y="271463"/>
          <p14:tracePt t="45192" x="5513388" y="280988"/>
          <p14:tracePt t="45198" x="5505450" y="280988"/>
          <p14:tracePt t="45208" x="5487988" y="280988"/>
          <p14:tracePt t="45215" x="5472113" y="280988"/>
          <p14:tracePt t="45220" x="5472113" y="288925"/>
          <p14:tracePt t="45230" x="5454650" y="288925"/>
          <p14:tracePt t="45248" x="5446713" y="288925"/>
          <p14:tracePt t="45260" x="5429250" y="288925"/>
          <p14:tracePt t="45264" x="5421313" y="296863"/>
          <p14:tracePt t="45276" x="5403850" y="314325"/>
          <p14:tracePt t="45281" x="5386388" y="322263"/>
          <p14:tracePt t="45287" x="5368925" y="331788"/>
          <p14:tracePt t="45296" x="5368925" y="339725"/>
          <p14:tracePt t="45302" x="5353050" y="347663"/>
          <p14:tracePt t="45310" x="5335588" y="374650"/>
          <p14:tracePt t="45318" x="5318125" y="390525"/>
          <p14:tracePt t="45328" x="5302250" y="407988"/>
          <p14:tracePt t="45334" x="5292725" y="425450"/>
          <p14:tracePt t="45343" x="5276850" y="441325"/>
          <p14:tracePt t="45350" x="5259388" y="466725"/>
          <p14:tracePt t="45361" x="5241925" y="484188"/>
          <p14:tracePt t="45365" x="5233988" y="509588"/>
          <p14:tracePt t="45375" x="5224463" y="519113"/>
          <p14:tracePt t="45382" x="5224463" y="544513"/>
          <p14:tracePt t="45391" x="5224463" y="569913"/>
          <p14:tracePt t="45397" x="5224463" y="585788"/>
          <p14:tracePt t="45404" x="5224463" y="603250"/>
          <p14:tracePt t="45412" x="5241925" y="620713"/>
          <p14:tracePt t="45421" x="5259388" y="636588"/>
          <p14:tracePt t="45428" x="5276850" y="646113"/>
          <p14:tracePt t="45434" x="5284788" y="663575"/>
          <p14:tracePt t="45445" x="5302250" y="679450"/>
          <p14:tracePt t="45450" x="5318125" y="696913"/>
          <p14:tracePt t="45459" x="5343525" y="714375"/>
          <p14:tracePt t="45466" x="5360988" y="714375"/>
          <p14:tracePt t="45476" x="5386388" y="714375"/>
          <p14:tracePt t="45483" x="5403850" y="714375"/>
          <p14:tracePt t="45493" x="5421313" y="704850"/>
          <p14:tracePt t="45497" x="5437188" y="688975"/>
          <p14:tracePt t="45508" x="5454650" y="671513"/>
          <p14:tracePt t="45512" x="5480050" y="654050"/>
          <p14:tracePt t="45520" x="5497513" y="646113"/>
          <p14:tracePt t="45529" x="5505450" y="628650"/>
          <p14:tracePt t="45536" x="5522913" y="611188"/>
          <p14:tracePt t="45544" x="5538788" y="585788"/>
          <p14:tracePt t="45552" x="5548313" y="560388"/>
          <p14:tracePt t="45562" x="5556250" y="544513"/>
          <p14:tracePt t="45568" x="5565775" y="509588"/>
          <p14:tracePt t="45577" x="5565775" y="484188"/>
          <p14:tracePt t="45582" x="5565775" y="466725"/>
          <p14:tracePt t="45593" x="5565775" y="433388"/>
          <p14:tracePt t="45598" x="5565775" y="415925"/>
          <p14:tracePt t="45610" x="5565775" y="390525"/>
          <p14:tracePt t="45614" x="5556250" y="382588"/>
          <p14:tracePt t="45625" x="5538788" y="365125"/>
          <p14:tracePt t="45630" x="5522913" y="347663"/>
          <p14:tracePt t="45647" x="5505450" y="339725"/>
          <p14:tracePt t="45654" x="5487988" y="331788"/>
          <p14:tracePt t="45663" x="5472113" y="331788"/>
          <p14:tracePt t="45668" x="5446713" y="331788"/>
          <p14:tracePt t="45677" x="5411788" y="331788"/>
          <p14:tracePt t="45684" x="5394325" y="331788"/>
          <p14:tracePt t="45694" x="5360988" y="331788"/>
          <p14:tracePt t="45700" x="5327650" y="347663"/>
          <p14:tracePt t="45708" x="5302250" y="357188"/>
          <p14:tracePt t="45716" x="5284788" y="374650"/>
          <p14:tracePt t="45726" x="5267325" y="382588"/>
          <p14:tracePt t="45732" x="5259388" y="400050"/>
          <p14:tracePt t="45741" x="5241925" y="407988"/>
          <p14:tracePt t="45748" x="5224463" y="425450"/>
          <p14:tracePt t="45755" x="5208588" y="441325"/>
          <p14:tracePt t="45762" x="5208588" y="450850"/>
          <p14:tracePt t="45771" x="5191125" y="466725"/>
          <p14:tracePt t="45780" x="5183188" y="501650"/>
          <p14:tracePt t="45787" x="5183188" y="534988"/>
          <p14:tracePt t="45796" x="5183188" y="577850"/>
          <p14:tracePt t="45802" x="5183188" y="603250"/>
          <p14:tracePt t="45812" x="5183188" y="646113"/>
          <p14:tracePt t="45816" x="5183188" y="696913"/>
          <p14:tracePt t="45826" x="5199063" y="730250"/>
          <p14:tracePt t="45832" x="5216525" y="755650"/>
          <p14:tracePt t="45842" x="5233988" y="790575"/>
          <p14:tracePt t="45848" x="5249863" y="808038"/>
          <p14:tracePt t="45859" x="5267325" y="833438"/>
          <p14:tracePt t="45864" x="5284788" y="849313"/>
          <p14:tracePt t="45875" x="5302250" y="866775"/>
          <p14:tracePt t="45881" x="5318125" y="884238"/>
          <p14:tracePt t="45891" x="5327650" y="892175"/>
          <p14:tracePt t="45897" x="5343525" y="909638"/>
          <p14:tracePt t="45902" x="5343525" y="925513"/>
          <p14:tracePt t="45911" x="5360988" y="942975"/>
          <p14:tracePt t="45918" x="5378450" y="952500"/>
          <p14:tracePt t="45927" x="5394325" y="968375"/>
          <p14:tracePt t="45934" x="5411788" y="985838"/>
          <p14:tracePt t="45944" x="5421313" y="1003300"/>
          <p14:tracePt t="45950" x="5437188" y="1028700"/>
          <p14:tracePt t="45958" x="5454650" y="1036638"/>
          <p14:tracePt t="45966" x="5462588" y="1062038"/>
          <p14:tracePt t="45975" x="5472113" y="1079500"/>
          <p14:tracePt t="45981" x="5472113" y="1087438"/>
          <p14:tracePt t="45991" x="5480050" y="1096963"/>
          <p14:tracePt t="45997" x="5487988" y="1112838"/>
          <p14:tracePt t="46005" x="5487988" y="1122363"/>
          <p14:tracePt t="46033" x="5487988" y="1130300"/>
          <p14:tracePt t="46121" x="5497513" y="1130300"/>
          <p14:tracePt t="49130" x="5462588" y="1130300"/>
          <p14:tracePt t="49140" x="5335588" y="1104900"/>
          <p14:tracePt t="49147" x="5233988" y="1087438"/>
          <p14:tracePt t="49156" x="5157788" y="1054100"/>
          <p14:tracePt t="49159" x="5097463" y="1019175"/>
          <p14:tracePt t="49169" x="5064125" y="1003300"/>
          <p14:tracePt t="49177" x="5038725" y="985838"/>
          <p14:tracePt t="49184" x="5021263" y="968375"/>
          <p14:tracePt t="49193" x="5003800" y="960438"/>
          <p14:tracePt t="49199" x="4995863" y="952500"/>
          <p14:tracePt t="49209" x="4987925" y="942975"/>
          <p14:tracePt t="49216" x="4987925" y="935038"/>
          <p14:tracePt t="49372" x="4995863" y="935038"/>
          <p14:tracePt t="49379" x="5013325" y="935038"/>
          <p14:tracePt t="49389" x="5046663" y="942975"/>
          <p14:tracePt t="49394" x="5072063" y="960438"/>
          <p14:tracePt t="49405" x="5106988" y="977900"/>
          <p14:tracePt t="49410" x="5114925" y="985838"/>
          <p14:tracePt t="49418" x="5132388" y="993775"/>
          <p14:tracePt t="49428" x="5148263" y="1003300"/>
          <p14:tracePt t="49435" x="5157788" y="1003300"/>
          <p14:tracePt t="49443" x="5173663" y="1003300"/>
          <p14:tracePt t="49450" x="5191125" y="1003300"/>
          <p14:tracePt t="49465" x="5199063" y="1003300"/>
          <p14:tracePt t="49520" x="5208588" y="1003300"/>
          <p14:tracePt t="49648" x="5216525" y="1003300"/>
          <p14:tracePt t="49656" x="5233988" y="1003300"/>
          <p14:tracePt t="49664" x="5241925" y="1011238"/>
          <p14:tracePt t="49674" x="5259388" y="1011238"/>
          <p14:tracePt t="49680" x="5276850" y="1011238"/>
          <p14:tracePt t="49690" x="5284788" y="1019175"/>
          <p14:tracePt t="49696" x="5302250" y="1019175"/>
          <p14:tracePt t="49702" x="5310188" y="1019175"/>
          <p14:tracePt t="49710" x="5327650" y="1028700"/>
          <p14:tracePt t="49718" x="5343525" y="1028700"/>
          <p14:tracePt t="49727" x="5353050" y="1036638"/>
          <p14:tracePt t="49734" x="5368925" y="1044575"/>
          <p14:tracePt t="49743" x="5386388" y="1054100"/>
          <p14:tracePt t="49750" x="5403850" y="1054100"/>
          <p14:tracePt t="49759" x="5411788" y="1054100"/>
          <p14:tracePt t="49766" x="5429250" y="1062038"/>
          <p14:tracePt t="49774" x="5446713" y="1062038"/>
          <p14:tracePt t="49780" x="5454650" y="1062038"/>
          <p14:tracePt t="49791" x="5472113" y="1062038"/>
          <p14:tracePt t="49796" x="5480050" y="1062038"/>
          <p14:tracePt t="49807" x="5487988" y="1062038"/>
          <p14:tracePt t="49812" x="5497513" y="1062038"/>
          <p14:tracePt t="53670" x="5480050" y="1054100"/>
          <p14:tracePt t="53677" x="5472113" y="1044575"/>
          <p14:tracePt t="53687" x="5454650" y="1028700"/>
          <p14:tracePt t="53694" x="5437188" y="1019175"/>
          <p14:tracePt t="53705" x="5421313" y="1011238"/>
          <p14:tracePt t="53710" x="5411788" y="993775"/>
          <p14:tracePt t="53719" x="5403850" y="985838"/>
          <p14:tracePt t="53727" x="5394325" y="985838"/>
          <p14:tracePt t="53735" x="5386388" y="977900"/>
          <p14:tracePt t="54151" x="5378450" y="977900"/>
          <p14:tracePt t="54162" x="5368925" y="977900"/>
          <p14:tracePt t="54178" x="5353050" y="977900"/>
          <p14:tracePt t="54188" x="5335588" y="985838"/>
          <p14:tracePt t="54195" x="5327650" y="993775"/>
          <p14:tracePt t="54199" x="5292725" y="1003300"/>
          <p14:tracePt t="54209" x="5249863" y="1003300"/>
          <p14:tracePt t="54215" x="5191125" y="1011238"/>
          <p14:tracePt t="54225" x="5132388" y="1011238"/>
          <p14:tracePt t="54231" x="5072063" y="1011238"/>
          <p14:tracePt t="54241" x="5003800" y="1011238"/>
          <p14:tracePt t="54248" x="4927600" y="1011238"/>
          <p14:tracePt t="54256" x="4868863" y="1011238"/>
          <p14:tracePt t="54263" x="4818063" y="1011238"/>
          <p14:tracePt t="54272" x="4757738" y="1019175"/>
          <p14:tracePt t="54277" x="4681538" y="1036638"/>
          <p14:tracePt t="54289" x="4621213" y="1036638"/>
          <p14:tracePt t="54294" x="4562475" y="1054100"/>
          <p14:tracePt t="54305" x="4503738" y="1062038"/>
          <p14:tracePt t="54310" x="4443413" y="1069975"/>
          <p14:tracePt t="54318" x="4384675" y="1079500"/>
          <p14:tracePt t="54326" x="4324350" y="1104900"/>
          <p14:tracePt t="54334" x="4273550" y="1112838"/>
          <p14:tracePt t="54343" x="4230688" y="1130300"/>
          <p14:tracePt t="54347" x="4171950" y="1138238"/>
          <p14:tracePt t="54358" x="4121150" y="1163638"/>
          <p14:tracePt t="54364" x="4086225" y="1181100"/>
          <p14:tracePt t="54374" x="4060825" y="1198563"/>
          <p14:tracePt t="54380" x="4035425" y="1206500"/>
          <p14:tracePt t="54390" x="4002088" y="1223963"/>
          <p14:tracePt t="54396" x="3984625" y="1241425"/>
          <p14:tracePt t="54406" x="3959225" y="1257300"/>
          <p14:tracePt t="54413" x="3933825" y="1274763"/>
          <p14:tracePt t="54422" x="3908425" y="1300163"/>
          <p14:tracePt t="54428" x="3857625" y="1343025"/>
          <p14:tracePt t="54434" x="3832225" y="1376363"/>
          <p14:tracePt t="54443" x="3771900" y="1444625"/>
          <p14:tracePt t="54450" x="3738563" y="1495425"/>
          <p14:tracePt t="54459" x="3695700" y="1546225"/>
          <p14:tracePt t="54466" x="3652838" y="1597025"/>
          <p14:tracePt t="54475" x="3602038" y="1639888"/>
          <p14:tracePt t="54482" x="3568700" y="1665288"/>
          <p14:tracePt t="54490" x="3525838" y="1690688"/>
          <p14:tracePt t="54498" x="3492500" y="1716088"/>
          <p14:tracePt t="54506" x="3441700" y="1741488"/>
          <p14:tracePt t="54511" x="3424238" y="1751013"/>
          <p14:tracePt t="54522" x="3373438" y="1776413"/>
          <p14:tracePt t="54528" x="3338513" y="1793875"/>
          <p14:tracePt t="54539" x="3305175" y="1809750"/>
          <p14:tracePt t="54545" x="3244850" y="1827213"/>
          <p14:tracePt t="54554" x="3186113" y="1844675"/>
          <p14:tracePt t="54559" x="3117850" y="1870075"/>
          <p14:tracePt t="54568" x="3059113" y="1878013"/>
          <p14:tracePt t="54577" x="2998788" y="1885950"/>
          <p14:tracePt t="54582" x="2947988" y="1885950"/>
          <p14:tracePt t="54593" x="2889250" y="1885950"/>
          <p14:tracePt t="54599" x="2828925" y="1885950"/>
          <p14:tracePt t="54607" x="2770188" y="1885950"/>
          <p14:tracePt t="54613" x="2701925" y="1885950"/>
          <p14:tracePt t="54622" x="2641600" y="1885950"/>
          <p14:tracePt t="54630" x="2600325" y="1885950"/>
          <p14:tracePt t="54638" x="2540000" y="1885950"/>
          <p14:tracePt t="54646" x="2481263" y="1870075"/>
          <p14:tracePt t="54656" x="2413000" y="1844675"/>
          <p14:tracePt t="54660" x="2352675" y="1827213"/>
          <p14:tracePt t="54669" x="2293938" y="1801813"/>
          <p14:tracePt t="54677" x="2235200" y="1784350"/>
          <p14:tracePt t="54683" x="2174875" y="1766888"/>
          <p14:tracePt t="54694" x="2106613" y="1733550"/>
          <p14:tracePt t="54700" x="2047875" y="1716088"/>
          <p14:tracePt t="54709" x="1997075" y="1690688"/>
          <p14:tracePt t="54716" x="1936750" y="1674813"/>
          <p14:tracePt t="54726" x="1878013" y="1649413"/>
          <p14:tracePt t="54730" x="1817688" y="1631950"/>
          <p14:tracePt t="54739" x="1758950" y="1614488"/>
          <p14:tracePt t="54746" x="1690688" y="1589088"/>
          <p14:tracePt t="54756" x="1622425" y="1571625"/>
          <p14:tracePt t="54762" x="1554163" y="1546225"/>
          <p14:tracePt t="54772" x="1495425" y="1530350"/>
          <p14:tracePt t="54778" x="1452563" y="1520825"/>
          <p14:tracePt t="54789" x="1419225" y="1504950"/>
          <p14:tracePt t="54794" x="1384300" y="1504950"/>
          <p14:tracePt t="54805" x="1368425" y="1495425"/>
          <p14:tracePt t="54809" x="1358900" y="1495425"/>
          <p14:tracePt t="54816" x="1343025" y="1495425"/>
          <p14:tracePt t="54825" x="1325563" y="1495425"/>
          <p14:tracePt t="54832" x="1317625" y="1495425"/>
          <p14:tracePt t="54841" x="1308100" y="1495425"/>
          <p14:tracePt t="54848" x="1300163" y="1495425"/>
          <p14:tracePt t="54872" x="1290638" y="1495425"/>
          <p14:tracePt t="54882" x="1282700" y="1495425"/>
          <p14:tracePt t="54890" x="1274763" y="1495425"/>
          <p14:tracePt t="54898" x="1265238" y="1495425"/>
          <p14:tracePt t="54907" x="1249363" y="1495425"/>
          <p14:tracePt t="54915" x="1231900" y="1487488"/>
          <p14:tracePt t="54924" x="1206500" y="1470025"/>
          <p14:tracePt t="54930" x="1181100" y="1452563"/>
          <p14:tracePt t="54938" x="1155700" y="1444625"/>
          <p14:tracePt t="54946" x="1120775" y="1427163"/>
          <p14:tracePt t="54955" x="1095375" y="1419225"/>
          <p14:tracePt t="54963" x="1079500" y="1401763"/>
          <p14:tracePt t="54971" x="1054100" y="1385888"/>
          <p14:tracePt t="54978" x="1036638" y="1368425"/>
          <p14:tracePt t="54985" x="1019175" y="1350963"/>
          <p14:tracePt t="54993" x="1003300" y="1333500"/>
          <p14:tracePt t="55000" x="993775" y="1317625"/>
          <p14:tracePt t="55009" x="976313" y="1292225"/>
          <p14:tracePt t="55016" x="960438" y="1274763"/>
          <p14:tracePt t="55026" x="950913" y="1257300"/>
          <p14:tracePt t="55038" x="942975" y="1241425"/>
          <p14:tracePt t="55046" x="942975" y="1223963"/>
          <p14:tracePt t="55055" x="935038" y="1216025"/>
          <p14:tracePt t="55062" x="935038" y="1198563"/>
          <p14:tracePt t="55072" x="935038" y="1181100"/>
          <p14:tracePt t="55078" x="935038" y="1173163"/>
          <p14:tracePt t="55090" x="925513" y="1155700"/>
          <p14:tracePt t="55094" x="925513" y="1147763"/>
          <p14:tracePt t="55110" x="909638" y="1122363"/>
          <p14:tracePt t="55116" x="900113" y="1112838"/>
          <p14:tracePt t="55125" x="900113" y="1104900"/>
          <p14:tracePt t="55132" x="900113" y="1096963"/>
          <p14:tracePt t="55144" x="892175" y="1087438"/>
          <p14:tracePt t="55169" x="884238" y="1087438"/>
          <p14:tracePt t="55177" x="884238" y="1079500"/>
          <p14:tracePt t="55258" x="884238" y="1087438"/>
          <p14:tracePt t="55265" x="884238" y="1096963"/>
          <p14:tracePt t="55274" x="884238" y="1104900"/>
          <p14:tracePt t="55280" x="884238" y="1122363"/>
          <p14:tracePt t="55288" x="884238" y="1138238"/>
          <p14:tracePt t="55297" x="884238" y="1147763"/>
          <p14:tracePt t="55306" x="884238" y="1163638"/>
          <p14:tracePt t="55312" x="884238" y="1189038"/>
          <p14:tracePt t="55322" x="884238" y="1216025"/>
          <p14:tracePt t="55328" x="892175" y="1241425"/>
          <p14:tracePt t="55335" x="909638" y="1274763"/>
          <p14:tracePt t="55343" x="917575" y="1292225"/>
          <p14:tracePt t="55351" x="925513" y="1317625"/>
          <p14:tracePt t="55359" x="935038" y="1333500"/>
          <p14:tracePt t="55367" x="935038" y="1360488"/>
          <p14:tracePt t="55375" x="942975" y="1376363"/>
          <p14:tracePt t="55383" x="942975" y="1393825"/>
          <p14:tracePt t="55392" x="942975" y="1411288"/>
          <p14:tracePt t="55398" x="950913" y="1444625"/>
          <p14:tracePt t="55408" x="950913" y="1470025"/>
          <p14:tracePt t="55412" x="950913" y="1495425"/>
          <p14:tracePt t="55423" x="950913" y="1512888"/>
          <p14:tracePt t="55429" x="942975" y="1538288"/>
          <p14:tracePt t="55439" x="942975" y="1563688"/>
          <p14:tracePt t="55444" x="935038" y="1589088"/>
          <p14:tracePt t="55456" x="917575" y="1614488"/>
          <p14:tracePt t="55461" x="909638" y="1639888"/>
          <p14:tracePt t="55472" x="900113" y="1657350"/>
          <p14:tracePt t="55479" x="884238" y="1690688"/>
          <p14:tracePt t="55483" x="874713" y="1725613"/>
          <p14:tracePt t="55491" x="866775" y="1741488"/>
          <p14:tracePt t="55498" x="849313" y="1776413"/>
          <p14:tracePt t="55507" x="849313" y="1809750"/>
          <p14:tracePt t="55514" x="841375" y="1844675"/>
          <p14:tracePt t="55526" x="831850" y="1878013"/>
          <p14:tracePt t="55531" x="831850" y="1903413"/>
          <p14:tracePt t="55539" x="831850" y="1938338"/>
          <p14:tracePt t="55547" x="831850" y="1979613"/>
          <p14:tracePt t="55556" x="823913" y="2030413"/>
          <p14:tracePt t="55560" x="823913" y="2055813"/>
          <p14:tracePt t="55572" x="823913" y="2098675"/>
          <p14:tracePt t="55577" x="831850" y="2133600"/>
          <p14:tracePt t="55585" x="831850" y="2166938"/>
          <p14:tracePt t="55594" x="841375" y="2209800"/>
          <p14:tracePt t="55600" x="841375" y="2235200"/>
          <p14:tracePt t="55610" x="849313" y="2268538"/>
          <p14:tracePt t="55617" x="858838" y="2303463"/>
          <p14:tracePt t="55625" x="866775" y="2328863"/>
          <p14:tracePt t="55632" x="874713" y="2362200"/>
          <p14:tracePt t="55638" x="884238" y="2397125"/>
          <p14:tracePt t="55646" x="900113" y="2422525"/>
          <p14:tracePt t="55656" x="909638" y="2447925"/>
          <p14:tracePt t="55663" x="917575" y="2455863"/>
          <p14:tracePt t="55673" x="917575" y="2473325"/>
          <p14:tracePt t="55679" x="925513" y="2489200"/>
          <p14:tracePt t="55688" x="935038" y="2498725"/>
          <p14:tracePt t="55695" x="935038" y="2506663"/>
          <p14:tracePt t="55705" x="935038" y="2516188"/>
          <p14:tracePt t="55709" x="935038" y="2524125"/>
          <p14:tracePt t="55722" x="942975" y="2524125"/>
          <p14:tracePt t="55753" x="942975" y="2532063"/>
          <p14:tracePt t="55769" x="950913" y="2532063"/>
          <p14:tracePt t="55807" x="960438" y="2532063"/>
          <p14:tracePt t="55814" x="976313" y="2532063"/>
          <p14:tracePt t="55822" x="985838" y="2532063"/>
          <p14:tracePt t="55830" x="1003300" y="2532063"/>
          <p14:tracePt t="55840" x="1019175" y="2532063"/>
          <p14:tracePt t="55846" x="1036638" y="2532063"/>
          <p14:tracePt t="55856" x="1062038" y="2524125"/>
          <p14:tracePt t="55862" x="1104900" y="2524125"/>
          <p14:tracePt t="55872" x="1163638" y="2524125"/>
          <p14:tracePt t="55877" x="1223963" y="2524125"/>
          <p14:tracePt t="55885" x="1282700" y="2524125"/>
          <p14:tracePt t="55893" x="1350963" y="2524125"/>
          <p14:tracePt t="55904" x="1435100" y="2524125"/>
          <p14:tracePt t="55909" x="1538288" y="2524125"/>
          <p14:tracePt t="55917" x="1622425" y="2524125"/>
          <p14:tracePt t="55925" x="1708150" y="2524125"/>
          <p14:tracePt t="55932" x="1792288" y="2524125"/>
          <p14:tracePt t="55938" x="1893888" y="2524125"/>
          <p14:tracePt t="55946" x="1979613" y="2524125"/>
          <p14:tracePt t="55955" x="2065338" y="2524125"/>
          <p14:tracePt t="55962" x="2149475" y="2524125"/>
          <p14:tracePt t="55971" x="2217738" y="2524125"/>
          <p14:tracePt t="55978" x="2293938" y="2524125"/>
          <p14:tracePt t="55989" x="2362200" y="2506663"/>
          <p14:tracePt t="55994" x="2430463" y="2481263"/>
          <p14:tracePt t="56004" x="2463800" y="2463800"/>
          <p14:tracePt t="56010" x="2481263" y="2455863"/>
          <p14:tracePt t="56016" x="2489200" y="2438400"/>
          <p14:tracePt t="56027" x="2506663" y="2430463"/>
          <p14:tracePt t="56034" x="2514600" y="2413000"/>
          <p14:tracePt t="56041" x="2532063" y="2405063"/>
          <p14:tracePt t="56058" x="2532063" y="2387600"/>
          <p14:tracePt t="56063" x="2532063" y="2379663"/>
          <p14:tracePt t="56073" x="2540000" y="2371725"/>
          <p14:tracePt t="56080" x="2540000" y="2354263"/>
          <p14:tracePt t="56095" x="2540000" y="2344738"/>
          <p14:tracePt t="56109" x="2540000" y="2328863"/>
          <p14:tracePt t="56162" x="2524125" y="2328863"/>
          <p14:tracePt t="56170" x="2514600" y="2328863"/>
          <p14:tracePt t="56176" x="2497138" y="2328863"/>
          <p14:tracePt t="56184" x="2481263" y="2328863"/>
          <p14:tracePt t="56192" x="2471738" y="2328863"/>
          <p14:tracePt t="56200" x="2455863" y="2328863"/>
          <p14:tracePt t="56208" x="2430463" y="2344738"/>
          <p14:tracePt t="56216" x="2413000" y="2354263"/>
          <p14:tracePt t="56224" x="2405063" y="2362200"/>
          <p14:tracePt t="56232" x="2387600" y="2379663"/>
          <p14:tracePt t="56241" x="2370138" y="2379663"/>
          <p14:tracePt t="56256" x="2370138" y="2387600"/>
          <p14:tracePt t="56262" x="2362200" y="2397125"/>
          <p14:tracePt t="56272" x="2352675" y="2405063"/>
          <p14:tracePt t="56279" x="2344738" y="2413000"/>
          <p14:tracePt t="56289" x="2344738" y="2430463"/>
          <p14:tracePt t="56305" x="2344738" y="2438400"/>
          <p14:tracePt t="56310" x="2352675" y="2455863"/>
          <p14:tracePt t="56321" x="2370138" y="2455863"/>
          <p14:tracePt t="56324" x="2379663" y="2455863"/>
          <p14:tracePt t="56332" x="2413000" y="2455863"/>
          <p14:tracePt t="56341" x="2463800" y="2455863"/>
          <p14:tracePt t="56348" x="2540000" y="2455863"/>
          <p14:tracePt t="56357" x="2625725" y="2455863"/>
          <p14:tracePt t="56364" x="2752725" y="2455863"/>
          <p14:tracePt t="56372" x="2889250" y="2455863"/>
          <p14:tracePt t="56380" x="3033713" y="2447925"/>
          <p14:tracePt t="56390" x="3194050" y="2422525"/>
          <p14:tracePt t="56394" x="3355975" y="2397125"/>
          <p14:tracePt t="56405" x="3500438" y="2371725"/>
          <p14:tracePt t="56410" x="3627438" y="2344738"/>
          <p14:tracePt t="56421" x="3729038" y="2328863"/>
          <p14:tracePt t="56426" x="3806825" y="2303463"/>
          <p14:tracePt t="56437" x="3873500" y="2286000"/>
          <p14:tracePt t="56443" x="3941763" y="2260600"/>
          <p14:tracePt t="56450" x="3984625" y="2243138"/>
          <p14:tracePt t="56459" x="4017963" y="2227263"/>
          <p14:tracePt t="56466" x="4060825" y="2209800"/>
          <p14:tracePt t="56473" x="4070350" y="2192338"/>
          <p14:tracePt t="56480" x="4086225" y="2174875"/>
          <p14:tracePt t="56488" x="4103688" y="2159000"/>
          <p14:tracePt t="56496" x="4121150" y="2149475"/>
          <p14:tracePt t="56505" x="4137025" y="2133600"/>
          <p14:tracePt t="56512" x="4171950" y="2116138"/>
          <p14:tracePt t="56521" x="4205288" y="2108200"/>
          <p14:tracePt t="56528" x="4265613" y="2098675"/>
          <p14:tracePt t="56539" x="4324350" y="2098675"/>
          <p14:tracePt t="56544" x="4384675" y="2082800"/>
          <p14:tracePt t="56551" x="4460875" y="2082800"/>
          <p14:tracePt t="56559" x="4511675" y="2082800"/>
          <p14:tracePt t="56566" x="4570413" y="2082800"/>
          <p14:tracePt t="56575" x="4646613" y="2073275"/>
          <p14:tracePt t="56582" x="4714875" y="2073275"/>
          <p14:tracePt t="56592" x="4800600" y="2065338"/>
          <p14:tracePt t="56598" x="4884738" y="2055813"/>
          <p14:tracePt t="56608" x="4962525" y="2055813"/>
          <p14:tracePt t="56613" x="5021263" y="2047875"/>
          <p14:tracePt t="56621" x="5046663" y="2047875"/>
          <p14:tracePt t="56628" x="5054600" y="2047875"/>
          <p14:tracePt t="56638" x="5064125" y="2047875"/>
          <p14:tracePt t="56692" x="5021263" y="2047875"/>
          <p14:tracePt t="56699" x="4927600" y="2030413"/>
          <p14:tracePt t="56706" x="4826000" y="2014538"/>
          <p14:tracePt t="56715" x="4706938" y="2014538"/>
          <p14:tracePt t="56723" x="4570413" y="1989138"/>
          <p14:tracePt t="56730" x="4392613" y="1963738"/>
          <p14:tracePt t="56740" x="4146550" y="1928813"/>
          <p14:tracePt t="56746" x="3840163" y="1878013"/>
          <p14:tracePt t="56756" x="3568700" y="1844675"/>
          <p14:tracePt t="56762" x="3322638" y="1819275"/>
          <p14:tracePt t="56771" x="3109913" y="1784350"/>
          <p14:tracePt t="56777" x="2965450" y="1766888"/>
          <p14:tracePt t="56787" x="2846388" y="1741488"/>
          <p14:tracePt t="56793" x="2778125" y="1733550"/>
          <p14:tracePt t="56801" x="2719388" y="1716088"/>
          <p14:tracePt t="56808" x="2684463" y="1708150"/>
          <p14:tracePt t="56817" x="2659063" y="1708150"/>
          <p14:tracePt t="56824" x="2651125" y="1708150"/>
          <p14:tracePt t="56840" x="2641600" y="1708150"/>
          <p14:tracePt t="56848" x="2633663" y="1708150"/>
          <p14:tracePt t="56855" x="2625725" y="1708150"/>
          <p14:tracePt t="56862" x="2616200" y="1708150"/>
          <p14:tracePt t="56872" x="2600325" y="1708150"/>
          <p14:tracePt t="56878" x="2590800" y="1708150"/>
          <p14:tracePt t="56889" x="2565400" y="1708150"/>
          <p14:tracePt t="56894" x="2532063" y="1708150"/>
          <p14:tracePt t="56905" x="2489200" y="1716088"/>
          <p14:tracePt t="56910" x="2430463" y="1733550"/>
          <p14:tracePt t="56916" x="2352675" y="1741488"/>
          <p14:tracePt t="56925" x="2293938" y="1751013"/>
          <p14:tracePt t="56932" x="2225675" y="1758950"/>
          <p14:tracePt t="56941" x="2149475" y="1766888"/>
          <p14:tracePt t="56949" x="2065338" y="1793875"/>
          <p14:tracePt t="56957" x="1979613" y="1793875"/>
          <p14:tracePt t="56965" x="1903413" y="1793875"/>
          <p14:tracePt t="56972" x="1852613" y="1793875"/>
          <p14:tracePt t="56980" x="1776413" y="1793875"/>
          <p14:tracePt t="56989" x="1716088" y="1766888"/>
          <p14:tracePt t="56996" x="1657350" y="1751013"/>
          <p14:tracePt t="57004" x="1606550" y="1733550"/>
          <p14:tracePt t="57010" x="1546225" y="1708150"/>
          <p14:tracePt t="57021" x="1487488" y="1690688"/>
          <p14:tracePt t="57027" x="1419225" y="1657350"/>
          <p14:tracePt t="57037" x="1368425" y="1631950"/>
          <p14:tracePt t="57043" x="1333500" y="1597025"/>
          <p14:tracePt t="57051" x="1317625" y="1581150"/>
          <p14:tracePt t="57058" x="1300163" y="1546225"/>
          <p14:tracePt t="57066" x="1282700" y="1512888"/>
          <p14:tracePt t="57074" x="1265238" y="1470025"/>
          <p14:tracePt t="57080" x="1249363" y="1427163"/>
          <p14:tracePt t="57089" x="1231900" y="1393825"/>
          <p14:tracePt t="57107" x="1198563" y="1333500"/>
          <p14:tracePt t="57112" x="1181100" y="1308100"/>
          <p14:tracePt t="57122" x="1163638" y="1282700"/>
          <p14:tracePt t="57128" x="1147763" y="1266825"/>
          <p14:tracePt t="57138" x="1130300" y="1257300"/>
          <p14:tracePt t="57144" x="1120775" y="1241425"/>
          <p14:tracePt t="57151" x="1104900" y="1223963"/>
          <p14:tracePt t="57159" x="1095375" y="1206500"/>
          <p14:tracePt t="57167" x="1079500" y="1189038"/>
          <p14:tracePt t="57175" x="1069975" y="1173163"/>
          <p14:tracePt t="57182" x="1062038" y="1138238"/>
          <p14:tracePt t="57191" x="1044575" y="1104900"/>
          <p14:tracePt t="57197" x="1028700" y="1054100"/>
          <p14:tracePt t="57207" x="1011238" y="1019175"/>
          <p14:tracePt t="57215" x="993775" y="985838"/>
          <p14:tracePt t="57221" x="976313" y="952500"/>
          <p14:tracePt t="57228" x="960438" y="900113"/>
          <p14:tracePt t="57238" x="942975" y="866775"/>
          <p14:tracePt t="57244" x="917575" y="833438"/>
          <p14:tracePt t="57254" x="909638" y="808038"/>
          <p14:tracePt t="57260" x="892175" y="773113"/>
          <p14:tracePt t="57271" x="884238" y="739775"/>
          <p14:tracePt t="57278" x="866775" y="714375"/>
          <p14:tracePt t="57286" x="849313" y="704850"/>
          <p14:tracePt t="57293" x="831850" y="688975"/>
          <p14:tracePt t="57300" x="815975" y="671513"/>
          <p14:tracePt t="57307" x="806450" y="654050"/>
          <p14:tracePt t="57314" x="790575" y="636588"/>
          <p14:tracePt t="57322" x="773113" y="636588"/>
          <p14:tracePt t="57329" x="765175" y="636588"/>
          <p14:tracePt t="57341" x="747713" y="636588"/>
          <p14:tracePt t="57346" x="730250" y="636588"/>
          <p14:tracePt t="57355" x="722313" y="636588"/>
          <p14:tracePt t="57361" x="704850" y="636588"/>
          <p14:tracePt t="57371" x="688975" y="646113"/>
          <p14:tracePt t="57376" x="671513" y="663575"/>
          <p14:tracePt t="57386" x="661988" y="679450"/>
          <p14:tracePt t="57392" x="646113" y="696913"/>
          <p14:tracePt t="57401" x="628650" y="704850"/>
          <p14:tracePt t="57408" x="611188" y="722313"/>
          <p14:tracePt t="57416" x="603250" y="739775"/>
          <p14:tracePt t="57424" x="595313" y="755650"/>
          <p14:tracePt t="57432" x="577850" y="765175"/>
          <p14:tracePt t="57442" x="560388" y="790575"/>
          <p14:tracePt t="57448" x="552450" y="823913"/>
          <p14:tracePt t="57455" x="544513" y="858838"/>
          <p14:tracePt t="57463" x="534988" y="884238"/>
          <p14:tracePt t="57472" x="534988" y="900113"/>
          <p14:tracePt t="57479" x="534988" y="935038"/>
          <p14:tracePt t="57488" x="534988" y="968375"/>
          <p14:tracePt t="57494" x="534988" y="993775"/>
          <p14:tracePt t="57505" x="544513" y="1011238"/>
          <p14:tracePt t="57510" x="560388" y="1044575"/>
          <p14:tracePt t="57521" x="577850" y="1079500"/>
          <p14:tracePt t="57528" x="595313" y="1122363"/>
          <p14:tracePt t="57532" x="620713" y="1138238"/>
          <p14:tracePt t="57541" x="646113" y="1181100"/>
          <p14:tracePt t="57548" x="679450" y="1198563"/>
          <p14:tracePt t="57557" x="747713" y="1231900"/>
          <p14:tracePt t="57564" x="806450" y="1257300"/>
          <p14:tracePt t="57573" x="858838" y="1274763"/>
          <p14:tracePt t="57580" x="917575" y="1300163"/>
          <p14:tracePt t="57592" x="976313" y="1317625"/>
          <p14:tracePt t="57596" x="1028700" y="1343025"/>
          <p14:tracePt t="57605" x="1079500" y="1360488"/>
          <p14:tracePt t="57609" x="1112838" y="1376363"/>
          <p14:tracePt t="57620" x="1155700" y="1393825"/>
          <p14:tracePt t="57626" x="1189038" y="1411288"/>
          <p14:tracePt t="57638" x="1239838" y="1419225"/>
          <p14:tracePt t="57643" x="1274763" y="1427163"/>
          <p14:tracePt t="57651" x="1300163" y="1436688"/>
          <p14:tracePt t="57659" x="1317625" y="1436688"/>
          <p14:tracePt t="57666" x="1343025" y="1436688"/>
          <p14:tracePt t="57675" x="1350963" y="1436688"/>
          <p14:tracePt t="57680" x="1368425" y="1436688"/>
          <p14:tracePt t="57689" x="1384300" y="1436688"/>
          <p14:tracePt t="57696" x="1393825" y="1427163"/>
          <p14:tracePt t="57705" x="1409700" y="1427163"/>
          <p14:tracePt t="57713" x="1427163" y="1411288"/>
          <p14:tracePt t="57721" x="1444625" y="1393825"/>
          <p14:tracePt t="57728" x="1462088" y="1368425"/>
          <p14:tracePt t="57737" x="1477963" y="1333500"/>
          <p14:tracePt t="57744" x="1487488" y="1292225"/>
          <p14:tracePt t="57754" x="1495425" y="1231900"/>
          <p14:tracePt t="57759" x="1495425" y="1173163"/>
          <p14:tracePt t="57766" x="1495425" y="1112838"/>
          <p14:tracePt t="57776" x="1477963" y="1054100"/>
          <p14:tracePt t="57782" x="1462088" y="993775"/>
          <p14:tracePt t="57792" x="1444625" y="935038"/>
          <p14:tracePt t="57798" x="1401763" y="866775"/>
          <p14:tracePt t="57807" x="1368425" y="808038"/>
          <p14:tracePt t="57814" x="1325563" y="755650"/>
          <p14:tracePt t="57824" x="1274763" y="704850"/>
          <p14:tracePt t="57828" x="1231900" y="663575"/>
          <p14:tracePt t="57838" x="1198563" y="646113"/>
          <p14:tracePt t="57845" x="1163638" y="628650"/>
          <p14:tracePt t="57854" x="1130300" y="611188"/>
          <p14:tracePt t="57860" x="1079500" y="595313"/>
          <p14:tracePt t="57870" x="1054100" y="585788"/>
          <p14:tracePt t="57876" x="1019175" y="585788"/>
          <p14:tracePt t="57887" x="985838" y="585788"/>
          <p14:tracePt t="57893" x="950913" y="585788"/>
          <p14:tracePt t="57898" x="925513" y="585788"/>
          <p14:tracePt t="57907" x="900113" y="595313"/>
          <p14:tracePt t="57914" x="874713" y="611188"/>
          <p14:tracePt t="57923" x="858838" y="628650"/>
          <p14:tracePt t="57930" x="831850" y="646113"/>
          <p14:tracePt t="57939" x="815975" y="663575"/>
          <p14:tracePt t="57947" x="798513" y="688975"/>
          <p14:tracePt t="57954" x="781050" y="704850"/>
          <p14:tracePt t="57963" x="755650" y="747713"/>
          <p14:tracePt t="57972" x="739775" y="781050"/>
          <p14:tracePt t="57979" x="722313" y="815975"/>
          <p14:tracePt t="57987" x="696913" y="858838"/>
          <p14:tracePt t="57993" x="679450" y="925513"/>
          <p14:tracePt t="58000" x="661988" y="985838"/>
          <p14:tracePt t="58009" x="646113" y="1044575"/>
          <p14:tracePt t="58016" x="628650" y="1104900"/>
          <p14:tracePt t="58026" x="628650" y="1163638"/>
          <p14:tracePt t="58032" x="628650" y="1223963"/>
          <p14:tracePt t="58040" x="628650" y="1274763"/>
          <p14:tracePt t="58048" x="636588" y="1325563"/>
          <p14:tracePt t="58054" x="661988" y="1385888"/>
          <p14:tracePt t="58062" x="679450" y="1444625"/>
          <p14:tracePt t="58070" x="696913" y="1512888"/>
          <p14:tracePt t="58078" x="722313" y="1555750"/>
          <p14:tracePt t="58089" x="755650" y="1589088"/>
          <p14:tracePt t="58107" x="858838" y="1631950"/>
          <p14:tracePt t="58112" x="917575" y="1657350"/>
          <p14:tracePt t="58120" x="976313" y="1674813"/>
          <p14:tracePt t="58126" x="1036638" y="1674813"/>
          <p14:tracePt t="58132" x="1095375" y="1674813"/>
          <p14:tracePt t="58142" x="1147763" y="1674813"/>
          <p14:tracePt t="58149" x="1181100" y="1674813"/>
          <p14:tracePt t="58157" x="1206500" y="1657350"/>
          <p14:tracePt t="58164" x="1223963" y="1649413"/>
          <p14:tracePt t="58173" x="1231900" y="1639888"/>
          <p14:tracePt t="58180" x="1249363" y="1631950"/>
          <p14:tracePt t="58188" x="1257300" y="1622425"/>
          <p14:tracePt t="58196" x="1265238" y="1614488"/>
          <p14:tracePt t="58211" x="1265238" y="1606550"/>
          <p14:tracePt t="58221" x="1274763" y="1597025"/>
          <p14:tracePt t="58230" x="1282700" y="1589088"/>
          <p14:tracePt t="58571" x="1325563" y="1589088"/>
          <p14:tracePt t="58580" x="1487488" y="1606550"/>
          <p14:tracePt t="58590" x="1708150" y="1631950"/>
          <p14:tracePt t="58592" x="1962150" y="1631950"/>
          <p14:tracePt t="58601" x="2260600" y="1649413"/>
          <p14:tracePt t="58610" x="2590800" y="1622425"/>
          <p14:tracePt t="58617" x="2871788" y="1571625"/>
          <p14:tracePt t="58626" x="3168650" y="1538288"/>
          <p14:tracePt t="58632" x="3441700" y="1504950"/>
          <p14:tracePt t="58641" x="3713163" y="1495425"/>
          <p14:tracePt t="58649" x="3959225" y="1462088"/>
          <p14:tracePt t="58657" x="4146550" y="1376363"/>
          <p14:tracePt t="58662" x="4265613" y="1300163"/>
          <p14:tracePt t="58671" x="4359275" y="1231900"/>
          <p14:tracePt t="58679" x="4435475" y="1138238"/>
          <p14:tracePt t="58688" x="4503738" y="1044575"/>
          <p14:tracePt t="58695" x="4579938" y="960438"/>
          <p14:tracePt t="58704" x="4621213" y="874713"/>
          <p14:tracePt t="58711" x="4638675" y="815975"/>
          <p14:tracePt t="58721" x="4646613" y="773113"/>
          <p14:tracePt t="58727" x="4656138" y="739775"/>
          <p14:tracePt t="58737" x="4656138" y="722313"/>
          <p14:tracePt t="58742" x="4656138" y="714375"/>
          <p14:tracePt t="58748" x="4656138" y="704850"/>
          <p14:tracePt t="59061" x="4673600" y="739775"/>
          <p14:tracePt t="59069" x="4689475" y="808038"/>
          <p14:tracePt t="59076" x="4732338" y="858838"/>
          <p14:tracePt t="59089" x="4783138" y="909638"/>
          <p14:tracePt t="59092" x="4851400" y="952500"/>
          <p14:tracePt t="59104" x="4935538" y="985838"/>
          <p14:tracePt t="59110" x="5029200" y="1019175"/>
          <p14:tracePt t="59117" x="5157788" y="1036638"/>
          <p14:tracePt t="59123" x="5284788" y="1062038"/>
          <p14:tracePt t="59131" x="5429250" y="1087438"/>
          <p14:tracePt t="59140" x="5573713" y="1112838"/>
          <p14:tracePt t="59146" x="5708650" y="1112838"/>
          <p14:tracePt t="59156" x="5837238" y="1112838"/>
          <p14:tracePt t="59162" x="5981700" y="1096963"/>
          <p14:tracePt t="59171" x="6091238" y="1069975"/>
          <p14:tracePt t="59178" x="6194425" y="1054100"/>
          <p14:tracePt t="59188" x="6286500" y="1028700"/>
          <p14:tracePt t="59194" x="6364288" y="1003300"/>
          <p14:tracePt t="59204" x="6423025" y="985838"/>
          <p14:tracePt t="59209" x="6483350" y="968375"/>
          <p14:tracePt t="59217" x="6516688" y="952500"/>
          <p14:tracePt t="59224" x="6534150" y="935038"/>
          <p14:tracePt t="59233" x="6550025" y="917575"/>
          <p14:tracePt t="59241" x="6550025" y="900113"/>
          <p14:tracePt t="59249" x="6567488" y="892175"/>
          <p14:tracePt t="59258" x="6575425" y="874713"/>
          <p14:tracePt t="59264" x="6575425" y="858838"/>
          <p14:tracePt t="59271" x="6584950" y="849313"/>
          <p14:tracePt t="59278" x="6584950" y="833438"/>
          <p14:tracePt t="59288" x="6584950" y="815975"/>
          <p14:tracePt t="59304" x="6584950" y="808038"/>
          <p14:tracePt t="59409" x="6584950" y="815975"/>
          <p14:tracePt t="59418" x="6584950" y="833438"/>
          <p14:tracePt t="59424" x="6575425" y="841375"/>
          <p14:tracePt t="59431" x="6567488" y="858838"/>
          <p14:tracePt t="59439" x="6567488" y="874713"/>
          <p14:tracePt t="59446" x="6567488" y="884238"/>
          <p14:tracePt t="59454" x="6567488" y="892175"/>
          <p14:tracePt t="59541" x="6567488" y="874713"/>
          <p14:tracePt t="59548" x="6567488" y="858838"/>
          <p14:tracePt t="59557" x="6567488" y="841375"/>
          <p14:tracePt t="59564" x="6567488" y="808038"/>
          <p14:tracePt t="59573" x="6550025" y="773113"/>
          <p14:tracePt t="59578" x="6534150" y="722313"/>
          <p14:tracePt t="59590" x="6508750" y="679450"/>
          <p14:tracePt t="59595" x="6491288" y="628650"/>
          <p14:tracePt t="59605" x="6473825" y="577850"/>
          <p14:tracePt t="59610" x="6440488" y="534988"/>
          <p14:tracePt t="59621" x="6415088" y="466725"/>
          <p14:tracePt t="59628" x="6380163" y="433388"/>
          <p14:tracePt t="59637" x="6346825" y="390525"/>
          <p14:tracePt t="59644" x="6321425" y="357188"/>
          <p14:tracePt t="59649" x="6278563" y="314325"/>
          <p14:tracePt t="59657" x="6261100" y="306388"/>
          <p14:tracePt t="59665" x="6235700" y="288925"/>
          <p14:tracePt t="59673" x="6219825" y="271463"/>
          <p14:tracePt t="59680" x="6194425" y="263525"/>
          <p14:tracePt t="59690" x="6159500" y="263525"/>
          <p14:tracePt t="59697" x="6116638" y="255588"/>
          <p14:tracePt t="59706" x="6075363" y="255588"/>
          <p14:tracePt t="59713" x="6015038" y="246063"/>
          <p14:tracePt t="59720" x="5956300" y="238125"/>
          <p14:tracePt t="59727" x="5895975" y="220663"/>
          <p14:tracePt t="59737" x="5837238" y="203200"/>
          <p14:tracePt t="59743" x="5776913" y="195263"/>
          <p14:tracePt t="59753" x="5718175" y="195263"/>
          <p14:tracePt t="59760" x="5667375" y="187325"/>
          <p14:tracePt t="59767" x="5641975" y="187325"/>
          <p14:tracePt t="59776" x="5616575" y="187325"/>
          <p14:tracePt t="59783" x="5599113" y="187325"/>
          <p14:tracePt t="59792" x="5591175" y="187325"/>
          <p14:tracePt t="59798" x="5581650" y="187325"/>
          <p14:tracePt t="59804" x="5573713" y="187325"/>
          <p14:tracePt t="59820" x="5573713" y="195263"/>
          <p14:tracePt t="59828" x="5573713" y="203200"/>
          <p14:tracePt t="59838" x="5565775" y="212725"/>
          <p14:tracePt t="59844" x="5565775" y="230188"/>
          <p14:tracePt t="59856" x="5556250" y="246063"/>
          <p14:tracePt t="59861" x="5556250" y="255588"/>
          <p14:tracePt t="59870" x="5548313" y="271463"/>
          <p14:tracePt t="59876" x="5548313" y="280988"/>
          <p14:tracePt t="59883" x="5548313" y="296863"/>
          <p14:tracePt t="59891" x="5538788" y="322263"/>
          <p14:tracePt t="59898" x="5538788" y="339725"/>
          <p14:tracePt t="59907" x="5538788" y="382588"/>
          <p14:tracePt t="59914" x="5538788" y="415925"/>
          <p14:tracePt t="59923" x="5538788" y="450850"/>
          <p14:tracePt t="59930" x="5548313" y="484188"/>
          <p14:tracePt t="59939" x="5556250" y="519113"/>
          <p14:tracePt t="59946" x="5565775" y="527050"/>
          <p14:tracePt t="59953" x="5581650" y="544513"/>
          <p14:tracePt t="59960" x="5599113" y="560388"/>
          <p14:tracePt t="59970" x="5607050" y="577850"/>
          <p14:tracePt t="59978" x="5624513" y="585788"/>
          <p14:tracePt t="59987" x="5632450" y="585788"/>
          <p14:tracePt t="59993" x="5641975" y="585788"/>
          <p14:tracePt t="60003" x="5657850" y="585788"/>
          <p14:tracePt t="60008" x="5667375" y="585788"/>
          <p14:tracePt t="60017" x="5675313" y="585788"/>
          <p14:tracePt t="60025" x="5692775" y="577850"/>
          <p14:tracePt t="60030" x="5708650" y="569913"/>
          <p14:tracePt t="60039" x="5718175" y="552450"/>
          <p14:tracePt t="60046" x="5726113" y="534988"/>
          <p14:tracePt t="60055" x="5743575" y="527050"/>
          <p14:tracePt t="60062" x="5751513" y="519113"/>
          <p14:tracePt t="60070" x="5761038" y="509588"/>
          <p14:tracePt t="60078" x="5768975" y="492125"/>
          <p14:tracePt t="60088" x="5776913" y="492125"/>
          <p14:tracePt t="60095" x="5776913" y="484188"/>
          <p14:tracePt t="60107" x="5776913" y="476250"/>
          <p14:tracePt t="60112" x="5776913" y="466725"/>
          <p14:tracePt t="60122" x="5776913" y="458788"/>
          <p14:tracePt t="60132" x="5776913" y="450850"/>
          <p14:tracePt t="60215" x="5768975" y="466725"/>
          <p14:tracePt t="60222" x="5751513" y="492125"/>
          <p14:tracePt t="60230" x="5743575" y="509588"/>
          <p14:tracePt t="60239" x="5726113" y="534988"/>
          <p14:tracePt t="60246" x="5718175" y="569913"/>
          <p14:tracePt t="60253" x="5708650" y="611188"/>
          <p14:tracePt t="60260" x="5708650" y="646113"/>
          <p14:tracePt t="60270" x="5708650" y="696913"/>
          <p14:tracePt t="60277" x="5718175" y="747713"/>
          <p14:tracePt t="60287" x="5735638" y="781050"/>
          <p14:tracePt t="60292" x="5751513" y="833438"/>
          <p14:tracePt t="60303" x="5768975" y="866775"/>
          <p14:tracePt t="60309" x="5794375" y="917575"/>
          <p14:tracePt t="60316" x="5811838" y="935038"/>
          <p14:tracePt t="60326" x="5819775" y="960438"/>
          <p14:tracePt t="60330" x="5837238" y="985838"/>
          <p14:tracePt t="60340" x="5853113" y="1003300"/>
          <p14:tracePt t="60346" x="5880100" y="1028700"/>
          <p14:tracePt t="60355" x="5895975" y="1036638"/>
          <p14:tracePt t="60362" x="5913438" y="1054100"/>
          <p14:tracePt t="60370" x="5921375" y="1069975"/>
          <p14:tracePt t="60378" x="5938838" y="1087438"/>
          <p14:tracePt t="60389" x="5956300" y="1104900"/>
          <p14:tracePt t="60394" x="5972175" y="1112838"/>
          <p14:tracePt t="60405" x="5981700" y="1130300"/>
          <p14:tracePt t="60409" x="5997575" y="1138238"/>
          <p14:tracePt t="60420" x="6015038" y="1155700"/>
          <p14:tracePt t="60426" x="6040438" y="1163638"/>
          <p14:tracePt t="60432" x="6049963" y="1173163"/>
          <p14:tracePt t="60442" x="6065838" y="1173163"/>
          <p14:tracePt t="60448" x="6083300" y="1173163"/>
          <p14:tracePt t="60456" x="6091238" y="1181100"/>
          <p14:tracePt t="60464" x="6108700" y="1181100"/>
          <p14:tracePt t="60473" x="6126163" y="1181100"/>
          <p14:tracePt t="60478" x="6142038" y="1181100"/>
          <p14:tracePt t="60486" x="6159500" y="1181100"/>
          <p14:tracePt t="60494" x="6176963" y="1181100"/>
          <p14:tracePt t="60504" x="6184900" y="1181100"/>
          <p14:tracePt t="60510" x="6202363" y="1181100"/>
          <p14:tracePt t="60521" x="6210300" y="1181100"/>
          <p14:tracePt t="60526" x="6219825" y="1181100"/>
          <p14:tracePt t="60537" x="6227763" y="1181100"/>
          <p14:tracePt t="60612" x="6235700" y="1173163"/>
          <p14:tracePt t="60622" x="6245225" y="1155700"/>
          <p14:tracePt t="60629" x="6253163" y="1147763"/>
          <p14:tracePt t="60637" x="6261100" y="1130300"/>
          <p14:tracePt t="60642" x="6261100" y="1122363"/>
          <p14:tracePt t="60654" x="6261100" y="1112838"/>
          <p14:tracePt t="60658" x="6261100" y="1104900"/>
          <p14:tracePt t="60667" x="6261100" y="1096963"/>
          <p14:tracePt t="60675" x="6270625" y="1079500"/>
          <p14:tracePt t="60683" x="6270625" y="1062038"/>
          <p14:tracePt t="60690" x="6270625" y="1054100"/>
          <p14:tracePt t="60698" x="6270625" y="1028700"/>
          <p14:tracePt t="60704" x="6286500" y="993775"/>
          <p14:tracePt t="60713" x="6296025" y="968375"/>
          <p14:tracePt t="60723" x="6303963" y="935038"/>
          <p14:tracePt t="60729" x="6321425" y="892175"/>
          <p14:tracePt t="60737" x="6346825" y="841375"/>
          <p14:tracePt t="60744" x="6364288" y="781050"/>
          <p14:tracePt t="60754" x="6380163" y="722313"/>
          <p14:tracePt t="60760" x="6405563" y="671513"/>
          <p14:tracePt t="60770" x="6423025" y="620713"/>
          <p14:tracePt t="60776" x="6440488" y="585788"/>
          <p14:tracePt t="60782" x="6448425" y="569913"/>
          <p14:tracePt t="60790" x="6456363" y="544513"/>
          <p14:tracePt t="60798" x="6473825" y="527050"/>
          <p14:tracePt t="60806" x="6483350" y="492125"/>
          <p14:tracePt t="60814" x="6483350" y="466725"/>
          <p14:tracePt t="60823" x="6491288" y="458788"/>
          <p14:tracePt t="60830" x="6499225" y="441325"/>
          <p14:tracePt t="60841" x="6499225" y="425450"/>
          <p14:tracePt t="60846" x="6508750" y="415925"/>
          <p14:tracePt t="60856" x="6508750" y="400050"/>
          <p14:tracePt t="60860" x="6516688" y="390525"/>
          <p14:tracePt t="60876" x="6516688" y="382588"/>
          <p14:tracePt t="60905" x="6516688" y="374650"/>
          <p14:tracePt t="60913" x="6524625" y="374650"/>
          <p14:tracePt t="60920" x="6534150" y="357188"/>
          <p14:tracePt t="60926" x="6534150" y="339725"/>
          <p14:tracePt t="60936" x="6550025" y="331788"/>
          <p14:tracePt t="60942" x="6567488" y="314325"/>
          <p14:tracePt t="60953" x="6575425" y="296863"/>
          <p14:tracePt t="60958" x="6584950" y="280988"/>
          <p14:tracePt t="60969" x="6592888" y="271463"/>
          <p14:tracePt t="60975" x="6600825" y="255588"/>
          <p14:tracePt t="60983" x="6600825" y="238125"/>
          <p14:tracePt t="60990" x="6600825" y="230188"/>
          <p14:tracePt t="60998" x="6600825" y="220663"/>
          <p14:tracePt t="61007" x="6600825" y="203200"/>
          <p14:tracePt t="61022" x="6600825" y="195263"/>
          <p14:tracePt t="61029" x="6592888" y="187325"/>
          <p14:tracePt t="61040" x="6584950" y="177800"/>
          <p14:tracePt t="61044" x="6567488" y="177800"/>
          <p14:tracePt t="61053" x="6542088" y="177800"/>
          <p14:tracePt t="61060" x="6524625" y="177800"/>
          <p14:tracePt t="61070" x="6499225" y="169863"/>
          <p14:tracePt t="61076" x="6473825" y="169863"/>
          <p14:tracePt t="61082" x="6448425" y="169863"/>
          <p14:tracePt t="61110" x="6380163" y="169863"/>
          <p14:tracePt t="61114" x="6364288" y="169863"/>
          <p14:tracePt t="61123" x="6338888" y="169863"/>
          <p14:tracePt t="61130" x="6321425" y="169863"/>
          <p14:tracePt t="61140" x="6311900" y="169863"/>
          <p14:tracePt t="61146" x="6296025" y="169863"/>
          <p14:tracePt t="61156" x="6278563" y="177800"/>
          <p14:tracePt t="61160" x="6270625" y="177800"/>
          <p14:tracePt t="61171" x="6253163" y="187325"/>
          <p14:tracePt t="61176" x="6245225" y="187325"/>
          <p14:tracePt t="61187" x="6227763" y="187325"/>
          <p14:tracePt t="61192" x="6210300" y="195263"/>
          <p14:tracePt t="61203" x="6202363" y="203200"/>
          <p14:tracePt t="61208" x="6184900" y="212725"/>
          <p14:tracePt t="61219" x="6176963" y="212725"/>
          <p14:tracePt t="61225" x="6159500" y="220663"/>
          <p14:tracePt t="61231" x="6159500" y="230188"/>
          <p14:tracePt t="61239" x="6142038" y="238125"/>
          <p14:tracePt t="61246" x="6134100" y="246063"/>
          <p14:tracePt t="61255" x="6134100" y="263525"/>
          <p14:tracePt t="61262" x="6126163" y="271463"/>
          <p14:tracePt t="61270" x="6116638" y="280988"/>
          <p14:tracePt t="61278" x="6108700" y="296863"/>
          <p14:tracePt t="61287" x="6108700" y="314325"/>
          <p14:tracePt t="61294" x="6100763" y="322263"/>
          <p14:tracePt t="61304" x="6100763" y="339725"/>
          <p14:tracePt t="61310" x="6100763" y="357188"/>
          <p14:tracePt t="61319" x="6100763" y="365125"/>
          <p14:tracePt t="61325" x="6100763" y="382588"/>
          <p14:tracePt t="61333" x="6100763" y="407988"/>
          <p14:tracePt t="61342" x="6100763" y="415925"/>
          <p14:tracePt t="61348" x="6108700" y="433388"/>
          <p14:tracePt t="61357" x="6126163" y="450850"/>
          <p14:tracePt t="61365" x="6134100" y="466725"/>
          <p14:tracePt t="61374" x="6142038" y="484188"/>
          <p14:tracePt t="61378" x="6159500" y="501650"/>
          <p14:tracePt t="61386" x="6176963" y="519113"/>
          <p14:tracePt t="61395" x="6194425" y="534988"/>
          <p14:tracePt t="61405" x="6210300" y="544513"/>
          <p14:tracePt t="61410" x="6227763" y="560388"/>
          <p14:tracePt t="61421" x="6245225" y="560388"/>
          <p14:tracePt t="61428" x="6270625" y="569913"/>
          <p14:tracePt t="61436" x="6296025" y="577850"/>
          <p14:tracePt t="61442" x="6311900" y="577850"/>
          <p14:tracePt t="61453" x="6338888" y="577850"/>
          <p14:tracePt t="61458" x="6346825" y="577850"/>
          <p14:tracePt t="61465" x="6364288" y="577850"/>
          <p14:tracePt t="61472" x="6380163" y="577850"/>
          <p14:tracePt t="61480" x="6389688" y="569913"/>
          <p14:tracePt t="61489" x="6405563" y="560388"/>
          <p14:tracePt t="61496" x="6423025" y="560388"/>
          <p14:tracePt t="61505" x="6440488" y="544513"/>
          <p14:tracePt t="61511" x="6448425" y="527050"/>
          <p14:tracePt t="61522" x="6465888" y="509588"/>
          <p14:tracePt t="61528" x="6483350" y="501650"/>
          <p14:tracePt t="61536" x="6499225" y="501650"/>
          <p14:tracePt t="61542" x="6508750" y="484188"/>
          <p14:tracePt t="61553" x="6516688" y="476250"/>
          <p14:tracePt t="61558" x="6524625" y="466725"/>
          <p14:tracePt t="61568" x="6542088" y="450850"/>
          <p14:tracePt t="61574" x="6550025" y="433388"/>
          <p14:tracePt t="61582" x="6550025" y="415925"/>
          <p14:tracePt t="61592" x="6550025" y="400050"/>
          <p14:tracePt t="61598" x="6550025" y="382588"/>
          <p14:tracePt t="61605" x="6550025" y="357188"/>
          <p14:tracePt t="61612" x="6550025" y="347663"/>
          <p14:tracePt t="61621" x="6542088" y="322263"/>
          <p14:tracePt t="61627" x="6524625" y="306388"/>
          <p14:tracePt t="61638" x="6508750" y="288925"/>
          <p14:tracePt t="61643" x="6491288" y="280988"/>
          <p14:tracePt t="61653" x="6473825" y="263525"/>
          <p14:tracePt t="61660" x="6448425" y="246063"/>
          <p14:tracePt t="61669" x="6405563" y="238125"/>
          <p14:tracePt t="61676" x="6354763" y="220663"/>
          <p14:tracePt t="61682" x="6311900" y="203200"/>
          <p14:tracePt t="61691" x="6261100" y="203200"/>
          <p14:tracePt t="61698" x="6210300" y="203200"/>
          <p14:tracePt t="61707" x="6159500" y="203200"/>
          <p14:tracePt t="61714" x="6134100" y="203200"/>
          <p14:tracePt t="61722" x="6116638" y="203200"/>
          <p14:tracePt t="61730" x="6091238" y="203200"/>
          <p14:tracePt t="61739" x="6083300" y="203200"/>
          <p14:tracePt t="61746" x="6065838" y="203200"/>
          <p14:tracePt t="61755" x="6057900" y="212725"/>
          <p14:tracePt t="61773" x="6057900" y="220663"/>
          <p14:tracePt t="61795" x="6049963" y="230188"/>
          <p14:tracePt t="61804" x="6049963" y="238125"/>
          <p14:tracePt t="61811" x="6040438" y="246063"/>
          <p14:tracePt t="61821" x="6040438" y="263525"/>
          <p14:tracePt t="61832" x="6040438" y="271463"/>
          <p14:tracePt t="61846" x="6040438" y="280988"/>
          <p14:tracePt t="61854" x="6040438" y="296863"/>
          <p14:tracePt t="61871" x="6040438" y="314325"/>
          <p14:tracePt t="61877" x="6040438" y="322263"/>
          <p14:tracePt t="61894" x="6040438" y="331788"/>
          <p14:tracePt t="61906" x="6040438" y="339725"/>
          <p14:tracePt t="61921" x="6040438" y="357188"/>
          <p14:tracePt t="61928" x="6040438" y="374650"/>
          <p14:tracePt t="61938" x="6049963" y="382588"/>
          <p14:tracePt t="61944" x="6057900" y="400050"/>
          <p14:tracePt t="61952" x="6065838" y="415925"/>
          <p14:tracePt t="61960" x="6065838" y="425450"/>
          <p14:tracePt t="61970" x="6083300" y="441325"/>
          <p14:tracePt t="61976" x="6100763" y="458788"/>
          <p14:tracePt t="61982" x="6116638" y="476250"/>
          <p14:tracePt t="61991" x="6134100" y="492125"/>
          <p14:tracePt t="61998" x="6142038" y="509588"/>
          <p14:tracePt t="62006" x="6159500" y="527050"/>
          <p14:tracePt t="62014" x="6176963" y="544513"/>
          <p14:tracePt t="62023" x="6194425" y="560388"/>
          <p14:tracePt t="62030" x="6202363" y="569913"/>
          <p14:tracePt t="62038" x="6227763" y="577850"/>
          <p14:tracePt t="62045" x="6253163" y="577850"/>
          <p14:tracePt t="62054" x="6270625" y="577850"/>
          <p14:tracePt t="62060" x="6286500" y="577850"/>
          <p14:tracePt t="62069" x="6311900" y="577850"/>
          <p14:tracePt t="62076" x="6321425" y="577850"/>
          <p14:tracePt t="62086" x="6338888" y="577850"/>
          <p14:tracePt t="62110" x="6364288" y="569913"/>
          <p14:tracePt t="62118" x="6372225" y="560388"/>
          <p14:tracePt t="62123" x="6380163" y="552450"/>
          <p14:tracePt t="62129" x="6380163" y="544513"/>
          <p14:tracePt t="62138" x="6380163" y="534988"/>
          <p14:tracePt t="62155" x="6380163" y="519113"/>
          <p14:tracePt t="62170" x="6380163" y="509588"/>
          <p14:tracePt t="62182" x="6380163" y="501650"/>
          <p14:tracePt t="62190" x="6380163" y="492125"/>
          <p14:tracePt t="62197" x="6372225" y="492125"/>
          <p14:tracePt t="62206" x="6372225" y="484188"/>
          <p14:tracePt t="62211" x="6354763" y="466725"/>
          <p14:tracePt t="62221" x="6338888" y="458788"/>
          <p14:tracePt t="62228" x="6329363" y="450850"/>
          <p14:tracePt t="62237" x="6321425" y="441325"/>
          <p14:tracePt t="62310" x="6321425" y="433388"/>
          <p14:tracePt t="63020" x="6321425" y="441325"/>
          <p14:tracePt t="63028" x="6321425" y="476250"/>
          <p14:tracePt t="63037" x="6321425" y="527050"/>
          <p14:tracePt t="63044" x="6338888" y="569913"/>
          <p14:tracePt t="63053" x="6354763" y="585788"/>
          <p14:tracePt t="63057" x="6364288" y="611188"/>
          <p14:tracePt t="63068" x="6372225" y="620713"/>
          <p14:tracePt t="63075" x="6380163" y="636588"/>
          <p14:tracePt t="63105" x="6389688" y="646113"/>
          <p14:tracePt t="63109" x="6397625" y="646113"/>
          <p14:tracePt t="63115" x="6405563" y="646113"/>
          <p14:tracePt t="63123" x="6415088" y="646113"/>
          <p14:tracePt t="63128" x="6423025" y="646113"/>
          <p14:tracePt t="63137" x="6430963" y="636588"/>
          <p14:tracePt t="63144" x="6448425" y="628650"/>
          <p14:tracePt t="63152" x="6465888" y="620713"/>
          <p14:tracePt t="63160" x="6483350" y="603250"/>
          <p14:tracePt t="63169" x="6483350" y="585788"/>
          <p14:tracePt t="63176" x="6499225" y="569913"/>
          <p14:tracePt t="63186" x="6508750" y="560388"/>
          <p14:tracePt t="63192" x="6508750" y="544513"/>
          <p14:tracePt t="63206" x="6508750" y="519113"/>
          <p14:tracePt t="63215" x="6508750" y="501650"/>
          <p14:tracePt t="63223" x="6508750" y="492125"/>
          <p14:tracePt t="63230" x="6508750" y="484188"/>
          <p14:tracePt t="63239" x="6491288" y="476250"/>
          <p14:tracePt t="63246" x="6483350" y="466725"/>
          <p14:tracePt t="63262" x="6473825" y="466725"/>
          <p14:tracePt t="63272" x="6465888" y="466725"/>
          <p14:tracePt t="63278" x="6456363" y="466725"/>
          <p14:tracePt t="63287" x="6448425" y="466725"/>
          <p14:tracePt t="63292" x="6430963" y="476250"/>
          <p14:tracePt t="63303" x="6415088" y="492125"/>
          <p14:tracePt t="63309" x="6405563" y="501650"/>
          <p14:tracePt t="63319" x="6397625" y="509588"/>
          <p14:tracePt t="63325" x="6380163" y="519113"/>
          <p14:tracePt t="63337" x="6372225" y="527050"/>
          <p14:tracePt t="63340" x="6372225" y="534988"/>
          <p14:tracePt t="63356" x="6372225" y="544513"/>
          <p14:tracePt t="63363" x="6372225" y="552450"/>
          <p14:tracePt t="63379" x="6372225" y="569913"/>
          <p14:tracePt t="63389" x="6372225" y="577850"/>
          <p14:tracePt t="63394" x="6372225" y="585788"/>
          <p14:tracePt t="63403" x="6372225" y="595313"/>
          <p14:tracePt t="63411" x="6380163" y="603250"/>
          <p14:tracePt t="63420" x="6389688" y="611188"/>
          <p14:tracePt t="63425" x="6405563" y="628650"/>
          <p14:tracePt t="63436" x="6423025" y="636588"/>
          <p14:tracePt t="63442" x="6440488" y="654050"/>
          <p14:tracePt t="63449" x="6456363" y="663575"/>
          <p14:tracePt t="63457" x="6473825" y="671513"/>
          <p14:tracePt t="63465" x="6499225" y="688975"/>
          <p14:tracePt t="63472" x="6516688" y="704850"/>
          <p14:tracePt t="63481" x="6534150" y="714375"/>
          <p14:tracePt t="63489" x="6542088" y="730250"/>
          <p14:tracePt t="63496" x="6559550" y="739775"/>
          <p14:tracePt t="63505" x="6575425" y="755650"/>
          <p14:tracePt t="63510" x="6592888" y="773113"/>
          <p14:tracePt t="63519" x="6600825" y="790575"/>
          <p14:tracePt t="63527" x="6618288" y="808038"/>
          <p14:tracePt t="63536" x="6626225" y="815975"/>
          <p14:tracePt t="63542" x="6635750" y="815975"/>
          <p14:tracePt t="63552" x="6643688" y="833438"/>
          <p14:tracePt t="63571" x="6643688" y="841375"/>
          <p14:tracePt t="63586" x="6653213" y="849313"/>
          <p14:tracePt t="63593" x="6653213" y="858838"/>
          <p14:tracePt t="63603" x="6653213" y="866775"/>
          <p14:tracePt t="63608" x="6653213" y="884238"/>
          <p14:tracePt t="63619" x="6653213" y="892175"/>
          <p14:tracePt t="63635" x="6661150" y="900113"/>
          <p14:tracePt t="63718" x="6643688" y="884238"/>
          <p14:tracePt t="63731" x="6635750" y="849313"/>
          <p14:tracePt t="63736" x="6618288" y="815975"/>
          <p14:tracePt t="63743" x="6600825" y="765175"/>
          <p14:tracePt t="63752" x="6584950" y="730250"/>
          <p14:tracePt t="63757" x="6567488" y="696913"/>
          <p14:tracePt t="63765" x="6550025" y="663575"/>
          <p14:tracePt t="63775" x="6542088" y="636588"/>
          <p14:tracePt t="63780" x="6534150" y="611188"/>
          <p14:tracePt t="63790" x="6534150" y="603250"/>
          <p14:tracePt t="63796" x="6534150" y="585788"/>
          <p14:tracePt t="63805" x="6524625" y="569913"/>
          <p14:tracePt t="63821" x="6524625" y="552450"/>
          <p14:tracePt t="63826" x="6524625" y="544513"/>
          <p14:tracePt t="63837" x="6524625" y="534988"/>
          <p14:tracePt t="63842" x="6524625" y="527050"/>
          <p14:tracePt t="63858" x="6524625" y="509588"/>
          <p14:tracePt t="63870" x="6524625" y="501650"/>
          <p14:tracePt t="63880" x="6524625" y="484188"/>
          <p14:tracePt t="63892" x="6524625" y="476250"/>
          <p14:tracePt t="63970" x="6524625" y="466725"/>
          <p14:tracePt t="63978" x="6524625" y="458788"/>
          <p14:tracePt t="63994" x="6524625" y="450850"/>
          <p14:tracePt t="64006" x="6524625" y="441325"/>
          <p14:tracePt t="64022" x="6524625" y="433388"/>
          <p14:tracePt t="64060" x="6524625" y="425450"/>
          <p14:tracePt t="64081" x="6524625" y="415925"/>
          <p14:tracePt t="64298" x="6524625" y="425450"/>
          <p14:tracePt t="64306" x="6524625" y="441325"/>
          <p14:tracePt t="64314" x="6524625" y="458788"/>
          <p14:tracePt t="64322" x="6534150" y="466725"/>
          <p14:tracePt t="64330" x="6542088" y="484188"/>
          <p14:tracePt t="64339" x="6550025" y="501650"/>
          <p14:tracePt t="64344" x="6559550" y="519113"/>
          <p14:tracePt t="64354" x="6575425" y="527050"/>
          <p14:tracePt t="64360" x="6584950" y="544513"/>
          <p14:tracePt t="64368" x="6600825" y="560388"/>
          <p14:tracePt t="64376" x="6618288" y="577850"/>
          <p14:tracePt t="64392" x="6626225" y="595313"/>
          <p14:tracePt t="64403" x="6643688" y="603250"/>
          <p14:tracePt t="64408" x="6643688" y="611188"/>
          <p14:tracePt t="64419" x="6653213" y="611188"/>
          <p14:tracePt t="64431" x="6653213" y="620713"/>
          <p14:tracePt t="64653" x="6661150" y="636588"/>
          <p14:tracePt t="64660" x="6678613" y="646113"/>
          <p14:tracePt t="64671" x="6686550" y="663575"/>
          <p14:tracePt t="64677" x="6694488" y="679450"/>
          <p14:tracePt t="64686" x="6704013" y="696913"/>
          <p14:tracePt t="64692" x="6719888" y="704850"/>
          <p14:tracePt t="64702" x="6729413" y="722313"/>
          <p14:tracePt t="64708" x="6737350" y="739775"/>
          <p14:tracePt t="64719" x="6745288" y="755650"/>
          <p14:tracePt t="64725" x="6754813" y="781050"/>
          <p14:tracePt t="64730" x="6754813" y="815975"/>
          <p14:tracePt t="64739" x="6762750" y="849313"/>
          <p14:tracePt t="64746" x="6762750" y="884238"/>
          <p14:tracePt t="64755" x="6762750" y="900113"/>
          <p14:tracePt t="64762" x="6762750" y="935038"/>
          <p14:tracePt t="64771" x="6762750" y="968375"/>
          <p14:tracePt t="64778" x="6762750" y="1003300"/>
          <p14:tracePt t="64787" x="6754813" y="1028700"/>
          <p14:tracePt t="64792" x="6754813" y="1054100"/>
          <p14:tracePt t="64802" x="6754813" y="1079500"/>
          <p14:tracePt t="64808" x="6754813" y="1087438"/>
          <p14:tracePt t="64819" x="6745288" y="1104900"/>
          <p14:tracePt t="64824" x="6745288" y="1122363"/>
          <p14:tracePt t="64836" x="6745288" y="1130300"/>
          <p14:tracePt t="64841" x="6745288" y="1138238"/>
          <p14:tracePt t="64852" x="6745288" y="1147763"/>
          <p14:tracePt t="64858" x="6745288" y="1155700"/>
          <p14:tracePt t="64865" x="6745288" y="1163638"/>
          <p14:tracePt t="64872" x="6745288" y="1173163"/>
          <p14:tracePt t="64887" x="6745288" y="1181100"/>
          <p14:tracePt t="64894" x="6745288" y="1189038"/>
          <p14:tracePt t="64905" x="6745288" y="1198563"/>
          <p14:tracePt t="64910" x="6745288" y="1206500"/>
          <p14:tracePt t="64922" x="6745288" y="1216025"/>
          <p14:tracePt t="64936" x="6745288" y="1223963"/>
          <p14:tracePt t="64942" x="6737350" y="1223963"/>
          <p14:tracePt t="64960" x="6737350" y="1231900"/>
          <p14:tracePt t="65133" x="6729413" y="1231900"/>
          <p14:tracePt t="65156" x="6729413" y="1241425"/>
          <p14:tracePt t="65178" x="6729413" y="1249363"/>
          <p14:tracePt t="65218" x="6719888" y="1249363"/>
          <p14:tracePt t="65268" x="6719888" y="1257300"/>
          <p14:tracePt t="65320" x="6711950" y="1257300"/>
          <p14:tracePt t="65538" x="6711950" y="1266825"/>
          <p14:tracePt t="65551" x="6711950" y="1274763"/>
          <p14:tracePt t="65589" x="6704013" y="1274763"/>
          <p14:tracePt t="65605" x="6704013" y="1282700"/>
          <p14:tracePt t="65612" x="6704013" y="1300163"/>
          <p14:tracePt t="65620" x="6694488" y="1300163"/>
          <p14:tracePt t="65633" x="6694488" y="1308100"/>
          <p14:tracePt t="65639" x="6694488" y="1317625"/>
          <p14:tracePt t="65654" x="6686550" y="1317625"/>
          <p14:tracePt t="65684" x="6686550" y="1325563"/>
          <p14:tracePt t="65691" x="6686550" y="1333500"/>
          <p14:tracePt t="65702" x="6686550" y="1343025"/>
          <p14:tracePt t="65724" x="6686550" y="1350963"/>
          <p14:tracePt t="65737" x="6686550" y="1360488"/>
          <p14:tracePt t="65754" x="6686550" y="1376363"/>
          <p14:tracePt t="65760" x="6686550" y="1393825"/>
          <p14:tracePt t="65769" x="6704013" y="1411288"/>
          <p14:tracePt t="65777" x="6729413" y="1419225"/>
          <p14:tracePt t="65785" x="6770688" y="1444625"/>
          <p14:tracePt t="65791" x="6838950" y="1462088"/>
          <p14:tracePt t="65802" x="6907213" y="1477963"/>
          <p14:tracePt t="65808" x="6983413" y="1504950"/>
          <p14:tracePt t="65815" x="7069138" y="1530350"/>
          <p14:tracePt t="65823" x="7162800" y="1538288"/>
          <p14:tracePt t="65831" x="7229475" y="1555750"/>
          <p14:tracePt t="65841" x="7307263" y="1571625"/>
          <p14:tracePt t="65846" x="7391400" y="1571625"/>
          <p14:tracePt t="65855" x="7451725" y="1581150"/>
          <p14:tracePt t="65862" x="7510463" y="1581150"/>
          <p14:tracePt t="65868" x="7570788" y="1581150"/>
          <p14:tracePt t="65876" x="7629525" y="1581150"/>
          <p14:tracePt t="65887" x="7646988" y="1571625"/>
          <p14:tracePt t="65892" x="7672388" y="1555750"/>
          <p14:tracePt t="65903" x="7688263" y="1546225"/>
          <p14:tracePt t="65908" x="7705725" y="1538288"/>
          <p14:tracePt t="65919" x="7705725" y="1530350"/>
          <p14:tracePt t="66688" x="7715250" y="1520825"/>
          <p14:tracePt t="66696" x="7740650" y="1462088"/>
          <p14:tracePt t="66705" x="7773988" y="1401763"/>
          <p14:tracePt t="66711" x="7799388" y="1325563"/>
          <p14:tracePt t="66721" x="7816850" y="1249363"/>
          <p14:tracePt t="66726" x="7842250" y="1163638"/>
          <p14:tracePt t="66734" x="7842250" y="1079500"/>
          <p14:tracePt t="66742" x="7842250" y="960438"/>
          <p14:tracePt t="66751" x="7842250" y="866775"/>
          <p14:tracePt t="66758" x="7842250" y="765175"/>
          <p14:tracePt t="66768" x="7832725" y="654050"/>
          <p14:tracePt t="66774" x="7816850" y="577850"/>
          <p14:tracePt t="66780" x="7791450" y="501650"/>
          <p14:tracePt t="66789" x="7773988" y="425450"/>
          <p14:tracePt t="66796" x="7748588" y="365125"/>
          <p14:tracePt t="66805" x="7731125" y="322263"/>
          <p14:tracePt t="66811" x="7715250" y="280988"/>
          <p14:tracePt t="66822" x="7697788" y="263525"/>
          <p14:tracePt t="66828" x="7680325" y="238125"/>
          <p14:tracePt t="66838" x="7672388" y="220663"/>
          <p14:tracePt t="66844" x="7646988" y="203200"/>
          <p14:tracePt t="66854" x="7621588" y="187325"/>
          <p14:tracePt t="66858" x="7596188" y="177800"/>
          <p14:tracePt t="66868" x="7561263" y="169863"/>
          <p14:tracePt t="66874" x="7553325" y="169863"/>
          <p14:tracePt t="66885" x="7518400" y="169863"/>
          <p14:tracePt t="66890" x="7477125" y="169863"/>
          <p14:tracePt t="66902" x="7442200" y="169863"/>
          <p14:tracePt t="66906" x="7400925" y="177800"/>
          <p14:tracePt t="66918" x="7366000" y="187325"/>
          <p14:tracePt t="66923" x="7323138" y="203200"/>
          <p14:tracePt t="66931" x="7272338" y="212725"/>
          <p14:tracePt t="66936" x="7239000" y="220663"/>
          <p14:tracePt t="66944" x="7196138" y="238125"/>
          <p14:tracePt t="66953" x="7145338" y="246063"/>
          <p14:tracePt t="66960" x="7112000" y="263525"/>
          <p14:tracePt t="66968" x="7085013" y="280988"/>
          <p14:tracePt t="66976" x="7059613" y="296863"/>
          <p14:tracePt t="66984" x="7043738" y="314325"/>
          <p14:tracePt t="66992" x="7026275" y="331788"/>
          <p14:tracePt t="67002" x="7008813" y="347663"/>
          <p14:tracePt t="67007" x="6992938" y="382588"/>
          <p14:tracePt t="67017" x="6958013" y="433388"/>
          <p14:tracePt t="67023" x="6942138" y="484188"/>
          <p14:tracePt t="67031" x="6924675" y="544513"/>
          <p14:tracePt t="67038" x="6907213" y="577850"/>
          <p14:tracePt t="67047" x="6907213" y="611188"/>
          <p14:tracePt t="67055" x="6907213" y="628650"/>
          <p14:tracePt t="67063" x="6907213" y="646113"/>
          <p14:tracePt t="67071" x="6907213" y="663575"/>
          <p14:tracePt t="67078" x="6924675" y="671513"/>
          <p14:tracePt t="67088" x="6942138" y="679450"/>
          <p14:tracePt t="67093" x="6958013" y="679450"/>
          <p14:tracePt t="67102" x="6967538" y="679450"/>
          <p14:tracePt t="67122" x="6992938" y="679450"/>
          <p14:tracePt t="67126" x="7008813" y="679450"/>
          <p14:tracePt t="67136" x="7026275" y="679450"/>
          <p14:tracePt t="67152" x="7034213" y="671513"/>
          <p14:tracePt t="67156" x="7043738" y="663575"/>
          <p14:tracePt t="67162" x="7051675" y="654050"/>
          <p14:tracePt t="67171" x="7051675" y="646113"/>
          <p14:tracePt t="67178" x="7051675" y="636588"/>
          <p14:tracePt t="67318" x="7059613" y="636588"/>
          <p14:tracePt t="67326" x="7094538" y="636588"/>
          <p14:tracePt t="67336" x="7162800" y="646113"/>
          <p14:tracePt t="67343" x="7221538" y="671513"/>
          <p14:tracePt t="67352" x="7281863" y="679450"/>
          <p14:tracePt t="67358" x="7340600" y="696913"/>
          <p14:tracePt t="67368" x="7391400" y="714375"/>
          <p14:tracePt t="67374" x="7426325" y="730250"/>
          <p14:tracePt t="67384" x="7442200" y="747713"/>
          <p14:tracePt t="67390" x="7451725" y="765175"/>
          <p14:tracePt t="67397" x="7467600" y="781050"/>
          <p14:tracePt t="67405" x="7477125" y="790575"/>
          <p14:tracePt t="67412" x="7477125" y="808038"/>
          <p14:tracePt t="67422" x="7485063" y="833438"/>
          <p14:tracePt t="67428" x="7485063" y="841375"/>
          <p14:tracePt t="67438" x="7485063" y="884238"/>
          <p14:tracePt t="67444" x="7485063" y="917575"/>
          <p14:tracePt t="67454" x="7485063" y="960438"/>
          <p14:tracePt t="67460" x="7485063" y="1019175"/>
          <p14:tracePt t="67468" x="7485063" y="1079500"/>
          <p14:tracePt t="67474" x="7485063" y="1122363"/>
          <p14:tracePt t="67485" x="7485063" y="1181100"/>
          <p14:tracePt t="67491" x="7477125" y="1206500"/>
          <p14:tracePt t="67501" x="7459663" y="1249363"/>
          <p14:tracePt t="67506" x="7442200" y="1274763"/>
          <p14:tracePt t="67517" x="7426325" y="1292225"/>
          <p14:tracePt t="67524" x="7416800" y="1308100"/>
          <p14:tracePt t="67531" x="7416800" y="1317625"/>
          <p14:tracePt t="67536" x="7408863" y="1325563"/>
          <p14:tracePt t="68327" x="7391400" y="1343025"/>
          <p14:tracePt t="68337" x="7358063" y="1360488"/>
          <p14:tracePt t="68344" x="7323138" y="1376363"/>
          <p14:tracePt t="68354" x="7264400" y="1393825"/>
          <p14:tracePt t="68360" x="7213600" y="1419225"/>
          <p14:tracePt t="68370" x="7137400" y="1436688"/>
          <p14:tracePt t="68376" x="7069138" y="1444625"/>
          <p14:tracePt t="68384" x="6983413" y="1462088"/>
          <p14:tracePt t="68390" x="6907213" y="1470025"/>
          <p14:tracePt t="68401" x="6831013" y="1487488"/>
          <p14:tracePt t="68407" x="6754813" y="1512888"/>
          <p14:tracePt t="68417" x="6694488" y="1520825"/>
          <p14:tracePt t="68423" x="6635750" y="1538288"/>
          <p14:tracePt t="68431" x="6592888" y="1563688"/>
          <p14:tracePt t="68439" x="6542088" y="1571625"/>
          <p14:tracePt t="68446" x="6491288" y="1589088"/>
          <p14:tracePt t="68453" x="6448425" y="1597025"/>
          <p14:tracePt t="68460" x="6397625" y="1614488"/>
          <p14:tracePt t="68469" x="6338888" y="1631950"/>
          <p14:tracePt t="68477" x="6286500" y="1631950"/>
          <p14:tracePt t="68484" x="6227763" y="1631950"/>
          <p14:tracePt t="68492" x="6167438" y="1631950"/>
          <p14:tracePt t="68501" x="6091238" y="1622425"/>
          <p14:tracePt t="68508" x="6007100" y="1606550"/>
          <p14:tracePt t="68518" x="5921375" y="1581150"/>
          <p14:tracePt t="68524" x="5827713" y="1563688"/>
          <p14:tracePt t="68533" x="5743575" y="1538288"/>
          <p14:tracePt t="68540" x="5641975" y="1504950"/>
          <p14:tracePt t="68546" x="5538788" y="1470025"/>
          <p14:tracePt t="68555" x="5446713" y="1427163"/>
          <p14:tracePt t="68563" x="5353050" y="1368425"/>
          <p14:tracePt t="68571" x="5276850" y="1325563"/>
          <p14:tracePt t="68578" x="5233988" y="1292225"/>
          <p14:tracePt t="68589" x="5183188" y="1266825"/>
          <p14:tracePt t="68594" x="5165725" y="1249363"/>
          <p14:tracePt t="68604" x="5157788" y="1231900"/>
          <p14:tracePt t="68608" x="5148263" y="1231900"/>
          <p14:tracePt t="68618" x="5148263" y="1216025"/>
          <p14:tracePt t="68707" x="5140325" y="1216025"/>
          <p14:tracePt t="68716" x="5132388" y="1216025"/>
          <p14:tracePt t="68732" x="5122863" y="1216025"/>
          <p14:tracePt t="68758" x="5106988" y="1216025"/>
          <p14:tracePt t="68773" x="5097463" y="1216025"/>
          <p14:tracePt t="68782" x="5080000" y="1216025"/>
          <p14:tracePt t="68789" x="5072063" y="1216025"/>
          <p14:tracePt t="68797" x="5054600" y="1216025"/>
          <p14:tracePt t="68805" x="5038725" y="1216025"/>
          <p14:tracePt t="68812" x="5029200" y="1206500"/>
          <p14:tracePt t="68821" x="5021263" y="1206500"/>
          <p14:tracePt t="68834" x="5013325" y="1206500"/>
          <p14:tracePt t="68839" x="5013325" y="1198563"/>
          <p14:tracePt t="69108" x="5013325" y="1181100"/>
          <p14:tracePt t="69114" x="5013325" y="1173163"/>
          <p14:tracePt t="69121" x="5013325" y="1163638"/>
          <p14:tracePt t="69128" x="5021263" y="1147763"/>
          <p14:tracePt t="69136" x="5021263" y="1122363"/>
          <p14:tracePt t="69142" x="5029200" y="1112838"/>
          <p14:tracePt t="69151" x="5029200" y="1087438"/>
          <p14:tracePt t="69158" x="5029200" y="1062038"/>
          <p14:tracePt t="69168" x="5029200" y="1054100"/>
          <p14:tracePt t="69174" x="5029200" y="1028700"/>
          <p14:tracePt t="69184" x="5029200" y="1011238"/>
          <p14:tracePt t="69190" x="5029200" y="1003300"/>
          <p14:tracePt t="69201" x="5029200" y="985838"/>
          <p14:tracePt t="69206" x="5029200" y="977900"/>
          <p14:tracePt t="69217" x="5029200" y="960438"/>
          <p14:tracePt t="69222" x="5029200" y="942975"/>
          <p14:tracePt t="69237" x="5029200" y="935038"/>
          <p14:tracePt t="69244" x="5029200" y="925513"/>
          <p14:tracePt t="69260" x="5038725" y="925513"/>
          <p14:tracePt t="69268" x="5046663" y="917575"/>
          <p14:tracePt t="69276" x="5054600" y="900113"/>
          <p14:tracePt t="69286" x="5064125" y="892175"/>
          <p14:tracePt t="69290" x="5080000" y="884238"/>
          <p14:tracePt t="69301" x="5097463" y="874713"/>
          <p14:tracePt t="69308" x="5122863" y="866775"/>
          <p14:tracePt t="69317" x="5148263" y="858838"/>
          <p14:tracePt t="69324" x="5199063" y="849313"/>
          <p14:tracePt t="69333" x="5259388" y="849313"/>
          <p14:tracePt t="69340" x="5302250" y="833438"/>
          <p14:tracePt t="69347" x="5353050" y="823913"/>
          <p14:tracePt t="69355" x="5386388" y="798513"/>
          <p14:tracePt t="69360" x="5411788" y="798513"/>
          <p14:tracePt t="69369" x="5421313" y="781050"/>
          <p14:tracePt t="69376" x="5437188" y="773113"/>
          <p14:tracePt t="69386" x="5454650" y="755650"/>
          <p14:tracePt t="69392" x="5472113" y="739775"/>
          <p14:tracePt t="69401" x="5480050" y="730250"/>
          <p14:tracePt t="69408" x="5487988" y="730250"/>
          <p14:tracePt t="69419" x="5505450" y="722313"/>
          <p14:tracePt t="69425" x="5505450" y="704850"/>
          <p14:tracePt t="69434" x="5513388" y="696913"/>
          <p14:tracePt t="69439" x="5522913" y="679450"/>
          <p14:tracePt t="69447" x="5538788" y="663575"/>
          <p14:tracePt t="69455" x="5538788" y="646113"/>
          <p14:tracePt t="69464" x="5548313" y="636588"/>
          <p14:tracePt t="69470" x="5548313" y="628650"/>
          <p14:tracePt t="69478" x="5548313" y="620713"/>
          <p14:tracePt t="69487" x="5548313" y="603250"/>
          <p14:tracePt t="69494" x="5548313" y="585788"/>
          <p14:tracePt t="69503" x="5548313" y="577850"/>
          <p14:tracePt t="69510" x="5538788" y="560388"/>
          <p14:tracePt t="69518" x="5530850" y="544513"/>
          <p14:tracePt t="69525" x="5522913" y="534988"/>
          <p14:tracePt t="69533" x="5513388" y="519113"/>
          <p14:tracePt t="69541" x="5497513" y="501650"/>
          <p14:tracePt t="69551" x="5480050" y="484188"/>
          <p14:tracePt t="69558" x="5462588" y="466725"/>
          <p14:tracePt t="69567" x="5454650" y="466725"/>
          <p14:tracePt t="69573" x="5437188" y="450850"/>
          <p14:tracePt t="69583" x="5421313" y="441325"/>
          <p14:tracePt t="69591" x="5394325" y="441325"/>
          <p14:tracePt t="69595" x="5386388" y="433388"/>
          <p14:tracePt t="69604" x="5368925" y="433388"/>
          <p14:tracePt t="69610" x="5335588" y="433388"/>
          <p14:tracePt t="69619" x="5318125" y="425450"/>
          <p14:tracePt t="69627" x="5292725" y="425450"/>
          <p14:tracePt t="69636" x="5267325" y="425450"/>
          <p14:tracePt t="69642" x="5249863" y="415925"/>
          <p14:tracePt t="69651" x="5224463" y="415925"/>
          <p14:tracePt t="69658" x="5208588" y="415925"/>
          <p14:tracePt t="69670" x="5191125" y="415925"/>
          <p14:tracePt t="69674" x="5173663" y="415925"/>
          <p14:tracePt t="69683" x="5157788" y="415925"/>
          <p14:tracePt t="69689" x="5148263" y="415925"/>
          <p14:tracePt t="69696" x="5132388" y="425450"/>
          <p14:tracePt t="69704" x="5114925" y="433388"/>
          <p14:tracePt t="69713" x="5097463" y="450850"/>
          <p14:tracePt t="69729" x="5080000" y="458788"/>
          <p14:tracePt t="69737" x="5072063" y="466725"/>
          <p14:tracePt t="69742" x="5064125" y="476250"/>
          <p14:tracePt t="69752" x="5046663" y="492125"/>
          <p14:tracePt t="69758" x="5029200" y="509588"/>
          <p14:tracePt t="69767" x="5013325" y="527050"/>
          <p14:tracePt t="69774" x="4987925" y="544513"/>
          <p14:tracePt t="69784" x="4970463" y="552450"/>
          <p14:tracePt t="69791" x="4945063" y="569913"/>
          <p14:tracePt t="69800" x="4927600" y="585788"/>
          <p14:tracePt t="69806" x="4919663" y="603250"/>
          <p14:tracePt t="69813" x="4902200" y="620713"/>
          <p14:tracePt t="69820" x="4884738" y="628650"/>
          <p14:tracePt t="69828" x="4868863" y="646113"/>
          <p14:tracePt t="69837" x="4851400" y="663575"/>
          <p14:tracePt t="69844" x="4843463" y="679450"/>
          <p14:tracePt t="69853" x="4826000" y="696913"/>
          <p14:tracePt t="69860" x="4808538" y="704850"/>
          <p14:tracePt t="69869" x="4800600" y="722313"/>
          <p14:tracePt t="69876" x="4791075" y="739775"/>
          <p14:tracePt t="69885" x="4783138" y="755650"/>
          <p14:tracePt t="69892" x="4765675" y="765175"/>
          <p14:tracePt t="69901" x="4757738" y="781050"/>
          <p14:tracePt t="69906" x="4749800" y="798513"/>
          <p14:tracePt t="69917" x="4740275" y="808038"/>
          <p14:tracePt t="69923" x="4732338" y="823913"/>
          <p14:tracePt t="69933" x="4732338" y="841375"/>
          <p14:tracePt t="69939" x="4732338" y="849313"/>
          <p14:tracePt t="69947" x="4724400" y="849313"/>
          <p14:tracePt t="69955" x="4724400" y="858838"/>
          <p14:tracePt t="69963" x="4724400" y="874713"/>
          <p14:tracePt t="69968" x="4724400" y="884238"/>
          <p14:tracePt t="69976" x="4714875" y="892175"/>
          <p14:tracePt t="69986" x="4714875" y="900113"/>
          <p14:tracePt t="69992" x="4714875" y="917575"/>
          <p14:tracePt t="70000" x="4714875" y="935038"/>
          <p14:tracePt t="70009" x="4714875" y="942975"/>
          <p14:tracePt t="70017" x="4732338" y="968375"/>
          <p14:tracePt t="70025" x="4749800" y="985838"/>
          <p14:tracePt t="70034" x="4765675" y="1011238"/>
          <p14:tracePt t="70040" x="4783138" y="1036638"/>
          <p14:tracePt t="70046" x="4800600" y="1044575"/>
          <p14:tracePt t="70054" x="4833938" y="1069975"/>
          <p14:tracePt t="70062" x="4859338" y="1087438"/>
          <p14:tracePt t="70071" x="4902200" y="1104900"/>
          <p14:tracePt t="70079" x="4953000" y="1130300"/>
          <p14:tracePt t="70089" x="4978400" y="1138238"/>
          <p14:tracePt t="70094" x="5003800" y="1155700"/>
          <p14:tracePt t="70119" x="5080000" y="1189038"/>
          <p14:tracePt t="70124" x="5106988" y="1189038"/>
          <p14:tracePt t="70133" x="5122863" y="1189038"/>
          <p14:tracePt t="70140" x="5148263" y="1189038"/>
          <p14:tracePt t="70151" x="5165725" y="1189038"/>
          <p14:tracePt t="70156" x="5173663" y="1189038"/>
          <p14:tracePt t="70167" x="5199063" y="1189038"/>
          <p14:tracePt t="70172" x="5216525" y="1189038"/>
          <p14:tracePt t="70182" x="5224463" y="1189038"/>
          <p14:tracePt t="70187" x="5241925" y="1189038"/>
          <p14:tracePt t="70193" x="5249863" y="1189038"/>
          <p14:tracePt t="70201" x="5259388" y="1181100"/>
          <p14:tracePt t="70209" x="5276850" y="1163638"/>
          <p14:tracePt t="70219" x="5284788" y="1147763"/>
          <p14:tracePt t="70226" x="5292725" y="1130300"/>
          <p14:tracePt t="70235" x="5292725" y="1112838"/>
          <p14:tracePt t="70242" x="5292725" y="1069975"/>
          <p14:tracePt t="70251" x="5292725" y="1011238"/>
          <p14:tracePt t="70258" x="5292725" y="968375"/>
          <p14:tracePt t="70266" x="5267325" y="909638"/>
          <p14:tracePt t="70271" x="5249863" y="841375"/>
          <p14:tracePt t="70282" x="5224463" y="781050"/>
          <p14:tracePt t="70287" x="5208588" y="722313"/>
          <p14:tracePt t="70296" x="5183188" y="688975"/>
          <p14:tracePt t="70304" x="5148263" y="646113"/>
          <p14:tracePt t="70312" x="5114925" y="628650"/>
          <p14:tracePt t="70321" x="5072063" y="611188"/>
          <p14:tracePt t="70328" x="5021263" y="595313"/>
          <p14:tracePt t="70338" x="4970463" y="569913"/>
          <p14:tracePt t="70341" x="4910138" y="560388"/>
          <p14:tracePt t="70352" x="4851400" y="544513"/>
          <p14:tracePt t="70357" x="4808538" y="534988"/>
          <p14:tracePt t="70366" x="4749800" y="534988"/>
          <p14:tracePt t="70374" x="4689475" y="534988"/>
          <p14:tracePt t="70384" x="4646613" y="534988"/>
          <p14:tracePt t="70390" x="4613275" y="534988"/>
          <p14:tracePt t="70400" x="4595813" y="534988"/>
          <p14:tracePt t="70406" x="4562475" y="534988"/>
          <p14:tracePt t="70419" x="4545013" y="544513"/>
          <p14:tracePt t="70421" x="4529138" y="544513"/>
          <p14:tracePt t="70428" x="4519613" y="552450"/>
          <p14:tracePt t="70437" x="4503738" y="560388"/>
          <p14:tracePt t="70444" x="4486275" y="569913"/>
          <p14:tracePt t="70452" x="4476750" y="577850"/>
          <p14:tracePt t="70460" x="4460875" y="585788"/>
          <p14:tracePt t="70468" x="4443413" y="595313"/>
          <p14:tracePt t="70476" x="4425950" y="611188"/>
          <p14:tracePt t="70485" x="4410075" y="628650"/>
          <p14:tracePt t="70490" x="4400550" y="646113"/>
          <p14:tracePt t="70499" x="4384675" y="663575"/>
          <p14:tracePt t="70506" x="4367213" y="679450"/>
          <p14:tracePt t="70516" x="4359275" y="704850"/>
          <p14:tracePt t="70522" x="4349750" y="730250"/>
          <p14:tracePt t="70533" x="4332288" y="747713"/>
          <p14:tracePt t="70538" x="4332288" y="765175"/>
          <p14:tracePt t="70548" x="4324350" y="798513"/>
          <p14:tracePt t="70554" x="4324350" y="833438"/>
          <p14:tracePt t="70562" x="4324350" y="858838"/>
          <p14:tracePt t="70569" x="4324350" y="884238"/>
          <p14:tracePt t="70576" x="4324350" y="900113"/>
          <p14:tracePt t="70586" x="4324350" y="917575"/>
          <p14:tracePt t="70592" x="4341813" y="935038"/>
          <p14:tracePt t="70600" x="4349750" y="935038"/>
          <p14:tracePt t="70608" x="4349750" y="942975"/>
          <p14:tracePt t="70616" x="4367213" y="952500"/>
          <p14:tracePt t="70624" x="4384675" y="952500"/>
          <p14:tracePt t="70633" x="4392613" y="960438"/>
          <p14:tracePt t="70639" x="4400550" y="960438"/>
          <p14:tracePt t="70646" x="4418013" y="960438"/>
          <p14:tracePt t="70654" x="4425950" y="960438"/>
          <p14:tracePt t="70662" x="4443413" y="960438"/>
          <p14:tracePt t="70669" x="4460875" y="960438"/>
          <p14:tracePt t="70677" x="4486275" y="942975"/>
          <p14:tracePt t="70686" x="4511675" y="935038"/>
          <p14:tracePt t="70694" x="4529138" y="925513"/>
          <p14:tracePt t="70703" x="4545013" y="909638"/>
          <p14:tracePt t="70710" x="4554538" y="900113"/>
          <p14:tracePt t="70716" x="4570413" y="892175"/>
          <p14:tracePt t="70724" x="4587875" y="884238"/>
          <p14:tracePt t="70733" x="4605338" y="866775"/>
          <p14:tracePt t="70740" x="4613275" y="849313"/>
          <p14:tracePt t="70749" x="4630738" y="833438"/>
          <p14:tracePt t="70755" x="4638675" y="823913"/>
          <p14:tracePt t="70765" x="4646613" y="798513"/>
          <p14:tracePt t="70771" x="4656138" y="781050"/>
          <p14:tracePt t="70782" x="4664075" y="773113"/>
          <p14:tracePt t="70788" x="4664075" y="755650"/>
          <p14:tracePt t="70794" x="4664075" y="739775"/>
          <p14:tracePt t="70802" x="4673600" y="730250"/>
          <p14:tracePt t="70810" x="4673600" y="714375"/>
          <p14:tracePt t="70818" x="4673600" y="696913"/>
          <p14:tracePt t="70835" x="4673600" y="688975"/>
          <p14:tracePt t="70842" x="4673600" y="679450"/>
          <p14:tracePt t="70946" x="4673600" y="688975"/>
          <p14:tracePt t="71036" x="4673600" y="696913"/>
          <p14:tracePt t="71044" x="4673600" y="704850"/>
          <p14:tracePt t="71636" x="4673600" y="714375"/>
          <p14:tracePt t="71648" x="4673600" y="722313"/>
          <p14:tracePt t="71656" x="4673600" y="739775"/>
          <p14:tracePt t="71665" x="4673600" y="747713"/>
          <p14:tracePt t="71672" x="4673600" y="765175"/>
          <p14:tracePt t="71683" x="4681538" y="781050"/>
          <p14:tracePt t="71688" x="4681538" y="798513"/>
          <p14:tracePt t="71698" x="4699000" y="815975"/>
          <p14:tracePt t="71703" x="4714875" y="841375"/>
          <p14:tracePt t="71709" x="4732338" y="858838"/>
          <p14:tracePt t="71718" x="4757738" y="884238"/>
          <p14:tracePt t="71726" x="4775200" y="900113"/>
          <p14:tracePt t="71734" x="4791075" y="925513"/>
          <p14:tracePt t="71742" x="4808538" y="952500"/>
          <p14:tracePt t="71750" x="4826000" y="977900"/>
          <p14:tracePt t="71758" x="4843463" y="993775"/>
          <p14:tracePt t="71765" x="4859338" y="1003300"/>
          <p14:tracePt t="71774" x="4876800" y="1019175"/>
          <p14:tracePt t="71782" x="4884738" y="1028700"/>
          <p14:tracePt t="71792" x="4884738" y="1036638"/>
          <p14:tracePt t="71999" x="4884738" y="1028700"/>
          <p14:tracePt t="72009" x="4884738" y="1011238"/>
          <p14:tracePt t="72014" x="4884738" y="985838"/>
          <p14:tracePt t="72021" x="4884738" y="968375"/>
          <p14:tracePt t="72032" x="4884738" y="942975"/>
          <p14:tracePt t="72037" x="4884738" y="917575"/>
          <p14:tracePt t="72047" x="4884738" y="909638"/>
          <p14:tracePt t="72053" x="4884738" y="884238"/>
          <p14:tracePt t="72061" x="4884738" y="858838"/>
          <p14:tracePt t="72069" x="4884738" y="849313"/>
          <p14:tracePt t="72077" x="4884738" y="833438"/>
          <p14:tracePt t="72086" x="4884738" y="815975"/>
          <p14:tracePt t="72103" x="4884738" y="808038"/>
          <p14:tracePt t="72107" x="4884738" y="798513"/>
          <p14:tracePt t="72117" x="4884738" y="790575"/>
          <p14:tracePt t="72131" x="4884738" y="781050"/>
          <p14:tracePt t="72201" x="4884738" y="790575"/>
          <p14:tracePt t="72209" x="4876800" y="808038"/>
          <p14:tracePt t="72217" x="4868863" y="833438"/>
          <p14:tracePt t="72225" x="4868863" y="849313"/>
          <p14:tracePt t="72234" x="4859338" y="874713"/>
          <p14:tracePt t="72239" x="4859338" y="892175"/>
          <p14:tracePt t="72249" x="4859338" y="909638"/>
          <p14:tracePt t="72255" x="4859338" y="925513"/>
          <p14:tracePt t="72265" x="4859338" y="942975"/>
          <p14:tracePt t="72271" x="4859338" y="952500"/>
          <p14:tracePt t="72282" x="4859338" y="960438"/>
          <p14:tracePt t="72287" x="4859338" y="968375"/>
          <p14:tracePt t="72365" x="4859338" y="952500"/>
          <p14:tracePt t="72373" x="4859338" y="942975"/>
          <p14:tracePt t="72382" x="4859338" y="925513"/>
          <p14:tracePt t="72387" x="4859338" y="909638"/>
          <p14:tracePt t="72398" x="4859338" y="900113"/>
          <p14:tracePt t="72403" x="4859338" y="884238"/>
          <p14:tracePt t="72412" x="4851400" y="874713"/>
          <p14:tracePt t="72423" x="4851400" y="866775"/>
          <p14:tracePt t="72551" x="4859338" y="874713"/>
          <p14:tracePt t="72559" x="4868863" y="892175"/>
          <p14:tracePt t="72567" x="4876800" y="909638"/>
          <p14:tracePt t="72575" x="4894263" y="917575"/>
          <p14:tracePt t="72584" x="4910138" y="935038"/>
          <p14:tracePt t="72591" x="4927600" y="952500"/>
          <p14:tracePt t="72599" x="4953000" y="968375"/>
          <p14:tracePt t="72607" x="4987925" y="985838"/>
          <p14:tracePt t="72615" x="5029200" y="1003300"/>
          <p14:tracePt t="72621" x="5080000" y="1019175"/>
          <p14:tracePt t="72631" x="5140325" y="1044575"/>
          <p14:tracePt t="72637" x="5199063" y="1054100"/>
          <p14:tracePt t="72647" x="5284788" y="1062038"/>
          <p14:tracePt t="72653" x="5368925" y="1062038"/>
          <p14:tracePt t="72662" x="5446713" y="1062038"/>
          <p14:tracePt t="72669" x="5530850" y="1062038"/>
          <p14:tracePt t="72677" x="5607050" y="1036638"/>
          <p14:tracePt t="72685" x="5667375" y="1019175"/>
          <p14:tracePt t="72693" x="5726113" y="1003300"/>
          <p14:tracePt t="72699" x="5786438" y="977900"/>
          <p14:tracePt t="72707" x="5837238" y="960438"/>
          <p14:tracePt t="72716" x="5862638" y="942975"/>
          <p14:tracePt t="72723" x="5880100" y="925513"/>
          <p14:tracePt t="72732" x="5888038" y="909638"/>
          <p14:tracePt t="72739" x="5905500" y="900113"/>
          <p14:tracePt t="72748" x="5921375" y="884238"/>
          <p14:tracePt t="72755" x="5930900" y="866775"/>
          <p14:tracePt t="72764" x="5946775" y="841375"/>
          <p14:tracePt t="72769" x="5946775" y="823913"/>
          <p14:tracePt t="72777" x="5956300" y="798513"/>
          <p14:tracePt t="72785" x="5956300" y="781050"/>
          <p14:tracePt t="72793" x="5956300" y="765175"/>
          <p14:tracePt t="72801" x="5956300" y="755650"/>
          <p14:tracePt t="72809" x="5956300" y="747713"/>
          <p14:tracePt t="72871" x="5956300" y="755650"/>
          <p14:tracePt t="72880" x="5956300" y="773113"/>
          <p14:tracePt t="72887" x="5956300" y="790575"/>
          <p14:tracePt t="72896" x="5964238" y="808038"/>
          <p14:tracePt t="72903" x="5972175" y="815975"/>
          <p14:tracePt t="72911" x="5981700" y="823913"/>
          <p14:tracePt t="72919" x="5989638" y="833438"/>
          <p14:tracePt t="72941" x="5997575" y="833438"/>
          <p14:tracePt t="72957" x="6007100" y="823913"/>
          <p14:tracePt t="72966" x="6007100" y="815975"/>
          <p14:tracePt t="72973" x="6024563" y="808038"/>
          <p14:tracePt t="72983" x="6032500" y="790575"/>
          <p14:tracePt t="72989" x="6049963" y="773113"/>
          <p14:tracePt t="72997" x="6057900" y="765175"/>
          <p14:tracePt t="73003" x="6057900" y="747713"/>
          <p14:tracePt t="73011" x="6065838" y="747713"/>
          <p14:tracePt t="73019" x="6065838" y="739775"/>
          <p14:tracePt t="73106" x="6065838" y="747713"/>
          <p14:tracePt t="73114" x="6065838" y="755650"/>
          <p14:tracePt t="73121" x="6065838" y="773113"/>
          <p14:tracePt t="73130" x="6065838" y="781050"/>
          <p14:tracePt t="73137" x="6065838" y="790575"/>
          <p14:tracePt t="73147" x="6075363" y="798513"/>
          <p14:tracePt t="73151" x="6075363" y="808038"/>
          <p14:tracePt t="73159" x="6075363" y="823913"/>
          <p14:tracePt t="73167" x="6083300" y="841375"/>
          <p14:tracePt t="73184" x="6083300" y="858838"/>
          <p14:tracePt t="73191" x="6083300" y="874713"/>
          <p14:tracePt t="73207" x="6083300" y="892175"/>
          <p14:tracePt t="73216" x="6091238" y="909638"/>
          <p14:tracePt t="73231" x="6091238" y="917575"/>
          <p14:tracePt t="73237" x="6091238" y="925513"/>
          <p14:tracePt t="73257" x="6091238" y="935038"/>
          <p14:tracePt t="73273" x="6091238" y="942975"/>
          <p14:tracePt t="73282" x="6091238" y="952500"/>
          <p14:tracePt t="73377" x="6091238" y="942975"/>
          <p14:tracePt t="73385" x="6083300" y="925513"/>
          <p14:tracePt t="77246" x="6075363" y="925513"/>
          <p14:tracePt t="77254" x="5964238" y="960438"/>
          <p14:tracePt t="77262" x="5726113" y="1036638"/>
          <p14:tracePt t="77269" x="5522913" y="1096963"/>
          <p14:tracePt t="77277" x="5267325" y="1147763"/>
          <p14:tracePt t="77285" x="5054600" y="1173163"/>
          <p14:tracePt t="77292" x="4910138" y="1198563"/>
          <p14:tracePt t="77301" x="4765675" y="1231900"/>
          <p14:tracePt t="77307" x="4638675" y="1266825"/>
          <p14:tracePt t="77317" x="4545013" y="1343025"/>
          <p14:tracePt t="77324" x="4468813" y="1393825"/>
          <p14:tracePt t="77333" x="4400550" y="1462088"/>
          <p14:tracePt t="77340" x="4332288" y="1512888"/>
          <p14:tracePt t="77347" x="4281488" y="1581150"/>
          <p14:tracePt t="77354" x="4214813" y="1631950"/>
          <p14:tracePt t="77365" x="4154488" y="1700213"/>
          <p14:tracePt t="77369" x="4086225" y="1751013"/>
          <p14:tracePt t="77380" x="4035425" y="1809750"/>
          <p14:tracePt t="77386" x="3984625" y="1835150"/>
          <p14:tracePt t="77397" x="3951288" y="1860550"/>
          <p14:tracePt t="77403" x="3925888" y="1885950"/>
          <p14:tracePt t="77412" x="3900488" y="1903413"/>
          <p14:tracePt t="77419" x="3883025" y="1911350"/>
          <p14:tracePt t="77424" x="3873500" y="1911350"/>
          <p14:tracePt t="77433" x="3857625" y="1911350"/>
          <p14:tracePt t="77440" x="3840163" y="1911350"/>
          <p14:tracePt t="77450" x="3806825" y="1895475"/>
          <p14:tracePt t="77456" x="3763963" y="1878013"/>
          <p14:tracePt t="77466" x="3687763" y="1870075"/>
          <p14:tracePt t="77472" x="3602038" y="1844675"/>
          <p14:tracePt t="77481" x="3500438" y="1819275"/>
          <p14:tracePt t="77488" x="3398838" y="1801813"/>
          <p14:tracePt t="77497" x="3279775" y="1776413"/>
          <p14:tracePt t="77501" x="3194050" y="1741488"/>
          <p14:tracePt t="77511" x="3100388" y="1716088"/>
          <p14:tracePt t="77518" x="2998788" y="1674813"/>
          <p14:tracePt t="77527" x="2914650" y="1614488"/>
          <p14:tracePt t="77536" x="2803525" y="1555750"/>
          <p14:tracePt t="77542" x="2719388" y="1512888"/>
          <p14:tracePt t="77551" x="2625725" y="1452563"/>
          <p14:tracePt t="77558" x="2549525" y="1411288"/>
          <p14:tracePt t="77566" x="2489200" y="1393825"/>
          <p14:tracePt t="77573" x="2420938" y="1368425"/>
          <p14:tracePt t="77581" x="2379663" y="1350963"/>
          <p14:tracePt t="77589" x="2344738" y="1333500"/>
          <p14:tracePt t="77598" x="2327275" y="1333500"/>
          <p14:tracePt t="77605" x="2319338" y="1325563"/>
          <p14:tracePt t="77658" x="2336800" y="1325563"/>
          <p14:tracePt t="77668" x="2370138" y="1333500"/>
          <p14:tracePt t="77674" x="2438400" y="1360488"/>
          <p14:tracePt t="77683" x="2489200" y="1360488"/>
          <p14:tracePt t="77690" x="2565400" y="1360488"/>
          <p14:tracePt t="77700" x="2651125" y="1360488"/>
          <p14:tracePt t="77706" x="2735263" y="1360488"/>
          <p14:tracePt t="77715" x="2820988" y="1343025"/>
          <p14:tracePt t="77720" x="2905125" y="1317625"/>
          <p14:tracePt t="77731" x="2982913" y="1300163"/>
          <p14:tracePt t="77736" x="3041650" y="1282700"/>
          <p14:tracePt t="77747" x="3109913" y="1257300"/>
          <p14:tracePt t="77752" x="3152775" y="1241425"/>
          <p14:tracePt t="77760" x="3203575" y="1223963"/>
          <p14:tracePt t="77770" x="3236913" y="1181100"/>
          <p14:tracePt t="77777" x="3279775" y="1147763"/>
          <p14:tracePt t="77786" x="3297238" y="1079500"/>
          <p14:tracePt t="77791" x="3330575" y="1019175"/>
          <p14:tracePt t="77799" x="3348038" y="960438"/>
          <p14:tracePt t="77806" x="3363913" y="884238"/>
          <p14:tracePt t="77814" x="3363913" y="798513"/>
          <p14:tracePt t="77822" x="3355975" y="696913"/>
          <p14:tracePt t="77830" x="3338513" y="560388"/>
          <p14:tracePt t="77839" x="3313113" y="415925"/>
          <p14:tracePt t="77847" x="3287713" y="271463"/>
          <p14:tracePt t="77854" x="3262313" y="127000"/>
          <p14:tracePt t="78252" x="195263" y="111125"/>
          <p14:tracePt t="78259" x="161925" y="195263"/>
          <p14:tracePt t="78268" x="127000" y="288925"/>
          <p14:tracePt t="78274" x="101600" y="374650"/>
          <p14:tracePt t="78284" x="85725" y="466725"/>
          <p14:tracePt t="78290" x="58738" y="552450"/>
          <p14:tracePt t="78299" x="33338" y="636588"/>
          <p14:tracePt t="78306" x="17463" y="714375"/>
          <p14:tracePt t="78316" x="7938" y="798513"/>
          <p14:tracePt t="78320" x="7938" y="874713"/>
          <p14:tracePt t="78370" x="25400" y="1282700"/>
          <p14:tracePt t="78377" x="33338" y="1343025"/>
          <p14:tracePt t="78385" x="58738" y="1401763"/>
          <p14:tracePt t="78392" x="76200" y="1462088"/>
          <p14:tracePt t="78401" x="101600" y="1530350"/>
          <p14:tracePt t="78406" x="136525" y="1581150"/>
          <p14:tracePt t="78414" x="169863" y="1614488"/>
          <p14:tracePt t="78422" x="195263" y="1665288"/>
          <p14:tracePt t="78433" x="238125" y="1700213"/>
          <p14:tracePt t="78438" x="255588" y="1725613"/>
          <p14:tracePt t="78448" x="288925" y="1776413"/>
          <p14:tracePt t="78454" x="314325" y="1793875"/>
          <p14:tracePt t="78465" x="347663" y="1835150"/>
          <p14:tracePt t="78470" x="373063" y="1860550"/>
          <p14:tracePt t="78477" x="425450" y="1903413"/>
          <p14:tracePt t="78485" x="458788" y="1920875"/>
          <p14:tracePt t="78493" x="509588" y="1946275"/>
          <p14:tracePt t="78501" x="569913" y="1971675"/>
          <p14:tracePt t="78508" x="636588" y="1989138"/>
          <p14:tracePt t="78517" x="696913" y="2005013"/>
          <p14:tracePt t="78525" x="755650" y="2030413"/>
          <p14:tracePt t="78533" x="806450" y="2047875"/>
          <p14:tracePt t="78541" x="866775" y="2065338"/>
          <p14:tracePt t="78548" x="925513" y="2090738"/>
          <p14:tracePt t="78554" x="985838" y="2108200"/>
          <p14:tracePt t="78564" x="1054100" y="2133600"/>
          <p14:tracePt t="78571" x="1112838" y="2149475"/>
          <p14:tracePt t="78581" x="1173163" y="2159000"/>
          <p14:tracePt t="78589" x="1231900" y="2166938"/>
          <p14:tracePt t="78597" x="1317625" y="2166938"/>
          <p14:tracePt t="78604" x="1384300" y="2166938"/>
          <p14:tracePt t="78614" x="1444625" y="2166938"/>
          <p14:tracePt t="78619" x="1538288" y="2149475"/>
          <p14:tracePt t="78624" x="1622425" y="2124075"/>
          <p14:tracePt t="78634" x="1698625" y="2108200"/>
          <p14:tracePt t="78640" x="1784350" y="2090738"/>
          <p14:tracePt t="78651" x="1868488" y="2073275"/>
          <p14:tracePt t="78656" x="1946275" y="2047875"/>
          <p14:tracePt t="78664" x="2030413" y="2030413"/>
          <p14:tracePt t="78672" x="2106613" y="2005013"/>
          <p14:tracePt t="78681" x="2182813" y="1989138"/>
          <p14:tracePt t="78688" x="2260600" y="1963738"/>
          <p14:tracePt t="78697" x="2344738" y="1938338"/>
          <p14:tracePt t="78703" x="2420938" y="1920875"/>
          <p14:tracePt t="78710" x="2506663" y="1895475"/>
          <p14:tracePt t="78718" x="2582863" y="1870075"/>
          <p14:tracePt t="78726" x="2641600" y="1835150"/>
          <p14:tracePt t="78734" x="2709863" y="1801813"/>
          <p14:tracePt t="78743" x="2760663" y="1758950"/>
          <p14:tracePt t="78750" x="2803525" y="1700213"/>
          <p14:tracePt t="78759" x="2820988" y="1622425"/>
          <p14:tracePt t="78767" x="2846388" y="1546225"/>
          <p14:tracePt t="78775" x="2863850" y="1462088"/>
          <p14:tracePt t="78781" x="2889250" y="1376363"/>
          <p14:tracePt t="78789" x="2889250" y="1292225"/>
          <p14:tracePt t="78798" x="2889250" y="1198563"/>
          <p14:tracePt t="78804" x="2889250" y="1112838"/>
          <p14:tracePt t="78814" x="2863850" y="1028700"/>
          <p14:tracePt t="78820" x="2846388" y="942975"/>
          <p14:tracePt t="78830" x="2820988" y="849313"/>
          <p14:tracePt t="78837" x="2786063" y="747713"/>
          <p14:tracePt t="78847" x="2752725" y="646113"/>
          <p14:tracePt t="78852" x="2727325" y="560388"/>
          <p14:tracePt t="78858" x="2693988" y="458788"/>
          <p14:tracePt t="78868" x="2676525" y="365125"/>
          <p14:tracePt t="78874" x="2651125" y="280988"/>
          <p14:tracePt t="78883" x="2608263" y="187325"/>
          <p14:tracePt t="78890" x="2549525" y="101600"/>
          <p14:tracePt t="78902" x="2489200" y="7938"/>
          <p14:tracePt t="79063" x="492125" y="76200"/>
          <p14:tracePt t="79070" x="433388" y="152400"/>
          <p14:tracePt t="79076" x="390525" y="230188"/>
          <p14:tracePt t="79085" x="331788" y="339725"/>
          <p14:tracePt t="79093" x="296863" y="450850"/>
          <p14:tracePt t="79106" x="263525" y="595313"/>
          <p14:tracePt t="79110" x="238125" y="755650"/>
          <p14:tracePt t="79116" x="212725" y="917575"/>
          <p14:tracePt t="79125" x="187325" y="1079500"/>
          <p14:tracePt t="79133" x="187325" y="1223963"/>
          <p14:tracePt t="79140" x="195263" y="1350963"/>
          <p14:tracePt t="79151" x="212725" y="1462088"/>
          <p14:tracePt t="79155" x="263525" y="1581150"/>
          <p14:tracePt t="79164" x="322263" y="1674813"/>
          <p14:tracePt t="79171" x="390525" y="1766888"/>
          <p14:tracePt t="79181" x="458788" y="1844675"/>
          <p14:tracePt t="79187" x="517525" y="1911350"/>
          <p14:tracePt t="79197" x="585788" y="1979613"/>
          <p14:tracePt t="79203" x="654050" y="2005013"/>
          <p14:tracePt t="79214" x="714375" y="2030413"/>
          <p14:tracePt t="79218" x="773113" y="2047875"/>
          <p14:tracePt t="79230" x="831850" y="2047875"/>
          <p14:tracePt t="79232" x="874713" y="2055813"/>
          <p14:tracePt t="79240" x="909638" y="2055813"/>
          <p14:tracePt t="79249" x="925513" y="2055813"/>
          <p14:tracePt t="79330" x="935038" y="2055813"/>
          <p14:tracePt t="79342" x="942975" y="2055813"/>
          <p14:tracePt t="79349" x="942975" y="2047875"/>
          <p14:tracePt t="79358" x="942975" y="2039938"/>
          <p14:tracePt t="79366" x="950913" y="2039938"/>
          <p14:tracePt t="79470" x="960438" y="2039938"/>
          <p14:tracePt t="79479" x="985838" y="2039938"/>
          <p14:tracePt t="79486" x="1036638" y="2039938"/>
          <p14:tracePt t="79495" x="1104900" y="2014538"/>
          <p14:tracePt t="79502" x="1173163" y="1997075"/>
          <p14:tracePt t="79513" x="1265238" y="1971675"/>
          <p14:tracePt t="79518" x="1350963" y="1954213"/>
          <p14:tracePt t="79531" x="1528763" y="1903413"/>
          <p14:tracePt t="79540" x="1606550" y="1860550"/>
          <p14:tracePt t="79549" x="1682750" y="1819275"/>
          <p14:tracePt t="79556" x="1749425" y="1751013"/>
          <p14:tracePt t="79567" x="1817688" y="1690688"/>
          <p14:tracePt t="79572" x="1885950" y="1606550"/>
          <p14:tracePt t="79580" x="1928813" y="1520825"/>
          <p14:tracePt t="79589" x="1987550" y="1427163"/>
          <p14:tracePt t="79598" x="2022475" y="1308100"/>
          <p14:tracePt t="79602" x="2038350" y="1181100"/>
          <p14:tracePt t="79613" x="2055813" y="1054100"/>
          <p14:tracePt t="79620" x="2055813" y="952500"/>
          <p14:tracePt t="79629" x="2055813" y="858838"/>
          <p14:tracePt t="79634" x="2055813" y="765175"/>
          <p14:tracePt t="79642" x="2030413" y="679450"/>
          <p14:tracePt t="79651" x="2005013" y="595313"/>
          <p14:tracePt t="79658" x="1987550" y="501650"/>
          <p14:tracePt t="79667" x="1946275" y="425450"/>
          <p14:tracePt t="79674" x="1920875" y="365125"/>
          <p14:tracePt t="79680" x="1852613" y="296863"/>
          <p14:tracePt t="79688" x="1817688" y="246063"/>
          <p14:tracePt t="79698" x="1749425" y="220663"/>
          <p14:tracePt t="79704" x="1690688" y="195263"/>
          <p14:tracePt t="79714" x="1614488" y="187325"/>
          <p14:tracePt t="79720" x="1528763" y="177800"/>
          <p14:tracePt t="79730" x="1470025" y="177800"/>
          <p14:tracePt t="79736" x="1409700" y="187325"/>
          <p14:tracePt t="79747" x="1350963" y="212725"/>
          <p14:tracePt t="79750" x="1290638" y="230188"/>
          <p14:tracePt t="79758" x="1231900" y="246063"/>
          <p14:tracePt t="79767" x="1181100" y="280988"/>
          <p14:tracePt t="79775" x="1130300" y="306388"/>
          <p14:tracePt t="79783" x="1104900" y="322263"/>
          <p14:tracePt t="79790" x="1079500" y="357188"/>
          <p14:tracePt t="79799" x="1054100" y="400050"/>
          <p14:tracePt t="79806" x="1019175" y="450850"/>
          <p14:tracePt t="79815" x="1003300" y="492125"/>
          <p14:tracePt t="79822" x="985838" y="544513"/>
          <p14:tracePt t="79832" x="960438" y="585788"/>
          <p14:tracePt t="79836" x="942975" y="654050"/>
          <p14:tracePt t="79846" x="935038" y="696913"/>
          <p14:tracePt t="79853" x="935038" y="739775"/>
          <p14:tracePt t="79863" x="925513" y="773113"/>
          <p14:tracePt t="79868" x="925513" y="808038"/>
          <p14:tracePt t="79880" x="942975" y="823913"/>
          <p14:tracePt t="79885" x="960438" y="849313"/>
          <p14:tracePt t="79892" x="968375" y="858838"/>
          <p14:tracePt t="79902" x="985838" y="874713"/>
          <p14:tracePt t="79908" x="993775" y="884238"/>
          <p14:tracePt t="79916" x="1011238" y="892175"/>
          <p14:tracePt t="79922" x="1011238" y="900113"/>
          <p14:tracePt t="79930" x="1019175" y="909638"/>
          <p14:tracePt t="79938" x="1028700" y="909638"/>
          <p14:tracePt t="79964" x="1036638" y="909638"/>
          <p14:tracePt t="80082" x="1044575" y="909638"/>
          <p14:tracePt t="80092" x="1054100" y="909638"/>
          <p14:tracePt t="80100" x="1069975" y="909638"/>
          <p14:tracePt t="80110" x="1095375" y="909638"/>
          <p14:tracePt t="80114" x="1112838" y="900113"/>
          <p14:tracePt t="80122" x="1147763" y="892175"/>
          <p14:tracePt t="80133" x="1198563" y="874713"/>
          <p14:tracePt t="80136" x="1231900" y="858838"/>
          <p14:tracePt t="80147" x="1282700" y="833438"/>
          <p14:tracePt t="80153" x="1317625" y="815975"/>
          <p14:tracePt t="80162" x="1343025" y="808038"/>
          <p14:tracePt t="80169" x="1358900" y="798513"/>
          <p14:tracePt t="80177" x="1376363" y="790575"/>
          <p14:tracePt t="80185" x="1393825" y="781050"/>
          <p14:tracePt t="80193" x="1401763" y="781050"/>
          <p14:tracePt t="80201" x="1409700" y="773113"/>
          <p14:tracePt t="80208" x="1427163" y="773113"/>
          <p14:tracePt t="80222" x="1435100" y="773113"/>
          <p14:tracePt t="80231" x="1444625" y="773113"/>
          <p14:tracePt t="80238" x="1452563" y="773113"/>
          <p14:tracePt t="80250" x="1462088" y="773113"/>
          <p14:tracePt t="80358" x="1477963" y="739775"/>
          <p14:tracePt t="80367" x="1503363" y="704850"/>
          <p14:tracePt t="80375" x="1538288" y="663575"/>
          <p14:tracePt t="80383" x="1579563" y="628650"/>
          <p14:tracePt t="80390" x="1614488" y="585788"/>
          <p14:tracePt t="80399" x="1657350" y="534988"/>
          <p14:tracePt t="80406" x="1698625" y="484188"/>
          <p14:tracePt t="80416" x="1741488" y="433388"/>
          <p14:tracePt t="80421" x="1766888" y="382588"/>
          <p14:tracePt t="80432" x="1784350" y="357188"/>
          <p14:tracePt t="80436" x="1792288" y="339725"/>
          <p14:tracePt t="80447" x="1801813" y="322263"/>
          <p14:tracePt t="80452" x="1801813" y="306388"/>
          <p14:tracePt t="80468" x="1801813" y="288925"/>
          <p14:tracePt t="80479" x="1792288" y="280988"/>
          <p14:tracePt t="80484" x="1776413" y="280988"/>
          <p14:tracePt t="80492" x="1749425" y="280988"/>
          <p14:tracePt t="80500" x="1708150" y="288925"/>
          <p14:tracePt t="80506" x="1657350" y="314325"/>
          <p14:tracePt t="80517" x="1614488" y="331788"/>
          <p14:tracePt t="80522" x="1546225" y="347663"/>
          <p14:tracePt t="80532" x="1503363" y="382588"/>
          <p14:tracePt t="80538" x="1477963" y="407988"/>
          <p14:tracePt t="80546" x="1452563" y="425450"/>
          <p14:tracePt t="80554" x="1427163" y="441325"/>
          <p14:tracePt t="80564" x="1409700" y="466725"/>
          <p14:tracePt t="80570" x="1393825" y="492125"/>
          <p14:tracePt t="80580" x="1384300" y="527050"/>
          <p14:tracePt t="80587" x="1384300" y="552450"/>
          <p14:tracePt t="80593" x="1384300" y="569913"/>
          <p14:tracePt t="80601" x="1393825" y="585788"/>
          <p14:tracePt t="80608" x="1409700" y="603250"/>
          <p14:tracePt t="80616" x="1435100" y="611188"/>
          <p14:tracePt t="80625" x="1452563" y="611188"/>
          <p14:tracePt t="80634" x="1477963" y="611188"/>
          <p14:tracePt t="80640" x="1512888" y="611188"/>
          <p14:tracePt t="80650" x="1554163" y="611188"/>
          <p14:tracePt t="80656" x="1589088" y="595313"/>
          <p14:tracePt t="80664" x="1639888" y="569913"/>
          <p14:tracePt t="80670" x="1673225" y="552450"/>
          <p14:tracePt t="80680" x="1708150" y="534988"/>
          <p14:tracePt t="80686" x="1724025" y="519113"/>
          <p14:tracePt t="80697" x="1733550" y="519113"/>
          <p14:tracePt t="80703" x="1749425" y="501650"/>
          <p14:tracePt t="80714" x="1758950" y="492125"/>
          <p14:tracePt t="80722" x="1766888" y="484188"/>
          <p14:tracePt t="80732" x="1766888" y="476250"/>
          <p14:tracePt t="80736" x="1766888" y="458788"/>
          <p14:tracePt t="80747" x="1766888" y="450850"/>
          <p14:tracePt t="80752" x="1776413" y="433388"/>
          <p14:tracePt t="80763" x="1776413" y="415925"/>
          <p14:tracePt t="80779" x="1776413" y="400050"/>
          <p14:tracePt t="80784" x="1784350" y="382588"/>
          <p14:tracePt t="81045" x="1784350" y="400050"/>
          <p14:tracePt t="81052" x="1784350" y="450850"/>
          <p14:tracePt t="81061" x="1792288" y="509588"/>
          <p14:tracePt t="81067" x="1817688" y="577850"/>
          <p14:tracePt t="81079" x="1835150" y="636588"/>
          <p14:tracePt t="81084" x="1852613" y="696913"/>
          <p14:tracePt t="81095" x="1878013" y="755650"/>
          <p14:tracePt t="81100" x="1893888" y="815975"/>
          <p14:tracePt t="81117" x="1920875" y="892175"/>
          <p14:tracePt t="81123" x="1962150" y="1044575"/>
          <p14:tracePt t="81130" x="1979613" y="1130300"/>
          <p14:tracePt t="81138" x="1997075" y="1216025"/>
          <p14:tracePt t="81146" x="1997075" y="1292225"/>
          <p14:tracePt t="81154" x="1997075" y="1350963"/>
          <p14:tracePt t="81163" x="1997075" y="1401763"/>
          <p14:tracePt t="81170" x="2005013" y="1477963"/>
          <p14:tracePt t="81180" x="2005013" y="1538288"/>
          <p14:tracePt t="81186" x="2005013" y="1606550"/>
          <p14:tracePt t="81192" x="2005013" y="1665288"/>
          <p14:tracePt t="81200" x="2005013" y="1725613"/>
          <p14:tracePt t="81208" x="2005013" y="1766888"/>
          <p14:tracePt t="81216" x="2005013" y="1801813"/>
          <p14:tracePt t="81224" x="2005013" y="1819275"/>
          <p14:tracePt t="81232" x="2012950" y="1844675"/>
          <p14:tracePt t="81240" x="2012950" y="1870075"/>
          <p14:tracePt t="81249" x="2022475" y="1878013"/>
          <p14:tracePt t="81255" x="2022475" y="1895475"/>
          <p14:tracePt t="81264" x="2022475" y="1911350"/>
          <p14:tracePt t="81270" x="2030413" y="1920875"/>
          <p14:tracePt t="81280" x="2030413" y="1938338"/>
          <p14:tracePt t="81286" x="2030413" y="1954213"/>
          <p14:tracePt t="81297" x="2030413" y="1963738"/>
          <p14:tracePt t="81302" x="2030413" y="1979613"/>
          <p14:tracePt t="81312" x="2030413" y="1989138"/>
          <p14:tracePt t="81317" x="2038350" y="2005013"/>
          <p14:tracePt t="81329" x="2038350" y="2022475"/>
          <p14:tracePt t="81334" x="2038350" y="2030413"/>
          <p14:tracePt t="81340" x="2047875" y="2055813"/>
          <p14:tracePt t="81349" x="2047875" y="2073275"/>
          <p14:tracePt t="81357" x="2055813" y="2090738"/>
          <p14:tracePt t="81365" x="2055813" y="2124075"/>
          <p14:tracePt t="81372" x="2055813" y="2159000"/>
          <p14:tracePt t="81381" x="2065338" y="2192338"/>
          <p14:tracePt t="81388" x="2073275" y="2209800"/>
          <p14:tracePt t="81396" x="2081213" y="2235200"/>
          <p14:tracePt t="81404" x="2090738" y="2260600"/>
          <p14:tracePt t="81412" x="2090738" y="2278063"/>
          <p14:tracePt t="81419" x="2098675" y="2293938"/>
          <p14:tracePt t="81429" x="2106613" y="2311400"/>
          <p14:tracePt t="81433" x="2106613" y="2328863"/>
          <p14:tracePt t="81442" x="2106613" y="2336800"/>
          <p14:tracePt t="81451" x="2106613" y="2354263"/>
          <p14:tracePt t="81466" x="2106613" y="2362200"/>
          <p14:tracePt t="81474" x="2116138" y="2362200"/>
          <p14:tracePt t="81482" x="2116138" y="2371725"/>
          <p14:tracePt t="82234" x="2116138" y="2413000"/>
          <p14:tracePt t="82242" x="2116138" y="2463800"/>
          <p14:tracePt t="82250" x="2116138" y="2506663"/>
          <p14:tracePt t="82256" x="2116138" y="2549525"/>
          <p14:tracePt t="82265" x="2116138" y="2582863"/>
          <p14:tracePt t="82272" x="2124075" y="2625725"/>
          <p14:tracePt t="82282" x="2141538" y="2651125"/>
          <p14:tracePt t="82288" x="2149475" y="2676525"/>
          <p14:tracePt t="82298" x="2166938" y="2693988"/>
          <p14:tracePt t="82304" x="2174875" y="2719388"/>
          <p14:tracePt t="82312" x="2192338" y="2736850"/>
          <p14:tracePt t="82320" x="2208213" y="2752725"/>
          <p14:tracePt t="82329" x="2225675" y="2762250"/>
          <p14:tracePt t="82335" x="2243138" y="2778125"/>
          <p14:tracePt t="82343" x="2251075" y="2795588"/>
          <p14:tracePt t="82350" x="2268538" y="2805113"/>
          <p14:tracePt t="82358" x="2276475" y="2805113"/>
          <p14:tracePt t="82428" x="2251075" y="2752725"/>
          <p14:tracePt t="82436" x="2192338" y="2660650"/>
          <p14:tracePt t="82445" x="2124075" y="2574925"/>
          <p14:tracePt t="82452" x="2038350" y="2455863"/>
          <p14:tracePt t="82462" x="1946275" y="2362200"/>
          <p14:tracePt t="82468" x="1843088" y="2252663"/>
          <p14:tracePt t="82480" x="1716088" y="2149475"/>
          <p14:tracePt t="82484" x="1571625" y="2047875"/>
          <p14:tracePt t="82489" x="1427163" y="1954213"/>
          <p14:tracePt t="82498" x="1308100" y="1895475"/>
          <p14:tracePt t="82505" x="1206500" y="1870075"/>
          <p14:tracePt t="82515" x="1130300" y="1852613"/>
          <p14:tracePt t="82521" x="1069975" y="1852613"/>
          <p14:tracePt t="82532" x="1062038" y="1852613"/>
          <p14:tracePt t="82537" x="1054100" y="1852613"/>
          <p14:tracePt t="82593" x="1062038" y="1870075"/>
          <p14:tracePt t="82600" x="1069975" y="1878013"/>
          <p14:tracePt t="82608" x="1087438" y="1895475"/>
          <p14:tracePt t="82617" x="1095375" y="1911350"/>
          <p14:tracePt t="82624" x="1112838" y="1928813"/>
          <p14:tracePt t="82637" x="1112838" y="1938338"/>
          <p14:tracePt t="82648" x="1112838" y="1946275"/>
          <p14:tracePt t="82716" x="1112838" y="1954213"/>
          <p14:tracePt t="82723" x="1095375" y="1954213"/>
          <p14:tracePt t="82732" x="1069975" y="1954213"/>
          <p14:tracePt t="82740" x="1036638" y="1946275"/>
          <p14:tracePt t="82749" x="985838" y="1928813"/>
          <p14:tracePt t="82755" x="925513" y="1911350"/>
          <p14:tracePt t="82765" x="866775" y="1903413"/>
          <p14:tracePt t="82771" x="815975" y="1885950"/>
          <p14:tracePt t="82780" x="755650" y="1870075"/>
          <p14:tracePt t="82786" x="688975" y="1860550"/>
          <p14:tracePt t="82796" x="628650" y="1860550"/>
          <p14:tracePt t="82801" x="560388" y="1860550"/>
          <p14:tracePt t="82812" x="484188" y="1860550"/>
          <p14:tracePt t="82818" x="425450" y="1860550"/>
          <p14:tracePt t="82830" x="365125" y="1852613"/>
          <p14:tracePt t="82833" x="306388" y="1844675"/>
          <p14:tracePt t="82844" x="255588" y="1844675"/>
          <p14:tracePt t="82849" x="220663" y="1835150"/>
          <p14:tracePt t="82855" x="195263" y="1835150"/>
          <p14:tracePt t="82865" x="169863" y="1827213"/>
          <p14:tracePt t="82872" x="161925" y="1827213"/>
          <p14:tracePt t="82881" x="144463" y="1827213"/>
          <p14:tracePt t="82887" x="136525" y="1819275"/>
          <p14:tracePt t="82899" x="127000" y="1819275"/>
          <p14:tracePt t="82904" x="119063" y="1819275"/>
          <p14:tracePt t="82914" x="111125" y="1819275"/>
          <p14:tracePt t="82919" x="101600" y="1819275"/>
          <p14:tracePt t="82930" x="85725" y="1819275"/>
          <p14:tracePt t="83040" x="85725" y="1809750"/>
          <p14:tracePt t="83052" x="85725" y="1801813"/>
          <p14:tracePt t="83061" x="85725" y="1793875"/>
          <p14:tracePt t="83068" x="101600" y="1793875"/>
          <p14:tracePt t="83080" x="111125" y="1784350"/>
          <p14:tracePt t="83083" x="127000" y="1776413"/>
          <p14:tracePt t="83091" x="152400" y="1766888"/>
          <p14:tracePt t="83099" x="187325" y="1758950"/>
          <p14:tracePt t="83114" x="220663" y="1751013"/>
          <p14:tracePt t="83120" x="263525" y="1741488"/>
          <p14:tracePt t="83125" x="322263" y="1741488"/>
          <p14:tracePt t="83131" x="382588" y="1733550"/>
          <p14:tracePt t="83138" x="441325" y="1708150"/>
          <p14:tracePt t="83148" x="484188" y="1700213"/>
          <p14:tracePt t="83154" x="544513" y="1690688"/>
          <p14:tracePt t="83162" x="595313" y="1682750"/>
          <p14:tracePt t="83168" x="620713" y="1665288"/>
          <p14:tracePt t="83178" x="636588" y="1665288"/>
          <p14:tracePt t="83184" x="661988" y="1657350"/>
          <p14:tracePt t="83195" x="679450" y="1657350"/>
          <p14:tracePt t="83200" x="704850" y="1649413"/>
          <p14:tracePt t="83208" x="722313" y="1639888"/>
          <p14:tracePt t="83216" x="755650" y="1631950"/>
          <p14:tracePt t="83224" x="781050" y="1614488"/>
          <p14:tracePt t="83230" x="815975" y="1606550"/>
          <p14:tracePt t="83238" x="849313" y="1597025"/>
          <p14:tracePt t="83248" x="892175" y="1589088"/>
          <p14:tracePt t="83256" x="942975" y="1571625"/>
          <p14:tracePt t="83263" x="1003300" y="1555750"/>
          <p14:tracePt t="83272" x="1062038" y="1538288"/>
          <p14:tracePt t="83283" x="1120775" y="1520825"/>
          <p14:tracePt t="83288" x="1181100" y="1504950"/>
          <p14:tracePt t="83296" x="1239838" y="1487488"/>
          <p14:tracePt t="83302" x="1282700" y="1487488"/>
          <p14:tracePt t="83308" x="1343025" y="1487488"/>
          <p14:tracePt t="83317" x="1368425" y="1487488"/>
          <p14:tracePt t="83323" x="1409700" y="1477963"/>
          <p14:tracePt t="83332" x="1427163" y="1477963"/>
          <p14:tracePt t="83340" x="1452563" y="1477963"/>
          <p14:tracePt t="83349" x="1470025" y="1470025"/>
          <p14:tracePt t="83356" x="1487488" y="1470025"/>
          <p14:tracePt t="83365" x="1503363" y="1470025"/>
          <p14:tracePt t="83372" x="1528763" y="1470025"/>
          <p14:tracePt t="83381" x="1554163" y="1470025"/>
          <p14:tracePt t="83386" x="1571625" y="1462088"/>
          <p14:tracePt t="83396" x="1597025" y="1462088"/>
          <p14:tracePt t="83402" x="1631950" y="1462088"/>
          <p14:tracePt t="83412" x="1665288" y="1462088"/>
          <p14:tracePt t="83418" x="1690688" y="1462088"/>
          <p14:tracePt t="83429" x="1733550" y="1462088"/>
          <p14:tracePt t="83434" x="1792288" y="1462088"/>
          <p14:tracePt t="83444" x="1835150" y="1462088"/>
          <p14:tracePt t="83450" x="1885950" y="1452563"/>
          <p14:tracePt t="83456" x="1911350" y="1452563"/>
          <p14:tracePt t="83465" x="1936750" y="1452563"/>
          <p14:tracePt t="83472" x="1954213" y="1452563"/>
          <p14:tracePt t="83482" x="1962150" y="1452563"/>
          <p14:tracePt t="83487" x="1971675" y="1444625"/>
          <p14:tracePt t="83509" x="1979613" y="1444625"/>
          <p14:tracePt t="83534" x="1987550" y="1444625"/>
          <p14:tracePt t="83544" x="2005013" y="1444625"/>
          <p14:tracePt t="83550" x="2012950" y="1444625"/>
          <p14:tracePt t="83558" x="2030413" y="1444625"/>
          <p14:tracePt t="83566" x="2055813" y="1444625"/>
          <p14:tracePt t="83574" x="2073275" y="1444625"/>
          <p14:tracePt t="83582" x="2098675" y="1444625"/>
          <p14:tracePt t="83591" x="2116138" y="1444625"/>
          <p14:tracePt t="83598" x="2124075" y="1444625"/>
          <p14:tracePt t="83605" x="2141538" y="1452563"/>
          <p14:tracePt t="83612" x="2149475" y="1452563"/>
          <p14:tracePt t="83620" x="2149475" y="1462088"/>
          <p14:tracePt t="83694" x="2149475" y="1470025"/>
          <p14:tracePt t="83702" x="2157413" y="1477963"/>
          <p14:tracePt t="83713" x="2157413" y="1495425"/>
          <p14:tracePt t="83718" x="2166938" y="1512888"/>
          <p14:tracePt t="83729" x="2166938" y="1520825"/>
          <p14:tracePt t="83734" x="2166938" y="1538288"/>
          <p14:tracePt t="83747" x="2166938" y="1546225"/>
          <p14:tracePt t="83750" x="2166938" y="1563688"/>
          <p14:tracePt t="83756" x="2166938" y="1581150"/>
          <p14:tracePt t="83764" x="2166938" y="1589088"/>
          <p14:tracePt t="83772" x="2166938" y="1606550"/>
          <p14:tracePt t="83780" x="2166938" y="1614488"/>
          <p14:tracePt t="83788" x="2166938" y="1631950"/>
          <p14:tracePt t="83797" x="2166938" y="1639888"/>
          <p14:tracePt t="83804" x="2166938" y="1649413"/>
          <p14:tracePt t="83812" x="2166938" y="1665288"/>
          <p14:tracePt t="83820" x="2166938" y="1674813"/>
          <p14:tracePt t="83829" x="2166938" y="1690688"/>
          <p14:tracePt t="83834" x="2166938" y="1708150"/>
          <p14:tracePt t="83845" x="2166938" y="1716088"/>
          <p14:tracePt t="83850" x="2166938" y="1733550"/>
          <p14:tracePt t="83861" x="2166938" y="1741488"/>
          <p14:tracePt t="83866" x="2166938" y="1758950"/>
          <p14:tracePt t="83874" x="2166938" y="1776413"/>
          <p14:tracePt t="83882" x="2166938" y="1784350"/>
          <p14:tracePt t="83890" x="2166938" y="1801813"/>
          <p14:tracePt t="83898" x="2166938" y="1809750"/>
          <p14:tracePt t="83906" x="2166938" y="1827213"/>
          <p14:tracePt t="83914" x="2166938" y="1844675"/>
          <p14:tracePt t="83920" x="2166938" y="1852613"/>
          <p14:tracePt t="83930" x="2166938" y="1870075"/>
          <p14:tracePt t="83936" x="2149475" y="1885950"/>
          <p14:tracePt t="83945" x="2149475" y="1895475"/>
          <p14:tracePt t="83952" x="2132013" y="1911350"/>
          <p14:tracePt t="83962" x="2116138" y="1928813"/>
          <p14:tracePt t="83968" x="2098675" y="1946275"/>
          <p14:tracePt t="83978" x="2081213" y="1963738"/>
          <p14:tracePt t="83984" x="2073275" y="1971675"/>
          <p14:tracePt t="83990" x="2038350" y="1979613"/>
          <p14:tracePt t="83999" x="1987550" y="1989138"/>
          <p14:tracePt t="84006" x="1928813" y="2005013"/>
          <p14:tracePt t="84015" x="1868488" y="2014538"/>
          <p14:tracePt t="84022" x="1801813" y="2022475"/>
          <p14:tracePt t="84031" x="1724025" y="2022475"/>
          <p14:tracePt t="84038" x="1657350" y="2022475"/>
          <p14:tracePt t="84048" x="1571625" y="2030413"/>
          <p14:tracePt t="84054" x="1487488" y="2039938"/>
          <p14:tracePt t="84062" x="1427163" y="2039938"/>
          <p14:tracePt t="84068" x="1368425" y="2055813"/>
          <p14:tracePt t="84078" x="1290638" y="2065338"/>
          <p14:tracePt t="84085" x="1231900" y="2065338"/>
          <p14:tracePt t="84095" x="1173163" y="2073275"/>
          <p14:tracePt t="84116" x="1087438" y="2082800"/>
          <p14:tracePt t="84120" x="1044575" y="2082800"/>
          <p14:tracePt t="84124" x="976313" y="2098675"/>
          <p14:tracePt t="84132" x="935038" y="2108200"/>
          <p14:tracePt t="84138" x="892175" y="2124075"/>
          <p14:tracePt t="84148" x="858838" y="2133600"/>
          <p14:tracePt t="84154" x="823913" y="2133600"/>
          <p14:tracePt t="84162" x="781050" y="2141538"/>
          <p14:tracePt t="84170" x="730250" y="2149475"/>
          <p14:tracePt t="84178" x="688975" y="2159000"/>
          <p14:tracePt t="84186" x="646113" y="2159000"/>
          <p14:tracePt t="84195" x="603250" y="2159000"/>
          <p14:tracePt t="84202" x="552450" y="2159000"/>
          <p14:tracePt t="84215" x="501650" y="2159000"/>
          <p14:tracePt t="84217" x="450850" y="2166938"/>
          <p14:tracePt t="84224" x="407988" y="2174875"/>
          <p14:tracePt t="84233" x="373063" y="2174875"/>
          <p14:tracePt t="84240" x="347663" y="2184400"/>
          <p14:tracePt t="84249" x="331788" y="2192338"/>
          <p14:tracePt t="84256" x="306388" y="2192338"/>
          <p14:tracePt t="84265" x="288925" y="2200275"/>
          <p14:tracePt t="84272" x="280988" y="2200275"/>
          <p14:tracePt t="84279" x="263525" y="2200275"/>
          <p14:tracePt t="84286" x="238125" y="2200275"/>
          <p14:tracePt t="84297" x="220663" y="2200275"/>
          <p14:tracePt t="84302" x="203200" y="2192338"/>
          <p14:tracePt t="84312" x="177800" y="2174875"/>
          <p14:tracePt t="84318" x="152400" y="2159000"/>
          <p14:tracePt t="84328" x="136525" y="2133600"/>
          <p14:tracePt t="84334" x="119063" y="2098675"/>
          <p14:tracePt t="84346" x="101600" y="2055813"/>
          <p14:tracePt t="84353" x="93663" y="1997075"/>
          <p14:tracePt t="84357" x="93663" y="1938338"/>
          <p14:tracePt t="84365" x="93663" y="1878013"/>
          <p14:tracePt t="84372" x="93663" y="1819275"/>
          <p14:tracePt t="84381" x="101600" y="1776413"/>
          <p14:tracePt t="84388" x="127000" y="1725613"/>
          <p14:tracePt t="84398" x="136525" y="1700213"/>
          <p14:tracePt t="84405" x="152400" y="1682750"/>
          <p14:tracePt t="84415" x="161925" y="1674813"/>
          <p14:tracePt t="84420" x="169863" y="1665288"/>
          <p14:tracePt t="84429" x="169863" y="1657350"/>
          <p14:tracePt t="84572" x="169863" y="1665288"/>
          <p14:tracePt t="84581" x="161925" y="1665288"/>
          <p14:tracePt t="84587" x="161925" y="1674813"/>
          <p14:tracePt t="85140" x="195263" y="1674813"/>
          <p14:tracePt t="85150" x="263525" y="1682750"/>
          <p14:tracePt t="85157" x="331788" y="1708150"/>
          <p14:tracePt t="85165" x="407988" y="1725613"/>
          <p14:tracePt t="85172" x="484188" y="1733550"/>
          <p14:tracePt t="85181" x="544513" y="1758950"/>
          <p14:tracePt t="85188" x="620713" y="1776413"/>
          <p14:tracePt t="85196" x="679450" y="1784350"/>
          <p14:tracePt t="85202" x="714375" y="1793875"/>
          <p14:tracePt t="85212" x="722313" y="1801813"/>
          <p14:tracePt t="85218" x="730250" y="1809750"/>
          <p14:tracePt t="85229" x="739775" y="1809750"/>
          <p14:tracePt t="85571" x="739775" y="1801813"/>
          <p14:tracePt t="85578" x="730250" y="1801813"/>
          <p14:tracePt t="85584" x="730250" y="1793875"/>
          <p14:tracePt t="85595" x="730250" y="1784350"/>
          <p14:tracePt t="85612" x="722313" y="1784350"/>
          <p14:tracePt t="85620" x="714375" y="1776413"/>
          <p14:tracePt t="85628" x="714375" y="1766888"/>
          <p14:tracePt t="85636" x="704850" y="1766888"/>
          <p14:tracePt t="85855" x="704850" y="1776413"/>
          <p14:tracePt t="85884" x="714375" y="1776413"/>
          <p14:tracePt t="85893" x="722313" y="1776413"/>
          <p14:tracePt t="85954" x="730250" y="1776413"/>
          <p14:tracePt t="85966" x="739775" y="1776413"/>
          <p14:tracePt t="85975" x="739775" y="1766888"/>
          <p14:tracePt t="85982" x="739775" y="1758950"/>
          <p14:tracePt t="85997" x="739775" y="1751013"/>
          <p14:tracePt t="86007" x="739775" y="1741488"/>
          <p14:tracePt t="86015" x="747713" y="1733550"/>
          <p14:tracePt t="86022" x="747713" y="1725613"/>
          <p14:tracePt t="86032" x="747713" y="1716088"/>
          <p14:tracePt t="86047" x="747713" y="1708150"/>
          <p14:tracePt t="86080" x="747713" y="1700213"/>
          <p14:tracePt t="86107" x="755650" y="1690688"/>
          <p14:tracePt t="86127" x="765175" y="1690688"/>
          <p14:tracePt t="86138" x="765175" y="1682750"/>
          <p14:tracePt t="86154" x="773113" y="1665288"/>
          <p14:tracePt t="86165" x="781050" y="1665288"/>
          <p14:tracePt t="86171" x="790575" y="1649413"/>
          <p14:tracePt t="86180" x="798513" y="1639888"/>
          <p14:tracePt t="86183" x="806450" y="1631950"/>
          <p14:tracePt t="86195" x="823913" y="1614488"/>
          <p14:tracePt t="86201" x="831850" y="1606550"/>
          <p14:tracePt t="86211" x="841375" y="1589088"/>
          <p14:tracePt t="86218" x="858838" y="1581150"/>
          <p14:tracePt t="86227" x="874713" y="1563688"/>
          <p14:tracePt t="86234" x="892175" y="1546225"/>
          <p14:tracePt t="86241" x="909638" y="1530350"/>
          <p14:tracePt t="86248" x="942975" y="1512888"/>
          <p14:tracePt t="86257" x="968375" y="1495425"/>
          <p14:tracePt t="86265" x="1003300" y="1462088"/>
          <p14:tracePt t="86270" x="1044575" y="1411288"/>
          <p14:tracePt t="86280" x="1087438" y="1333500"/>
          <p14:tracePt t="86286" x="1120775" y="1249363"/>
          <p14:tracePt t="86294" x="1155700" y="1155700"/>
          <p14:tracePt t="86302" x="1181100" y="1069975"/>
          <p14:tracePt t="86312" x="1189038" y="993775"/>
          <p14:tracePt t="86318" x="1189038" y="925513"/>
          <p14:tracePt t="86328" x="1189038" y="866775"/>
          <p14:tracePt t="86333" x="1189038" y="808038"/>
          <p14:tracePt t="86340" x="1163638" y="747713"/>
          <p14:tracePt t="86349" x="1147763" y="688975"/>
          <p14:tracePt t="86356" x="1130300" y="620713"/>
          <p14:tracePt t="86365" x="1104900" y="560388"/>
          <p14:tracePt t="86372" x="1087438" y="519113"/>
          <p14:tracePt t="86381" x="1069975" y="466725"/>
          <p14:tracePt t="86388" x="1054100" y="441325"/>
          <p14:tracePt t="86397" x="1036638" y="425450"/>
          <p14:tracePt t="86404" x="1019175" y="407988"/>
          <p14:tracePt t="86412" x="1011238" y="400050"/>
          <p14:tracePt t="86418" x="985838" y="382588"/>
          <p14:tracePt t="86430" x="960438" y="374650"/>
          <p14:tracePt t="86435" x="917575" y="365125"/>
          <p14:tracePt t="86445" x="858838" y="365125"/>
          <p14:tracePt t="86451" x="798513" y="365125"/>
          <p14:tracePt t="86461" x="730250" y="365125"/>
          <p14:tracePt t="86467" x="646113" y="365125"/>
          <p14:tracePt t="86479" x="552450" y="374650"/>
          <p14:tracePt t="86481" x="466725" y="400050"/>
          <p14:tracePt t="86488" x="382588" y="407988"/>
          <p14:tracePt t="86496" x="296863" y="433388"/>
          <p14:tracePt t="86504" x="230188" y="450850"/>
          <p14:tracePt t="86512" x="169863" y="476250"/>
          <p14:tracePt t="86520" x="136525" y="484188"/>
          <p14:tracePt t="86528" x="101600" y="501650"/>
          <p14:tracePt t="86536" x="85725" y="509588"/>
          <p14:tracePt t="86547" x="76200" y="519113"/>
          <p14:tracePt t="86552" x="68263" y="527050"/>
          <p14:tracePt t="86562" x="50800" y="534988"/>
          <p14:tracePt t="86567" x="42863" y="552450"/>
          <p14:tracePt t="86577" x="33338" y="560388"/>
          <p14:tracePt t="86583" x="17463" y="577850"/>
          <p14:tracePt t="86594" x="0" y="595313"/>
          <p14:tracePt t="86724" x="101600" y="1470025"/>
          <p14:tracePt t="86731" x="161925" y="1495425"/>
          <p14:tracePt t="86738" x="230188" y="1538288"/>
          <p14:tracePt t="86747" x="288925" y="1563688"/>
          <p14:tracePt t="86754" x="365125" y="1581150"/>
          <p14:tracePt t="86764" x="425450" y="1606550"/>
          <p14:tracePt t="86770" x="484188" y="1614488"/>
          <p14:tracePt t="86778" x="544513" y="1631950"/>
          <p14:tracePt t="86787" x="577850" y="1631950"/>
          <p14:tracePt t="86795" x="595313" y="1631950"/>
          <p14:tracePt t="86801" x="620713" y="1631950"/>
          <p14:tracePt t="86811" x="636588" y="1631950"/>
          <p14:tracePt t="86816" x="661988" y="1614488"/>
          <p14:tracePt t="86828" x="679450" y="1597025"/>
          <p14:tracePt t="86833" x="704850" y="1571625"/>
          <p14:tracePt t="86841" x="755650" y="1530350"/>
          <p14:tracePt t="86849" x="823913" y="1462088"/>
          <p14:tracePt t="86856" x="892175" y="1401763"/>
          <p14:tracePt t="86862" x="960438" y="1308100"/>
          <p14:tracePt t="86870" x="1019175" y="1216025"/>
          <p14:tracePt t="86880" x="1087438" y="1122363"/>
          <p14:tracePt t="86886" x="1120775" y="1036638"/>
          <p14:tracePt t="86894" x="1138238" y="942975"/>
          <p14:tracePt t="86902" x="1163638" y="884238"/>
          <p14:tracePt t="86913" x="1173163" y="823913"/>
          <p14:tracePt t="86919" x="1173163" y="765175"/>
          <p14:tracePt t="86929" x="1173163" y="704850"/>
          <p14:tracePt t="86935" x="1147763" y="646113"/>
          <p14:tracePt t="86940" x="1120775" y="595313"/>
          <p14:tracePt t="86949" x="1087438" y="569913"/>
          <p14:tracePt t="86956" x="1044575" y="544513"/>
          <p14:tracePt t="86966" x="985838" y="519113"/>
          <p14:tracePt t="86973" x="935038" y="501650"/>
          <p14:tracePt t="86982" x="874713" y="492125"/>
          <p14:tracePt t="86988" x="823913" y="492125"/>
          <p14:tracePt t="86998" x="765175" y="492125"/>
          <p14:tracePt t="87003" x="688975" y="492125"/>
          <p14:tracePt t="87012" x="628650" y="492125"/>
          <p14:tracePt t="87018" x="569913" y="509588"/>
          <p14:tracePt t="87029" x="527050" y="534988"/>
          <p14:tracePt t="87034" x="501650" y="552450"/>
          <p14:tracePt t="87045" x="476250" y="560388"/>
          <p14:tracePt t="87051" x="450850" y="577850"/>
          <p14:tracePt t="87061" x="433388" y="595313"/>
          <p14:tracePt t="87068" x="415925" y="628650"/>
          <p14:tracePt t="87078" x="400050" y="663575"/>
          <p14:tracePt t="87083" x="382588" y="688975"/>
          <p14:tracePt t="87089" x="382588" y="722313"/>
          <p14:tracePt t="87097" x="373063" y="755650"/>
          <p14:tracePt t="87115" x="365125" y="815975"/>
          <p14:tracePt t="87129" x="365125" y="874713"/>
          <p14:tracePt t="87137" x="390525" y="917575"/>
          <p14:tracePt t="87147" x="400050" y="942975"/>
          <p14:tracePt t="87152" x="415925" y="968375"/>
          <p14:tracePt t="87163" x="433388" y="985838"/>
          <p14:tracePt t="87169" x="450850" y="1011238"/>
          <p14:tracePt t="87177" x="466725" y="1019175"/>
          <p14:tracePt t="87183" x="476250" y="1028700"/>
          <p14:tracePt t="87191" x="492125" y="1036638"/>
          <p14:tracePt t="87199" x="509588" y="1044575"/>
          <p14:tracePt t="87207" x="527050" y="1044575"/>
          <p14:tracePt t="87237" x="534988" y="1044575"/>
          <p14:tracePt t="87247" x="534988" y="1054100"/>
          <p14:tracePt t="87253" x="544513" y="1054100"/>
          <p14:tracePt t="87262" x="552450" y="1062038"/>
          <p14:tracePt t="87268" x="569913" y="1069975"/>
          <p14:tracePt t="87278" x="585788" y="1079500"/>
          <p14:tracePt t="87284" x="595313" y="1087438"/>
          <p14:tracePt t="87295" x="611188" y="1104900"/>
          <p14:tracePt t="87302" x="628650" y="1122363"/>
          <p14:tracePt t="87311" x="654050" y="1138238"/>
          <p14:tracePt t="87315" x="671513" y="1163638"/>
          <p14:tracePt t="87322" x="704850" y="1189038"/>
          <p14:tracePt t="87330" x="739775" y="1216025"/>
          <p14:tracePt t="87339" x="790575" y="1249363"/>
          <p14:tracePt t="87346" x="841375" y="1274763"/>
          <p14:tracePt t="87355" x="900113" y="1308100"/>
          <p14:tracePt t="87363" x="968375" y="1333500"/>
          <p14:tracePt t="87370" x="1011238" y="1368425"/>
          <p14:tracePt t="87379" x="1079500" y="1385888"/>
          <p14:tracePt t="87386" x="1138238" y="1411288"/>
          <p14:tracePt t="87395" x="1198563" y="1427163"/>
          <p14:tracePt t="87405" x="1257300" y="1452563"/>
          <p14:tracePt t="87413" x="1317625" y="1470025"/>
          <p14:tracePt t="87419" x="1384300" y="1487488"/>
          <p14:tracePt t="87430" x="1452563" y="1512888"/>
          <p14:tracePt t="87434" x="1512888" y="1520825"/>
          <p14:tracePt t="87444" x="1571625" y="1530350"/>
          <p14:tracePt t="87450" x="1631950" y="1538288"/>
          <p14:tracePt t="87456" x="1690688" y="1555750"/>
          <p14:tracePt t="87465" x="1749425" y="1563688"/>
          <p14:tracePt t="87470" x="1784350" y="1571625"/>
          <p14:tracePt t="87481" x="1809750" y="1571625"/>
          <p14:tracePt t="87487" x="1827213" y="1571625"/>
          <p14:tracePt t="87497" x="1835150" y="1571625"/>
          <p14:tracePt t="87502" x="1852613" y="1581150"/>
          <p14:tracePt t="87512" x="1868488" y="1581150"/>
          <p14:tracePt t="87518" x="1878013" y="1581150"/>
          <p14:tracePt t="87538" x="1911350" y="1581150"/>
          <p14:tracePt t="87546" x="1928813" y="1581150"/>
          <p14:tracePt t="87549" x="1954213" y="1589088"/>
          <p14:tracePt t="87556" x="1971675" y="1589088"/>
          <p14:tracePt t="87565" x="1997075" y="1589088"/>
          <p14:tracePt t="87572" x="2038350" y="1589088"/>
          <p14:tracePt t="87581" x="2073275" y="1589088"/>
          <p14:tracePt t="87588" x="2132013" y="1571625"/>
          <p14:tracePt t="87597" x="2182813" y="1563688"/>
          <p14:tracePt t="87605" x="2225675" y="1546225"/>
          <p14:tracePt t="87612" x="2276475" y="1520825"/>
          <p14:tracePt t="87619" x="2311400" y="1504950"/>
          <p14:tracePt t="87628" x="2336800" y="1487488"/>
          <p14:tracePt t="87635" x="2370138" y="1470025"/>
          <p14:tracePt t="87645" x="2395538" y="1444625"/>
          <p14:tracePt t="87652" x="2413000" y="1427163"/>
          <p14:tracePt t="87662" x="2438400" y="1368425"/>
          <p14:tracePt t="87667" x="2471738" y="1308100"/>
          <p14:tracePt t="87677" x="2514600" y="1231900"/>
          <p14:tracePt t="87683" x="2549525" y="1138238"/>
          <p14:tracePt t="87691" x="2565400" y="1054100"/>
          <p14:tracePt t="87696" x="2590800" y="960438"/>
          <p14:tracePt t="87704" x="2616200" y="849313"/>
          <p14:tracePt t="87714" x="2616200" y="747713"/>
          <p14:tracePt t="87720" x="2625725" y="663575"/>
          <p14:tracePt t="87736" x="2574925" y="484188"/>
          <p14:tracePt t="87747" x="2524125" y="390525"/>
          <p14:tracePt t="87752" x="2463800" y="314325"/>
          <p14:tracePt t="87763" x="2395538" y="246063"/>
          <p14:tracePt t="87768" x="2336800" y="195263"/>
          <p14:tracePt t="87777" x="2286000" y="161925"/>
          <p14:tracePt t="87782" x="2225675" y="144463"/>
          <p14:tracePt t="87791" x="2174875" y="127000"/>
          <p14:tracePt t="87798" x="2132013" y="119063"/>
          <p14:tracePt t="87806" x="2073275" y="111125"/>
          <p14:tracePt t="87814" x="2012950" y="111125"/>
          <p14:tracePt t="87823" x="1936750" y="111125"/>
          <p14:tracePt t="87831" x="1878013" y="127000"/>
          <p14:tracePt t="87838" x="1817688" y="152400"/>
          <p14:tracePt t="87847" x="1741488" y="169863"/>
          <p14:tracePt t="87852" x="1682750" y="187325"/>
          <p14:tracePt t="87866" x="1589088" y="220663"/>
          <p14:tracePt t="87868" x="1528763" y="255588"/>
          <p14:tracePt t="87878" x="1462088" y="296863"/>
          <p14:tracePt t="87885" x="1419225" y="331788"/>
          <p14:tracePt t="87896" x="1358900" y="390525"/>
          <p14:tracePt t="87902" x="1317625" y="441325"/>
          <p14:tracePt t="87912" x="1290638" y="509588"/>
          <p14:tracePt t="87918" x="1265238" y="552450"/>
          <p14:tracePt t="87922" x="1257300" y="585788"/>
          <p14:tracePt t="87931" x="1239838" y="636588"/>
          <p14:tracePt t="87939" x="1231900" y="679450"/>
          <p14:tracePt t="87946" x="1231900" y="739775"/>
          <p14:tracePt t="87954" x="1231900" y="798513"/>
          <p14:tracePt t="87964" x="1231900" y="858838"/>
          <p14:tracePt t="87970" x="1231900" y="925513"/>
          <p14:tracePt t="87980" x="1257300" y="985838"/>
          <p14:tracePt t="87986" x="1274763" y="1054100"/>
          <p14:tracePt t="87995" x="1317625" y="1112838"/>
          <p14:tracePt t="88000" x="1384300" y="1173163"/>
          <p14:tracePt t="88010" x="1444625" y="1198563"/>
          <p14:tracePt t="88017" x="1520825" y="1223963"/>
          <p14:tracePt t="88027" x="1579563" y="1241425"/>
          <p14:tracePt t="88036" x="1657350" y="1249363"/>
          <p14:tracePt t="88043" x="1741488" y="1249363"/>
          <p14:tracePt t="88049" x="1827213" y="1249363"/>
          <p14:tracePt t="88057" x="1885950" y="1241425"/>
          <p14:tracePt t="88064" x="1962150" y="1216025"/>
          <p14:tracePt t="88070" x="2022475" y="1198563"/>
          <p14:tracePt t="88081" x="2055813" y="1181100"/>
          <p14:tracePt t="88086" x="2073275" y="1163638"/>
          <p14:tracePt t="88096" x="2090738" y="1147763"/>
          <p14:tracePt t="88111" x="2098675" y="1138238"/>
          <p14:tracePt t="88123" x="2106613" y="1112838"/>
          <p14:tracePt t="88130" x="2116138" y="1079500"/>
          <p14:tracePt t="88135" x="2116138" y="1054100"/>
          <p14:tracePt t="88137" x="2116138" y="1044575"/>
          <p14:tracePt t="88145" x="2116138" y="1019175"/>
          <p14:tracePt t="88151" x="2116138" y="1003300"/>
          <p14:tracePt t="88156" x="2116138" y="993775"/>
          <p14:tracePt t="88165" x="2116138" y="985838"/>
          <p14:tracePt t="88242" x="2106613" y="985838"/>
          <p14:tracePt t="88254" x="2098675" y="993775"/>
          <p14:tracePt t="88263" x="2098675" y="1003300"/>
          <p14:tracePt t="88270" x="2090738" y="1019175"/>
          <p14:tracePt t="88282" x="2081213" y="1028700"/>
          <p14:tracePt t="88286" x="2081213" y="1044575"/>
          <p14:tracePt t="88295" x="2081213" y="1062038"/>
          <p14:tracePt t="88300" x="2073275" y="1069975"/>
          <p14:tracePt t="88311" x="2073275" y="1087438"/>
          <p14:tracePt t="88316" x="2073275" y="1104900"/>
          <p14:tracePt t="88326" x="2073275" y="1112838"/>
          <p14:tracePt t="88332" x="2073275" y="1122363"/>
          <p14:tracePt t="88344" x="2073275" y="1130300"/>
          <p14:tracePt t="88348" x="2073275" y="1138238"/>
          <p14:tracePt t="88356" x="2081213" y="1147763"/>
          <p14:tracePt t="88365" x="2090738" y="1147763"/>
          <p14:tracePt t="88411" x="2098675" y="1147763"/>
          <p14:tracePt t="88418" x="2098675" y="1138238"/>
          <p14:tracePt t="88427" x="2106613" y="1130300"/>
          <p14:tracePt t="88706" x="2106613" y="1138238"/>
          <p14:tracePt t="88714" x="2098675" y="1216025"/>
          <p14:tracePt t="88721" x="2073275" y="1282700"/>
          <p14:tracePt t="88730" x="2055813" y="1350963"/>
          <p14:tracePt t="88738" x="2030413" y="1427163"/>
          <p14:tracePt t="88745" x="2022475" y="1504950"/>
          <p14:tracePt t="88752" x="2012950" y="1571625"/>
          <p14:tracePt t="88762" x="2005013" y="1631950"/>
          <p14:tracePt t="88768" x="1987550" y="1708150"/>
          <p14:tracePt t="88778" x="1987550" y="1766888"/>
          <p14:tracePt t="88784" x="1979613" y="1827213"/>
          <p14:tracePt t="88794" x="1979613" y="1885950"/>
          <p14:tracePt t="88800" x="1979613" y="1946275"/>
          <p14:tracePt t="88810" x="1997075" y="2005013"/>
          <p14:tracePt t="88816" x="2005013" y="2047875"/>
          <p14:tracePt t="88827" x="2012950" y="2082800"/>
          <p14:tracePt t="88832" x="2022475" y="2116138"/>
          <p14:tracePt t="88838" x="2022475" y="2124075"/>
          <p14:tracePt t="88846" x="2030413" y="2149475"/>
          <p14:tracePt t="88854" x="2030413" y="2166938"/>
          <p14:tracePt t="88862" x="2030413" y="2174875"/>
          <p14:tracePt t="88869" x="2030413" y="2192338"/>
          <p14:tracePt t="88879" x="2030413" y="2209800"/>
          <p14:tracePt t="88885" x="2030413" y="2217738"/>
          <p14:tracePt t="88895" x="2030413" y="2235200"/>
          <p14:tracePt t="88900" x="2038350" y="2243138"/>
          <p14:tracePt t="88911" x="2038350" y="2252663"/>
          <p14:tracePt t="88916" x="2038350" y="2268538"/>
          <p14:tracePt t="88926" x="2038350" y="2278063"/>
          <p14:tracePt t="88932" x="2038350" y="2293938"/>
          <p14:tracePt t="88940" x="2038350" y="2311400"/>
          <p14:tracePt t="88947" x="2038350" y="2319338"/>
          <p14:tracePt t="88956" x="2030413" y="2336800"/>
          <p14:tracePt t="88963" x="2022475" y="2371725"/>
          <p14:tracePt t="88969" x="2022475" y="2397125"/>
          <p14:tracePt t="88979" x="2022475" y="2430463"/>
          <p14:tracePt t="88986" x="2022475" y="2463800"/>
          <p14:tracePt t="88997" x="2005013" y="2506663"/>
          <p14:tracePt t="89002" x="1997075" y="2557463"/>
          <p14:tracePt t="89009" x="1987550" y="2600325"/>
          <p14:tracePt t="89017" x="1979613" y="2633663"/>
          <p14:tracePt t="89028" x="1971675" y="2693988"/>
          <p14:tracePt t="89033" x="1962150" y="2719388"/>
          <p14:tracePt t="89043" x="1946275" y="2762250"/>
          <p14:tracePt t="89050" x="1936750" y="2795588"/>
          <p14:tracePt t="89056" x="1928813" y="2838450"/>
          <p14:tracePt t="89064" x="1920875" y="2863850"/>
          <p14:tracePt t="89071" x="1911350" y="2889250"/>
          <p14:tracePt t="89081" x="1911350" y="2906713"/>
          <p14:tracePt t="89088" x="1903413" y="2914650"/>
          <p14:tracePt t="89111" x="1903413" y="2922588"/>
          <p14:tracePt t="89186" x="1885950" y="2838450"/>
          <p14:tracePt t="89195" x="1860550" y="2676525"/>
          <p14:tracePt t="89200" x="1827213" y="2463800"/>
          <p14:tracePt t="89209" x="1801813" y="2217738"/>
          <p14:tracePt t="89216" x="1766888" y="1938338"/>
          <p14:tracePt t="89226" x="1716088" y="1690688"/>
          <p14:tracePt t="89232" x="1673225" y="1470025"/>
          <p14:tracePt t="89242" x="1631950" y="1216025"/>
          <p14:tracePt t="89248" x="1606550" y="1069975"/>
          <p14:tracePt t="89256" x="1589088" y="960438"/>
          <p14:tracePt t="89265" x="1579563" y="874713"/>
          <p14:tracePt t="89272" x="1571625" y="823913"/>
          <p14:tracePt t="89279" x="1571625" y="798513"/>
          <p14:tracePt t="89286" x="1571625" y="790575"/>
          <p14:tracePt t="89295" x="1571625" y="781050"/>
          <p14:tracePt t="89368" x="1563688" y="781050"/>
          <p14:tracePt t="89380" x="1563688" y="790575"/>
          <p14:tracePt t="89387" x="1554163" y="808038"/>
          <p14:tracePt t="89396" x="1546225" y="823913"/>
          <p14:tracePt t="89404" x="1538288" y="833438"/>
          <p14:tracePt t="89413" x="1520825" y="849313"/>
          <p14:tracePt t="89419" x="1503363" y="866775"/>
          <p14:tracePt t="89428" x="1495425" y="892175"/>
          <p14:tracePt t="89434" x="1477963" y="925513"/>
          <p14:tracePt t="89443" x="1452563" y="960438"/>
          <p14:tracePt t="89450" x="1435100" y="1011238"/>
          <p14:tracePt t="89460" x="1419225" y="1054100"/>
          <p14:tracePt t="89466" x="1401763" y="1112838"/>
          <p14:tracePt t="89476" x="1376363" y="1181100"/>
          <p14:tracePt t="89481" x="1358900" y="1266825"/>
          <p14:tracePt t="89492" x="1325563" y="1343025"/>
          <p14:tracePt t="89498" x="1300163" y="1427163"/>
          <p14:tracePt t="89503" x="1265238" y="1520825"/>
          <p14:tracePt t="89513" x="1239838" y="1631950"/>
          <p14:tracePt t="89520" x="1223963" y="1751013"/>
          <p14:tracePt t="89528" x="1214438" y="1835150"/>
          <p14:tracePt t="89535" x="1198563" y="1938338"/>
          <p14:tracePt t="89545" x="1181100" y="2022475"/>
          <p14:tracePt t="89551" x="1181100" y="2108200"/>
          <p14:tracePt t="89561" x="1181100" y="2184400"/>
          <p14:tracePt t="89567" x="1163638" y="2243138"/>
          <p14:tracePt t="89576" x="1163638" y="2311400"/>
          <p14:tracePt t="89581" x="1155700" y="2371725"/>
          <p14:tracePt t="89592" x="1155700" y="2430463"/>
          <p14:tracePt t="89598" x="1155700" y="2463800"/>
          <p14:tracePt t="89606" x="1163638" y="2498725"/>
          <p14:tracePt t="89613" x="1163638" y="2516188"/>
          <p14:tracePt t="89622" x="1173163" y="2541588"/>
          <p14:tracePt t="89629" x="1173163" y="2566988"/>
          <p14:tracePt t="89637" x="1181100" y="2600325"/>
          <p14:tracePt t="89645" x="1189038" y="2617788"/>
          <p14:tracePt t="89653" x="1189038" y="2643188"/>
          <p14:tracePt t="89661" x="1189038" y="2668588"/>
          <p14:tracePt t="89667" x="1189038" y="2676525"/>
          <p14:tracePt t="89675" x="1198563" y="2693988"/>
          <p14:tracePt t="89683" x="1198563" y="2711450"/>
          <p14:tracePt t="89693" x="1206500" y="2711450"/>
          <p14:tracePt t="89699" x="1206500" y="2719388"/>
          <p14:tracePt t="89727" x="1214438" y="2719388"/>
          <p14:tracePt t="89734" x="1231900" y="2711450"/>
          <p14:tracePt t="89743" x="1239838" y="2686050"/>
          <p14:tracePt t="89749" x="1265238" y="2643188"/>
          <p14:tracePt t="89759" x="1290638" y="2566988"/>
          <p14:tracePt t="89765" x="1350963" y="2430463"/>
          <p14:tracePt t="89776" x="1427163" y="2278063"/>
          <p14:tracePt t="89781" x="1520825" y="2065338"/>
          <p14:tracePt t="89792" x="1606550" y="1903413"/>
          <p14:tracePt t="89797" x="1631950" y="1708150"/>
          <p14:tracePt t="89804" x="1647825" y="1555750"/>
          <p14:tracePt t="89812" x="1647825" y="1411288"/>
          <p14:tracePt t="89819" x="1639888" y="1300163"/>
          <p14:tracePt t="89828" x="1606550" y="1198563"/>
          <p14:tracePt t="89836" x="1589088" y="1122363"/>
          <p14:tracePt t="89844" x="1554163" y="1044575"/>
          <p14:tracePt t="89852" x="1520825" y="993775"/>
          <p14:tracePt t="89861" x="1503363" y="960438"/>
          <p14:tracePt t="89868" x="1477963" y="942975"/>
          <p14:tracePt t="89881" x="1470025" y="942975"/>
          <p14:tracePt t="89902" x="1462088" y="942975"/>
          <p14:tracePt t="89910" x="1462088" y="952500"/>
          <p14:tracePt t="89917" x="1444625" y="985838"/>
          <p14:tracePt t="89926" x="1419225" y="1019175"/>
          <p14:tracePt t="89934" x="1401763" y="1079500"/>
          <p14:tracePt t="89942" x="1384300" y="1138238"/>
          <p14:tracePt t="89949" x="1358900" y="1206500"/>
          <p14:tracePt t="89955" x="1343025" y="1266825"/>
          <p14:tracePt t="89964" x="1317625" y="1325563"/>
          <p14:tracePt t="89971" x="1300163" y="1401763"/>
          <p14:tracePt t="89981" x="1290638" y="1462088"/>
          <p14:tracePt t="89987" x="1282700" y="1530350"/>
          <p14:tracePt t="89996" x="1257300" y="1622425"/>
          <p14:tracePt t="90003" x="1249363" y="1708150"/>
          <p14:tracePt t="90012" x="1231900" y="1793875"/>
          <p14:tracePt t="90019" x="1223963" y="1870075"/>
          <p14:tracePt t="90028" x="1223963" y="1928813"/>
          <p14:tracePt t="90033" x="1223963" y="1997075"/>
          <p14:tracePt t="90044" x="1223963" y="2055813"/>
          <p14:tracePt t="90049" x="1223963" y="2116138"/>
          <p14:tracePt t="90059" x="1223963" y="2174875"/>
          <p14:tracePt t="90065" x="1231900" y="2200275"/>
          <p14:tracePt t="90076" x="1239838" y="2235200"/>
          <p14:tracePt t="90081" x="1257300" y="2260600"/>
          <p14:tracePt t="90092" x="1265238" y="2286000"/>
          <p14:tracePt t="90114" x="1274763" y="2311400"/>
          <p14:tracePt t="90119" x="1274763" y="2319338"/>
          <p14:tracePt t="90160" x="1282700" y="2319338"/>
          <p14:tracePt t="90167" x="1300163" y="2268538"/>
          <p14:tracePt t="90176" x="1317625" y="2192338"/>
          <p14:tracePt t="90182" x="1358900" y="2090738"/>
          <p14:tracePt t="90191" x="1427163" y="1963738"/>
          <p14:tracePt t="90197" x="1487488" y="1809750"/>
          <p14:tracePt t="90205" x="1554163" y="1657350"/>
          <p14:tracePt t="90213" x="1597025" y="1452563"/>
          <p14:tracePt t="90221" x="1606550" y="1325563"/>
          <p14:tracePt t="90229" x="1606550" y="1216025"/>
          <p14:tracePt t="90237" x="1606550" y="1112838"/>
          <p14:tracePt t="90245" x="1589088" y="1044575"/>
          <p14:tracePt t="90253" x="1571625" y="1011238"/>
          <p14:tracePt t="90261" x="1554163" y="985838"/>
          <p14:tracePt t="90267" x="1554163" y="977900"/>
          <p14:tracePt t="90278" x="1554163" y="968375"/>
          <p14:tracePt t="90326" x="1554163" y="1003300"/>
          <p14:tracePt t="90333" x="1546225" y="1062038"/>
          <p14:tracePt t="90342" x="1528763" y="1122363"/>
          <p14:tracePt t="90349" x="1520825" y="1181100"/>
          <p14:tracePt t="90359" x="1512888" y="1274763"/>
          <p14:tracePt t="90365" x="1503363" y="1343025"/>
          <p14:tracePt t="90375" x="1487488" y="1427163"/>
          <p14:tracePt t="90381" x="1477963" y="1487488"/>
          <p14:tracePt t="90392" x="1470025" y="1546225"/>
          <p14:tracePt t="90397" x="1462088" y="1606550"/>
          <p14:tracePt t="90406" x="1462088" y="1639888"/>
          <p14:tracePt t="90412" x="1462088" y="1700213"/>
          <p14:tracePt t="90419" x="1477963" y="1733550"/>
          <p14:tracePt t="90428" x="1487488" y="1751013"/>
          <p14:tracePt t="90435" x="1503363" y="1766888"/>
          <p14:tracePt t="90444" x="1520825" y="1784350"/>
          <p14:tracePt t="90451" x="1528763" y="1801813"/>
          <p14:tracePt t="90461" x="1538288" y="1819275"/>
          <p14:tracePt t="90467" x="1546225" y="1827213"/>
          <p14:tracePt t="90475" x="1554163" y="1844675"/>
          <p14:tracePt t="90481" x="1563688" y="1852613"/>
          <p14:tracePt t="92049" x="1571625" y="1852613"/>
          <p14:tracePt t="92057" x="1579563" y="1844675"/>
          <p14:tracePt t="92065" x="1579563" y="1835150"/>
          <p14:tracePt t="92074" x="1589088" y="1835150"/>
          <p14:tracePt t="92147" x="1606550" y="1860550"/>
          <p14:tracePt t="92155" x="1631950" y="1895475"/>
          <p14:tracePt t="92161" x="1682750" y="1946275"/>
          <p14:tracePt t="92169" x="1733550" y="1979613"/>
          <p14:tracePt t="92177" x="1801813" y="1997075"/>
          <p14:tracePt t="92185" x="1843088" y="2022475"/>
          <p14:tracePt t="92193" x="1903413" y="2039938"/>
          <p14:tracePt t="92201" x="1936750" y="2055813"/>
          <p14:tracePt t="92209" x="1971675" y="2065338"/>
          <p14:tracePt t="92217" x="1997075" y="2065338"/>
          <p14:tracePt t="92226" x="2012950" y="2065338"/>
          <p14:tracePt t="92233" x="2022475" y="2065338"/>
          <p14:tracePt t="92241" x="2030413" y="2065338"/>
          <p14:tracePt t="92247" x="2038350" y="2055813"/>
          <p14:tracePt t="92271" x="2038350" y="2047875"/>
          <p14:tracePt t="92279" x="2038350" y="2039938"/>
          <p14:tracePt t="92287" x="2038350" y="2030413"/>
          <p14:tracePt t="92295" x="2047875" y="2014538"/>
          <p14:tracePt t="92303" x="2047875" y="2005013"/>
          <p14:tracePt t="92309" x="2047875" y="1997075"/>
          <p14:tracePt t="92317" x="2047875" y="1989138"/>
          <p14:tracePt t="92501" x="2055813" y="1979613"/>
          <p14:tracePt t="92509" x="2090738" y="1979613"/>
          <p14:tracePt t="92517" x="2149475" y="1989138"/>
          <p14:tracePt t="92526" x="2243138" y="2014538"/>
          <p14:tracePt t="92531" x="2327275" y="2030413"/>
          <p14:tracePt t="92541" x="2420938" y="2055813"/>
          <p14:tracePt t="92547" x="2506663" y="2065338"/>
          <p14:tracePt t="92557" x="2565400" y="2073275"/>
          <p14:tracePt t="92563" x="2608263" y="2098675"/>
          <p14:tracePt t="92571" x="2641600" y="2098675"/>
          <p14:tracePt t="92579" x="2659063" y="2108200"/>
          <p14:tracePt t="92587" x="2668588" y="2108200"/>
          <p14:tracePt t="92645" x="2668588" y="2116138"/>
          <p14:tracePt t="92653" x="2651125" y="2116138"/>
          <p14:tracePt t="92661" x="2600325" y="2116138"/>
          <p14:tracePt t="92669" x="2540000" y="2124075"/>
          <p14:tracePt t="92677" x="2481263" y="2133600"/>
          <p14:tracePt t="92683" x="2430463" y="2141538"/>
          <p14:tracePt t="92692" x="2405063" y="2141538"/>
          <p14:tracePt t="92699" x="2370138" y="2141538"/>
          <p14:tracePt t="92708" x="2344738" y="2149475"/>
          <p14:tracePt t="92715" x="2327275" y="2149475"/>
          <p14:tracePt t="92724" x="2311400" y="2149475"/>
          <p14:tracePt t="92730" x="2293938" y="2149475"/>
          <p14:tracePt t="92741" x="2286000" y="2149475"/>
          <p14:tracePt t="92747" x="2268538" y="2149475"/>
          <p14:tracePt t="92752" x="2260600" y="2149475"/>
          <p14:tracePt t="92761" x="2243138" y="2149475"/>
          <p14:tracePt t="92769" x="2225675" y="2149475"/>
          <p14:tracePt t="92777" x="2217738" y="2149475"/>
          <p14:tracePt t="92785" x="2200275" y="2149475"/>
          <p14:tracePt t="92793" x="2192338" y="2149475"/>
          <p14:tracePt t="92800" x="2174875" y="2149475"/>
          <p14:tracePt t="92809" x="2157413" y="2149475"/>
          <p14:tracePt t="92817" x="2141538" y="2149475"/>
          <p14:tracePt t="92827" x="2132013" y="2149475"/>
          <p14:tracePt t="92833" x="2116138" y="2149475"/>
          <p14:tracePt t="92847" x="2116138" y="2141538"/>
          <p14:tracePt t="92857" x="2106613" y="2141538"/>
          <p14:tracePt t="92863" x="2098675" y="2133600"/>
          <p14:tracePt t="92871" x="2090738" y="2133600"/>
          <p14:tracePt t="92879" x="2081213" y="2124075"/>
          <p14:tracePt t="92887" x="2065338" y="2116138"/>
          <p14:tracePt t="92895" x="2055813" y="2108200"/>
          <p14:tracePt t="92902" x="2047875" y="2098675"/>
          <p14:tracePt t="92910" x="2030413" y="2090738"/>
          <p14:tracePt t="92917" x="2022475" y="2090738"/>
          <p14:tracePt t="92926" x="2022475" y="2082800"/>
          <p14:tracePt t="92933" x="2012950" y="2082800"/>
          <p14:tracePt t="92942" x="2005013" y="2073275"/>
          <p14:tracePt t="92949" x="2005013" y="2065338"/>
          <p14:tracePt t="92965" x="1997075" y="2047875"/>
          <p14:tracePt t="92974" x="1987550" y="2039938"/>
          <p14:tracePt t="92979" x="1979613" y="2030413"/>
          <p14:tracePt t="92987" x="1971675" y="2014538"/>
          <p14:tracePt t="92995" x="1971675" y="1997075"/>
          <p14:tracePt t="93003" x="1962150" y="1989138"/>
          <p14:tracePt t="93011" x="1962150" y="1971675"/>
          <p14:tracePt t="93019" x="1954213" y="1954213"/>
          <p14:tracePt t="93043" x="1946275" y="1954213"/>
          <p14:tracePt t="93791" x="1936750" y="1954213"/>
          <p14:tracePt t="93799" x="1928813" y="1997075"/>
          <p14:tracePt t="93808" x="1893888" y="2047875"/>
          <p14:tracePt t="93815" x="1852613" y="2098675"/>
          <p14:tracePt t="93825" x="1827213" y="2141538"/>
          <p14:tracePt t="93829" x="1801813" y="2166938"/>
          <p14:tracePt t="93837" x="1784350" y="2200275"/>
          <p14:tracePt t="93844" x="1766888" y="2243138"/>
          <p14:tracePt t="93853" x="1749425" y="2252663"/>
          <p14:tracePt t="93861" x="1733550" y="2268538"/>
          <p14:tracePt t="93869" x="1716088" y="2286000"/>
          <p14:tracePt t="93877" x="1716088" y="2293938"/>
          <p14:tracePt t="93892" x="1716088" y="2303463"/>
          <p14:tracePt t="93914" x="1724025" y="2303463"/>
          <p14:tracePt t="93923" x="1733550" y="2293938"/>
          <p14:tracePt t="93930" x="1741488" y="2286000"/>
          <p14:tracePt t="93939" x="1758950" y="2268538"/>
          <p14:tracePt t="93946" x="1776413" y="2260600"/>
          <p14:tracePt t="93956" x="1784350" y="2227263"/>
          <p14:tracePt t="93962" x="1801813" y="2192338"/>
          <p14:tracePt t="93970" x="1817688" y="2124075"/>
          <p14:tracePt t="93976" x="1827213" y="2055813"/>
          <p14:tracePt t="93984" x="1835150" y="1971675"/>
          <p14:tracePt t="93992" x="1835150" y="1895475"/>
          <p14:tracePt t="94000" x="1827213" y="1835150"/>
          <p14:tracePt t="94008" x="1809750" y="1776413"/>
          <p14:tracePt t="94016" x="1784350" y="1716088"/>
          <p14:tracePt t="94025" x="1758950" y="1674813"/>
          <p14:tracePt t="94032" x="1741488" y="1649413"/>
          <p14:tracePt t="94041" x="1724025" y="1639888"/>
          <p14:tracePt t="94046" x="1716088" y="1631950"/>
          <p14:tracePt t="94056" x="1698625" y="1622425"/>
          <p14:tracePt t="94062" x="1682750" y="1614488"/>
          <p14:tracePt t="94070" x="1673225" y="1614488"/>
          <p14:tracePt t="94078" x="1657350" y="1614488"/>
          <p14:tracePt t="94086" x="1647825" y="1622425"/>
          <p14:tracePt t="94107" x="1631950" y="1649413"/>
          <p14:tracePt t="94110" x="1614488" y="1665288"/>
          <p14:tracePt t="94118" x="1597025" y="1682750"/>
          <p14:tracePt t="94125" x="1579563" y="1690688"/>
          <p14:tracePt t="94132" x="1571625" y="1708150"/>
          <p14:tracePt t="94141" x="1554163" y="1733550"/>
          <p14:tracePt t="94148" x="1538288" y="1751013"/>
          <p14:tracePt t="94158" x="1520825" y="1776413"/>
          <p14:tracePt t="94164" x="1503363" y="1793875"/>
          <p14:tracePt t="94173" x="1503363" y="1819275"/>
          <p14:tracePt t="94180" x="1503363" y="1835150"/>
          <p14:tracePt t="94190" x="1503363" y="1844675"/>
          <p14:tracePt t="94196" x="1503363" y="1860550"/>
          <p14:tracePt t="94202" x="1512888" y="1878013"/>
          <p14:tracePt t="94210" x="1528763" y="1878013"/>
          <p14:tracePt t="94218" x="1546225" y="1895475"/>
          <p14:tracePt t="94226" x="1554163" y="1895475"/>
          <p14:tracePt t="94234" x="1571625" y="1895475"/>
          <p14:tracePt t="94242" x="1589088" y="1895475"/>
          <p14:tracePt t="94250" x="1606550" y="1885950"/>
          <p14:tracePt t="94258" x="1622425" y="1870075"/>
          <p14:tracePt t="94266" x="1639888" y="1852613"/>
          <p14:tracePt t="94274" x="1657350" y="1835150"/>
          <p14:tracePt t="94280" x="1665288" y="1809750"/>
          <p14:tracePt t="94290" x="1673225" y="1793875"/>
          <p14:tracePt t="94296" x="1682750" y="1758950"/>
          <p14:tracePt t="94306" x="1682750" y="1725613"/>
          <p14:tracePt t="94312" x="1682750" y="1690688"/>
          <p14:tracePt t="94320" x="1682750" y="1682750"/>
          <p14:tracePt t="94328" x="1673225" y="1665288"/>
          <p14:tracePt t="94336" x="1657350" y="1649413"/>
          <p14:tracePt t="94342" x="1639888" y="1631950"/>
          <p14:tracePt t="94350" x="1631950" y="1631950"/>
          <p14:tracePt t="94358" x="1614488" y="1631950"/>
          <p14:tracePt t="94366" x="1597025" y="1631950"/>
          <p14:tracePt t="94374" x="1589088" y="1639888"/>
          <p14:tracePt t="94382" x="1571625" y="1657350"/>
          <p14:tracePt t="94391" x="1554163" y="1665288"/>
          <p14:tracePt t="94398" x="1538288" y="1674813"/>
          <p14:tracePt t="94407" x="1528763" y="1682750"/>
          <p14:tracePt t="94414" x="1520825" y="1700213"/>
          <p14:tracePt t="94420" x="1503363" y="1716088"/>
          <p14:tracePt t="94428" x="1495425" y="1725613"/>
          <p14:tracePt t="94436" x="1477963" y="1741488"/>
          <p14:tracePt t="94444" x="1470025" y="1758950"/>
          <p14:tracePt t="94452" x="1470025" y="1776413"/>
          <p14:tracePt t="94460" x="1462088" y="1776413"/>
          <p14:tracePt t="94468" x="1462088" y="1793875"/>
          <p14:tracePt t="94476" x="1462088" y="1801813"/>
          <p14:tracePt t="94484" x="1462088" y="1809750"/>
          <p14:tracePt t="94492" x="1462088" y="1819275"/>
          <p14:tracePt t="94498" x="1462088" y="1827213"/>
          <p14:tracePt t="94507" x="1462088" y="1835150"/>
          <p14:tracePt t="94514" x="1462088" y="1844675"/>
          <p14:tracePt t="94740" x="1470025" y="1844675"/>
          <p14:tracePt t="94792" x="1470025" y="1860550"/>
          <p14:tracePt t="94798" x="1470025" y="1878013"/>
          <p14:tracePt t="94807" x="1470025" y="1885950"/>
          <p14:tracePt t="94814" x="1470025" y="1895475"/>
          <p14:tracePt t="94823" x="1470025" y="1903413"/>
          <p14:tracePt t="94839" x="1470025" y="1911350"/>
          <p14:tracePt t="94846" x="1470025" y="1920875"/>
          <p14:tracePt t="94856" x="1470025" y="1928813"/>
          <p14:tracePt t="94872" x="1470025" y="1938338"/>
          <p14:tracePt t="94880" x="1477963" y="1946275"/>
          <p14:tracePt t="94978" x="1477963" y="1928813"/>
          <p14:tracePt t="94986" x="1477963" y="1911350"/>
          <p14:tracePt t="94994" x="1477963" y="1885950"/>
          <p14:tracePt t="95002" x="1477963" y="1860550"/>
          <p14:tracePt t="95010" x="1477963" y="1819275"/>
          <p14:tracePt t="95018" x="1477963" y="1776413"/>
          <p14:tracePt t="95026" x="1470025" y="1741488"/>
          <p14:tracePt t="95032" x="1462088" y="1716088"/>
          <p14:tracePt t="95041" x="1444625" y="1700213"/>
          <p14:tracePt t="95048" x="1427163" y="1665288"/>
          <p14:tracePt t="95057" x="1409700" y="1649413"/>
          <p14:tracePt t="95064" x="1393825" y="1631950"/>
          <p14:tracePt t="95073" x="1384300" y="1614488"/>
          <p14:tracePt t="95080" x="1368425" y="1597025"/>
          <p14:tracePt t="95089" x="1343025" y="1589088"/>
          <p14:tracePt t="95107" x="1265238" y="1581150"/>
          <p14:tracePt t="95110" x="1223963" y="1581150"/>
          <p14:tracePt t="95118" x="1206500" y="1581150"/>
          <p14:tracePt t="95126" x="1173163" y="1581150"/>
          <p14:tracePt t="95134" x="1147763" y="1589088"/>
          <p14:tracePt t="95142" x="1130300" y="1606550"/>
          <p14:tracePt t="95150" x="1104900" y="1622425"/>
          <p14:tracePt t="95158" x="1095375" y="1639888"/>
          <p14:tracePt t="95166" x="1079500" y="1657350"/>
          <p14:tracePt t="95174" x="1062038" y="1665288"/>
          <p14:tracePt t="95180" x="1044575" y="1682750"/>
          <p14:tracePt t="95189" x="1028700" y="1700213"/>
          <p14:tracePt t="95196" x="1019175" y="1716088"/>
          <p14:tracePt t="95206" x="1011238" y="1741488"/>
          <p14:tracePt t="95212" x="1011238" y="1766888"/>
          <p14:tracePt t="95220" x="1011238" y="1809750"/>
          <p14:tracePt t="95228" x="1011238" y="1835150"/>
          <p14:tracePt t="95236" x="1019175" y="1860550"/>
          <p14:tracePt t="95244" x="1028700" y="1870075"/>
          <p14:tracePt t="95250" x="1054100" y="1885950"/>
          <p14:tracePt t="95258" x="1069975" y="1903413"/>
          <p14:tracePt t="95266" x="1104900" y="1920875"/>
          <p14:tracePt t="95274" x="1138238" y="1938338"/>
          <p14:tracePt t="95282" x="1173163" y="1946275"/>
          <p14:tracePt t="95291" x="1214438" y="1954213"/>
          <p14:tracePt t="95298" x="1231900" y="1954213"/>
          <p14:tracePt t="95307" x="1265238" y="1954213"/>
          <p14:tracePt t="95314" x="1274763" y="1954213"/>
          <p14:tracePt t="95323" x="1290638" y="1954213"/>
          <p14:tracePt t="95328" x="1308100" y="1954213"/>
          <p14:tracePt t="95336" x="1308100" y="1946275"/>
          <p14:tracePt t="95344" x="1317625" y="1928813"/>
          <p14:tracePt t="95352" x="1325563" y="1911350"/>
          <p14:tracePt t="95360" x="1343025" y="1885950"/>
          <p14:tracePt t="95368" x="1350963" y="1827213"/>
          <p14:tracePt t="95376" x="1358900" y="1766888"/>
          <p14:tracePt t="95384" x="1358900" y="1708150"/>
          <p14:tracePt t="95392" x="1358900" y="1657350"/>
          <p14:tracePt t="95400" x="1358900" y="1597025"/>
          <p14:tracePt t="95407" x="1350963" y="1538288"/>
          <p14:tracePt t="95414" x="1325563" y="1470025"/>
          <p14:tracePt t="95423" x="1308100" y="1436688"/>
          <p14:tracePt t="95430" x="1300163" y="1419225"/>
          <p14:tracePt t="95439" x="1282700" y="1401763"/>
          <p14:tracePt t="95446" x="1265238" y="1385888"/>
          <p14:tracePt t="95455" x="1231900" y="1368425"/>
          <p14:tracePt t="95462" x="1206500" y="1350963"/>
          <p14:tracePt t="95472" x="1189038" y="1350963"/>
          <p14:tracePt t="95476" x="1163638" y="1350963"/>
          <p14:tracePt t="95484" x="1138238" y="1350963"/>
          <p14:tracePt t="95492" x="1120775" y="1350963"/>
          <p14:tracePt t="95500" x="1112838" y="1368425"/>
          <p14:tracePt t="95508" x="1095375" y="1385888"/>
          <p14:tracePt t="95516" x="1079500" y="1393825"/>
          <p14:tracePt t="95524" x="1062038" y="1411288"/>
          <p14:tracePt t="95532" x="1062038" y="1419225"/>
          <p14:tracePt t="95541" x="1044575" y="1427163"/>
          <p14:tracePt t="95546" x="1036638" y="1436688"/>
          <p14:tracePt t="95556" x="1028700" y="1452563"/>
          <p14:tracePt t="95562" x="1019175" y="1470025"/>
          <p14:tracePt t="95572" x="1019175" y="1477963"/>
          <p14:tracePt t="95578" x="1019175" y="1495425"/>
          <p14:tracePt t="95587" x="1019175" y="1512888"/>
          <p14:tracePt t="95594" x="1019175" y="1520825"/>
          <p14:tracePt t="95602" x="1019175" y="1538288"/>
          <p14:tracePt t="95610" x="1028700" y="1555750"/>
          <p14:tracePt t="95618" x="1044575" y="1563688"/>
          <p14:tracePt t="95626" x="1062038" y="1563688"/>
          <p14:tracePt t="95632" x="1069975" y="1563688"/>
          <p14:tracePt t="95640" x="1087438" y="1563688"/>
          <p14:tracePt t="95648" x="1104900" y="1555750"/>
          <p14:tracePt t="95657" x="1120775" y="1538288"/>
          <p14:tracePt t="95664" x="1130300" y="1520825"/>
          <p14:tracePt t="95674" x="1147763" y="1487488"/>
          <p14:tracePt t="95680" x="1173163" y="1444625"/>
          <p14:tracePt t="95689" x="1189038" y="1376363"/>
          <p14:tracePt t="95696" x="1214438" y="1308100"/>
          <p14:tracePt t="95702" x="1231900" y="1231900"/>
          <p14:tracePt t="95710" x="1257300" y="1155700"/>
          <p14:tracePt t="95718" x="1274763" y="1079500"/>
          <p14:tracePt t="95726" x="1274763" y="1028700"/>
          <p14:tracePt t="95734" x="1274763" y="968375"/>
          <p14:tracePt t="95742" x="1274763" y="917575"/>
          <p14:tracePt t="95750" x="1257300" y="858838"/>
          <p14:tracePt t="95758" x="1239838" y="833438"/>
          <p14:tracePt t="95766" x="1214438" y="808038"/>
          <p14:tracePt t="95774" x="1189038" y="798513"/>
          <p14:tracePt t="95780" x="1155700" y="798513"/>
          <p14:tracePt t="95789" x="1112838" y="798513"/>
          <p14:tracePt t="95796" x="1069975" y="798513"/>
          <p14:tracePt t="95805" x="1019175" y="808038"/>
          <p14:tracePt t="95812" x="960438" y="823913"/>
          <p14:tracePt t="95822" x="917575" y="841375"/>
          <p14:tracePt t="95828" x="874713" y="866775"/>
          <p14:tracePt t="95836" x="841375" y="900113"/>
          <p14:tracePt t="95844" x="815975" y="925513"/>
          <p14:tracePt t="95850" x="790575" y="960438"/>
          <p14:tracePt t="95858" x="755650" y="1011238"/>
          <p14:tracePt t="95866" x="739775" y="1062038"/>
          <p14:tracePt t="95874" x="722313" y="1122363"/>
          <p14:tracePt t="95882" x="704850" y="1181100"/>
          <p14:tracePt t="95891" x="696913" y="1241425"/>
          <p14:tracePt t="95898" x="688975" y="1300163"/>
          <p14:tracePt t="95907" x="688975" y="1360488"/>
          <p14:tracePt t="95914" x="688975" y="1401763"/>
          <p14:tracePt t="95923" x="688975" y="1444625"/>
          <p14:tracePt t="95928" x="704850" y="1487488"/>
          <p14:tracePt t="95936" x="722313" y="1520825"/>
          <p14:tracePt t="95944" x="755650" y="1555750"/>
          <p14:tracePt t="95952" x="790575" y="1571625"/>
          <p14:tracePt t="95960" x="823913" y="1589088"/>
          <p14:tracePt t="95968" x="874713" y="1606550"/>
          <p14:tracePt t="95976" x="900113" y="1614488"/>
          <p14:tracePt t="95984" x="917575" y="1622425"/>
          <p14:tracePt t="95992" x="942975" y="1622425"/>
          <p14:tracePt t="96000" x="960438" y="1614488"/>
          <p14:tracePt t="96007" x="968375" y="1614488"/>
          <p14:tracePt t="96014" x="985838" y="1597025"/>
          <p14:tracePt t="96024" x="1003300" y="1571625"/>
          <p14:tracePt t="96030" x="1019175" y="1512888"/>
          <p14:tracePt t="96040" x="1036638" y="1452563"/>
          <p14:tracePt t="96046" x="1062038" y="1368425"/>
          <p14:tracePt t="96055" x="1087438" y="1292225"/>
          <p14:tracePt t="96062" x="1095375" y="1216025"/>
          <p14:tracePt t="96072" x="1104900" y="1147763"/>
          <p14:tracePt t="96076" x="1095375" y="1087438"/>
          <p14:tracePt t="96084" x="1069975" y="1019175"/>
          <p14:tracePt t="96108" x="976313" y="909638"/>
          <p14:tracePt t="96116" x="942975" y="892175"/>
          <p14:tracePt t="96125" x="917575" y="884238"/>
          <p14:tracePt t="96132" x="892175" y="884238"/>
          <p14:tracePt t="96141" x="866775" y="892175"/>
          <p14:tracePt t="96148" x="841375" y="892175"/>
          <p14:tracePt t="96155" x="823913" y="909638"/>
          <p14:tracePt t="96162" x="806450" y="925513"/>
          <p14:tracePt t="96172" x="798513" y="942975"/>
          <p14:tracePt t="96178" x="781050" y="968375"/>
          <p14:tracePt t="96186" x="765175" y="985838"/>
          <p14:tracePt t="96194" x="765175" y="1019175"/>
          <p14:tracePt t="96202" x="765175" y="1054100"/>
          <p14:tracePt t="96210" x="765175" y="1079500"/>
          <p14:tracePt t="96218" x="773113" y="1096963"/>
          <p14:tracePt t="96224" x="790575" y="1122363"/>
          <p14:tracePt t="96232" x="806450" y="1147763"/>
          <p14:tracePt t="96241" x="823913" y="1163638"/>
          <p14:tracePt t="96248" x="858838" y="1181100"/>
          <p14:tracePt t="96257" x="892175" y="1198563"/>
          <p14:tracePt t="96264" x="942975" y="1206500"/>
          <p14:tracePt t="96273" x="968375" y="1206500"/>
          <p14:tracePt t="96280" x="985838" y="1206500"/>
          <p14:tracePt t="96289" x="1003300" y="1206500"/>
          <p14:tracePt t="96296" x="1019175" y="1189038"/>
          <p14:tracePt t="96302" x="1028700" y="1181100"/>
          <p14:tracePt t="96310" x="1044575" y="1163638"/>
          <p14:tracePt t="96318" x="1062038" y="1130300"/>
          <p14:tracePt t="96326" x="1069975" y="1096963"/>
          <p14:tracePt t="96334" x="1087438" y="1044575"/>
          <p14:tracePt t="96342" x="1104900" y="1003300"/>
          <p14:tracePt t="96350" x="1104900" y="960438"/>
          <p14:tracePt t="96358" x="1104900" y="917575"/>
          <p14:tracePt t="96366" x="1104900" y="884238"/>
          <p14:tracePt t="96374" x="1087438" y="858838"/>
          <p14:tracePt t="96380" x="1069975" y="833438"/>
          <p14:tracePt t="96390" x="1054100" y="815975"/>
          <p14:tracePt t="96396" x="1028700" y="808038"/>
          <p14:tracePt t="96405" x="1003300" y="808038"/>
          <p14:tracePt t="96412" x="976313" y="808038"/>
          <p14:tracePt t="96422" x="942975" y="815975"/>
          <p14:tracePt t="96428" x="892175" y="841375"/>
          <p14:tracePt t="96436" x="849313" y="858838"/>
          <p14:tracePt t="96444" x="823913" y="874713"/>
          <p14:tracePt t="96450" x="798513" y="892175"/>
          <p14:tracePt t="96458" x="773113" y="900113"/>
          <p14:tracePt t="96466" x="747713" y="942975"/>
          <p14:tracePt t="96474" x="730250" y="960438"/>
          <p14:tracePt t="96482" x="714375" y="993775"/>
          <p14:tracePt t="96491" x="696913" y="1036638"/>
          <p14:tracePt t="96498" x="688975" y="1062038"/>
          <p14:tracePt t="96507" x="679450" y="1087438"/>
          <p14:tracePt t="96514" x="671513" y="1122363"/>
          <p14:tracePt t="96523" x="671513" y="1155700"/>
          <p14:tracePt t="96528" x="671513" y="1173163"/>
          <p14:tracePt t="96536" x="688975" y="1189038"/>
          <p14:tracePt t="96544" x="704850" y="1206500"/>
          <p14:tracePt t="96552" x="730250" y="1223963"/>
          <p14:tracePt t="96560" x="765175" y="1241425"/>
          <p14:tracePt t="96568" x="823913" y="1249363"/>
          <p14:tracePt t="96576" x="884238" y="1257300"/>
          <p14:tracePt t="96584" x="935038" y="1257300"/>
          <p14:tracePt t="96592" x="993775" y="1257300"/>
          <p14:tracePt t="96598" x="1044575" y="1241425"/>
          <p14:tracePt t="96607" x="1079500" y="1223963"/>
          <p14:tracePt t="96614" x="1104900" y="1206500"/>
          <p14:tracePt t="96623" x="1120775" y="1189038"/>
          <p14:tracePt t="96630" x="1138238" y="1155700"/>
          <p14:tracePt t="96640" x="1155700" y="1104900"/>
          <p14:tracePt t="96646" x="1173163" y="1044575"/>
          <p14:tracePt t="96655" x="1198563" y="1003300"/>
          <p14:tracePt t="96662" x="1198563" y="968375"/>
          <p14:tracePt t="96672" x="1198563" y="935038"/>
          <p14:tracePt t="96676" x="1198563" y="917575"/>
          <p14:tracePt t="96684" x="1181100" y="917575"/>
          <p14:tracePt t="96692" x="1163638" y="909638"/>
          <p14:tracePt t="96700" x="1155700" y="909638"/>
          <p14:tracePt t="96708" x="1130300" y="909638"/>
          <p14:tracePt t="96716" x="1112838" y="909638"/>
          <p14:tracePt t="96724" x="1104900" y="917575"/>
          <p14:tracePt t="96732" x="1079500" y="935038"/>
          <p14:tracePt t="96741" x="1062038" y="952500"/>
          <p14:tracePt t="96748" x="1028700" y="977900"/>
          <p14:tracePt t="96755" x="1011238" y="1003300"/>
          <p14:tracePt t="96762" x="993775" y="1044575"/>
          <p14:tracePt t="96772" x="976313" y="1079500"/>
          <p14:tracePt t="96778" x="960438" y="1112838"/>
          <p14:tracePt t="96786" x="942975" y="1163638"/>
          <p14:tracePt t="96794" x="942975" y="1198563"/>
          <p14:tracePt t="96802" x="935038" y="1231900"/>
          <p14:tracePt t="96810" x="935038" y="1249363"/>
          <p14:tracePt t="96818" x="935038" y="1274763"/>
          <p14:tracePt t="96824" x="950913" y="1308100"/>
          <p14:tracePt t="96832" x="960438" y="1325563"/>
          <p14:tracePt t="96841" x="976313" y="1343025"/>
          <p14:tracePt t="96848" x="1003300" y="1350963"/>
          <p14:tracePt t="96857" x="1028700" y="1360488"/>
          <p14:tracePt t="96864" x="1054100" y="1360488"/>
          <p14:tracePt t="96873" x="1087438" y="1360488"/>
          <p14:tracePt t="96880" x="1112838" y="1360488"/>
          <p14:tracePt t="96890" x="1138238" y="1350963"/>
          <p14:tracePt t="96896" x="1155700" y="1333500"/>
          <p14:tracePt t="96902" x="1163638" y="1317625"/>
          <p14:tracePt t="96910" x="1181100" y="1300163"/>
          <p14:tracePt t="96918" x="1198563" y="1266825"/>
          <p14:tracePt t="96926" x="1198563" y="1249363"/>
          <p14:tracePt t="96934" x="1198563" y="1206500"/>
          <p14:tracePt t="96942" x="1198563" y="1173163"/>
          <p14:tracePt t="96950" x="1181100" y="1138238"/>
          <p14:tracePt t="96958" x="1155700" y="1096963"/>
          <p14:tracePt t="96966" x="1120775" y="1079500"/>
          <p14:tracePt t="96974" x="1069975" y="1062038"/>
          <p14:tracePt t="96980" x="1044575" y="1054100"/>
          <p14:tracePt t="96989" x="1019175" y="1054100"/>
          <p14:tracePt t="96996" x="1003300" y="1054100"/>
          <p14:tracePt t="97005" x="985838" y="1054100"/>
          <p14:tracePt t="97012" x="968375" y="1069975"/>
          <p14:tracePt t="97022" x="960438" y="1079500"/>
          <p14:tracePt t="97028" x="950913" y="1096963"/>
          <p14:tracePt t="97038" x="935038" y="1112838"/>
          <p14:tracePt t="97044" x="925513" y="1130300"/>
          <p14:tracePt t="97050" x="925513" y="1138238"/>
          <p14:tracePt t="97058" x="917575" y="1155700"/>
          <p14:tracePt t="97066" x="917575" y="1173163"/>
          <p14:tracePt t="97074" x="917575" y="1181100"/>
          <p14:tracePt t="97082" x="917575" y="1198563"/>
          <p14:tracePt t="97090" x="917575" y="1206500"/>
          <p14:tracePt t="97107" x="935038" y="1241425"/>
          <p14:tracePt t="97114" x="942975" y="1257300"/>
          <p14:tracePt t="97123" x="960438" y="1266825"/>
          <p14:tracePt t="97128" x="968375" y="1274763"/>
          <p14:tracePt t="97136" x="985838" y="1282700"/>
          <p14:tracePt t="97144" x="1003300" y="1282700"/>
          <p14:tracePt t="97152" x="1011238" y="1282700"/>
          <p14:tracePt t="97160" x="1028700" y="1282700"/>
          <p14:tracePt t="97173" x="1036638" y="1282700"/>
          <p14:tracePt t="97210" x="1044575" y="1266825"/>
          <p14:tracePt t="97218" x="1044575" y="1249363"/>
          <p14:tracePt t="97226" x="1044575" y="1241425"/>
          <p14:tracePt t="97234" x="1044575" y="1223963"/>
          <p14:tracePt t="97250" x="1044575" y="1206500"/>
          <p14:tracePt t="97258" x="1044575" y="1198563"/>
          <p14:tracePt t="97274" x="1028700" y="1181100"/>
          <p14:tracePt t="97280" x="1011238" y="1173163"/>
          <p14:tracePt t="97289" x="1003300" y="1163638"/>
          <p14:tracePt t="97296" x="976313" y="1163638"/>
          <p14:tracePt t="97305" x="960438" y="1163638"/>
          <p14:tracePt t="97312" x="950913" y="1163638"/>
          <p14:tracePt t="97322" x="935038" y="1163638"/>
          <p14:tracePt t="97328" x="925513" y="1173163"/>
          <p14:tracePt t="97348" x="925513" y="1181100"/>
          <p14:tracePt t="97371" x="925513" y="1189038"/>
          <p14:tracePt t="97378" x="925513" y="1198563"/>
          <p14:tracePt t="97388" x="925513" y="1206500"/>
          <p14:tracePt t="97394" x="925513" y="1216025"/>
          <p14:tracePt t="97402" x="935038" y="1216025"/>
          <p14:tracePt t="97410" x="942975" y="1216025"/>
          <p14:tracePt t="97418" x="960438" y="1216025"/>
          <p14:tracePt t="97424" x="976313" y="1198563"/>
          <p14:tracePt t="97432" x="993775" y="1181100"/>
          <p14:tracePt t="97440" x="1011238" y="1173163"/>
          <p14:tracePt t="97448" x="1028700" y="1147763"/>
          <p14:tracePt t="97457" x="1044575" y="1112838"/>
          <p14:tracePt t="97464" x="1062038" y="1079500"/>
          <p14:tracePt t="97473" x="1069975" y="1044575"/>
          <p14:tracePt t="97480" x="1069975" y="1019175"/>
          <p14:tracePt t="97490" x="1069975" y="1011238"/>
          <p14:tracePt t="97496" x="1069975" y="985838"/>
          <p14:tracePt t="97502" x="1069975" y="977900"/>
          <p14:tracePt t="97510" x="1062038" y="968375"/>
          <p14:tracePt t="97518" x="1054100" y="968375"/>
          <p14:tracePt t="97526" x="1044575" y="968375"/>
          <p14:tracePt t="97534" x="1028700" y="977900"/>
          <p14:tracePt t="97542" x="1019175" y="993775"/>
          <p14:tracePt t="97550" x="1003300" y="1011238"/>
          <p14:tracePt t="97558" x="993775" y="1019175"/>
          <p14:tracePt t="97566" x="976313" y="1036638"/>
          <p14:tracePt t="97575" x="968375" y="1054100"/>
          <p14:tracePt t="97580" x="950913" y="1069975"/>
          <p14:tracePt t="97589" x="935038" y="1079500"/>
          <p14:tracePt t="97596" x="935038" y="1104900"/>
          <p14:tracePt t="97605" x="935038" y="1122363"/>
          <p14:tracePt t="97612" x="935038" y="1138238"/>
          <p14:tracePt t="97622" x="935038" y="1155700"/>
          <p14:tracePt t="97628" x="935038" y="1173163"/>
          <p14:tracePt t="97638" x="935038" y="1181100"/>
          <p14:tracePt t="97644" x="935038" y="1189038"/>
          <p14:tracePt t="97650" x="942975" y="1198563"/>
          <p14:tracePt t="97658" x="950913" y="1198563"/>
          <p14:tracePt t="97666" x="960438" y="1198563"/>
          <p14:tracePt t="97674" x="968375" y="1198563"/>
          <p14:tracePt t="97690" x="976313" y="1198563"/>
          <p14:tracePt t="97698" x="985838" y="1198563"/>
          <p14:tracePt t="97714" x="993775" y="1189038"/>
          <p14:tracePt t="97723" x="993775" y="1181100"/>
          <p14:tracePt t="97728" x="1003300" y="1163638"/>
          <p14:tracePt t="97738" x="1011238" y="1147763"/>
          <p14:tracePt t="97744" x="1011238" y="1138238"/>
          <p14:tracePt t="97752" x="1011238" y="1122363"/>
          <p14:tracePt t="97760" x="1011238" y="1112838"/>
          <p14:tracePt t="97768" x="1003300" y="1096963"/>
          <p14:tracePt t="97776" x="993775" y="1079500"/>
          <p14:tracePt t="97784" x="976313" y="1062038"/>
          <p14:tracePt t="97792" x="960438" y="1054100"/>
          <p14:tracePt t="97800" x="942975" y="1054100"/>
          <p14:tracePt t="97807" x="935038" y="1054100"/>
          <p14:tracePt t="97814" x="917575" y="1054100"/>
          <p14:tracePt t="97823" x="892175" y="1062038"/>
          <p14:tracePt t="97830" x="884238" y="1079500"/>
          <p14:tracePt t="97840" x="858838" y="1096963"/>
          <p14:tracePt t="97846" x="841375" y="1112838"/>
          <p14:tracePt t="97855" x="823913" y="1122363"/>
          <p14:tracePt t="97862" x="815975" y="1138238"/>
          <p14:tracePt t="97871" x="815975" y="1155700"/>
          <p14:tracePt t="97876" x="806450" y="1173163"/>
          <p14:tracePt t="97884" x="806450" y="1181100"/>
          <p14:tracePt t="97892" x="806450" y="1198563"/>
          <p14:tracePt t="97900" x="806450" y="1206500"/>
          <p14:tracePt t="97908" x="806450" y="1223963"/>
          <p14:tracePt t="97916" x="806450" y="1241425"/>
          <p14:tracePt t="97924" x="815975" y="1249363"/>
          <p14:tracePt t="97932" x="831850" y="1266825"/>
          <p14:tracePt t="97940" x="849313" y="1282700"/>
          <p14:tracePt t="97948" x="866775" y="1300163"/>
          <p14:tracePt t="97955" x="874713" y="1317625"/>
          <p14:tracePt t="97962" x="892175" y="1317625"/>
          <p14:tracePt t="97972" x="909638" y="1317625"/>
          <p14:tracePt t="97978" x="917575" y="1317625"/>
          <p14:tracePt t="97989" x="935038" y="1317625"/>
          <p14:tracePt t="97994" x="942975" y="1317625"/>
          <p14:tracePt t="98010" x="950913" y="1317625"/>
          <p14:tracePt t="98018" x="968375" y="1300163"/>
          <p14:tracePt t="98026" x="976313" y="1292225"/>
          <p14:tracePt t="98032" x="985838" y="1274763"/>
          <p14:tracePt t="98040" x="993775" y="1257300"/>
          <p14:tracePt t="98048" x="1003300" y="1231900"/>
          <p14:tracePt t="98056" x="1003300" y="1216025"/>
          <p14:tracePt t="98064" x="1003300" y="1189038"/>
          <p14:tracePt t="98073" x="985838" y="1163638"/>
          <p14:tracePt t="98080" x="968375" y="1138238"/>
          <p14:tracePt t="98089" x="960438" y="1130300"/>
          <p14:tracePt t="98106" x="917575" y="1096963"/>
          <p14:tracePt t="98110" x="884238" y="1087438"/>
          <p14:tracePt t="98118" x="849313" y="1079500"/>
          <p14:tracePt t="98126" x="823913" y="1079500"/>
          <p14:tracePt t="98134" x="781050" y="1079500"/>
          <p14:tracePt t="98142" x="765175" y="1079500"/>
          <p14:tracePt t="98150" x="739775" y="1096963"/>
          <p14:tracePt t="98158" x="722313" y="1104900"/>
          <p14:tracePt t="98174" x="714375" y="1112838"/>
          <p14:tracePt t="98180" x="696913" y="1130300"/>
          <p14:tracePt t="98190" x="696913" y="1138238"/>
          <p14:tracePt t="98196" x="688975" y="1155700"/>
          <p14:tracePt t="98206" x="671513" y="1173163"/>
          <p14:tracePt t="98212" x="671513" y="1189038"/>
          <p14:tracePt t="98221" x="661988" y="1198563"/>
          <p14:tracePt t="98228" x="661988" y="1216025"/>
          <p14:tracePt t="98238" x="661988" y="1223963"/>
          <p14:tracePt t="98244" x="661988" y="1241425"/>
          <p14:tracePt t="98252" x="661988" y="1257300"/>
          <p14:tracePt t="98258" x="671513" y="1257300"/>
          <p14:tracePt t="98266" x="688975" y="1274763"/>
          <p14:tracePt t="98274" x="696913" y="1282700"/>
          <p14:tracePt t="98282" x="714375" y="1282700"/>
          <p14:tracePt t="98290" x="722313" y="1282700"/>
          <p14:tracePt t="98298" x="739775" y="1282700"/>
          <p14:tracePt t="98306" x="755650" y="1266825"/>
          <p14:tracePt t="98314" x="773113" y="1257300"/>
          <p14:tracePt t="98323" x="790575" y="1241425"/>
          <p14:tracePt t="98328" x="798513" y="1223963"/>
          <p14:tracePt t="98338" x="823913" y="1198563"/>
          <p14:tracePt t="98344" x="841375" y="1155700"/>
          <p14:tracePt t="98352" x="849313" y="1104900"/>
          <p14:tracePt t="98360" x="866775" y="1062038"/>
          <p14:tracePt t="98368" x="874713" y="1028700"/>
          <p14:tracePt t="98376" x="874713" y="985838"/>
          <p14:tracePt t="98384" x="874713" y="952500"/>
          <p14:tracePt t="98392" x="849313" y="900113"/>
          <p14:tracePt t="98398" x="841375" y="866775"/>
          <p14:tracePt t="98406" x="823913" y="833438"/>
          <p14:tracePt t="98414" x="815975" y="815975"/>
          <p14:tracePt t="98423" x="798513" y="808038"/>
          <p14:tracePt t="98430" x="781050" y="790575"/>
          <p14:tracePt t="98439" x="765175" y="773113"/>
          <p14:tracePt t="98446" x="747713" y="765175"/>
          <p14:tracePt t="98456" x="722313" y="755650"/>
          <p14:tracePt t="98462" x="688975" y="755650"/>
          <p14:tracePt t="98472" x="654050" y="755650"/>
          <p14:tracePt t="98476" x="603250" y="781050"/>
          <p14:tracePt t="98484" x="569913" y="798513"/>
          <p14:tracePt t="98492" x="527050" y="815975"/>
          <p14:tracePt t="98500" x="476250" y="833438"/>
          <p14:tracePt t="98508" x="441325" y="849313"/>
          <p14:tracePt t="98516" x="407988" y="874713"/>
          <p14:tracePt t="98524" x="373063" y="917575"/>
          <p14:tracePt t="98532" x="347663" y="968375"/>
          <p14:tracePt t="98540" x="331788" y="1003300"/>
          <p14:tracePt t="98548" x="306388" y="1044575"/>
          <p14:tracePt t="98555" x="288925" y="1087438"/>
          <p14:tracePt t="98562" x="271463" y="1130300"/>
          <p14:tracePt t="98571" x="271463" y="1173163"/>
          <p14:tracePt t="98578" x="271463" y="1198563"/>
          <p14:tracePt t="98587" x="271463" y="1231900"/>
          <p14:tracePt t="98594" x="288925" y="1257300"/>
          <p14:tracePt t="98602" x="314325" y="1282700"/>
          <p14:tracePt t="98610" x="339725" y="1292225"/>
          <p14:tracePt t="98618" x="357188" y="1308100"/>
          <p14:tracePt t="98624" x="390525" y="1325563"/>
          <p14:tracePt t="98632" x="441325" y="1325563"/>
          <p14:tracePt t="98640" x="484188" y="1333500"/>
          <p14:tracePt t="98648" x="544513" y="1333500"/>
          <p14:tracePt t="98656" x="603250" y="1333500"/>
          <p14:tracePt t="98664" x="646113" y="1333500"/>
          <p14:tracePt t="98672" x="688975" y="1333500"/>
          <p14:tracePt t="98680" x="739775" y="1325563"/>
          <p14:tracePt t="98689" x="765175" y="1317625"/>
          <p14:tracePt t="98696" x="798513" y="1308100"/>
          <p14:tracePt t="98702" x="823913" y="1292225"/>
          <p14:tracePt t="98710" x="841375" y="1274763"/>
          <p14:tracePt t="98718" x="858838" y="1266825"/>
          <p14:tracePt t="98726" x="866775" y="1249363"/>
          <p14:tracePt t="98734" x="884238" y="1231900"/>
          <p14:tracePt t="98742" x="900113" y="1206500"/>
          <p14:tracePt t="98750" x="909638" y="1198563"/>
          <p14:tracePt t="98758" x="925513" y="1163638"/>
          <p14:tracePt t="98766" x="925513" y="1138238"/>
          <p14:tracePt t="98774" x="925513" y="1122363"/>
          <p14:tracePt t="98780" x="925513" y="1112838"/>
          <p14:tracePt t="98789" x="925513" y="1096963"/>
          <p14:tracePt t="98796" x="925513" y="1079500"/>
          <p14:tracePt t="98806" x="909638" y="1069975"/>
          <p14:tracePt t="98812" x="900113" y="1054100"/>
          <p14:tracePt t="98821" x="892175" y="1036638"/>
          <p14:tracePt t="98828" x="874713" y="1028700"/>
          <p14:tracePt t="98838" x="858838" y="1028700"/>
          <p14:tracePt t="98844" x="849313" y="1028700"/>
          <p14:tracePt t="98852" x="831850" y="1028700"/>
          <p14:tracePt t="98858" x="815975" y="1028700"/>
          <p14:tracePt t="98866" x="806450" y="1044575"/>
          <p14:tracePt t="98874" x="790575" y="1054100"/>
          <p14:tracePt t="98882" x="773113" y="1069975"/>
          <p14:tracePt t="98890" x="755650" y="1079500"/>
          <p14:tracePt t="98898" x="747713" y="1096963"/>
          <p14:tracePt t="98907" x="739775" y="1112838"/>
          <p14:tracePt t="98914" x="722313" y="1130300"/>
          <p14:tracePt t="98923" x="704850" y="1147763"/>
          <p14:tracePt t="98928" x="696913" y="1173163"/>
          <p14:tracePt t="98938" x="688975" y="1198563"/>
          <p14:tracePt t="98944" x="688975" y="1216025"/>
          <p14:tracePt t="98952" x="688975" y="1223963"/>
          <p14:tracePt t="98960" x="688975" y="1249363"/>
          <p14:tracePt t="98968" x="688975" y="1257300"/>
          <p14:tracePt t="98976" x="696913" y="1274763"/>
          <p14:tracePt t="98984" x="704850" y="1292225"/>
          <p14:tracePt t="98992" x="722313" y="1317625"/>
          <p14:tracePt t="99000" x="739775" y="1325563"/>
          <p14:tracePt t="99007" x="747713" y="1343025"/>
          <p14:tracePt t="99014" x="765175" y="1360488"/>
          <p14:tracePt t="99023" x="790575" y="1376363"/>
          <p14:tracePt t="99030" x="798513" y="1376363"/>
          <p14:tracePt t="99039" x="815975" y="1376363"/>
          <p14:tracePt t="99046" x="831850" y="1376363"/>
          <p14:tracePt t="99056" x="841375" y="1376363"/>
          <p14:tracePt t="99062" x="858838" y="1360488"/>
          <p14:tracePt t="99072" x="874713" y="1350963"/>
          <p14:tracePt t="99076" x="892175" y="1333500"/>
          <p14:tracePt t="99084" x="900113" y="1317625"/>
          <p14:tracePt t="99092" x="909638" y="1300163"/>
          <p14:tracePt t="99106" x="917575" y="1292225"/>
          <p14:tracePt t="99108" x="925513" y="1274763"/>
          <p14:tracePt t="99116" x="925513" y="1257300"/>
          <p14:tracePt t="99124" x="925513" y="1249363"/>
          <p14:tracePt t="99132" x="925513" y="1231900"/>
          <p14:tracePt t="99140" x="925513" y="1223963"/>
          <p14:tracePt t="99146" x="925513" y="1216025"/>
          <p14:tracePt t="99358" x="925513" y="1206500"/>
          <p14:tracePt t="99366" x="925513" y="1198563"/>
          <p14:tracePt t="99374" x="925513" y="1163638"/>
          <p14:tracePt t="99380" x="925513" y="1138238"/>
          <p14:tracePt t="99389" x="935038" y="1096963"/>
          <p14:tracePt t="99396" x="935038" y="1069975"/>
          <p14:tracePt t="99642" x="942975" y="1079500"/>
          <p14:tracePt t="99650" x="942975" y="1087438"/>
          <p14:tracePt t="99666" x="942975" y="1104900"/>
          <p14:tracePt t="99678" x="942975" y="1112838"/>
          <p14:tracePt t="99696" x="942975" y="1130300"/>
          <p14:tracePt t="99708" x="942975" y="1138238"/>
          <p14:tracePt t="99728" x="942975" y="1147763"/>
          <p14:tracePt t="99744" x="942975" y="1155700"/>
          <p14:tracePt t="99752" x="935038" y="1155700"/>
          <p14:tracePt t="99758" x="935038" y="1163638"/>
          <p14:tracePt t="99766" x="935038" y="1181100"/>
          <p14:tracePt t="99782" x="935038" y="1189038"/>
          <p14:tracePt t="99790" x="925513" y="1206500"/>
          <p14:tracePt t="99798" x="917575" y="1206500"/>
          <p14:tracePt t="99806" x="917575" y="1216025"/>
          <p14:tracePt t="99814" x="917575" y="1223963"/>
          <p14:tracePt t="99822" x="909638" y="1231900"/>
          <p14:tracePt t="99828" x="909638" y="1241425"/>
          <p14:tracePt t="99838" x="909638" y="1257300"/>
          <p14:tracePt t="99844" x="900113" y="1266825"/>
          <p14:tracePt t="99854" x="900113" y="1282700"/>
          <p14:tracePt t="99860" x="892175" y="1300163"/>
          <p14:tracePt t="99876" x="892175" y="1308100"/>
          <p14:tracePt t="99884" x="892175" y="1317625"/>
          <p14:tracePt t="99905" x="892175" y="1325563"/>
          <p14:tracePt t="100052" x="884238" y="1333500"/>
          <p14:tracePt t="100062" x="884238" y="1343025"/>
          <p14:tracePt t="100071" x="874713" y="1343025"/>
          <p14:tracePt t="100078" x="866775" y="1360488"/>
          <p14:tracePt t="100088" x="849313" y="1368425"/>
          <p14:tracePt t="100094" x="849313" y="1376363"/>
          <p14:tracePt t="100106" x="841375" y="1385888"/>
          <p14:tracePt t="100110" x="831850" y="1401763"/>
          <p14:tracePt t="100118" x="823913" y="1401763"/>
          <p14:tracePt t="100126" x="823913" y="1419225"/>
          <p14:tracePt t="100134" x="823913" y="1436688"/>
          <p14:tracePt t="100140" x="823913" y="1444625"/>
          <p14:tracePt t="100148" x="823913" y="1462088"/>
          <p14:tracePt t="100156" x="823913" y="1477963"/>
          <p14:tracePt t="100164" x="815975" y="1504950"/>
          <p14:tracePt t="100173" x="815975" y="1530350"/>
          <p14:tracePt t="100180" x="815975" y="1555750"/>
          <p14:tracePt t="100189" x="815975" y="1563688"/>
          <p14:tracePt t="100196" x="815975" y="1581150"/>
          <p14:tracePt t="100205" x="815975" y="1597025"/>
          <p14:tracePt t="100210" x="815975" y="1622425"/>
          <p14:tracePt t="100218" x="815975" y="1649413"/>
          <p14:tracePt t="100226" x="815975" y="1657350"/>
          <p14:tracePt t="100234" x="815975" y="1690688"/>
          <p14:tracePt t="100242" x="815975" y="1716088"/>
          <p14:tracePt t="100250" x="815975" y="1741488"/>
          <p14:tracePt t="100258" x="815975" y="1766888"/>
          <p14:tracePt t="100266" x="815975" y="1801813"/>
          <p14:tracePt t="100274" x="815975" y="1819275"/>
          <p14:tracePt t="100280" x="823913" y="1835150"/>
          <p14:tracePt t="100289" x="831850" y="1852613"/>
          <p14:tracePt t="100296" x="841375" y="1870075"/>
          <p14:tracePt t="100305" x="849313" y="1885950"/>
          <p14:tracePt t="100312" x="858838" y="1895475"/>
          <p14:tracePt t="100322" x="866775" y="1911350"/>
          <p14:tracePt t="100328" x="874713" y="1928813"/>
          <p14:tracePt t="100338" x="892175" y="1946275"/>
          <p14:tracePt t="100344" x="909638" y="1954213"/>
          <p14:tracePt t="100354" x="925513" y="1971675"/>
          <p14:tracePt t="100358" x="942975" y="1989138"/>
          <p14:tracePt t="100366" x="950913" y="2005013"/>
          <p14:tracePt t="100374" x="968375" y="2014538"/>
          <p14:tracePt t="100382" x="985838" y="2022475"/>
          <p14:tracePt t="100390" x="1011238" y="2039938"/>
          <p14:tracePt t="100398" x="1019175" y="2047875"/>
          <p14:tracePt t="100406" x="1036638" y="2055813"/>
          <p14:tracePt t="100414" x="1054100" y="2055813"/>
          <p14:tracePt t="100422" x="1062038" y="2055813"/>
          <p14:tracePt t="100428" x="1069975" y="2055813"/>
          <p14:tracePt t="100437" x="1079500" y="2055813"/>
          <p14:tracePt t="100444" x="1095375" y="2055813"/>
          <p14:tracePt t="100454" x="1112838" y="2055813"/>
          <p14:tracePt t="100460" x="1120775" y="2047875"/>
          <p14:tracePt t="100468" x="1138238" y="2039938"/>
          <p14:tracePt t="100476" x="1155700" y="2039938"/>
          <p14:tracePt t="100484" x="1163638" y="2039938"/>
          <p14:tracePt t="100492" x="1181100" y="2030413"/>
          <p14:tracePt t="100500" x="1198563" y="2030413"/>
          <p14:tracePt t="100514" x="1206500" y="2030413"/>
          <p14:tracePt t="100542" x="1214438" y="2022475"/>
          <p14:tracePt t="100550" x="1214438" y="2014538"/>
          <p14:tracePt t="100558" x="1223963" y="2005013"/>
          <p14:tracePt t="100566" x="1231900" y="1989138"/>
          <p14:tracePt t="100574" x="1239838" y="1971675"/>
          <p14:tracePt t="100580" x="1249363" y="1963738"/>
          <p14:tracePt t="100589" x="1257300" y="1946275"/>
          <p14:tracePt t="100596" x="1257300" y="1928813"/>
          <p14:tracePt t="100605" x="1265238" y="1920875"/>
          <p14:tracePt t="100612" x="1265238" y="1895475"/>
          <p14:tracePt t="100622" x="1265238" y="1870075"/>
          <p14:tracePt t="100628" x="1265238" y="1852613"/>
          <p14:tracePt t="100637" x="1265238" y="1819275"/>
          <p14:tracePt t="100644" x="1257300" y="1793875"/>
          <p14:tracePt t="100654" x="1249363" y="1751013"/>
          <p14:tracePt t="100658" x="1231900" y="1716088"/>
          <p14:tracePt t="100666" x="1206500" y="1665288"/>
          <p14:tracePt t="100674" x="1189038" y="1639888"/>
          <p14:tracePt t="100682" x="1173163" y="1606550"/>
          <p14:tracePt t="100690" x="1163638" y="1589088"/>
          <p14:tracePt t="100698" x="1138238" y="1563688"/>
          <p14:tracePt t="100706" x="1095375" y="1530350"/>
          <p14:tracePt t="100714" x="1062038" y="1504950"/>
          <p14:tracePt t="100723" x="1036638" y="1477963"/>
          <p14:tracePt t="100728" x="985838" y="1452563"/>
          <p14:tracePt t="100737" x="950913" y="1436688"/>
          <p14:tracePt t="100744" x="925513" y="1419225"/>
          <p14:tracePt t="100754" x="909638" y="1411288"/>
          <p14:tracePt t="100760" x="874713" y="1393825"/>
          <p14:tracePt t="100770" x="858838" y="1393825"/>
          <p14:tracePt t="100776" x="831850" y="1393825"/>
          <p14:tracePt t="100784" x="823913" y="1393825"/>
          <p14:tracePt t="100792" x="806450" y="1393825"/>
          <p14:tracePt t="100800" x="798513" y="1393825"/>
          <p14:tracePt t="100806" x="781050" y="1393825"/>
          <p14:tracePt t="100814" x="765175" y="1393825"/>
          <p14:tracePt t="100822" x="755650" y="1401763"/>
          <p14:tracePt t="100830" x="747713" y="1419225"/>
          <p14:tracePt t="100839" x="730250" y="1427163"/>
          <p14:tracePt t="100846" x="714375" y="1444625"/>
          <p14:tracePt t="100855" x="696913" y="1462088"/>
          <p14:tracePt t="100862" x="688975" y="1470025"/>
          <p14:tracePt t="100872" x="671513" y="1487488"/>
          <p14:tracePt t="100878" x="654050" y="1504950"/>
          <p14:tracePt t="100884" x="636588" y="1520825"/>
          <p14:tracePt t="100892" x="620713" y="1546225"/>
          <p14:tracePt t="100900" x="620713" y="1555750"/>
          <p14:tracePt t="100908" x="620713" y="1581150"/>
          <p14:tracePt t="100916" x="611188" y="1597025"/>
          <p14:tracePt t="100924" x="611188" y="1606550"/>
          <p14:tracePt t="100932" x="611188" y="1622425"/>
          <p14:tracePt t="100940" x="611188" y="1631950"/>
          <p14:tracePt t="100948" x="611188" y="1649413"/>
          <p14:tracePt t="100955" x="611188" y="1674813"/>
          <p14:tracePt t="100962" x="620713" y="1700213"/>
          <p14:tracePt t="100972" x="636588" y="1708150"/>
          <p14:tracePt t="100978" x="654050" y="1725613"/>
          <p14:tracePt t="100988" x="671513" y="1741488"/>
          <p14:tracePt t="100994" x="679450" y="1758950"/>
          <p14:tracePt t="101004" x="696913" y="1776413"/>
          <p14:tracePt t="101010" x="714375" y="1784350"/>
          <p14:tracePt t="101020" x="730250" y="1801813"/>
          <p14:tracePt t="101026" x="747713" y="1819275"/>
          <p14:tracePt t="101032" x="765175" y="1835150"/>
          <p14:tracePt t="101040" x="781050" y="1844675"/>
          <p14:tracePt t="101048" x="798513" y="1852613"/>
          <p14:tracePt t="101056" x="806450" y="1852613"/>
          <p14:tracePt t="101064" x="823913" y="1852613"/>
          <p14:tracePt t="101072" x="841375" y="1852613"/>
          <p14:tracePt t="101080" x="849313" y="1852613"/>
          <p14:tracePt t="101089" x="858838" y="1852613"/>
          <p14:tracePt t="101096" x="874713" y="1852613"/>
          <p14:tracePt t="101138" x="884238" y="1844675"/>
          <p14:tracePt t="101146" x="892175" y="1844675"/>
          <p14:tracePt t="101155" x="892175" y="1827213"/>
          <p14:tracePt t="101162" x="900113" y="1809750"/>
          <p14:tracePt t="101171" x="900113" y="1801813"/>
          <p14:tracePt t="101178" x="900113" y="1784350"/>
          <p14:tracePt t="101184" x="900113" y="1776413"/>
          <p14:tracePt t="101200" x="909638" y="1776413"/>
          <p14:tracePt t="101856" x="909638" y="1784350"/>
          <p14:tracePt t="101862" x="917575" y="1793875"/>
          <p14:tracePt t="101871" x="925513" y="1809750"/>
          <p14:tracePt t="101878" x="935038" y="1827213"/>
          <p14:tracePt t="101887" x="935038" y="1835150"/>
          <p14:tracePt t="101894" x="942975" y="1844675"/>
          <p14:tracePt t="101904" x="950913" y="1860550"/>
          <p14:tracePt t="101910" x="960438" y="1870075"/>
          <p14:tracePt t="101920" x="960438" y="1878013"/>
          <p14:tracePt t="101926" x="960438" y="1885950"/>
          <p14:tracePt t="101934" x="960438" y="1895475"/>
          <p14:tracePt t="101942" x="968375" y="1903413"/>
          <p14:tracePt t="101948" x="968375" y="1911350"/>
          <p14:tracePt t="101956" x="976313" y="1911350"/>
          <p14:tracePt t="101970" x="976313" y="1920875"/>
          <p14:tracePt t="101976" x="985838" y="1920875"/>
          <p14:tracePt t="101988" x="985838" y="1928813"/>
          <p14:tracePt t="103554" x="985838" y="1938338"/>
          <p14:tracePt t="103562" x="1003300" y="1946275"/>
          <p14:tracePt t="103571" x="1011238" y="1954213"/>
          <p14:tracePt t="103578" x="1019175" y="1963738"/>
          <p14:tracePt t="103588" x="1036638" y="1971675"/>
          <p14:tracePt t="103594" x="1054100" y="1989138"/>
          <p14:tracePt t="103603" x="1087438" y="2005013"/>
          <p14:tracePt t="103610" x="1112838" y="2022475"/>
          <p14:tracePt t="103616" x="1130300" y="2039938"/>
          <p14:tracePt t="103624" x="1181100" y="2055813"/>
          <p14:tracePt t="103632" x="1214438" y="2073275"/>
          <p14:tracePt t="103640" x="1257300" y="2090738"/>
          <p14:tracePt t="103648" x="1308100" y="2090738"/>
          <p14:tracePt t="103656" x="1333500" y="2090738"/>
          <p14:tracePt t="103664" x="1350963" y="2090738"/>
          <p14:tracePt t="103672" x="1368425" y="2090738"/>
          <p14:tracePt t="103688" x="1376363" y="2090738"/>
          <p14:tracePt t="103694" x="1384300" y="2082800"/>
          <p14:tracePt t="103719" x="1393825" y="2073275"/>
          <p14:tracePt t="103726" x="1401763" y="2055813"/>
          <p14:tracePt t="103736" x="1409700" y="2039938"/>
          <p14:tracePt t="103742" x="1427163" y="1979613"/>
          <p14:tracePt t="103750" x="1452563" y="1895475"/>
          <p14:tracePt t="103758" x="1470025" y="1819275"/>
          <p14:tracePt t="103764" x="1495425" y="1725613"/>
          <p14:tracePt t="103772" x="1512888" y="1639888"/>
          <p14:tracePt t="103780" x="1538288" y="1555750"/>
          <p14:tracePt t="103788" x="1546225" y="1452563"/>
          <p14:tracePt t="103796" x="1546225" y="1350963"/>
          <p14:tracePt t="103804" x="1546225" y="1266825"/>
          <p14:tracePt t="103812" x="1546225" y="1198563"/>
          <p14:tracePt t="103821" x="1528763" y="1130300"/>
          <p14:tracePt t="103828" x="1512888" y="1112838"/>
          <p14:tracePt t="103836" x="1495425" y="1087438"/>
          <p14:tracePt t="103842" x="1477963" y="1079500"/>
          <p14:tracePt t="103850" x="1470025" y="1069975"/>
          <p14:tracePt t="103866" x="1452563" y="1069975"/>
          <p14:tracePt t="103874" x="1435100" y="1087438"/>
          <p14:tracePt t="103882" x="1427163" y="1104900"/>
          <p14:tracePt t="103890" x="1409700" y="1112838"/>
          <p14:tracePt t="103898" x="1358900" y="1163638"/>
          <p14:tracePt t="103905" x="1300163" y="1206500"/>
          <p14:tracePt t="103912" x="1231900" y="1274763"/>
          <p14:tracePt t="103921" x="1163638" y="1333500"/>
          <p14:tracePt t="103928" x="1112838" y="1401763"/>
          <p14:tracePt t="103938" x="1054100" y="1470025"/>
          <p14:tracePt t="103944" x="1003300" y="1530350"/>
          <p14:tracePt t="103953" x="968375" y="1581150"/>
          <p14:tracePt t="103960" x="925513" y="1649413"/>
          <p14:tracePt t="103969" x="909638" y="1690688"/>
          <p14:tracePt t="103976" x="892175" y="1741488"/>
          <p14:tracePt t="103986" x="874713" y="1793875"/>
          <p14:tracePt t="103990" x="866775" y="1835150"/>
          <p14:tracePt t="103998" x="849313" y="1895475"/>
          <p14:tracePt t="104006" x="849313" y="1938338"/>
          <p14:tracePt t="104014" x="858838" y="1997075"/>
          <p14:tracePt t="104022" x="858838" y="2055813"/>
          <p14:tracePt t="104030" x="874713" y="2090738"/>
          <p14:tracePt t="104039" x="884238" y="2116138"/>
          <p14:tracePt t="104046" x="892175" y="2141538"/>
          <p14:tracePt t="104055" x="909638" y="2159000"/>
          <p14:tracePt t="104060" x="925513" y="2166938"/>
          <p14:tracePt t="104070" x="942975" y="2174875"/>
          <p14:tracePt t="104076" x="950913" y="2184400"/>
          <p14:tracePt t="104086" x="968375" y="2184400"/>
          <p14:tracePt t="104104" x="1003300" y="2184400"/>
          <p14:tracePt t="104108" x="1019175" y="2184400"/>
          <p14:tracePt t="104116" x="1028700" y="2174875"/>
          <p14:tracePt t="104124" x="1044575" y="2166938"/>
          <p14:tracePt t="104130" x="1044575" y="2149475"/>
          <p14:tracePt t="104138" x="1062038" y="2133600"/>
          <p14:tracePt t="104146" x="1069975" y="2116138"/>
          <p14:tracePt t="104154" x="1079500" y="2098675"/>
          <p14:tracePt t="104162" x="1079500" y="2073275"/>
          <p14:tracePt t="104171" x="1079500" y="2039938"/>
          <p14:tracePt t="104178" x="1079500" y="1997075"/>
          <p14:tracePt t="104187" x="1069975" y="1979613"/>
          <p14:tracePt t="104194" x="1054100" y="1954213"/>
          <p14:tracePt t="104204" x="1036638" y="1928813"/>
          <p14:tracePt t="104208" x="1028700" y="1911350"/>
          <p14:tracePt t="104216" x="1011238" y="1903413"/>
          <p14:tracePt t="104224" x="993775" y="1895475"/>
          <p14:tracePt t="104232" x="976313" y="1895475"/>
          <p14:tracePt t="104240" x="960438" y="1895475"/>
          <p14:tracePt t="104248" x="935038" y="1895475"/>
          <p14:tracePt t="104256" x="909638" y="1895475"/>
          <p14:tracePt t="104264" x="900113" y="1911350"/>
          <p14:tracePt t="104272" x="884238" y="1920875"/>
          <p14:tracePt t="104278" x="866775" y="1938338"/>
          <p14:tracePt t="104287" x="849313" y="1946275"/>
          <p14:tracePt t="104294" x="841375" y="1954213"/>
          <p14:tracePt t="104303" x="831850" y="1971675"/>
          <p14:tracePt t="104310" x="831850" y="1989138"/>
          <p14:tracePt t="104319" x="831850" y="1997075"/>
          <p14:tracePt t="104326" x="823913" y="2014538"/>
          <p14:tracePt t="104336" x="823913" y="2030413"/>
          <p14:tracePt t="104350" x="823913" y="2039938"/>
          <p14:tracePt t="104356" x="823913" y="2047875"/>
          <p14:tracePt t="104372" x="823913" y="2055813"/>
          <p14:tracePt t="104408" x="831850" y="2055813"/>
          <p14:tracePt t="104508" x="841375" y="2047875"/>
          <p14:tracePt t="104532" x="841375" y="2039938"/>
          <p14:tracePt t="104572" x="849313" y="2039938"/>
          <p14:tracePt t="104590" x="858838" y="2030413"/>
          <p14:tracePt t="104603" x="866775" y="2030413"/>
          <p14:tracePt t="104610" x="866775" y="2022475"/>
          <p14:tracePt t="104730" x="874713" y="2014538"/>
          <p14:tracePt t="104742" x="884238" y="2005013"/>
          <p14:tracePt t="104750" x="884238" y="1997075"/>
          <p14:tracePt t="105140" x="892175" y="1989138"/>
          <p14:tracePt t="105168" x="900113" y="1979613"/>
          <p14:tracePt t="105185" x="909638" y="1979613"/>
          <p14:tracePt t="105190" x="909638" y="1971675"/>
          <p14:tracePt t="105260" x="909638" y="1963738"/>
          <p14:tracePt t="105276" x="917575" y="1954213"/>
          <p14:tracePt t="105285" x="925513" y="1954213"/>
          <p14:tracePt t="105338" x="925513" y="1946275"/>
          <p14:tracePt t="105354" x="935038" y="1938338"/>
          <p14:tracePt t="105370" x="942975" y="1938338"/>
          <p14:tracePt t="105382" x="950913" y="1928813"/>
          <p14:tracePt t="105398" x="950913" y="1920875"/>
          <p14:tracePt t="105406" x="960438" y="1911350"/>
          <p14:tracePt t="105412" x="968375" y="1911350"/>
          <p14:tracePt t="105420" x="976313" y="1895475"/>
          <p14:tracePt t="105428" x="985838" y="1885950"/>
          <p14:tracePt t="105437" x="1003300" y="1878013"/>
          <p14:tracePt t="105444" x="1003300" y="1870075"/>
          <p14:tracePt t="105453" x="1011238" y="1860550"/>
          <p14:tracePt t="105460" x="1019175" y="1852613"/>
          <p14:tracePt t="105485" x="1028700" y="1844675"/>
          <p14:tracePt t="105494" x="1028700" y="1835150"/>
          <p14:tracePt t="105503" x="1036638" y="1835150"/>
          <p14:tracePt t="105510" x="1036638" y="1827213"/>
          <p14:tracePt t="105519" x="1044575" y="1819275"/>
          <p14:tracePt t="106290" x="1054100" y="1819275"/>
          <p14:tracePt t="106298" x="1069975" y="1835150"/>
          <p14:tracePt t="106306" x="1079500" y="1844675"/>
          <p14:tracePt t="106314" x="1087438" y="1852613"/>
          <p14:tracePt t="106320" x="1104900" y="1870075"/>
          <p14:tracePt t="106328" x="1112838" y="1870075"/>
          <p14:tracePt t="106337" x="1120775" y="1885950"/>
          <p14:tracePt t="106344" x="1138238" y="1903413"/>
          <p14:tracePt t="106353" x="1147763" y="1911350"/>
          <p14:tracePt t="106360" x="1155700" y="1911350"/>
          <p14:tracePt t="106369" x="1173163" y="1920875"/>
          <p14:tracePt t="106376" x="1189038" y="1928813"/>
          <p14:tracePt t="106385" x="1198563" y="1928813"/>
          <p14:tracePt t="106392" x="1214438" y="1938338"/>
          <p14:tracePt t="106398" x="1231900" y="1946275"/>
          <p14:tracePt t="106406" x="1239838" y="1946275"/>
          <p14:tracePt t="106414" x="1257300" y="1946275"/>
          <p14:tracePt t="106422" x="1274763" y="1954213"/>
          <p14:tracePt t="106430" x="1282700" y="1954213"/>
          <p14:tracePt t="106438" x="1290638" y="1954213"/>
          <p14:tracePt t="106446" x="1300163" y="1954213"/>
          <p14:tracePt t="106488" x="1308100" y="1954213"/>
          <p14:tracePt t="106508" x="1317625" y="1954213"/>
          <p14:tracePt t="106519" x="1325563" y="1954213"/>
          <p14:tracePt t="106527" x="1343025" y="1954213"/>
          <p14:tracePt t="106535" x="1358900" y="1954213"/>
          <p14:tracePt t="106542" x="1368425" y="1954213"/>
          <p14:tracePt t="106548" x="1384300" y="1954213"/>
          <p14:tracePt t="106557" x="1393825" y="1954213"/>
          <p14:tracePt t="106563" x="1409700" y="1954213"/>
          <p14:tracePt t="106573" x="1427163" y="1954213"/>
          <p14:tracePt t="106591" x="1435100" y="1954213"/>
          <p14:tracePt t="106596" x="1452563" y="1954213"/>
          <p14:tracePt t="106612" x="1470025" y="1954213"/>
          <p14:tracePt t="106622" x="1477963" y="1954213"/>
          <p14:tracePt t="106626" x="1495425" y="1946275"/>
          <p14:tracePt t="106637" x="1512888" y="1946275"/>
          <p14:tracePt t="106642" x="1520825" y="1946275"/>
          <p14:tracePt t="106653" x="1538288" y="1946275"/>
          <p14:tracePt t="106659" x="1554163" y="1946275"/>
          <p14:tracePt t="106666" x="1563688" y="1946275"/>
          <p14:tracePt t="106675" x="1579563" y="1946275"/>
          <p14:tracePt t="106683" x="1589088" y="1946275"/>
          <p14:tracePt t="106691" x="1606550" y="1946275"/>
          <p14:tracePt t="106698" x="1622425" y="1946275"/>
          <p14:tracePt t="106704" x="1631950" y="1946275"/>
          <p14:tracePt t="106713" x="1647825" y="1946275"/>
          <p14:tracePt t="106723" x="1657350" y="1946275"/>
          <p14:tracePt t="106728" x="1673225" y="1946275"/>
          <p14:tracePt t="106738" x="1690688" y="1946275"/>
          <p14:tracePt t="106744" x="1698625" y="1946275"/>
          <p14:tracePt t="106755" x="1716088" y="1946275"/>
          <p14:tracePt t="106760" x="1724025" y="1938338"/>
          <p14:tracePt t="106770" x="1741488" y="1928813"/>
          <p14:tracePt t="106775" x="1758950" y="1928813"/>
          <p14:tracePt t="106782" x="1766888" y="1928813"/>
          <p14:tracePt t="106792" x="1784350" y="1928813"/>
          <p14:tracePt t="106798" x="1801813" y="1928813"/>
          <p14:tracePt t="106856" x="1809750" y="1928813"/>
          <p14:tracePt t="106884" x="1817688" y="1920875"/>
          <p14:tracePt t="106892" x="1827213" y="1903413"/>
          <p14:tracePt t="106902" x="1843088" y="1895475"/>
          <p14:tracePt t="106909" x="1860550" y="1885950"/>
          <p14:tracePt t="106917" x="1868488" y="1878013"/>
          <p14:tracePt t="106924" x="1878013" y="1870075"/>
          <p14:tracePt t="106937" x="1885950" y="1860550"/>
          <p14:tracePt t="106943" x="1893888" y="1860550"/>
          <p14:tracePt t="106950" x="1893888" y="1844675"/>
          <p14:tracePt t="106959" x="1893888" y="1835150"/>
          <p14:tracePt t="106967" x="1903413" y="1819275"/>
          <p14:tracePt t="106975" x="1903413" y="1801813"/>
          <p14:tracePt t="106982" x="1911350" y="1793875"/>
          <p14:tracePt t="106992" x="1911350" y="1784350"/>
          <p14:tracePt t="106996" x="1911350" y="1766888"/>
          <p14:tracePt t="107004" x="1911350" y="1758950"/>
          <p14:tracePt t="107012" x="1911350" y="1741488"/>
          <p14:tracePt t="107022" x="1911350" y="1733550"/>
          <p14:tracePt t="107028" x="1911350" y="1716088"/>
          <p14:tracePt t="107038" x="1911350" y="1700213"/>
          <p14:tracePt t="107044" x="1911350" y="1690688"/>
          <p14:tracePt t="107054" x="1903413" y="1682750"/>
          <p14:tracePt t="107060" x="1903413" y="1665288"/>
          <p14:tracePt t="107071" x="1885950" y="1657350"/>
          <p14:tracePt t="107076" x="1868488" y="1649413"/>
          <p14:tracePt t="107083" x="1852613" y="1639888"/>
          <p14:tracePt t="107093" x="1843088" y="1622425"/>
          <p14:tracePt t="107107" x="1801813" y="1606550"/>
          <p14:tracePt t="107116" x="1776413" y="1589088"/>
          <p14:tracePt t="107123" x="1758950" y="1581150"/>
          <p14:tracePt t="107130" x="1724025" y="1571625"/>
          <p14:tracePt t="107140" x="1690688" y="1563688"/>
          <p14:tracePt t="107145" x="1631950" y="1555750"/>
          <p14:tracePt t="107154" x="1597025" y="1546225"/>
          <p14:tracePt t="107161" x="1563688" y="1538288"/>
          <p14:tracePt t="107172" x="1528763" y="1530350"/>
          <p14:tracePt t="107177" x="1503363" y="1530350"/>
          <p14:tracePt t="107187" x="1477963" y="1520825"/>
          <p14:tracePt t="107193" x="1444625" y="1520825"/>
          <p14:tracePt t="107200" x="1419225" y="1520825"/>
          <p14:tracePt t="107209" x="1393825" y="1520825"/>
          <p14:tracePt t="107216" x="1376363" y="1520825"/>
          <p14:tracePt t="107223" x="1358900" y="1520825"/>
          <p14:tracePt t="107230" x="1350963" y="1520825"/>
          <p14:tracePt t="107239" x="1333500" y="1520825"/>
          <p14:tracePt t="107246" x="1317625" y="1520825"/>
          <p14:tracePt t="107254" x="1317625" y="1530350"/>
          <p14:tracePt t="107262" x="1308100" y="1546225"/>
          <p14:tracePt t="107271" x="1300163" y="1546225"/>
          <p14:tracePt t="107278" x="1300163" y="1555750"/>
          <p14:tracePt t="107288" x="1290638" y="1563688"/>
          <p14:tracePt t="107294" x="1282700" y="1571625"/>
          <p14:tracePt t="107300" x="1274763" y="1581150"/>
          <p14:tracePt t="107309" x="1265238" y="1597025"/>
          <p14:tracePt t="107316" x="1249363" y="1614488"/>
          <p14:tracePt t="107325" x="1239838" y="1622425"/>
          <p14:tracePt t="107332" x="1231900" y="1639888"/>
          <p14:tracePt t="107342" x="1223963" y="1657350"/>
          <p14:tracePt t="107348" x="1223963" y="1674813"/>
          <p14:tracePt t="107357" x="1223963" y="1690688"/>
          <p14:tracePt t="107363" x="1223963" y="1716088"/>
          <p14:tracePt t="107373" x="1223963" y="1733550"/>
          <p14:tracePt t="107378" x="1223963" y="1751013"/>
          <p14:tracePt t="107388" x="1223963" y="1766888"/>
          <p14:tracePt t="107394" x="1231900" y="1784350"/>
          <p14:tracePt t="107405" x="1239838" y="1809750"/>
          <p14:tracePt t="107410" x="1257300" y="1835150"/>
          <p14:tracePt t="107421" x="1274763" y="1852613"/>
          <p14:tracePt t="107426" x="1290638" y="1878013"/>
          <p14:tracePt t="107437" x="1300163" y="1885950"/>
          <p14:tracePt t="107444" x="1317625" y="1903413"/>
          <p14:tracePt t="107448" x="1333500" y="1920875"/>
          <p14:tracePt t="107457" x="1350963" y="1928813"/>
          <p14:tracePt t="107465" x="1358900" y="1946275"/>
          <p14:tracePt t="107473" x="1376363" y="1946275"/>
          <p14:tracePt t="107481" x="1393825" y="1954213"/>
          <p14:tracePt t="107489" x="1401763" y="1963738"/>
          <p14:tracePt t="107496" x="1419225" y="1971675"/>
          <p14:tracePt t="107504" x="1435100" y="1971675"/>
          <p14:tracePt t="107512" x="1444625" y="1971675"/>
          <p14:tracePt t="107522" x="1462088" y="1971675"/>
          <p14:tracePt t="107528" x="1487488" y="1971675"/>
          <p14:tracePt t="107537" x="1495425" y="1971675"/>
          <p14:tracePt t="107543" x="1512888" y="1971675"/>
          <p14:tracePt t="107553" x="1520825" y="1971675"/>
          <p14:tracePt t="107558" x="1538288" y="1971675"/>
          <p14:tracePt t="107567" x="1554163" y="1971675"/>
          <p14:tracePt t="107574" x="1563688" y="1971675"/>
          <p14:tracePt t="107582" x="1579563" y="1971675"/>
          <p14:tracePt t="107592" x="1597025" y="1971675"/>
          <p14:tracePt t="107599" x="1606550" y="1963738"/>
          <p14:tracePt t="107609" x="1622425" y="1946275"/>
          <p14:tracePt t="107612" x="1639888" y="1946275"/>
          <p14:tracePt t="107624" x="1647825" y="1946275"/>
          <p14:tracePt t="107628" x="1665288" y="1928813"/>
          <p14:tracePt t="107637" x="1682750" y="1920875"/>
          <p14:tracePt t="107644" x="1698625" y="1911350"/>
          <p14:tracePt t="107655" x="1708150" y="1895475"/>
          <p14:tracePt t="107661" x="1724025" y="1885950"/>
          <p14:tracePt t="107667" x="1741488" y="1885950"/>
          <p14:tracePt t="107675" x="1758950" y="1870075"/>
          <p14:tracePt t="107682" x="1766888" y="1860550"/>
          <p14:tracePt t="107691" x="1784350" y="1844675"/>
          <p14:tracePt t="107698" x="1792288" y="1835150"/>
          <p14:tracePt t="107707" x="1809750" y="1819275"/>
          <p14:tracePt t="107714" x="1817688" y="1801813"/>
          <p14:tracePt t="107723" x="1827213" y="1784350"/>
          <p14:tracePt t="107731" x="1827213" y="1776413"/>
          <p14:tracePt t="107738" x="1827213" y="1758950"/>
          <p14:tracePt t="107746" x="1827213" y="1741488"/>
          <p14:tracePt t="107754" x="1827213" y="1733550"/>
          <p14:tracePt t="107760" x="1827213" y="1716088"/>
          <p14:tracePt t="107771" x="1827213" y="1690688"/>
          <p14:tracePt t="107777" x="1809750" y="1674813"/>
          <p14:tracePt t="107788" x="1801813" y="1649413"/>
          <p14:tracePt t="107793" x="1784350" y="1631950"/>
          <p14:tracePt t="107803" x="1766888" y="1614488"/>
          <p14:tracePt t="107809" x="1741488" y="1597025"/>
          <p14:tracePt t="107816" x="1724025" y="1589088"/>
          <p14:tracePt t="107826" x="1716088" y="1571625"/>
          <p14:tracePt t="107830" x="1698625" y="1555750"/>
          <p14:tracePt t="107840" x="1673225" y="1546225"/>
          <p14:tracePt t="107846" x="1639888" y="1530350"/>
          <p14:tracePt t="107856" x="1622425" y="1530350"/>
          <p14:tracePt t="107862" x="1589088" y="1530350"/>
          <p14:tracePt t="107871" x="1546225" y="1530350"/>
          <p14:tracePt t="107879" x="1512888" y="1530350"/>
          <p14:tracePt t="107888" x="1470025" y="1530350"/>
          <p14:tracePt t="107892" x="1419225" y="1538288"/>
          <p14:tracePt t="107903" x="1384300" y="1555750"/>
          <p14:tracePt t="107908" x="1350963" y="1571625"/>
          <p14:tracePt t="107916" x="1325563" y="1581150"/>
          <p14:tracePt t="107925" x="1317625" y="1589088"/>
          <p14:tracePt t="107933" x="1300163" y="1597025"/>
          <p14:tracePt t="107940" x="1290638" y="1606550"/>
          <p14:tracePt t="107960" x="1282700" y="1606550"/>
          <p14:tracePt t="107966" x="1274763" y="1622425"/>
          <p14:tracePt t="107975" x="1257300" y="1639888"/>
          <p14:tracePt t="107982" x="1249363" y="1657350"/>
          <p14:tracePt t="107992" x="1231900" y="1665288"/>
          <p14:tracePt t="107998" x="1223963" y="1682750"/>
          <p14:tracePt t="108007" x="1214438" y="1700213"/>
          <p14:tracePt t="108014" x="1206500" y="1716088"/>
          <p14:tracePt t="108023" x="1206500" y="1725613"/>
          <p14:tracePt t="108030" x="1198563" y="1741488"/>
          <p14:tracePt t="108039" x="1198563" y="1751013"/>
          <p14:tracePt t="108044" x="1198563" y="1766888"/>
          <p14:tracePt t="108055" x="1198563" y="1784350"/>
          <p14:tracePt t="108060" x="1198563" y="1793875"/>
          <p14:tracePt t="108072" x="1198563" y="1809750"/>
          <p14:tracePt t="108077" x="1198563" y="1827213"/>
          <p14:tracePt t="108089" x="1206500" y="1835150"/>
          <p14:tracePt t="108106" x="1214438" y="1870075"/>
          <p14:tracePt t="108112" x="1223963" y="1878013"/>
          <p14:tracePt t="108120" x="1231900" y="1895475"/>
          <p14:tracePt t="108125" x="1239838" y="1911350"/>
          <p14:tracePt t="108130" x="1257300" y="1928813"/>
          <p14:tracePt t="108140" x="1274763" y="1938338"/>
          <p14:tracePt t="108146" x="1290638" y="1946275"/>
          <p14:tracePt t="108156" x="1300163" y="1963738"/>
          <p14:tracePt t="108162" x="1317625" y="1971675"/>
          <p14:tracePt t="108170" x="1333500" y="1979613"/>
          <p14:tracePt t="108178" x="1350963" y="1979613"/>
          <p14:tracePt t="108188" x="1358900" y="1989138"/>
          <p14:tracePt t="108193" x="1368425" y="1989138"/>
          <p14:tracePt t="108203" x="1376363" y="1989138"/>
          <p14:tracePt t="108208" x="1384300" y="1989138"/>
          <p14:tracePt t="108216" x="1401763" y="1989138"/>
          <p14:tracePt t="108224" x="1409700" y="1989138"/>
          <p14:tracePt t="108232" x="1427163" y="1979613"/>
          <p14:tracePt t="108241" x="1444625" y="1971675"/>
          <p14:tracePt t="108248" x="1470025" y="1963738"/>
          <p14:tracePt t="108257" x="1487488" y="1946275"/>
          <p14:tracePt t="108264" x="1538288" y="1928813"/>
          <p14:tracePt t="108273" x="1579563" y="1911350"/>
          <p14:tracePt t="108278" x="1614488" y="1903413"/>
          <p14:tracePt t="108288" x="1639888" y="1895475"/>
          <p14:tracePt t="108295" x="1665288" y="1895475"/>
          <p14:tracePt t="108304" x="1673225" y="1885950"/>
          <p14:tracePt t="108310" x="1690688" y="1878013"/>
          <p14:tracePt t="108320" x="1698625" y="1878013"/>
          <p14:tracePt t="108326" x="1698625" y="1870075"/>
          <p14:tracePt t="108384" x="1708150" y="1860550"/>
          <p14:tracePt t="108567" x="1708150" y="1870075"/>
          <p14:tracePt t="108574" x="1708150" y="1878013"/>
          <p14:tracePt t="108582" x="1708150" y="1885950"/>
          <p14:tracePt t="108592" x="1698625" y="1895475"/>
          <p14:tracePt t="108598" x="1698625" y="1911350"/>
          <p14:tracePt t="108607" x="1690688" y="1920875"/>
          <p14:tracePt t="108614" x="1690688" y="1938338"/>
          <p14:tracePt t="108622" x="1682750" y="1954213"/>
          <p14:tracePt t="108630" x="1673225" y="1971675"/>
          <p14:tracePt t="108639" x="1673225" y="1979613"/>
          <p14:tracePt t="108646" x="1665288" y="1997075"/>
          <p14:tracePt t="108654" x="1657350" y="2014538"/>
          <p14:tracePt t="108660" x="1647825" y="2014538"/>
          <p14:tracePt t="108670" x="1647825" y="2030413"/>
          <p14:tracePt t="108676" x="1639888" y="2039938"/>
          <p14:tracePt t="108692" x="1639888" y="2047875"/>
          <p14:tracePt t="108703" x="1631950" y="2055813"/>
          <p14:tracePt t="108708" x="1622425" y="2055813"/>
          <p14:tracePt t="108952" x="1622425" y="2065338"/>
          <p14:tracePt t="108965" x="1614488" y="2073275"/>
          <p14:tracePt t="108974" x="1606550" y="2082800"/>
          <p14:tracePt t="109088" x="1606550" y="2073275"/>
          <p14:tracePt t="109097" x="1606550" y="2065338"/>
          <p14:tracePt t="109105" x="1606550" y="2047875"/>
          <p14:tracePt t="109108" x="1606550" y="2030413"/>
          <p14:tracePt t="109117" x="1614488" y="2022475"/>
          <p14:tracePt t="109124" x="1614488" y="2005013"/>
          <p14:tracePt t="109132" x="1622425" y="1989138"/>
          <p14:tracePt t="109141" x="1631950" y="1979613"/>
          <p14:tracePt t="109149" x="1631950" y="1963738"/>
          <p14:tracePt t="109157" x="1631950" y="1954213"/>
          <p14:tracePt t="109164" x="1631950" y="1946275"/>
          <p14:tracePt t="109173" x="1631950" y="1928813"/>
          <p14:tracePt t="109178" x="1639888" y="1928813"/>
          <p14:tracePt t="109188" x="1639888" y="1911350"/>
          <p14:tracePt t="109195" x="1647825" y="1903413"/>
          <p14:tracePt t="109210" x="1647825" y="1895475"/>
          <p14:tracePt t="109221" x="1647825" y="1885950"/>
          <p14:tracePt t="109226" x="1647825" y="1878013"/>
          <p14:tracePt t="109242" x="1657350" y="1870075"/>
          <p14:tracePt t="109256" x="1657350" y="1860550"/>
          <p14:tracePt t="109271" x="1665288" y="1860550"/>
          <p14:tracePt t="109277" x="1665288" y="1852613"/>
          <p14:tracePt t="109287" x="1673225" y="1835150"/>
          <p14:tracePt t="109292" x="1690688" y="1827213"/>
          <p14:tracePt t="109303" x="1698625" y="1809750"/>
          <p14:tracePt t="109308" x="1716088" y="1793875"/>
          <p14:tracePt t="109316" x="1724025" y="1776413"/>
          <p14:tracePt t="109323" x="1733550" y="1766888"/>
          <p14:tracePt t="109330" x="1733550" y="1751013"/>
          <p14:tracePt t="109339" x="1749425" y="1733550"/>
          <p14:tracePt t="109346" x="1749425" y="1708150"/>
          <p14:tracePt t="109357" x="1758950" y="1700213"/>
          <p14:tracePt t="109362" x="1766888" y="1682750"/>
          <p14:tracePt t="109373" x="1776413" y="1657350"/>
          <p14:tracePt t="109379" x="1784350" y="1639888"/>
          <p14:tracePt t="109388" x="1784350" y="1622425"/>
          <p14:tracePt t="109395" x="1792288" y="1606550"/>
          <p14:tracePt t="109404" x="1792288" y="1597025"/>
          <p14:tracePt t="109409" x="1792288" y="1581150"/>
          <p14:tracePt t="109420" x="1792288" y="1563688"/>
          <p14:tracePt t="109424" x="1792288" y="1555750"/>
          <p14:tracePt t="109432" x="1792288" y="1538288"/>
          <p14:tracePt t="109440" x="1792288" y="1530350"/>
          <p14:tracePt t="109449" x="1792288" y="1512888"/>
          <p14:tracePt t="109456" x="1792288" y="1495425"/>
          <p14:tracePt t="109464" x="1792288" y="1487488"/>
          <p14:tracePt t="109472" x="1792288" y="1470025"/>
          <p14:tracePt t="109479" x="1792288" y="1462088"/>
          <p14:tracePt t="109486" x="1801813" y="1444625"/>
          <p14:tracePt t="109493" x="1801813" y="1436688"/>
          <p14:tracePt t="109504" x="1801813" y="1427163"/>
          <p14:tracePt t="109510" x="1801813" y="1411288"/>
          <p14:tracePt t="109520" x="1801813" y="1401763"/>
          <p14:tracePt t="109537" x="1801813" y="1385888"/>
          <p14:tracePt t="109543" x="1809750" y="1368425"/>
          <p14:tracePt t="109554" x="1809750" y="1360488"/>
          <p14:tracePt t="109557" x="1809750" y="1343025"/>
          <p14:tracePt t="109564" x="1809750" y="1333500"/>
          <p14:tracePt t="109573" x="1809750" y="1317625"/>
          <p14:tracePt t="109580" x="1817688" y="1300163"/>
          <p14:tracePt t="109590" x="1817688" y="1292225"/>
          <p14:tracePt t="109596" x="1827213" y="1274763"/>
          <p14:tracePt t="109607" x="1835150" y="1257300"/>
          <p14:tracePt t="109612" x="1835150" y="1249363"/>
          <p14:tracePt t="109620" x="1843088" y="1231900"/>
          <p14:tracePt t="109625" x="1843088" y="1223963"/>
          <p14:tracePt t="109637" x="1843088" y="1216025"/>
          <p14:tracePt t="109642" x="1843088" y="1198563"/>
          <p14:tracePt t="109654" x="1843088" y="1189038"/>
          <p14:tracePt t="109683" x="1843088" y="1181100"/>
          <p14:tracePt t="109740" x="1835150" y="1189038"/>
          <p14:tracePt t="109748" x="1817688" y="1216025"/>
          <p14:tracePt t="109758" x="1801813" y="1249363"/>
          <p14:tracePt t="109765" x="1784350" y="1266825"/>
          <p14:tracePt t="109770" x="1766888" y="1300163"/>
          <p14:tracePt t="109778" x="1758950" y="1317625"/>
          <p14:tracePt t="109786" x="1749425" y="1333500"/>
          <p14:tracePt t="109794" x="1741488" y="1350963"/>
          <p14:tracePt t="109803" x="1733550" y="1368425"/>
          <p14:tracePt t="109810" x="1733550" y="1376363"/>
          <p14:tracePt t="109820" x="1724025" y="1393825"/>
          <p14:tracePt t="109826" x="1724025" y="1411288"/>
          <p14:tracePt t="109837" x="1724025" y="1419225"/>
          <p14:tracePt t="109843" x="1716088" y="1436688"/>
          <p14:tracePt t="109854" x="1716088" y="1452563"/>
          <p14:tracePt t="109858" x="1708150" y="1462088"/>
          <p14:tracePt t="109864" x="1708150" y="1477963"/>
          <p14:tracePt t="109873" x="1708150" y="1495425"/>
          <p14:tracePt t="109880" x="1698625" y="1504950"/>
          <p14:tracePt t="109890" x="1698625" y="1512888"/>
          <p14:tracePt t="109896" x="1690688" y="1520825"/>
          <p14:tracePt t="109906" x="1682750" y="1520825"/>
          <p14:tracePt t="109912" x="1682750" y="1530350"/>
          <p14:tracePt t="109920" x="1673225" y="1546225"/>
          <p14:tracePt t="109926" x="1665288" y="1546225"/>
          <p14:tracePt t="109937" x="1657350" y="1546225"/>
          <p14:tracePt t="109943" x="1647825" y="1546225"/>
          <p14:tracePt t="109953" x="1631950" y="1546225"/>
          <p14:tracePt t="109958" x="1614488" y="1538288"/>
          <p14:tracePt t="109969" x="1606550" y="1520825"/>
          <p14:tracePt t="109975" x="1589088" y="1504950"/>
          <p14:tracePt t="109982" x="1571625" y="1477963"/>
          <p14:tracePt t="109991" x="1554163" y="1462088"/>
          <p14:tracePt t="109996" x="1538288" y="1427163"/>
          <p14:tracePt t="110005" x="1520825" y="1401763"/>
          <p14:tracePt t="110012" x="1503363" y="1376363"/>
          <p14:tracePt t="110020" x="1487488" y="1350963"/>
          <p14:tracePt t="110028" x="1487488" y="1343025"/>
          <p14:tracePt t="110036" x="1470025" y="1325563"/>
          <p14:tracePt t="110045" x="1470025" y="1308100"/>
          <p14:tracePt t="110053" x="1462088" y="1300163"/>
          <p14:tracePt t="110130" x="1452563" y="1300163"/>
          <p14:tracePt t="110149" x="1452563" y="1308100"/>
          <p14:tracePt t="110158" x="1452563" y="1325563"/>
          <p14:tracePt t="110165" x="1452563" y="1350963"/>
          <p14:tracePt t="110173" x="1452563" y="1376363"/>
          <p14:tracePt t="110180" x="1452563" y="1401763"/>
          <p14:tracePt t="110189" x="1452563" y="1444625"/>
          <p14:tracePt t="110196" x="1444625" y="1477963"/>
          <p14:tracePt t="110205" x="1435100" y="1512888"/>
          <p14:tracePt t="110212" x="1419225" y="1563688"/>
          <p14:tracePt t="110220" x="1409700" y="1606550"/>
          <p14:tracePt t="110226" x="1393825" y="1639888"/>
          <p14:tracePt t="110236" x="1376363" y="1674813"/>
          <p14:tracePt t="110242" x="1368425" y="1708150"/>
          <p14:tracePt t="110253" x="1350963" y="1758950"/>
          <p14:tracePt t="110260" x="1350963" y="1793875"/>
          <p14:tracePt t="110270" x="1343025" y="1819275"/>
          <p14:tracePt t="110276" x="1333500" y="1870075"/>
          <p14:tracePt t="110283" x="1325563" y="1903413"/>
          <p14:tracePt t="110292" x="1317625" y="1946275"/>
          <p14:tracePt t="110298" x="1308100" y="1979613"/>
          <p14:tracePt t="110305" x="1308100" y="2014538"/>
          <p14:tracePt t="110313" x="1300163" y="2039938"/>
          <p14:tracePt t="110322" x="1300163" y="2065338"/>
          <p14:tracePt t="110328" x="1290638" y="2098675"/>
          <p14:tracePt t="110337" x="1290638" y="2124075"/>
          <p14:tracePt t="110344" x="1290638" y="2141538"/>
          <p14:tracePt t="110354" x="1290638" y="2174875"/>
          <p14:tracePt t="110360" x="1290638" y="2192338"/>
          <p14:tracePt t="110371" x="1300163" y="2209800"/>
          <p14:tracePt t="110377" x="1317625" y="2217738"/>
          <p14:tracePt t="110383" x="1333500" y="2235200"/>
          <p14:tracePt t="110391" x="1350963" y="2252663"/>
          <p14:tracePt t="110398" x="1358900" y="2268538"/>
          <p14:tracePt t="110407" x="1368425" y="2278063"/>
          <p14:tracePt t="110417" x="1384300" y="2286000"/>
          <p14:tracePt t="110421" x="1401763" y="2293938"/>
          <p14:tracePt t="110430" x="1419225" y="2303463"/>
          <p14:tracePt t="110438" x="1427163" y="2311400"/>
          <p14:tracePt t="110447" x="1444625" y="2319338"/>
          <p14:tracePt t="110454" x="1462088" y="2319338"/>
          <p14:tracePt t="110463" x="1470025" y="2319338"/>
          <p14:tracePt t="110472" x="1487488" y="2319338"/>
          <p14:tracePt t="110477" x="1495425" y="2319338"/>
          <p14:tracePt t="110487" x="1512888" y="2319338"/>
          <p14:tracePt t="110491" x="1528763" y="2319338"/>
          <p14:tracePt t="110503" x="1538288" y="2319338"/>
          <p14:tracePt t="110508" x="1546225" y="2319338"/>
          <p14:tracePt t="110518" x="1554163" y="2319338"/>
          <p14:tracePt t="110524" x="1563688" y="2319338"/>
          <p14:tracePt t="110530" x="1579563" y="2319338"/>
          <p14:tracePt t="110539" x="1589088" y="2319338"/>
          <p14:tracePt t="110546" x="1597025" y="2319338"/>
          <p14:tracePt t="110555" x="1614488" y="2311400"/>
          <p14:tracePt t="110571" x="1622425" y="2311400"/>
          <p14:tracePt t="110578" x="1631950" y="2311400"/>
          <p14:tracePt t="110784" x="1631950" y="2303463"/>
          <p14:tracePt t="110805" x="1631950" y="2278063"/>
          <p14:tracePt t="110821" x="1631950" y="2268538"/>
          <p14:tracePt t="111572" x="1682750" y="2235200"/>
          <p14:tracePt t="111581" x="1749425" y="2192338"/>
          <p14:tracePt t="111589" x="1809750" y="2174875"/>
          <p14:tracePt t="111595" x="1868488" y="2149475"/>
          <p14:tracePt t="111609" x="1893888" y="2133600"/>
          <p14:tracePt t="111611" x="1911350" y="2124075"/>
          <p14:tracePt t="111620" x="1920875" y="2116138"/>
          <p14:tracePt t="111626" x="1920875" y="2108200"/>
          <p14:tracePt t="111636" x="1920875" y="2098675"/>
          <p14:tracePt t="111643" x="1920875" y="2090738"/>
          <p14:tracePt t="111654" x="1920875" y="2065338"/>
          <p14:tracePt t="111658" x="1920875" y="2039938"/>
          <p14:tracePt t="111665" x="1920875" y="2022475"/>
          <p14:tracePt t="111673" x="1911350" y="2005013"/>
          <p14:tracePt t="111680" x="1911350" y="1989138"/>
          <p14:tracePt t="111689" x="1903413" y="1979613"/>
          <p14:tracePt t="111696" x="1885950" y="1963738"/>
          <p14:tracePt t="111705" x="1868488" y="1946275"/>
          <p14:tracePt t="111713" x="1852613" y="1938338"/>
          <p14:tracePt t="111722" x="1843088" y="1920875"/>
          <p14:tracePt t="111729" x="1827213" y="1920875"/>
          <p14:tracePt t="111738" x="1809750" y="1903413"/>
          <p14:tracePt t="111743" x="1792288" y="1895475"/>
          <p14:tracePt t="111753" x="1784350" y="1885950"/>
          <p14:tracePt t="111758" x="1766888" y="1870075"/>
          <p14:tracePt t="111770" x="1749425" y="1860550"/>
          <p14:tracePt t="111776" x="1733550" y="1852613"/>
          <p14:tracePt t="111785" x="1724025" y="1844675"/>
          <p14:tracePt t="111792" x="1708150" y="1844675"/>
          <p14:tracePt t="111799" x="1698625" y="1844675"/>
          <p14:tracePt t="111807" x="1690688" y="1844675"/>
          <p14:tracePt t="111816" x="1682750" y="1844675"/>
          <p14:tracePt t="111821" x="1673225" y="1844675"/>
          <p14:tracePt t="111840" x="1665288" y="1852613"/>
          <p14:tracePt t="111844" x="1657350" y="1870075"/>
          <p14:tracePt t="111853" x="1657350" y="1878013"/>
          <p14:tracePt t="111860" x="1657350" y="1895475"/>
          <p14:tracePt t="111870" x="1657350" y="1920875"/>
          <p14:tracePt t="111877" x="1657350" y="1928813"/>
          <p14:tracePt t="111885" x="1673225" y="1954213"/>
          <p14:tracePt t="111891" x="1682750" y="1971675"/>
          <p14:tracePt t="111899" x="1698625" y="1989138"/>
          <p14:tracePt t="111907" x="1708150" y="1997075"/>
          <p14:tracePt t="111915" x="1716088" y="1997075"/>
          <p14:tracePt t="111924" x="1733550" y="1997075"/>
          <p14:tracePt t="111939" x="1749425" y="1997075"/>
          <p14:tracePt t="111947" x="1758950" y="1979613"/>
          <p14:tracePt t="111954" x="1766888" y="1963738"/>
          <p14:tracePt t="111960" x="1784350" y="1938338"/>
          <p14:tracePt t="111970" x="1801813" y="1920875"/>
          <p14:tracePt t="111977" x="1817688" y="1895475"/>
          <p14:tracePt t="111987" x="1835150" y="1852613"/>
          <p14:tracePt t="111994" x="1852613" y="1809750"/>
          <p14:tracePt t="112003" x="1868488" y="1776413"/>
          <p14:tracePt t="112010" x="1868488" y="1751013"/>
          <p14:tracePt t="112020" x="1868488" y="1733550"/>
          <p14:tracePt t="112025" x="1878013" y="1716088"/>
          <p14:tracePt t="112035" x="1878013" y="1708150"/>
          <p14:tracePt t="112041" x="1878013" y="1690688"/>
          <p14:tracePt t="112047" x="1878013" y="1682750"/>
          <p14:tracePt t="115311" x="1885950" y="1690688"/>
          <p14:tracePt t="115319" x="1962150" y="1784350"/>
          <p14:tracePt t="115328" x="2055813" y="1885950"/>
          <p14:tracePt t="115337" x="2132013" y="1979613"/>
          <p14:tracePt t="115344" x="2217738" y="2073275"/>
          <p14:tracePt t="115353" x="2286000" y="2141538"/>
          <p14:tracePt t="115360" x="2352675" y="2217738"/>
          <p14:tracePt t="115370" x="2379663" y="2286000"/>
          <p14:tracePt t="115375" x="2420938" y="2344738"/>
          <p14:tracePt t="115385" x="2438400" y="2379663"/>
          <p14:tracePt t="115389" x="2455863" y="2397125"/>
          <p14:tracePt t="115401" x="2471738" y="2413000"/>
          <p14:tracePt t="115407" x="2481263" y="2430463"/>
          <p14:tracePt t="115414" x="2489200" y="2438400"/>
          <p14:tracePt t="115430" x="2506663" y="2438400"/>
          <p14:tracePt t="115438" x="2514600" y="2438400"/>
          <p14:tracePt t="115453" x="2532063" y="2438400"/>
          <p14:tracePt t="115460" x="2549525" y="2422525"/>
          <p14:tracePt t="115468" x="2557463" y="2405063"/>
          <p14:tracePt t="115476" x="2574925" y="2387600"/>
          <p14:tracePt t="115484" x="2590800" y="2379663"/>
          <p14:tracePt t="115492" x="2616200" y="2336800"/>
          <p14:tracePt t="115501" x="2651125" y="2278063"/>
          <p14:tracePt t="115508" x="2668588" y="2192338"/>
          <p14:tracePt t="115517" x="2693988" y="2090738"/>
          <p14:tracePt t="115524" x="2701925" y="1989138"/>
          <p14:tracePt t="115530" x="2727325" y="1885950"/>
          <p14:tracePt t="115539" x="2727325" y="1776413"/>
          <p14:tracePt t="115546" x="2709863" y="1657350"/>
          <p14:tracePt t="115554" x="2693988" y="1571625"/>
          <p14:tracePt t="115561" x="2659063" y="1495425"/>
          <p14:tracePt t="115570" x="2600325" y="1427163"/>
          <p14:tracePt t="115577" x="2540000" y="1360488"/>
          <p14:tracePt t="115587" x="2471738" y="1308100"/>
          <p14:tracePt t="115594" x="2413000" y="1274763"/>
          <p14:tracePt t="115601" x="2336800" y="1257300"/>
          <p14:tracePt t="115608" x="2276475" y="1231900"/>
          <p14:tracePt t="115618" x="2217738" y="1231900"/>
          <p14:tracePt t="115623" x="2174875" y="1231900"/>
          <p14:tracePt t="115634" x="2116138" y="1249363"/>
          <p14:tracePt t="115639" x="2047875" y="1266825"/>
          <p14:tracePt t="115650" x="1987550" y="1292225"/>
          <p14:tracePt t="115655" x="1928813" y="1308100"/>
          <p14:tracePt t="115664" x="1878013" y="1325563"/>
          <p14:tracePt t="115670" x="1817688" y="1350963"/>
          <p14:tracePt t="115677" x="1766888" y="1376363"/>
          <p14:tracePt t="115686" x="1716088" y="1411288"/>
          <p14:tracePt t="115693" x="1673225" y="1436688"/>
          <p14:tracePt t="115703" x="1622425" y="1470025"/>
          <p14:tracePt t="115710" x="1571625" y="1495425"/>
          <p14:tracePt t="115718" x="1546225" y="1520825"/>
          <p14:tracePt t="115726" x="1528763" y="1546225"/>
          <p14:tracePt t="115734" x="1512888" y="1589088"/>
          <p14:tracePt t="115742" x="1495425" y="1622425"/>
          <p14:tracePt t="115751" x="1477963" y="1674813"/>
          <p14:tracePt t="115755" x="1462088" y="1708150"/>
          <p14:tracePt t="115764" x="1444625" y="1758950"/>
          <p14:tracePt t="115772" x="1444625" y="1801813"/>
          <p14:tracePt t="115779" x="1444625" y="1844675"/>
          <p14:tracePt t="115788" x="1444625" y="1903413"/>
          <p14:tracePt t="115795" x="1462088" y="1963738"/>
          <p14:tracePt t="115804" x="1477963" y="2014538"/>
          <p14:tracePt t="115811" x="1495425" y="2055813"/>
          <p14:tracePt t="115820" x="1512888" y="2082800"/>
          <p14:tracePt t="115825" x="1528763" y="2108200"/>
          <p14:tracePt t="115834" x="1546225" y="2124075"/>
          <p14:tracePt t="115842" x="1571625" y="2133600"/>
          <p14:tracePt t="115851" x="1589088" y="2141538"/>
          <p14:tracePt t="115857" x="1622425" y="2141538"/>
          <p14:tracePt t="115868" x="1647825" y="2141538"/>
          <p14:tracePt t="115873" x="1673225" y="2141538"/>
          <p14:tracePt t="115884" x="1708150" y="2124075"/>
          <p14:tracePt t="115890" x="1716088" y="2116138"/>
          <p14:tracePt t="115895" x="1733550" y="2098675"/>
          <p14:tracePt t="115905" x="1749425" y="2082800"/>
          <p14:tracePt t="115912" x="1766888" y="2055813"/>
          <p14:tracePt t="115920" x="1784350" y="2022475"/>
          <p14:tracePt t="115927" x="1801813" y="1979613"/>
          <p14:tracePt t="115937" x="1801813" y="1920875"/>
          <p14:tracePt t="115944" x="1801813" y="1878013"/>
          <p14:tracePt t="115953" x="1792288" y="1819275"/>
          <p14:tracePt t="115960" x="1784350" y="1793875"/>
          <p14:tracePt t="115970" x="1776413" y="1766888"/>
          <p14:tracePt t="115974" x="1758950" y="1751013"/>
          <p14:tracePt t="115984" x="1741488" y="1733550"/>
          <p14:tracePt t="115990" x="1733550" y="1733550"/>
          <p14:tracePt t="116000" x="1716088" y="1716088"/>
          <p14:tracePt t="116005" x="1708150" y="1708150"/>
          <p14:tracePt t="116014" x="1698625" y="1708150"/>
          <p14:tracePt t="116022" x="1698625" y="1700213"/>
          <p14:tracePt t="116051" x="1690688" y="1700213"/>
          <p14:tracePt t="116059" x="1690688" y="1708150"/>
          <p14:tracePt t="116069" x="1682750" y="1716088"/>
          <p14:tracePt t="116088" x="1682750" y="1725613"/>
          <p14:tracePt t="116096" x="1673225" y="1741488"/>
          <p14:tracePt t="116108" x="1673225" y="1751013"/>
          <p14:tracePt t="116111" x="1673225" y="1758950"/>
          <p14:tracePt t="116120" x="1673225" y="1766888"/>
          <p14:tracePt t="116126" x="1673225" y="1776413"/>
          <p14:tracePt t="116136" x="1673225" y="1784350"/>
          <p14:tracePt t="116151" x="1673225" y="1793875"/>
          <p14:tracePt t="116157" x="1673225" y="1801813"/>
          <p14:tracePt t="116170" x="1673225" y="1809750"/>
          <p14:tracePt t="116691" x="1682750" y="1819275"/>
          <p14:tracePt t="116699" x="1690688" y="1835150"/>
          <p14:tracePt t="116708" x="1698625" y="1844675"/>
          <p14:tracePt t="116773" x="1698625" y="1819275"/>
          <p14:tracePt t="116782" x="1698625" y="1776413"/>
          <p14:tracePt t="116789" x="1690688" y="1716088"/>
          <p14:tracePt t="116798" x="1682750" y="1657350"/>
          <p14:tracePt t="116803" x="1673225" y="1597025"/>
          <p14:tracePt t="116811" x="1673225" y="1555750"/>
          <p14:tracePt t="116820" x="1665288" y="1520825"/>
          <p14:tracePt t="116827" x="1665288" y="1495425"/>
          <p14:tracePt t="116836" x="1657350" y="1487488"/>
          <p14:tracePt t="116843" x="1647825" y="1470025"/>
          <p14:tracePt t="116852" x="1639888" y="1462088"/>
          <p14:tracePt t="116859" x="1631950" y="1444625"/>
          <p14:tracePt t="116868" x="1614488" y="1444625"/>
          <p14:tracePt t="116873" x="1606550" y="1427163"/>
          <p14:tracePt t="116884" x="1589088" y="1419225"/>
          <p14:tracePt t="116889" x="1579563" y="1419225"/>
          <p14:tracePt t="116900" x="1563688" y="1411288"/>
          <p14:tracePt t="116905" x="1546225" y="1411288"/>
          <p14:tracePt t="116913" x="1528763" y="1401763"/>
          <p14:tracePt t="116921" x="1512888" y="1401763"/>
          <p14:tracePt t="116929" x="1487488" y="1401763"/>
          <p14:tracePt t="116937" x="1470025" y="1411288"/>
          <p14:tracePt t="116945" x="1444625" y="1427163"/>
          <p14:tracePt t="116953" x="1427163" y="1444625"/>
          <p14:tracePt t="116959" x="1409700" y="1452563"/>
          <p14:tracePt t="116967" x="1401763" y="1470025"/>
          <p14:tracePt t="116975" x="1384300" y="1487488"/>
          <p14:tracePt t="116984" x="1368425" y="1512888"/>
          <p14:tracePt t="116991" x="1358900" y="1538288"/>
          <p14:tracePt t="116999" x="1350963" y="1581150"/>
          <p14:tracePt t="117007" x="1343025" y="1614488"/>
          <p14:tracePt t="117016" x="1343025" y="1657350"/>
          <p14:tracePt t="117023" x="1343025" y="1716088"/>
          <p14:tracePt t="117029" x="1343025" y="1758950"/>
          <p14:tracePt t="117037" x="1358900" y="1784350"/>
          <p14:tracePt t="117045" x="1376363" y="1809750"/>
          <p14:tracePt t="117053" x="1393825" y="1819275"/>
          <p14:tracePt t="117061" x="1409700" y="1835150"/>
          <p14:tracePt t="117070" x="1435100" y="1852613"/>
          <p14:tracePt t="117077" x="1452563" y="1852613"/>
          <p14:tracePt t="117085" x="1462088" y="1852613"/>
          <p14:tracePt t="117093" x="1477963" y="1844675"/>
          <p14:tracePt t="117102" x="1503363" y="1835150"/>
          <p14:tracePt t="117107" x="1520825" y="1819275"/>
          <p14:tracePt t="117117" x="1546225" y="1801813"/>
          <p14:tracePt t="117123" x="1563688" y="1766888"/>
          <p14:tracePt t="117133" x="1589088" y="1716088"/>
          <p14:tracePt t="117139" x="1622425" y="1657350"/>
          <p14:tracePt t="117150" x="1647825" y="1589088"/>
          <p14:tracePt t="117155" x="1673225" y="1530350"/>
          <p14:tracePt t="117164" x="1682750" y="1452563"/>
          <p14:tracePt t="117172" x="1690688" y="1393825"/>
          <p14:tracePt t="117179" x="1690688" y="1343025"/>
          <p14:tracePt t="117186" x="1690688" y="1292225"/>
          <p14:tracePt t="117193" x="1682750" y="1257300"/>
          <p14:tracePt t="117201" x="1673225" y="1241425"/>
          <p14:tracePt t="117209" x="1657350" y="1223963"/>
          <p14:tracePt t="117219" x="1647825" y="1206500"/>
          <p14:tracePt t="117225" x="1631950" y="1198563"/>
          <p14:tracePt t="117235" x="1614488" y="1189038"/>
          <p14:tracePt t="117241" x="1606550" y="1189038"/>
          <p14:tracePt t="117249" x="1589088" y="1189038"/>
          <p14:tracePt t="117255" x="1571625" y="1198563"/>
          <p14:tracePt t="117265" x="1554163" y="1216025"/>
          <p14:tracePt t="117271" x="1546225" y="1223963"/>
          <p14:tracePt t="117279" x="1528763" y="1231900"/>
          <p14:tracePt t="117287" x="1512888" y="1249363"/>
          <p14:tracePt t="117295" x="1495425" y="1266825"/>
          <p14:tracePt t="117303" x="1487488" y="1282700"/>
          <p14:tracePt t="117310" x="1477963" y="1292225"/>
          <p14:tracePt t="117320" x="1470025" y="1317625"/>
          <p14:tracePt t="117325" x="1452563" y="1333500"/>
          <p14:tracePt t="117334" x="1452563" y="1360488"/>
          <p14:tracePt t="117341" x="1452563" y="1376363"/>
          <p14:tracePt t="117349" x="1452563" y="1411288"/>
          <p14:tracePt t="117357" x="1462088" y="1436688"/>
          <p14:tracePt t="117366" x="1477963" y="1470025"/>
          <p14:tracePt t="117373" x="1495425" y="1495425"/>
          <p14:tracePt t="117383" x="1512888" y="1504950"/>
          <p14:tracePt t="117389" x="1520825" y="1530350"/>
          <p14:tracePt t="117399" x="1538288" y="1546225"/>
          <p14:tracePt t="117404" x="1554163" y="1555750"/>
          <p14:tracePt t="117410" x="1571625" y="1571625"/>
          <p14:tracePt t="117420" x="1589088" y="1571625"/>
          <p14:tracePt t="117427" x="1614488" y="1581150"/>
          <p14:tracePt t="117436" x="1631950" y="1581150"/>
          <p14:tracePt t="117443" x="1639888" y="1581150"/>
          <p14:tracePt t="117451" x="1647825" y="1581150"/>
          <p14:tracePt t="117459" x="1657350" y="1571625"/>
          <p14:tracePt t="117468" x="1665288" y="1563688"/>
          <p14:tracePt t="117483" x="1665288" y="1546225"/>
          <p14:tracePt t="117489" x="1673225" y="1530350"/>
          <p14:tracePt t="117505" x="1673225" y="1520825"/>
          <p14:tracePt t="117515" x="1673225" y="1512888"/>
          <p14:tracePt t="117571" x="1673225" y="1530350"/>
          <p14:tracePt t="117579" x="1673225" y="1546225"/>
          <p14:tracePt t="117587" x="1673225" y="1571625"/>
          <p14:tracePt t="117595" x="1673225" y="1606550"/>
          <p14:tracePt t="117603" x="1673225" y="1631950"/>
          <p14:tracePt t="117611" x="1673225" y="1665288"/>
          <p14:tracePt t="117619" x="1673225" y="1700213"/>
          <p14:tracePt t="117625" x="1690688" y="1733550"/>
          <p14:tracePt t="117635" x="1698625" y="1758950"/>
          <p14:tracePt t="117641" x="1716088" y="1784350"/>
          <p14:tracePt t="117649" x="1733550" y="1809750"/>
          <p14:tracePt t="117657" x="1749425" y="1819275"/>
          <p14:tracePt t="117667" x="1766888" y="1835150"/>
          <p14:tracePt t="117673" x="1766888" y="1844675"/>
          <p14:tracePt t="117682" x="1784350" y="1844675"/>
          <p14:tracePt t="117689" x="1792288" y="1844675"/>
          <p14:tracePt t="117727" x="1801813" y="1835150"/>
          <p14:tracePt t="117735" x="1801813" y="1827213"/>
          <p14:tracePt t="117743" x="1801813" y="1809750"/>
          <p14:tracePt t="117751" x="1809750" y="1793875"/>
          <p14:tracePt t="117759" x="1809750" y="1758950"/>
          <p14:tracePt t="117768" x="1809750" y="1716088"/>
          <p14:tracePt t="117775" x="1809750" y="1657350"/>
          <p14:tracePt t="117783" x="1809750" y="1597025"/>
          <p14:tracePt t="117790" x="1784350" y="1538288"/>
          <p14:tracePt t="117799" x="1766888" y="1504950"/>
          <p14:tracePt t="117805" x="1749425" y="1470025"/>
          <p14:tracePt t="117815" x="1733550" y="1444625"/>
          <p14:tracePt t="117821" x="1724025" y="1427163"/>
          <p14:tracePt t="117829" x="1690688" y="1411288"/>
          <p14:tracePt t="117837" x="1657350" y="1401763"/>
          <p14:tracePt t="117845" x="1606550" y="1393825"/>
          <p14:tracePt t="117851" x="1589088" y="1393825"/>
          <p14:tracePt t="117859" x="1554163" y="1393825"/>
          <p14:tracePt t="117868" x="1528763" y="1411288"/>
          <p14:tracePt t="117875" x="1512888" y="1419225"/>
          <p14:tracePt t="117884" x="1503363" y="1427163"/>
          <p14:tracePt t="117891" x="1495425" y="1436688"/>
          <p14:tracePt t="117901" x="1487488" y="1452563"/>
          <p14:tracePt t="117907" x="1477963" y="1452563"/>
          <p14:tracePt t="117916" x="1477963" y="1470025"/>
          <p14:tracePt t="117923" x="1477963" y="1495425"/>
          <p14:tracePt t="117929" x="1477963" y="1504950"/>
          <p14:tracePt t="117937" x="1495425" y="1530350"/>
          <p14:tracePt t="117945" x="1512888" y="1546225"/>
          <p14:tracePt t="117953" x="1528763" y="1563688"/>
          <p14:tracePt t="117961" x="1538288" y="1571625"/>
          <p14:tracePt t="117969" x="1571625" y="1589088"/>
          <p14:tracePt t="117977" x="1614488" y="1614488"/>
          <p14:tracePt t="117986" x="1639888" y="1614488"/>
          <p14:tracePt t="117993" x="1698625" y="1614488"/>
          <p14:tracePt t="118001" x="1733550" y="1614488"/>
          <p14:tracePt t="118007" x="1766888" y="1597025"/>
          <p14:tracePt t="118016" x="1801813" y="1581150"/>
          <p14:tracePt t="118023" x="1827213" y="1555750"/>
          <p14:tracePt t="118033" x="1843088" y="1546225"/>
          <p14:tracePt t="118039" x="1860550" y="1520825"/>
          <p14:tracePt t="118049" x="1878013" y="1487488"/>
          <p14:tracePt t="118055" x="1893888" y="1436688"/>
          <p14:tracePt t="118065" x="1903413" y="1393825"/>
          <p14:tracePt t="118071" x="1911350" y="1343025"/>
          <p14:tracePt t="118077" x="1911350" y="1292225"/>
          <p14:tracePt t="118089" x="1911350" y="1257300"/>
          <p14:tracePt t="118094" x="1893888" y="1206500"/>
          <p14:tracePt t="118105" x="1878013" y="1181100"/>
          <p14:tracePt t="118109" x="1860550" y="1163638"/>
          <p14:tracePt t="118118" x="1852613" y="1147763"/>
          <p14:tracePt t="118125" x="1835150" y="1130300"/>
          <p14:tracePt t="118135" x="1817688" y="1130300"/>
          <p14:tracePt t="118141" x="1792288" y="1130300"/>
          <p14:tracePt t="118152" x="1766888" y="1130300"/>
          <p14:tracePt t="118154" x="1741488" y="1147763"/>
          <p14:tracePt t="118165" x="1708150" y="1163638"/>
          <p14:tracePt t="118171" x="1673225" y="1181100"/>
          <p14:tracePt t="118179" x="1639888" y="1198563"/>
          <p14:tracePt t="118187" x="1597025" y="1216025"/>
          <p14:tracePt t="118195" x="1579563" y="1241425"/>
          <p14:tracePt t="118204" x="1563688" y="1266825"/>
          <p14:tracePt t="118211" x="1546225" y="1282700"/>
          <p14:tracePt t="118220" x="1538288" y="1308100"/>
          <p14:tracePt t="118225" x="1520825" y="1333500"/>
          <p14:tracePt t="118234" x="1520825" y="1350963"/>
          <p14:tracePt t="118241" x="1520825" y="1368425"/>
          <p14:tracePt t="118251" x="1520825" y="1393825"/>
          <p14:tracePt t="118257" x="1528763" y="1411288"/>
          <p14:tracePt t="118266" x="1546225" y="1427163"/>
          <p14:tracePt t="118273" x="1554163" y="1436688"/>
          <p14:tracePt t="118283" x="1571625" y="1452563"/>
          <p14:tracePt t="118290" x="1589088" y="1470025"/>
          <p14:tracePt t="118299" x="1606550" y="1487488"/>
          <p14:tracePt t="118303" x="1614488" y="1487488"/>
          <p14:tracePt t="118311" x="1631950" y="1487488"/>
          <p14:tracePt t="118319" x="1647825" y="1487488"/>
          <p14:tracePt t="118327" x="1665288" y="1487488"/>
          <p14:tracePt t="118335" x="1682750" y="1487488"/>
          <p14:tracePt t="118343" x="1690688" y="1487488"/>
          <p14:tracePt t="118454" x="1682750" y="1504950"/>
          <p14:tracePt t="118464" x="1657350" y="1512888"/>
          <p14:tracePt t="118471" x="1639888" y="1520825"/>
          <p14:tracePt t="118481" x="1614488" y="1530350"/>
          <p14:tracePt t="118487" x="1589088" y="1546225"/>
          <p14:tracePt t="118495" x="1571625" y="1555750"/>
          <p14:tracePt t="118503" x="1554163" y="1563688"/>
          <p14:tracePt t="118511" x="1554163" y="1571625"/>
          <p14:tracePt t="118519" x="1546225" y="1589088"/>
          <p14:tracePt t="118534" x="1546225" y="1606550"/>
          <p14:tracePt t="118541" x="1546225" y="1614488"/>
          <p14:tracePt t="118551" x="1546225" y="1631950"/>
          <p14:tracePt t="118557" x="1546225" y="1649413"/>
          <p14:tracePt t="118565" x="1546225" y="1657350"/>
          <p14:tracePt t="118573" x="1563688" y="1674813"/>
          <p14:tracePt t="118582" x="1563688" y="1690688"/>
          <p14:tracePt t="118589" x="1579563" y="1708150"/>
          <p14:tracePt t="118599" x="1597025" y="1716088"/>
          <p14:tracePt t="118603" x="1614488" y="1733550"/>
          <p14:tracePt t="118611" x="1631950" y="1751013"/>
          <p14:tracePt t="118619" x="1639888" y="1758950"/>
          <p14:tracePt t="118627" x="1657350" y="1766888"/>
          <p14:tracePt t="118636" x="1665288" y="1766888"/>
          <p14:tracePt t="118651" x="1673225" y="1766888"/>
          <p14:tracePt t="118659" x="1682750" y="1766888"/>
          <p14:tracePt t="118671" x="1690688" y="1766888"/>
          <p14:tracePt t="118701" x="1690688" y="1758950"/>
          <p14:tracePt t="118720" x="1698625" y="1758950"/>
          <p14:tracePt t="118729" x="1698625" y="1751013"/>
          <p14:tracePt t="118755" x="1698625" y="1741488"/>
          <p14:tracePt t="118779" x="1698625" y="1733550"/>
          <p14:tracePt t="118800" x="1690688" y="1733550"/>
          <p14:tracePt t="118915" x="1708150" y="1758950"/>
          <p14:tracePt t="118923" x="1733550" y="1766888"/>
          <p14:tracePt t="118931" x="1758950" y="1793875"/>
          <p14:tracePt t="118939" x="1776413" y="1809750"/>
          <p14:tracePt t="118948" x="1801813" y="1827213"/>
          <p14:tracePt t="118955" x="1827213" y="1844675"/>
          <p14:tracePt t="118965" x="1843088" y="1852613"/>
          <p14:tracePt t="118971" x="1852613" y="1860550"/>
          <p14:tracePt t="118977" x="1860550" y="1860550"/>
          <p14:tracePt t="118986" x="1868488" y="1860550"/>
          <p14:tracePt t="119005" x="1878013" y="1852613"/>
          <p14:tracePt t="119015" x="1878013" y="1844675"/>
          <p14:tracePt t="119021" x="1885950" y="1801813"/>
          <p14:tracePt t="119029" x="1893888" y="1751013"/>
          <p14:tracePt t="119037" x="1893888" y="1665288"/>
          <p14:tracePt t="119044" x="1911350" y="1589088"/>
          <p14:tracePt t="119052" x="1911350" y="1504950"/>
          <p14:tracePt t="119059" x="1903413" y="1419225"/>
          <p14:tracePt t="119068" x="1893888" y="1333500"/>
          <p14:tracePt t="119075" x="1878013" y="1249363"/>
          <p14:tracePt t="119084" x="1852613" y="1173163"/>
          <p14:tracePt t="119091" x="1835150" y="1112838"/>
          <p14:tracePt t="119118" x="1724025" y="993775"/>
          <p14:tracePt t="119121" x="1665288" y="977900"/>
          <p14:tracePt t="119130" x="1606550" y="977900"/>
          <p14:tracePt t="119137" x="1546225" y="977900"/>
          <p14:tracePt t="119145" x="1503363" y="977900"/>
          <p14:tracePt t="119153" x="1487488" y="985838"/>
          <p14:tracePt t="119161" x="1470025" y="1003300"/>
          <p14:tracePt t="119169" x="1462088" y="1019175"/>
          <p14:tracePt t="119176" x="1452563" y="1044575"/>
          <p14:tracePt t="119186" x="1444625" y="1062038"/>
          <p14:tracePt t="119193" x="1435100" y="1112838"/>
          <p14:tracePt t="119200" x="1427163" y="1155700"/>
          <p14:tracePt t="119207" x="1427163" y="1216025"/>
          <p14:tracePt t="119217" x="1427163" y="1274763"/>
          <p14:tracePt t="119223" x="1427163" y="1333500"/>
          <p14:tracePt t="119232" x="1435100" y="1393825"/>
          <p14:tracePt t="119238" x="1444625" y="1452563"/>
          <p14:tracePt t="119248" x="1462088" y="1495425"/>
          <p14:tracePt t="119255" x="1487488" y="1546225"/>
          <p14:tracePt t="119265" x="1503363" y="1581150"/>
          <p14:tracePt t="119270" x="1528763" y="1614488"/>
          <p14:tracePt t="119277" x="1563688" y="1649413"/>
          <p14:tracePt t="119285" x="1597025" y="1665288"/>
          <p14:tracePt t="119293" x="1631950" y="1682750"/>
          <p14:tracePt t="119301" x="1657350" y="1700213"/>
          <p14:tracePt t="119308" x="1682750" y="1700213"/>
          <p14:tracePt t="119317" x="1716088" y="1700213"/>
          <p14:tracePt t="119325" x="1733550" y="1700213"/>
          <p14:tracePt t="119333" x="1766888" y="1682750"/>
          <p14:tracePt t="119341" x="1809750" y="1665288"/>
          <p14:tracePt t="119348" x="1852613" y="1639888"/>
          <p14:tracePt t="119355" x="1878013" y="1622425"/>
          <p14:tracePt t="119365" x="1903413" y="1606550"/>
          <p14:tracePt t="119371" x="1920875" y="1571625"/>
          <p14:tracePt t="119381" x="1936750" y="1538288"/>
          <p14:tracePt t="119386" x="1954213" y="1495425"/>
          <p14:tracePt t="119395" x="1962150" y="1470025"/>
          <p14:tracePt t="119403" x="1962150" y="1452563"/>
          <p14:tracePt t="119410" x="1962150" y="1427163"/>
          <p14:tracePt t="119424" x="1954213" y="1411288"/>
          <p14:tracePt t="119433" x="1936750" y="1401763"/>
          <p14:tracePt t="119441" x="1920875" y="1401763"/>
          <p14:tracePt t="119450" x="1911350" y="1401763"/>
          <p14:tracePt t="119457" x="1893888" y="1419225"/>
          <p14:tracePt t="119465" x="1878013" y="1436688"/>
          <p14:tracePt t="119473" x="1860550" y="1444625"/>
          <p14:tracePt t="119482" x="1843088" y="1462088"/>
          <p14:tracePt t="119489" x="1835150" y="1477963"/>
          <p14:tracePt t="119495" x="1817688" y="1495425"/>
          <p14:tracePt t="119503" x="1801813" y="1504950"/>
          <p14:tracePt t="119510" x="1792288" y="1520825"/>
          <p14:tracePt t="119519" x="1792288" y="1538288"/>
          <p14:tracePt t="119527" x="1792288" y="1555750"/>
          <p14:tracePt t="119534" x="1792288" y="1571625"/>
          <p14:tracePt t="119542" x="1801813" y="1589088"/>
          <p14:tracePt t="119551" x="1809750" y="1614488"/>
          <p14:tracePt t="119558" x="1827213" y="1622425"/>
          <p14:tracePt t="119567" x="1843088" y="1639888"/>
          <p14:tracePt t="119572" x="1852613" y="1665288"/>
          <p14:tracePt t="119582" x="1885950" y="1682750"/>
          <p14:tracePt t="119589" x="1928813" y="1708150"/>
          <p14:tracePt t="119598" x="1971675" y="1725613"/>
          <p14:tracePt t="119605" x="2022475" y="1751013"/>
          <p14:tracePt t="119615" x="2081213" y="1758950"/>
          <p14:tracePt t="119620" x="2141538" y="1776413"/>
          <p14:tracePt t="119631" x="2217738" y="1776413"/>
          <p14:tracePt t="119637" x="2286000" y="1776413"/>
          <p14:tracePt t="119642" x="2352675" y="1776413"/>
          <p14:tracePt t="119651" x="2413000" y="1776413"/>
          <p14:tracePt t="119659" x="2471738" y="1776413"/>
          <p14:tracePt t="119667" x="2524125" y="1766888"/>
          <p14:tracePt t="119675" x="2532063" y="1758950"/>
          <p14:tracePt t="119683" x="2549525" y="1751013"/>
          <p14:tracePt t="119691" x="2557463" y="1751013"/>
          <p14:tracePt t="119700" x="2565400" y="1741488"/>
          <p14:tracePt t="119707" x="2574925" y="1725613"/>
          <p14:tracePt t="119715" x="2582863" y="1725613"/>
          <p14:tracePt t="119720" x="2590800" y="1708150"/>
          <p14:tracePt t="119731" x="2608263" y="1690688"/>
          <p14:tracePt t="119736" x="2633663" y="1674813"/>
          <p14:tracePt t="119744" x="2668588" y="1665288"/>
          <p14:tracePt t="119753" x="2693988" y="1665288"/>
          <p14:tracePt t="119761" x="2701925" y="1665288"/>
          <p14:tracePt t="119768" x="2719388" y="1674813"/>
          <p14:tracePt t="119777" x="2719388" y="1690688"/>
          <p14:tracePt t="119785" x="2719388" y="1700213"/>
          <p14:tracePt t="119791" x="2719388" y="1716088"/>
          <p14:tracePt t="119800" x="2719388" y="1733550"/>
          <p14:tracePt t="119807" x="2719388" y="1741488"/>
          <p14:tracePt t="119817" x="2719388" y="1751013"/>
          <p14:tracePt t="119823" x="2709863" y="1758950"/>
          <p14:tracePt t="119832" x="2701925" y="1776413"/>
          <p14:tracePt t="119840" x="2684463" y="1784350"/>
          <p14:tracePt t="119849" x="2668588" y="1793875"/>
          <p14:tracePt t="119856" x="2651125" y="1801813"/>
          <p14:tracePt t="119872" x="2633663" y="1809750"/>
          <p14:tracePt t="119878" x="2625725" y="1809750"/>
          <p14:tracePt t="119890" x="2616200" y="1809750"/>
          <p14:tracePt t="119901" x="2608263" y="1809750"/>
          <p14:tracePt t="119906" x="2600325" y="1809750"/>
          <p14:tracePt t="119921" x="2582863" y="1809750"/>
          <p14:tracePt t="119931" x="2582863" y="1801813"/>
          <p14:tracePt t="119937" x="2574925" y="1793875"/>
          <p14:tracePt t="119943" x="2574925" y="1784350"/>
          <p14:tracePt t="119951" x="2574925" y="1766888"/>
          <p14:tracePt t="119995" x="2574925" y="1758950"/>
          <p14:tracePt t="120003" x="2590800" y="1751013"/>
          <p14:tracePt t="120011" x="2600325" y="1741488"/>
          <p14:tracePt t="120018" x="2625725" y="1733550"/>
          <p14:tracePt t="120025" x="2651125" y="1716088"/>
          <p14:tracePt t="120034" x="2693988" y="1700213"/>
          <p14:tracePt t="120041" x="2744788" y="1682750"/>
          <p14:tracePt t="120050" x="2803525" y="1665288"/>
          <p14:tracePt t="120057" x="2863850" y="1639888"/>
          <p14:tracePt t="120066" x="2897188" y="1622425"/>
          <p14:tracePt t="120073" x="2922588" y="1606550"/>
          <p14:tracePt t="120082" x="2940050" y="1589088"/>
          <p14:tracePt t="120087" x="2955925" y="1581150"/>
          <p14:tracePt t="120100" x="2965450" y="1563688"/>
          <p14:tracePt t="120104" x="2982913" y="1546225"/>
          <p14:tracePt t="120111" x="2998788" y="1530350"/>
          <p14:tracePt t="120119" x="3016250" y="1520825"/>
          <p14:tracePt t="120127" x="3033713" y="1495425"/>
          <p14:tracePt t="120135" x="3041650" y="1477963"/>
          <p14:tracePt t="120143" x="3049588" y="1452563"/>
          <p14:tracePt t="120152" x="3049588" y="1444625"/>
          <p14:tracePt t="120159" x="3049588" y="1419225"/>
          <p14:tracePt t="120168" x="3049588" y="1401763"/>
          <p14:tracePt t="120182" x="3049588" y="1385888"/>
          <p14:tracePt t="120189" x="3033713" y="1385888"/>
          <p14:tracePt t="120199" x="3024188" y="1376363"/>
          <p14:tracePt t="120205" x="3008313" y="1376363"/>
          <p14:tracePt t="120215" x="2982913" y="1376363"/>
          <p14:tracePt t="120221" x="2965450" y="1393825"/>
          <p14:tracePt t="120232" x="2955925" y="1411288"/>
          <p14:tracePt t="120237" x="2940050" y="1419225"/>
          <p14:tracePt t="120243" x="2922588" y="1427163"/>
          <p14:tracePt t="120252" x="2905125" y="1444625"/>
          <p14:tracePt t="120259" x="2897188" y="1462088"/>
          <p14:tracePt t="120268" x="2879725" y="1477963"/>
          <p14:tracePt t="120275" x="2854325" y="1495425"/>
          <p14:tracePt t="120284" x="2820988" y="1512888"/>
          <p14:tracePt t="120291" x="2786063" y="1530350"/>
          <p14:tracePt t="120301" x="2735263" y="1546225"/>
          <p14:tracePt t="120308" x="2701925" y="1571625"/>
          <p14:tracePt t="120315" x="2651125" y="1589088"/>
          <p14:tracePt t="120321" x="2608263" y="1614488"/>
          <p14:tracePt t="120331" x="2574925" y="1631950"/>
          <p14:tracePt t="120337" x="2532063" y="1649413"/>
          <p14:tracePt t="120345" x="2497138" y="1665288"/>
          <p14:tracePt t="120353" x="2471738" y="1682750"/>
          <p14:tracePt t="120361" x="2455863" y="1690688"/>
          <p14:tracePt t="120369" x="2438400" y="1690688"/>
          <p14:tracePt t="120377" x="2430463" y="1690688"/>
          <p14:tracePt t="120385" x="2413000" y="1690688"/>
          <p14:tracePt t="120391" x="2395538" y="1690688"/>
          <p14:tracePt t="120400" x="2379663" y="1682750"/>
          <p14:tracePt t="120407" x="2362200" y="1665288"/>
          <p14:tracePt t="120417" x="2344738" y="1649413"/>
          <p14:tracePt t="120423" x="2311400" y="1631950"/>
          <p14:tracePt t="120434" x="2260600" y="1614488"/>
          <p14:tracePt t="120439" x="2208213" y="1571625"/>
          <p14:tracePt t="120449" x="2149475" y="1546225"/>
          <p14:tracePt t="120455" x="2081213" y="1487488"/>
          <p14:tracePt t="120462" x="2022475" y="1444625"/>
          <p14:tracePt t="120470" x="1946275" y="1401763"/>
          <p14:tracePt t="120477" x="1868488" y="1376363"/>
          <p14:tracePt t="120486" x="1792288" y="1360488"/>
          <p14:tracePt t="120493" x="1716088" y="1350963"/>
          <p14:tracePt t="120502" x="1657350" y="1325563"/>
          <p14:tracePt t="120509" x="1614488" y="1325563"/>
          <p14:tracePt t="120517" x="1571625" y="1325563"/>
          <p14:tracePt t="120525" x="1546225" y="1333500"/>
          <p14:tracePt t="120534" x="1520825" y="1350963"/>
          <p14:tracePt t="120539" x="1495425" y="1368425"/>
          <p14:tracePt t="120548" x="1487488" y="1385888"/>
          <p14:tracePt t="120555" x="1470025" y="1401763"/>
          <p14:tracePt t="120565" x="1462088" y="1411288"/>
          <p14:tracePt t="120571" x="1452563" y="1436688"/>
          <p14:tracePt t="120581" x="1452563" y="1462088"/>
          <p14:tracePt t="120587" x="1452563" y="1477963"/>
          <p14:tracePt t="120595" x="1452563" y="1520825"/>
          <p14:tracePt t="120603" x="1452563" y="1546225"/>
          <p14:tracePt t="120611" x="1462088" y="1581150"/>
          <p14:tracePt t="120617" x="1477963" y="1614488"/>
          <p14:tracePt t="120625" x="1495425" y="1631950"/>
          <p14:tracePt t="120634" x="1512888" y="1649413"/>
          <p14:tracePt t="120641" x="1520825" y="1657350"/>
          <p14:tracePt t="120650" x="1546225" y="1674813"/>
          <p14:tracePt t="120657" x="1589088" y="1690688"/>
          <p14:tracePt t="120666" x="1639888" y="1708150"/>
          <p14:tracePt t="120673" x="1698625" y="1716088"/>
          <p14:tracePt t="120683" x="1758950" y="1716088"/>
          <p14:tracePt t="120687" x="1827213" y="1716088"/>
          <p14:tracePt t="120695" x="1885950" y="1716088"/>
          <p14:tracePt t="120703" x="1946275" y="1690688"/>
          <p14:tracePt t="120711" x="2005013" y="1682750"/>
          <p14:tracePt t="120719" x="2055813" y="1665288"/>
          <p14:tracePt t="120727" x="2081213" y="1639888"/>
          <p14:tracePt t="120735" x="2098675" y="1622425"/>
          <p14:tracePt t="120743" x="2106613" y="1606550"/>
          <p14:tracePt t="120752" x="2116138" y="1581150"/>
          <p14:tracePt t="120759" x="2116138" y="1563688"/>
          <p14:tracePt t="120766" x="2116138" y="1520825"/>
          <p14:tracePt t="120773" x="2106613" y="1487488"/>
          <p14:tracePt t="120781" x="2090738" y="1462088"/>
          <p14:tracePt t="120789" x="2065338" y="1436688"/>
          <p14:tracePt t="120798" x="2047875" y="1419225"/>
          <p14:tracePt t="120805" x="2030413" y="1401763"/>
          <p14:tracePt t="120815" x="2012950" y="1401763"/>
          <p14:tracePt t="120821" x="2005013" y="1401763"/>
          <p14:tracePt t="120899" x="2005013" y="1419225"/>
          <p14:tracePt t="120907" x="2030413" y="1436688"/>
          <p14:tracePt t="120915" x="2047875" y="1444625"/>
          <p14:tracePt t="120921" x="2090738" y="1462088"/>
          <p14:tracePt t="120931" x="2124075" y="1477963"/>
          <p14:tracePt t="120937" x="2174875" y="1504950"/>
          <p14:tracePt t="120945" x="2217738" y="1504950"/>
          <p14:tracePt t="120952" x="2276475" y="1512888"/>
          <p14:tracePt t="120961" x="2319338" y="1512888"/>
          <p14:tracePt t="120969" x="2344738" y="1512888"/>
          <p14:tracePt t="120977" x="2362200" y="1512888"/>
          <p14:tracePt t="120985" x="2362200" y="1504950"/>
          <p14:tracePt t="121061" x="2362200" y="1495425"/>
          <p14:tracePt t="121151" x="2362200" y="1487488"/>
          <p14:tracePt t="121159" x="2387600" y="1470025"/>
          <p14:tracePt t="121168" x="2438400" y="1452563"/>
          <p14:tracePt t="121175" x="2514600" y="1419225"/>
          <p14:tracePt t="121184" x="2600325" y="1350963"/>
          <p14:tracePt t="121191" x="2719388" y="1282700"/>
          <p14:tracePt t="121200" x="2879725" y="1206500"/>
          <p14:tracePt t="121207" x="3067050" y="1112838"/>
          <p14:tracePt t="121215" x="3287713" y="1011238"/>
          <p14:tracePt t="121221" x="3533775" y="874713"/>
          <p14:tracePt t="121232" x="3713163" y="755650"/>
          <p14:tracePt t="121237" x="3908425" y="654050"/>
          <p14:tracePt t="121247" x="4070350" y="569913"/>
          <p14:tracePt t="121253" x="4230688" y="492125"/>
          <p14:tracePt t="121261" x="4332288" y="415925"/>
          <p14:tracePt t="121269" x="4425950" y="347663"/>
          <p14:tracePt t="121277" x="4503738" y="306388"/>
          <p14:tracePt t="121286" x="4545013" y="280988"/>
          <p14:tracePt t="121291" x="4562475" y="263525"/>
          <p14:tracePt t="121300" x="4579938" y="255588"/>
          <p14:tracePt t="121307" x="4587875" y="238125"/>
          <p14:tracePt t="121316" x="4605338" y="230188"/>
          <p14:tracePt t="121334" x="4621213" y="220663"/>
          <p14:tracePt t="121339" x="4646613" y="220663"/>
          <p14:tracePt t="121348" x="4673600" y="220663"/>
          <p14:tracePt t="121355" x="4749800" y="230188"/>
          <p14:tracePt t="121361" x="4833938" y="255588"/>
          <p14:tracePt t="121369" x="4953000" y="271463"/>
          <p14:tracePt t="121378" x="5080000" y="271463"/>
          <p14:tracePt t="121388" x="5224463" y="288925"/>
          <p14:tracePt t="121394" x="5360988" y="288925"/>
          <p14:tracePt t="121401" x="5530850" y="288925"/>
          <p14:tracePt t="121409" x="5675313" y="280988"/>
          <p14:tracePt t="121418" x="5802313" y="271463"/>
          <p14:tracePt t="121425" x="5888038" y="271463"/>
          <p14:tracePt t="121434" x="5930900" y="271463"/>
          <p14:tracePt t="121439" x="5946775" y="263525"/>
          <p14:tracePt t="121533" x="5938838" y="271463"/>
          <p14:tracePt t="121541" x="5938838" y="280988"/>
          <p14:tracePt t="121549" x="5913438" y="296863"/>
          <p14:tracePt t="121557" x="5895975" y="314325"/>
          <p14:tracePt t="121566" x="5862638" y="331788"/>
          <p14:tracePt t="121573" x="5827713" y="347663"/>
          <p14:tracePt t="121583" x="5786438" y="365125"/>
          <p14:tracePt t="121587" x="5735638" y="382588"/>
          <p14:tracePt t="121597" x="5683250" y="407988"/>
          <p14:tracePt t="121603" x="5649913" y="425450"/>
          <p14:tracePt t="121611" x="5591175" y="441325"/>
          <p14:tracePt t="121619" x="5538788" y="458788"/>
          <p14:tracePt t="121626" x="5480050" y="484188"/>
          <p14:tracePt t="121635" x="5429250" y="501650"/>
          <p14:tracePt t="121642" x="5368925" y="519113"/>
          <p14:tracePt t="121651" x="5327650" y="544513"/>
          <p14:tracePt t="121659" x="5259388" y="560388"/>
          <p14:tracePt t="121667" x="5216525" y="595313"/>
          <p14:tracePt t="121673" x="5165725" y="620713"/>
          <p14:tracePt t="121682" x="5132388" y="636588"/>
          <p14:tracePt t="121689" x="5106988" y="654050"/>
          <p14:tracePt t="121698" x="5089525" y="671513"/>
          <p14:tracePt t="121705" x="5072063" y="688975"/>
          <p14:tracePt t="121716" x="5064125" y="696913"/>
          <p14:tracePt t="121721" x="5064125" y="714375"/>
          <p14:tracePt t="121731" x="5054600" y="722313"/>
          <p14:tracePt t="121743" x="5054600" y="730250"/>
          <p14:tracePt t="121751" x="5054600" y="739775"/>
          <p14:tracePt t="121817" x="5054600" y="730250"/>
          <p14:tracePt t="121825" x="5064125" y="722313"/>
          <p14:tracePt t="121834" x="5072063" y="714375"/>
          <p14:tracePt t="121842" x="5072063" y="704850"/>
          <p14:tracePt t="121850" x="5080000" y="696913"/>
          <p14:tracePt t="121857" x="5097463" y="679450"/>
          <p14:tracePt t="121866" x="5106988" y="663575"/>
          <p14:tracePt t="121873" x="5114925" y="654050"/>
          <p14:tracePt t="121883" x="5114925" y="636588"/>
          <p14:tracePt t="121887" x="5122863" y="620713"/>
          <p14:tracePt t="121897" x="5122863" y="611188"/>
          <p14:tracePt t="121903" x="5122863" y="595313"/>
          <p14:tracePt t="121911" x="5122863" y="585788"/>
          <p14:tracePt t="121919" x="5122863" y="577850"/>
          <p14:tracePt t="121927" x="5114925" y="569913"/>
          <p14:tracePt t="121935" x="5106988" y="569913"/>
          <p14:tracePt t="121943" x="5080000" y="569913"/>
          <p14:tracePt t="121951" x="5021263" y="577850"/>
          <p14:tracePt t="121959" x="4962525" y="603250"/>
          <p14:tracePt t="121967" x="4876800" y="620713"/>
          <p14:tracePt t="121973" x="4757738" y="646113"/>
          <p14:tracePt t="121981" x="4630738" y="671513"/>
          <p14:tracePt t="121989" x="4486275" y="696913"/>
          <p14:tracePt t="121997" x="4332288" y="714375"/>
          <p14:tracePt t="122005" x="4111625" y="747713"/>
          <p14:tracePt t="122014" x="3941763" y="790575"/>
          <p14:tracePt t="122021" x="3756025" y="874713"/>
          <p14:tracePt t="122031" x="3533775" y="968375"/>
          <p14:tracePt t="122035" x="3348038" y="1054100"/>
          <p14:tracePt t="122043" x="3178175" y="1173163"/>
          <p14:tracePt t="122051" x="3041650" y="1241425"/>
          <p14:tracePt t="122058" x="2914650" y="1325563"/>
          <p14:tracePt t="122068" x="2795588" y="1427163"/>
          <p14:tracePt t="122075" x="2676525" y="1512888"/>
          <p14:tracePt t="122084" x="2574925" y="1581150"/>
          <p14:tracePt t="122091" x="2489200" y="1649413"/>
          <p14:tracePt t="122101" x="2413000" y="1716088"/>
          <p14:tracePt t="122105" x="2344738" y="1766888"/>
          <p14:tracePt t="122114" x="2311400" y="1809750"/>
          <p14:tracePt t="122121" x="2286000" y="1844675"/>
          <p14:tracePt t="122131" x="2268538" y="1860550"/>
          <p14:tracePt t="122137" x="2251075" y="1878013"/>
          <p14:tracePt t="122147" x="2235200" y="1885950"/>
          <p14:tracePt t="122153" x="2217738" y="1903413"/>
          <p14:tracePt t="122161" x="2208213" y="1920875"/>
          <p14:tracePt t="122169" x="2192338" y="1938338"/>
          <p14:tracePt t="122177" x="2174875" y="1954213"/>
          <p14:tracePt t="122184" x="2157413" y="1963738"/>
          <p14:tracePt t="122191" x="2149475" y="1979613"/>
          <p14:tracePt t="122200" x="2132013" y="1997075"/>
          <p14:tracePt t="122207" x="2124075" y="2005013"/>
          <p14:tracePt t="122216" x="2106613" y="2014538"/>
          <p14:tracePt t="122223" x="2106613" y="2030413"/>
          <p14:tracePt t="122233" x="2090738" y="2047875"/>
          <p14:tracePt t="122239" x="2081213" y="2047875"/>
          <p14:tracePt t="122247" x="2081213" y="2055813"/>
          <p14:tracePt t="122313" x="2081213" y="1997075"/>
          <p14:tracePt t="122321" x="2090738" y="1911350"/>
          <p14:tracePt t="122327" x="2116138" y="1819275"/>
          <p14:tracePt t="122335" x="2141538" y="1733550"/>
          <p14:tracePt t="122343" x="2149475" y="1674813"/>
          <p14:tracePt t="122351" x="2149475" y="1606550"/>
          <p14:tracePt t="122359" x="2149475" y="1530350"/>
          <p14:tracePt t="122367" x="2149475" y="1470025"/>
          <p14:tracePt t="122375" x="2149475" y="1419225"/>
          <p14:tracePt t="122383" x="2149475" y="1368425"/>
          <p14:tracePt t="122391" x="2124075" y="1317625"/>
          <p14:tracePt t="122400" x="2116138" y="1300163"/>
          <p14:tracePt t="122407" x="2106613" y="1274763"/>
          <p14:tracePt t="122415" x="2090738" y="1257300"/>
          <p14:tracePt t="122421" x="2073275" y="1241425"/>
          <p14:tracePt t="122431" x="2055813" y="1241425"/>
          <p14:tracePt t="122437" x="2047875" y="1231900"/>
          <p14:tracePt t="122447" x="2030413" y="1231900"/>
          <p14:tracePt t="122453" x="2012950" y="1231900"/>
          <p14:tracePt t="122461" x="2005013" y="1231900"/>
          <p14:tracePt t="122469" x="1979613" y="1231900"/>
          <p14:tracePt t="122477" x="1946275" y="1249363"/>
          <p14:tracePt t="122483" x="1920875" y="1257300"/>
          <p14:tracePt t="122491" x="1893888" y="1274763"/>
          <p14:tracePt t="122500" x="1868488" y="1282700"/>
          <p14:tracePt t="122507" x="1852613" y="1300163"/>
          <p14:tracePt t="122516" x="1835150" y="1317625"/>
          <p14:tracePt t="122523" x="1817688" y="1325563"/>
          <p14:tracePt t="122533" x="1792288" y="1343025"/>
          <p14:tracePt t="122539" x="1784350" y="1368425"/>
          <p14:tracePt t="122547" x="1766888" y="1393825"/>
          <p14:tracePt t="122555" x="1749425" y="1427163"/>
          <p14:tracePt t="122561" x="1733550" y="1462088"/>
          <p14:tracePt t="122570" x="1716088" y="1495425"/>
          <p14:tracePt t="122577" x="1690688" y="1555750"/>
          <p14:tracePt t="122586" x="1682750" y="1589088"/>
          <p14:tracePt t="122593" x="1673225" y="1639888"/>
          <p14:tracePt t="122602" x="1673225" y="1665288"/>
          <p14:tracePt t="122609" x="1673225" y="1690688"/>
          <p14:tracePt t="122617" x="1682750" y="1725613"/>
          <p14:tracePt t="122625" x="1698625" y="1741488"/>
          <p14:tracePt t="122633" x="1716088" y="1766888"/>
          <p14:tracePt t="122639" x="1733550" y="1784350"/>
          <p14:tracePt t="122647" x="1766888" y="1801813"/>
          <p14:tracePt t="122655" x="1809750" y="1827213"/>
          <p14:tracePt t="122665" x="1860550" y="1844675"/>
          <p14:tracePt t="122671" x="1911350" y="1860550"/>
          <p14:tracePt t="122680" x="1954213" y="1870075"/>
          <p14:tracePt t="122687" x="2012950" y="1870075"/>
          <p14:tracePt t="122698" x="2073275" y="1870075"/>
          <p14:tracePt t="122701" x="2132013" y="1860550"/>
          <p14:tracePt t="122709" x="2166938" y="1844675"/>
          <p14:tracePt t="122717" x="2200275" y="1827213"/>
          <p14:tracePt t="122725" x="2217738" y="1809750"/>
          <p14:tracePt t="122734" x="2235200" y="1793875"/>
          <p14:tracePt t="122741" x="2251075" y="1758950"/>
          <p14:tracePt t="122750" x="2268538" y="1716088"/>
          <p14:tracePt t="122757" x="2268538" y="1674813"/>
          <p14:tracePt t="122766" x="2268538" y="1614488"/>
          <p14:tracePt t="122773" x="2268538" y="1555750"/>
          <p14:tracePt t="122781" x="2268538" y="1512888"/>
          <p14:tracePt t="122787" x="2260600" y="1477963"/>
          <p14:tracePt t="122797" x="2243138" y="1444625"/>
          <p14:tracePt t="122803" x="2225675" y="1427163"/>
          <p14:tracePt t="122811" x="2208213" y="1411288"/>
          <p14:tracePt t="122819" x="2192338" y="1393825"/>
          <p14:tracePt t="122827" x="2166938" y="1393825"/>
          <p14:tracePt t="122835" x="2132013" y="1393825"/>
          <p14:tracePt t="122843" x="2090738" y="1393825"/>
          <p14:tracePt t="122850" x="2030413" y="1411288"/>
          <p14:tracePt t="122857" x="1987550" y="1411288"/>
          <p14:tracePt t="122866" x="1962150" y="1419225"/>
          <p14:tracePt t="122873" x="1946275" y="1427163"/>
          <p14:tracePt t="122882" x="1928813" y="1444625"/>
          <p14:tracePt t="122889" x="1928813" y="1452563"/>
          <p14:tracePt t="122899" x="1928813" y="1462088"/>
          <p14:tracePt t="122905" x="1920875" y="1470025"/>
          <p14:tracePt t="122914" x="1920875" y="1487488"/>
          <p14:tracePt t="122921" x="1920875" y="1495425"/>
          <p14:tracePt t="122931" x="1920875" y="1512888"/>
          <p14:tracePt t="122935" x="1920875" y="1530350"/>
          <p14:tracePt t="122951" x="1920875" y="1546225"/>
          <p14:tracePt t="122959" x="1928813" y="1546225"/>
          <p14:tracePt t="122967" x="1928813" y="1555750"/>
          <p14:tracePt t="122975" x="1936750" y="1555750"/>
          <p14:tracePt t="122983" x="1936750" y="1563688"/>
          <p14:tracePt t="122991" x="1936750" y="1571625"/>
          <p14:tracePt t="123231" x="1936750" y="1563688"/>
          <p14:tracePt t="123239" x="1936750" y="1555750"/>
          <p14:tracePt t="126270" x="1954213" y="1546225"/>
          <p14:tracePt t="126280" x="1971675" y="1546225"/>
          <p14:tracePt t="126286" x="1979613" y="1546225"/>
          <p14:tracePt t="126295" x="1997075" y="1538288"/>
          <p14:tracePt t="126302" x="2012950" y="1520825"/>
          <p14:tracePt t="126312" x="2022475" y="1512888"/>
          <p14:tracePt t="126318" x="2030413" y="1512888"/>
          <p14:tracePt t="126324" x="2047875" y="1504950"/>
          <p14:tracePt t="126332" x="2055813" y="1487488"/>
          <p14:tracePt t="126348" x="2065338" y="1487488"/>
          <p14:tracePt t="126362" x="2065338" y="1477963"/>
          <p14:tracePt t="126368" x="2081213" y="1452563"/>
          <p14:tracePt t="126378" x="2090738" y="1411288"/>
          <p14:tracePt t="126384" x="2098675" y="1368425"/>
          <p14:tracePt t="126392" x="2106613" y="1308100"/>
          <p14:tracePt t="126398" x="2106613" y="1249363"/>
          <p14:tracePt t="126406" x="2106613" y="1189038"/>
          <p14:tracePt t="126415" x="2106613" y="1104900"/>
          <p14:tracePt t="126422" x="2081213" y="1019175"/>
          <p14:tracePt t="126431" x="2055813" y="917575"/>
          <p14:tracePt t="126438" x="2038350" y="823913"/>
          <p14:tracePt t="126448" x="1997075" y="765175"/>
          <p14:tracePt t="126454" x="1936750" y="688975"/>
          <p14:tracePt t="126464" x="1885950" y="646113"/>
          <p14:tracePt t="126471" x="1835150" y="611188"/>
          <p14:tracePt t="126479" x="1776413" y="595313"/>
          <p14:tracePt t="126484" x="1716088" y="577850"/>
          <p14:tracePt t="126492" x="1657350" y="560388"/>
          <p14:tracePt t="126500" x="1614488" y="560388"/>
          <p14:tracePt t="126508" x="1579563" y="560388"/>
          <p14:tracePt t="126516" x="1546225" y="569913"/>
          <p14:tracePt t="126524" x="1495425" y="595313"/>
          <p14:tracePt t="126532" x="1452563" y="611188"/>
          <p14:tracePt t="126540" x="1401763" y="636588"/>
          <p14:tracePt t="126547" x="1350963" y="671513"/>
          <p14:tracePt t="126554" x="1290638" y="714375"/>
          <p14:tracePt t="126564" x="1223963" y="765175"/>
          <p14:tracePt t="126570" x="1155700" y="808038"/>
          <p14:tracePt t="126580" x="1120775" y="849313"/>
          <p14:tracePt t="126587" x="1087438" y="900113"/>
          <p14:tracePt t="126597" x="1069975" y="942975"/>
          <p14:tracePt t="126602" x="1054100" y="993775"/>
          <p14:tracePt t="126612" x="1036638" y="1044575"/>
          <p14:tracePt t="126618" x="1019175" y="1104900"/>
          <p14:tracePt t="126624" x="1003300" y="1163638"/>
          <p14:tracePt t="126632" x="993775" y="1223963"/>
          <p14:tracePt t="126640" x="985838" y="1292225"/>
          <p14:tracePt t="126648" x="985838" y="1368425"/>
          <p14:tracePt t="126656" x="985838" y="1436688"/>
          <p14:tracePt t="126665" x="985838" y="1495425"/>
          <p14:tracePt t="126672" x="993775" y="1555750"/>
          <p14:tracePt t="126681" x="1003300" y="1631950"/>
          <p14:tracePt t="126688" x="1028700" y="1708150"/>
          <p14:tracePt t="126696" x="1044575" y="1766888"/>
          <p14:tracePt t="126702" x="1062038" y="1809750"/>
          <p14:tracePt t="126712" x="1104900" y="1870075"/>
          <p14:tracePt t="126718" x="1163638" y="1928813"/>
          <p14:tracePt t="126728" x="1214438" y="1971675"/>
          <p14:tracePt t="126734" x="1257300" y="1997075"/>
          <p14:tracePt t="126742" x="1300163" y="2030413"/>
          <p14:tracePt t="126750" x="1358900" y="2055813"/>
          <p14:tracePt t="126759" x="1419225" y="2082800"/>
          <p14:tracePt t="126766" x="1495425" y="2098675"/>
          <p14:tracePt t="126773" x="1554163" y="2098675"/>
          <p14:tracePt t="126781" x="1614488" y="2098675"/>
          <p14:tracePt t="126788" x="1657350" y="2090738"/>
          <p14:tracePt t="126797" x="1716088" y="2082800"/>
          <p14:tracePt t="126804" x="1766888" y="2065338"/>
          <p14:tracePt t="126814" x="1792288" y="2047875"/>
          <p14:tracePt t="126820" x="1809750" y="2030413"/>
          <p14:tracePt t="126830" x="1817688" y="2014538"/>
          <p14:tracePt t="126836" x="1843088" y="1971675"/>
          <p14:tracePt t="126842" x="1852613" y="1911350"/>
          <p14:tracePt t="126850" x="1860550" y="1852613"/>
          <p14:tracePt t="126858" x="1868488" y="1793875"/>
          <p14:tracePt t="126866" x="1878013" y="1733550"/>
          <p14:tracePt t="126874" x="1878013" y="1674813"/>
          <p14:tracePt t="126882" x="1868488" y="1614488"/>
          <p14:tracePt t="126890" x="1860550" y="1563688"/>
          <p14:tracePt t="126898" x="1835150" y="1520825"/>
          <p14:tracePt t="126906" x="1827213" y="1495425"/>
          <p14:tracePt t="126913" x="1809750" y="1477963"/>
          <p14:tracePt t="126920" x="1792288" y="1462088"/>
          <p14:tracePt t="126930" x="1776413" y="1462088"/>
          <p14:tracePt t="126936" x="1766888" y="1462088"/>
          <p14:tracePt t="126945" x="1741488" y="1462088"/>
          <p14:tracePt t="126952" x="1716088" y="1470025"/>
          <p14:tracePt t="126962" x="1682750" y="1487488"/>
          <p14:tracePt t="126968" x="1647825" y="1504950"/>
          <p14:tracePt t="126979" x="1606550" y="1512888"/>
          <p14:tracePt t="126984" x="1571625" y="1538288"/>
          <p14:tracePt t="126990" x="1538288" y="1555750"/>
          <p14:tracePt t="126998" x="1520825" y="1563688"/>
          <p14:tracePt t="127006" x="1503363" y="1581150"/>
          <p14:tracePt t="127015" x="1487488" y="1597025"/>
          <p14:tracePt t="127022" x="1470025" y="1614488"/>
          <p14:tracePt t="127031" x="1470025" y="1622425"/>
          <p14:tracePt t="127038" x="1470025" y="1639888"/>
          <p14:tracePt t="127047" x="1470025" y="1657350"/>
          <p14:tracePt t="127054" x="1470025" y="1665288"/>
          <p14:tracePt t="127063" x="1477963" y="1682750"/>
          <p14:tracePt t="127068" x="1495425" y="1700213"/>
          <p14:tracePt t="127078" x="1512888" y="1716088"/>
          <p14:tracePt t="127084" x="1528763" y="1725613"/>
          <p14:tracePt t="127092" x="1538288" y="1733550"/>
          <p14:tracePt t="127100" x="1546225" y="1733550"/>
          <p14:tracePt t="127108" x="1554163" y="1733550"/>
          <p14:tracePt t="127552" x="1554163" y="1741488"/>
          <p14:tracePt t="127564" x="1554163" y="1751013"/>
          <p14:tracePt t="127572" x="1538288" y="1751013"/>
          <p14:tracePt t="127580" x="1503363" y="1741488"/>
          <p14:tracePt t="127588" x="1462088" y="1725613"/>
          <p14:tracePt t="127596" x="1444625" y="1708150"/>
          <p14:tracePt t="127602" x="1419225" y="1690688"/>
          <p14:tracePt t="127612" x="1384300" y="1674813"/>
          <p14:tracePt t="127618" x="1358900" y="1657350"/>
          <p14:tracePt t="127628" x="1343025" y="1631950"/>
          <p14:tracePt t="127634" x="1325563" y="1606550"/>
          <p14:tracePt t="127642" x="1308100" y="1589088"/>
          <p14:tracePt t="127650" x="1308100" y="1563688"/>
          <p14:tracePt t="127658" x="1308100" y="1530350"/>
          <p14:tracePt t="127664" x="1308100" y="1504950"/>
          <p14:tracePt t="127672" x="1308100" y="1470025"/>
          <p14:tracePt t="127680" x="1308100" y="1427163"/>
          <p14:tracePt t="127688" x="1308100" y="1393825"/>
          <p14:tracePt t="127696" x="1308100" y="1360488"/>
          <p14:tracePt t="127704" x="1308100" y="1343025"/>
          <p14:tracePt t="127713" x="1308100" y="1317625"/>
          <p14:tracePt t="127720" x="1308100" y="1292225"/>
          <p14:tracePt t="127729" x="1308100" y="1282700"/>
          <p14:tracePt t="127734" x="1308100" y="1266825"/>
          <p14:tracePt t="127742" x="1308100" y="1241425"/>
          <p14:tracePt t="127750" x="1308100" y="1231900"/>
          <p14:tracePt t="127758" x="1300163" y="1216025"/>
          <p14:tracePt t="127766" x="1290638" y="1198563"/>
          <p14:tracePt t="127774" x="1282700" y="1181100"/>
          <p14:tracePt t="127790" x="1265238" y="1173163"/>
          <p14:tracePt t="127795" x="1249363" y="1155700"/>
          <p14:tracePt t="127798" x="1239838" y="1147763"/>
          <p14:tracePt t="127806" x="1223963" y="1138238"/>
          <p14:tracePt t="127813" x="1198563" y="1138238"/>
          <p14:tracePt t="127820" x="1181100" y="1138238"/>
          <p14:tracePt t="127830" x="1147763" y="1138238"/>
          <p14:tracePt t="127837" x="1104900" y="1138238"/>
          <p14:tracePt t="127846" x="1054100" y="1147763"/>
          <p14:tracePt t="127852" x="1011238" y="1173163"/>
          <p14:tracePt t="127861" x="960438" y="1181100"/>
          <p14:tracePt t="127868" x="925513" y="1198563"/>
          <p14:tracePt t="127878" x="892175" y="1216025"/>
          <p14:tracePt t="127884" x="874713" y="1223963"/>
          <p14:tracePt t="127890" x="858838" y="1241425"/>
          <p14:tracePt t="127906" x="858838" y="1249363"/>
          <p14:tracePt t="127914" x="849313" y="1266825"/>
          <p14:tracePt t="127924" x="849313" y="1282700"/>
          <p14:tracePt t="127930" x="849313" y="1300163"/>
          <p14:tracePt t="127938" x="849313" y="1317625"/>
          <p14:tracePt t="127947" x="866775" y="1333500"/>
          <p14:tracePt t="127954" x="874713" y="1360488"/>
          <p14:tracePt t="127963" x="884238" y="1376363"/>
          <p14:tracePt t="127968" x="900113" y="1393825"/>
          <p14:tracePt t="127981" x="917575" y="1401763"/>
          <p14:tracePt t="127984" x="935038" y="1419225"/>
          <p14:tracePt t="127992" x="968375" y="1436688"/>
          <p14:tracePt t="128000" x="985838" y="1436688"/>
          <p14:tracePt t="128008" x="1011238" y="1436688"/>
          <p14:tracePt t="128017" x="1036638" y="1436688"/>
          <p14:tracePt t="128024" x="1062038" y="1427163"/>
          <p14:tracePt t="128032" x="1079500" y="1411288"/>
          <p14:tracePt t="128038" x="1104900" y="1401763"/>
          <p14:tracePt t="128047" x="1120775" y="1385888"/>
          <p14:tracePt t="128054" x="1138238" y="1368425"/>
          <p14:tracePt t="128063" x="1155700" y="1350963"/>
          <p14:tracePt t="128071" x="1163638" y="1333500"/>
          <p14:tracePt t="128079" x="1173163" y="1317625"/>
          <p14:tracePt t="128086" x="1189038" y="1292225"/>
          <p14:tracePt t="128096" x="1189038" y="1249363"/>
          <p14:tracePt t="128113" x="1189038" y="1181100"/>
          <p14:tracePt t="128116" x="1189038" y="1163638"/>
          <p14:tracePt t="128124" x="1189038" y="1147763"/>
          <p14:tracePt t="128132" x="1181100" y="1130300"/>
          <p14:tracePt t="128140" x="1173163" y="1112838"/>
          <p14:tracePt t="128149" x="1155700" y="1104900"/>
          <p14:tracePt t="128157" x="1138238" y="1096963"/>
          <p14:tracePt t="128164" x="1130300" y="1087438"/>
          <p14:tracePt t="128182" x="1130300" y="1079500"/>
          <p14:tracePt t="128189" x="1120775" y="1079500"/>
          <p14:tracePt t="128288" x="1112838" y="1079500"/>
          <p14:tracePt t="128301" x="1104900" y="1079500"/>
          <p14:tracePt t="128378" x="1104900" y="1087438"/>
          <p14:tracePt t="128402" x="1095375" y="1087438"/>
          <p14:tracePt t="128416" x="1087438" y="1096963"/>
          <p14:tracePt t="128424" x="1079500" y="1096963"/>
          <p14:tracePt t="128432" x="1062038" y="1104900"/>
          <p14:tracePt t="128440" x="1044575" y="1112838"/>
          <p14:tracePt t="128456" x="1036638" y="1112838"/>
          <p14:tracePt t="128464" x="1028700" y="1122363"/>
          <p14:tracePt t="128550" x="1028700" y="1147763"/>
          <p14:tracePt t="128558" x="1028700" y="1173163"/>
          <p14:tracePt t="128564" x="1036638" y="1189038"/>
          <p14:tracePt t="128572" x="1054100" y="1216025"/>
          <p14:tracePt t="128580" x="1069975" y="1241425"/>
          <p14:tracePt t="128588" x="1087438" y="1266825"/>
          <p14:tracePt t="128596" x="1104900" y="1292225"/>
          <p14:tracePt t="128604" x="1104900" y="1300163"/>
          <p14:tracePt t="128612" x="1120775" y="1325563"/>
          <p14:tracePt t="128620" x="1130300" y="1350963"/>
          <p14:tracePt t="128629" x="1138238" y="1368425"/>
          <p14:tracePt t="128633" x="1155700" y="1376363"/>
          <p14:tracePt t="128642" x="1163638" y="1393825"/>
          <p14:tracePt t="128650" x="1173163" y="1411288"/>
          <p14:tracePt t="128658" x="1181100" y="1419225"/>
          <p14:tracePt t="128666" x="1181100" y="1436688"/>
          <p14:tracePt t="128674" x="1189038" y="1452563"/>
          <p14:tracePt t="128682" x="1198563" y="1470025"/>
          <p14:tracePt t="129014" x="1214438" y="1470025"/>
          <p14:tracePt t="129022" x="1214438" y="1452563"/>
          <p14:tracePt t="129030" x="1231900" y="1436688"/>
          <p14:tracePt t="129038" x="1249363" y="1419225"/>
          <p14:tracePt t="129047" x="1265238" y="1385888"/>
          <p14:tracePt t="129054" x="1300163" y="1350963"/>
          <p14:tracePt t="129063" x="1325563" y="1300163"/>
          <p14:tracePt t="129070" x="1343025" y="1241425"/>
          <p14:tracePt t="129079" x="1358900" y="1189038"/>
          <p14:tracePt t="129086" x="1384300" y="1147763"/>
          <p14:tracePt t="129092" x="1384300" y="1112838"/>
          <p14:tracePt t="129101" x="1393825" y="1079500"/>
          <p14:tracePt t="129120" x="1393825" y="1036638"/>
          <p14:tracePt t="129124" x="1393825" y="1019175"/>
          <p14:tracePt t="129133" x="1393825" y="1003300"/>
          <p14:tracePt t="129140" x="1393825" y="977900"/>
          <p14:tracePt t="129150" x="1384300" y="952500"/>
          <p14:tracePt t="129156" x="1376363" y="917575"/>
          <p14:tracePt t="129165" x="1358900" y="874713"/>
          <p14:tracePt t="129170" x="1350963" y="823913"/>
          <p14:tracePt t="129180" x="1333500" y="798513"/>
          <p14:tracePt t="129188" x="1317625" y="755650"/>
          <p14:tracePt t="129197" x="1290638" y="704850"/>
          <p14:tracePt t="129203" x="1274763" y="688975"/>
          <p14:tracePt t="129213" x="1257300" y="663575"/>
          <p14:tracePt t="129220" x="1239838" y="636588"/>
          <p14:tracePt t="129230" x="1223963" y="620713"/>
          <p14:tracePt t="129235" x="1198563" y="603250"/>
          <p14:tracePt t="129242" x="1163638" y="585788"/>
          <p14:tracePt t="129250" x="1112838" y="569913"/>
          <p14:tracePt t="129257" x="1079500" y="552450"/>
          <p14:tracePt t="129266" x="1044575" y="534988"/>
          <p14:tracePt t="129273" x="1003300" y="527050"/>
          <p14:tracePt t="129281" x="960438" y="527050"/>
          <p14:tracePt t="129289" x="909638" y="519113"/>
          <p14:tracePt t="129298" x="849313" y="519113"/>
          <p14:tracePt t="129305" x="806450" y="519113"/>
          <p14:tracePt t="129315" x="755650" y="534988"/>
          <p14:tracePt t="129319" x="714375" y="552450"/>
          <p14:tracePt t="129330" x="688975" y="569913"/>
          <p14:tracePt t="129333" x="661988" y="585788"/>
          <p14:tracePt t="129343" x="646113" y="603250"/>
          <p14:tracePt t="129351" x="628650" y="620713"/>
          <p14:tracePt t="129359" x="620713" y="628650"/>
          <p14:tracePt t="129366" x="603250" y="646113"/>
          <p14:tracePt t="129374" x="585788" y="671513"/>
          <p14:tracePt t="129382" x="569913" y="704850"/>
          <p14:tracePt t="129390" x="552450" y="755650"/>
          <p14:tracePt t="129400" x="527050" y="815975"/>
          <p14:tracePt t="129404" x="509588" y="874713"/>
          <p14:tracePt t="129414" x="492125" y="935038"/>
          <p14:tracePt t="129420" x="466725" y="985838"/>
          <p14:tracePt t="129430" x="450850" y="1044575"/>
          <p14:tracePt t="129436" x="433388" y="1104900"/>
          <p14:tracePt t="129447" x="415925" y="1155700"/>
          <p14:tracePt t="129453" x="415925" y="1216025"/>
          <p14:tracePt t="129463" x="415925" y="1241425"/>
          <p14:tracePt t="129467" x="415925" y="1282700"/>
          <p14:tracePt t="129474" x="433388" y="1308100"/>
          <p14:tracePt t="129484" x="450850" y="1333500"/>
          <p14:tracePt t="129490" x="466725" y="1368425"/>
          <p14:tracePt t="129499" x="484188" y="1393825"/>
          <p14:tracePt t="129506" x="509588" y="1411288"/>
          <p14:tracePt t="129515" x="534988" y="1427163"/>
          <p14:tracePt t="129522" x="569913" y="1444625"/>
          <p14:tracePt t="129530" x="611188" y="1462088"/>
          <p14:tracePt t="129539" x="661988" y="1477963"/>
          <p14:tracePt t="129547" x="704850" y="1487488"/>
          <p14:tracePt t="129554" x="765175" y="1495425"/>
          <p14:tracePt t="129563" x="798513" y="1495425"/>
          <p14:tracePt t="129570" x="831850" y="1495425"/>
          <p14:tracePt t="129580" x="866775" y="1495425"/>
          <p14:tracePt t="129586" x="909638" y="1495425"/>
          <p14:tracePt t="129601" x="960438" y="1477963"/>
          <p14:tracePt t="129608" x="985838" y="1470025"/>
          <p14:tracePt t="129616" x="1003300" y="1462088"/>
          <p14:tracePt t="129622" x="1019175" y="1444625"/>
          <p14:tracePt t="129630" x="1028700" y="1427163"/>
          <p14:tracePt t="129639" x="1044575" y="1411288"/>
          <p14:tracePt t="129649" x="1062038" y="1401763"/>
          <p14:tracePt t="129657" x="1079500" y="1376363"/>
          <p14:tracePt t="129667" x="1095375" y="1343025"/>
          <p14:tracePt t="129672" x="1112838" y="1308100"/>
          <p14:tracePt t="129681" x="1130300" y="1282700"/>
          <p14:tracePt t="129686" x="1138238" y="1257300"/>
          <p14:tracePt t="129700" x="1147763" y="1231900"/>
          <p14:tracePt t="129709" x="1147763" y="1216025"/>
          <p14:tracePt t="129717" x="1147763" y="1206500"/>
          <p14:tracePt t="129724" x="1147763" y="1189038"/>
          <p14:tracePt t="129734" x="1147763" y="1173163"/>
          <p14:tracePt t="129741" x="1147763" y="1163638"/>
          <p14:tracePt t="129749" x="1138238" y="1147763"/>
          <p14:tracePt t="129756" x="1120775" y="1138238"/>
          <p14:tracePt t="129764" x="1104900" y="1130300"/>
          <p14:tracePt t="129770" x="1095375" y="1130300"/>
          <p14:tracePt t="129780" x="1079500" y="1130300"/>
          <p14:tracePt t="129786" x="1069975" y="1130300"/>
          <p14:tracePt t="129797" x="1054100" y="1130300"/>
          <p14:tracePt t="129801" x="1036638" y="1130300"/>
          <p14:tracePt t="129813" x="1028700" y="1138238"/>
          <p14:tracePt t="129818" x="1011238" y="1155700"/>
          <p14:tracePt t="129829" x="993775" y="1163638"/>
          <p14:tracePt t="129834" x="976313" y="1181100"/>
          <p14:tracePt t="129840" x="960438" y="1198563"/>
          <p14:tracePt t="129848" x="960438" y="1216025"/>
          <p14:tracePt t="129856" x="950913" y="1216025"/>
          <p14:tracePt t="129866" x="950913" y="1223963"/>
          <p14:tracePt t="129879" x="950913" y="1231900"/>
          <p14:tracePt t="130649" x="950913" y="1241425"/>
          <p14:tracePt t="130665" x="942975" y="1257300"/>
          <p14:tracePt t="130671" x="942975" y="1266825"/>
          <p14:tracePt t="130680" x="942975" y="1274763"/>
          <p14:tracePt t="130686" x="942975" y="1292225"/>
          <p14:tracePt t="130697" x="935038" y="1300163"/>
          <p14:tracePt t="130702" x="935038" y="1317625"/>
          <p14:tracePt t="130713" x="935038" y="1333500"/>
          <p14:tracePt t="130718" x="935038" y="1343025"/>
          <p14:tracePt t="130729" x="935038" y="1360488"/>
          <p14:tracePt t="130734" x="935038" y="1368425"/>
          <p14:tracePt t="130743" x="935038" y="1385888"/>
          <p14:tracePt t="130750" x="935038" y="1401763"/>
          <p14:tracePt t="130756" x="950913" y="1401763"/>
          <p14:tracePt t="130765" x="960438" y="1419225"/>
          <p14:tracePt t="130772" x="960438" y="1427163"/>
          <p14:tracePt t="130782" x="968375" y="1436688"/>
          <p14:tracePt t="130787" x="985838" y="1436688"/>
          <p14:tracePt t="130798" x="985838" y="1444625"/>
          <p14:tracePt t="130803" x="993775" y="1452563"/>
          <p14:tracePt t="130812" x="1003300" y="1462088"/>
          <p14:tracePt t="130818" x="1011238" y="1462088"/>
          <p14:tracePt t="130829" x="1028700" y="1462088"/>
          <p14:tracePt t="130833" x="1044575" y="1462088"/>
          <p14:tracePt t="130842" x="1054100" y="1462088"/>
          <p14:tracePt t="130850" x="1069975" y="1462088"/>
          <p14:tracePt t="130858" x="1087438" y="1462088"/>
          <p14:tracePt t="130866" x="1095375" y="1462088"/>
          <p14:tracePt t="130873" x="1112838" y="1444625"/>
          <p14:tracePt t="130882" x="1130300" y="1436688"/>
          <p14:tracePt t="130887" x="1138238" y="1419225"/>
          <p14:tracePt t="130898" x="1155700" y="1401763"/>
          <p14:tracePt t="130903" x="1173163" y="1393825"/>
          <p14:tracePt t="130913" x="1189038" y="1385888"/>
          <p14:tracePt t="130930" x="1206500" y="1376363"/>
          <p14:tracePt t="130935" x="1214438" y="1368425"/>
          <p14:tracePt t="130946" x="1223963" y="1360488"/>
          <p14:tracePt t="130951" x="1231900" y="1350963"/>
          <p14:tracePt t="130962" x="1249363" y="1333500"/>
          <p14:tracePt t="130967" x="1265238" y="1317625"/>
          <p14:tracePt t="130973" x="1282700" y="1308100"/>
          <p14:tracePt t="130983" x="1290638" y="1292225"/>
          <p14:tracePt t="130990" x="1308100" y="1274763"/>
          <p14:tracePt t="130999" x="1325563" y="1257300"/>
          <p14:tracePt t="131006" x="1343025" y="1241425"/>
          <p14:tracePt t="131015" x="1350963" y="1241425"/>
          <p14:tracePt t="131022" x="1358900" y="1223963"/>
          <p14:tracePt t="131032" x="1376363" y="1216025"/>
          <p14:tracePt t="131038" x="1393825" y="1198563"/>
          <p14:tracePt t="131047" x="1401763" y="1189038"/>
          <p14:tracePt t="131053" x="1409700" y="1181100"/>
          <p14:tracePt t="131063" x="1427163" y="1173163"/>
          <p14:tracePt t="131070" x="1435100" y="1155700"/>
          <p14:tracePt t="131079" x="1452563" y="1147763"/>
          <p14:tracePt t="131086" x="1462088" y="1138238"/>
          <p14:tracePt t="131092" x="1470025" y="1122363"/>
          <p14:tracePt t="131105" x="1477963" y="1104900"/>
          <p14:tracePt t="131109" x="1487488" y="1087438"/>
          <p14:tracePt t="131116" x="1495425" y="1079500"/>
          <p14:tracePt t="131122" x="1495425" y="1069975"/>
          <p14:tracePt t="131132" x="1503363" y="1062038"/>
          <p14:tracePt t="131148" x="1512888" y="1054100"/>
          <p14:tracePt t="131154" x="1512888" y="1044575"/>
          <p14:tracePt t="131162" x="1512888" y="1036638"/>
          <p14:tracePt t="131252" x="1512888" y="1028700"/>
          <p14:tracePt t="131261" x="1512888" y="1011238"/>
          <p14:tracePt t="131266" x="1495425" y="1003300"/>
          <p14:tracePt t="131275" x="1487488" y="985838"/>
          <p14:tracePt t="131283" x="1477963" y="968375"/>
          <p14:tracePt t="131290" x="1462088" y="952500"/>
          <p14:tracePt t="131299" x="1444625" y="942975"/>
          <p14:tracePt t="131306" x="1427163" y="925513"/>
          <p14:tracePt t="131315" x="1419225" y="909638"/>
          <p14:tracePt t="131322" x="1401763" y="900113"/>
          <p14:tracePt t="131332" x="1393825" y="892175"/>
          <p14:tracePt t="131337" x="1376363" y="884238"/>
          <p14:tracePt t="131346" x="1368425" y="874713"/>
          <p14:tracePt t="131352" x="1350963" y="858838"/>
          <p14:tracePt t="131363" x="1333500" y="849313"/>
          <p14:tracePt t="131369" x="1317625" y="841375"/>
          <p14:tracePt t="131379" x="1308100" y="833438"/>
          <p14:tracePt t="131385" x="1290638" y="833438"/>
          <p14:tracePt t="131395" x="1265238" y="823913"/>
          <p14:tracePt t="131401" x="1249363" y="815975"/>
          <p14:tracePt t="131409" x="1223963" y="808038"/>
          <p14:tracePt t="131414" x="1206500" y="798513"/>
          <p14:tracePt t="131422" x="1189038" y="790575"/>
          <p14:tracePt t="131430" x="1181100" y="790575"/>
          <p14:tracePt t="131438" x="1163638" y="781050"/>
          <p14:tracePt t="131446" x="1155700" y="781050"/>
          <p14:tracePt t="131575" x="1147763" y="781050"/>
          <p14:tracePt t="131586" x="1138238" y="790575"/>
          <p14:tracePt t="131602" x="1130300" y="798513"/>
          <p14:tracePt t="131612" x="1130300" y="815975"/>
          <p14:tracePt t="131619" x="1112838" y="823913"/>
          <p14:tracePt t="131630" x="1104900" y="849313"/>
          <p14:tracePt t="131633" x="1087438" y="866775"/>
          <p14:tracePt t="131640" x="1079500" y="884238"/>
          <p14:tracePt t="131649" x="1079500" y="892175"/>
          <p14:tracePt t="131656" x="1062038" y="917575"/>
          <p14:tracePt t="131665" x="1054100" y="942975"/>
          <p14:tracePt t="131672" x="1044575" y="968375"/>
          <p14:tracePt t="131681" x="1036638" y="977900"/>
          <p14:tracePt t="131688" x="1019175" y="1003300"/>
          <p14:tracePt t="131698" x="1019175" y="1019175"/>
          <p14:tracePt t="131704" x="1011238" y="1036638"/>
          <p14:tracePt t="131713" x="1003300" y="1044575"/>
          <p14:tracePt t="131719" x="1003300" y="1062038"/>
          <p14:tracePt t="131729" x="1003300" y="1079500"/>
          <p14:tracePt t="131734" x="993775" y="1079500"/>
          <p14:tracePt t="131745" x="993775" y="1096963"/>
          <p14:tracePt t="131749" x="985838" y="1096963"/>
          <p14:tracePt t="131758" x="976313" y="1112838"/>
          <p14:tracePt t="131766" x="976313" y="1130300"/>
          <p14:tracePt t="131774" x="968375" y="1138238"/>
          <p14:tracePt t="131783" x="968375" y="1155700"/>
          <p14:tracePt t="131787" x="968375" y="1173163"/>
          <p14:tracePt t="131798" x="968375" y="1181100"/>
          <p14:tracePt t="131804" x="960438" y="1198563"/>
          <p14:tracePt t="131812" x="950913" y="1216025"/>
          <p14:tracePt t="131820" x="950913" y="1223963"/>
          <p14:tracePt t="131830" x="950913" y="1241425"/>
          <p14:tracePt t="131836" x="950913" y="1249363"/>
          <p14:tracePt t="131847" x="950913" y="1266825"/>
          <p14:tracePt t="131853" x="950913" y="1282700"/>
          <p14:tracePt t="131859" x="950913" y="1292225"/>
          <p14:tracePt t="131867" x="950913" y="1308100"/>
          <p14:tracePt t="131875" x="950913" y="1325563"/>
          <p14:tracePt t="131883" x="950913" y="1333500"/>
          <p14:tracePt t="131891" x="960438" y="1350963"/>
          <p14:tracePt t="131900" x="960438" y="1368425"/>
          <p14:tracePt t="131906" x="968375" y="1376363"/>
          <p14:tracePt t="131916" x="985838" y="1393825"/>
          <p14:tracePt t="131922" x="993775" y="1419225"/>
          <p14:tracePt t="131939" x="1011238" y="1444625"/>
          <p14:tracePt t="131948" x="1019175" y="1462088"/>
          <p14:tracePt t="131954" x="1028700" y="1477963"/>
          <p14:tracePt t="131963" x="1036638" y="1487488"/>
          <p14:tracePt t="131968" x="1054100" y="1504950"/>
          <p14:tracePt t="131979" x="1069975" y="1520825"/>
          <p14:tracePt t="131985" x="1079500" y="1538288"/>
          <p14:tracePt t="131995" x="1087438" y="1546225"/>
          <p14:tracePt t="132001" x="1104900" y="1546225"/>
          <p14:tracePt t="132006" x="1120775" y="1555750"/>
          <p14:tracePt t="132022" x="1138238" y="1555750"/>
          <p14:tracePt t="132032" x="1147763" y="1563688"/>
          <p14:tracePt t="132038" x="1155700" y="1563688"/>
          <p14:tracePt t="132048" x="1163638" y="1563688"/>
          <p14:tracePt t="132055" x="1173163" y="1563688"/>
          <p14:tracePt t="132062" x="1181100" y="1563688"/>
          <p14:tracePt t="132070" x="1198563" y="1571625"/>
          <p14:tracePt t="132080" x="1206500" y="1571625"/>
          <p14:tracePt t="132084" x="1223963" y="1571625"/>
          <p14:tracePt t="132096" x="1239838" y="1571625"/>
          <p14:tracePt t="132099" x="1249363" y="1563688"/>
          <p14:tracePt t="132119" x="1282700" y="1555750"/>
          <p14:tracePt t="132124" x="1290638" y="1555750"/>
          <p14:tracePt t="132133" x="1308100" y="1546225"/>
          <p14:tracePt t="132139" x="1325563" y="1546225"/>
          <p14:tracePt t="132149" x="1333500" y="1546225"/>
          <p14:tracePt t="132156" x="1343025" y="1538288"/>
          <p14:tracePt t="132162" x="1358900" y="1530350"/>
          <p14:tracePt t="132170" x="1368425" y="1520825"/>
          <p14:tracePt t="132179" x="1376363" y="1512888"/>
          <p14:tracePt t="132187" x="1393825" y="1504950"/>
          <p14:tracePt t="132196" x="1401763" y="1487488"/>
          <p14:tracePt t="132203" x="1419225" y="1470025"/>
          <p14:tracePt t="132213" x="1435100" y="1462088"/>
          <p14:tracePt t="132220" x="1452563" y="1444625"/>
          <p14:tracePt t="132232" x="1470025" y="1411288"/>
          <p14:tracePt t="132241" x="1487488" y="1393825"/>
          <p14:tracePt t="132248" x="1495425" y="1385888"/>
          <p14:tracePt t="132256" x="1503363" y="1360488"/>
          <p14:tracePt t="132265" x="1512888" y="1333500"/>
          <p14:tracePt t="132272" x="1520825" y="1317625"/>
          <p14:tracePt t="132281" x="1528763" y="1292225"/>
          <p14:tracePt t="132288" x="1528763" y="1274763"/>
          <p14:tracePt t="132298" x="1528763" y="1257300"/>
          <p14:tracePt t="132304" x="1528763" y="1249363"/>
          <p14:tracePt t="132312" x="1528763" y="1231900"/>
          <p14:tracePt t="132317" x="1528763" y="1223963"/>
          <p14:tracePt t="132329" x="1538288" y="1206500"/>
          <p14:tracePt t="132333" x="1538288" y="1189038"/>
          <p14:tracePt t="132345" x="1546225" y="1181100"/>
          <p14:tracePt t="132350" x="1546225" y="1163638"/>
          <p14:tracePt t="132358" x="1546225" y="1147763"/>
          <p14:tracePt t="132366" x="1546225" y="1138238"/>
          <p14:tracePt t="132373" x="1546225" y="1122363"/>
          <p14:tracePt t="132382" x="1546225" y="1112838"/>
          <p14:tracePt t="132387" x="1546225" y="1096963"/>
          <p14:tracePt t="132397" x="1546225" y="1079500"/>
          <p14:tracePt t="132412" x="1538288" y="1062038"/>
          <p14:tracePt t="132420" x="1528763" y="1044575"/>
          <p14:tracePt t="132429" x="1512888" y="1036638"/>
          <p14:tracePt t="132435" x="1495425" y="1019175"/>
          <p14:tracePt t="132446" x="1487488" y="1003300"/>
          <p14:tracePt t="132452" x="1470025" y="985838"/>
          <p14:tracePt t="132458" x="1452563" y="968375"/>
          <p14:tracePt t="132466" x="1435100" y="960438"/>
          <p14:tracePt t="132474" x="1419225" y="942975"/>
          <p14:tracePt t="132484" x="1409700" y="925513"/>
          <p14:tracePt t="132489" x="1393825" y="909638"/>
          <p14:tracePt t="132499" x="1376363" y="900113"/>
          <p14:tracePt t="132506" x="1358900" y="884238"/>
          <p14:tracePt t="132515" x="1350963" y="874713"/>
          <p14:tracePt t="132521" x="1333500" y="858838"/>
          <p14:tracePt t="132531" x="1317625" y="849313"/>
          <p14:tracePt t="132535" x="1300163" y="841375"/>
          <p14:tracePt t="132546" x="1290638" y="841375"/>
          <p14:tracePt t="132552" x="1274763" y="841375"/>
          <p14:tracePt t="132562" x="1257300" y="833438"/>
          <p14:tracePt t="132567" x="1249363" y="833438"/>
          <p14:tracePt t="132578" x="1231900" y="833438"/>
          <p14:tracePt t="132595" x="1214438" y="833438"/>
          <p14:tracePt t="132600" x="1198563" y="833438"/>
          <p14:tracePt t="132614" x="1189038" y="833438"/>
          <p14:tracePt t="132621" x="1173163" y="833438"/>
          <p14:tracePt t="132637" x="1155700" y="833438"/>
          <p14:tracePt t="132647" x="1147763" y="833438"/>
          <p14:tracePt t="132653" x="1130300" y="841375"/>
          <p14:tracePt t="132662" x="1112838" y="849313"/>
          <p14:tracePt t="132670" x="1095375" y="858838"/>
          <p14:tracePt t="132680" x="1087438" y="866775"/>
          <p14:tracePt t="132684" x="1069975" y="874713"/>
          <p14:tracePt t="132695" x="1054100" y="874713"/>
          <p14:tracePt t="132701" x="1054100" y="884238"/>
          <p14:tracePt t="132709" x="1044575" y="892175"/>
          <p14:tracePt t="132717" x="1036638" y="900113"/>
          <p14:tracePt t="132723" x="1019175" y="909638"/>
          <p14:tracePt t="132733" x="1011238" y="925513"/>
          <p14:tracePt t="132740" x="1011238" y="942975"/>
          <p14:tracePt t="132749" x="993775" y="960438"/>
          <p14:tracePt t="132757" x="976313" y="968375"/>
          <p14:tracePt t="132763" x="960438" y="985838"/>
          <p14:tracePt t="132770" x="950913" y="1003300"/>
          <p14:tracePt t="132779" x="942975" y="1028700"/>
          <p14:tracePt t="132786" x="925513" y="1036638"/>
          <p14:tracePt t="132797" x="917575" y="1062038"/>
          <p14:tracePt t="132804" x="909638" y="1096963"/>
          <p14:tracePt t="132814" x="900113" y="1122363"/>
          <p14:tracePt t="132821" x="892175" y="1138238"/>
          <p14:tracePt t="132829" x="884238" y="1163638"/>
          <p14:tracePt t="132836" x="874713" y="1198563"/>
          <p14:tracePt t="132840" x="874713" y="1231900"/>
          <p14:tracePt t="132848" x="866775" y="1257300"/>
          <p14:tracePt t="132856" x="866775" y="1282700"/>
          <p14:tracePt t="132865" x="866775" y="1308100"/>
          <p14:tracePt t="132872" x="866775" y="1333500"/>
          <p14:tracePt t="132882" x="874713" y="1343025"/>
          <p14:tracePt t="132888" x="884238" y="1368425"/>
          <p14:tracePt t="132898" x="892175" y="1393825"/>
          <p14:tracePt t="132904" x="900113" y="1411288"/>
          <p14:tracePt t="132912" x="917575" y="1427163"/>
          <p14:tracePt t="132918" x="917575" y="1444625"/>
          <p14:tracePt t="132929" x="935038" y="1462088"/>
          <p14:tracePt t="132934" x="950913" y="1477963"/>
          <p14:tracePt t="132946" x="960438" y="1487488"/>
          <p14:tracePt t="132951" x="968375" y="1504950"/>
          <p14:tracePt t="132961" x="976313" y="1520825"/>
          <p14:tracePt t="132967" x="985838" y="1538288"/>
          <p14:tracePt t="132974" x="1003300" y="1546225"/>
          <p14:tracePt t="132982" x="1019175" y="1563688"/>
          <p14:tracePt t="132989" x="1036638" y="1581150"/>
          <p14:tracePt t="132998" x="1054100" y="1597025"/>
          <p14:tracePt t="133005" x="1062038" y="1606550"/>
          <p14:tracePt t="133012" x="1079500" y="1622425"/>
          <p14:tracePt t="133020" x="1095375" y="1631950"/>
          <p14:tracePt t="133030" x="1104900" y="1639888"/>
          <p14:tracePt t="133037" x="1120775" y="1639888"/>
          <p14:tracePt t="133046" x="1138238" y="1639888"/>
          <p14:tracePt t="133052" x="1147763" y="1639888"/>
          <p14:tracePt t="133061" x="1163638" y="1639888"/>
          <p14:tracePt t="133066" x="1173163" y="1639888"/>
          <p14:tracePt t="133074" x="1189038" y="1639888"/>
          <p14:tracePt t="133082" x="1206500" y="1631950"/>
          <p14:tracePt t="133100" x="1231900" y="1614488"/>
          <p14:tracePt t="133106" x="1249363" y="1597025"/>
          <p14:tracePt t="133115" x="1265238" y="1589088"/>
          <p14:tracePt t="133122" x="1282700" y="1571625"/>
          <p14:tracePt t="133131" x="1290638" y="1555750"/>
          <p14:tracePt t="133136" x="1308100" y="1546225"/>
          <p14:tracePt t="133146" x="1325563" y="1530350"/>
          <p14:tracePt t="133152" x="1333500" y="1512888"/>
          <p14:tracePt t="133162" x="1350963" y="1495425"/>
          <p14:tracePt t="133169" x="1350963" y="1487488"/>
          <p14:tracePt t="133179" x="1358900" y="1470025"/>
          <p14:tracePt t="133185" x="1358900" y="1452563"/>
          <p14:tracePt t="133195" x="1368425" y="1452563"/>
          <p14:tracePt t="133200" x="1368425" y="1444625"/>
          <p14:tracePt t="133206" x="1368425" y="1436688"/>
          <p14:tracePt t="133222" x="1368425" y="1427163"/>
          <p14:tracePt t="137658" x="1376363" y="1427163"/>
          <p14:tracePt t="137668" x="1376363" y="1436688"/>
          <p14:tracePt t="137677" x="1384300" y="1452563"/>
          <p14:tracePt t="137685" x="1401763" y="1462088"/>
          <p14:tracePt t="137693" x="1419225" y="1477963"/>
          <p14:tracePt t="137700" x="1435100" y="1495425"/>
          <p14:tracePt t="137710" x="1444625" y="1512888"/>
          <p14:tracePt t="137716" x="1462088" y="1520825"/>
          <p14:tracePt t="137729" x="1477963" y="1538288"/>
          <p14:tracePt t="137734" x="1495425" y="1555750"/>
          <p14:tracePt t="137743" x="1512888" y="1571625"/>
          <p14:tracePt t="137746" x="1520825" y="1589088"/>
          <p14:tracePt t="137754" x="1538288" y="1597025"/>
          <p14:tracePt t="137763" x="1563688" y="1614488"/>
          <p14:tracePt t="137770" x="1579563" y="1622425"/>
          <p14:tracePt t="137779" x="1589088" y="1639888"/>
          <p14:tracePt t="137786" x="1606550" y="1649413"/>
          <p14:tracePt t="137796" x="1614488" y="1649413"/>
          <p14:tracePt t="137802" x="1622425" y="1649413"/>
          <p14:tracePt t="137818" x="1622425" y="1657350"/>
          <p14:tracePt t="137828" x="1639888" y="1665288"/>
          <p14:tracePt t="137832" x="1647825" y="1674813"/>
          <p14:tracePt t="137848" x="1657350" y="1682750"/>
          <p14:tracePt t="137856" x="1673225" y="1690688"/>
          <p14:tracePt t="137865" x="1682750" y="1708150"/>
          <p14:tracePt t="137872" x="1698625" y="1716088"/>
          <p14:tracePt t="137881" x="1716088" y="1733550"/>
          <p14:tracePt t="137888" x="1733550" y="1751013"/>
          <p14:tracePt t="137894" x="1741488" y="1766888"/>
          <p14:tracePt t="137901" x="1758950" y="1776413"/>
          <p14:tracePt t="137910" x="1776413" y="1793875"/>
          <p14:tracePt t="137918" x="1792288" y="1809750"/>
          <p14:tracePt t="137928" x="1809750" y="1827213"/>
          <p14:tracePt t="137934" x="1817688" y="1844675"/>
          <p14:tracePt t="137943" x="1835150" y="1852613"/>
          <p14:tracePt t="137950" x="1852613" y="1870075"/>
          <p14:tracePt t="137961" x="1868488" y="1885950"/>
          <p14:tracePt t="137966" x="1878013" y="1903413"/>
          <p14:tracePt t="137971" x="1903413" y="1920875"/>
          <p14:tracePt t="137981" x="1920875" y="1920875"/>
          <p14:tracePt t="137988" x="1936750" y="1938338"/>
          <p14:tracePt t="137997" x="1954213" y="1954213"/>
          <p14:tracePt t="138004" x="1962150" y="1963738"/>
          <p14:tracePt t="138012" x="1979613" y="1979613"/>
          <p14:tracePt t="138029" x="1997075" y="1979613"/>
          <p14:tracePt t="138036" x="1997075" y="1989138"/>
          <p14:tracePt t="138046" x="2012950" y="1997075"/>
          <p14:tracePt t="138050" x="2030413" y="2005013"/>
          <p14:tracePt t="138066" x="2047875" y="2005013"/>
          <p14:tracePt t="138077" x="2055813" y="2005013"/>
          <p14:tracePt t="138082" x="2073275" y="2005013"/>
          <p14:tracePt t="138094" x="2090738" y="2005013"/>
          <p14:tracePt t="138115" x="2106613" y="2005013"/>
          <p14:tracePt t="138120" x="2116138" y="2005013"/>
          <p14:tracePt t="138130" x="2124075" y="2005013"/>
          <p14:tracePt t="138136" x="2132013" y="2005013"/>
          <p14:tracePt t="138144" x="2141538" y="1997075"/>
          <p14:tracePt t="138152" x="2149475" y="1979613"/>
          <p14:tracePt t="138160" x="2166938" y="1971675"/>
          <p14:tracePt t="138168" x="2182813" y="1954213"/>
          <p14:tracePt t="138178" x="2192338" y="1938338"/>
          <p14:tracePt t="138183" x="2208213" y="1920875"/>
          <p14:tracePt t="138194" x="2225675" y="1911350"/>
          <p14:tracePt t="138199" x="2235200" y="1895475"/>
          <p14:tracePt t="138206" x="2251075" y="1878013"/>
          <p14:tracePt t="138214" x="2251075" y="1860550"/>
          <p14:tracePt t="138221" x="2268538" y="1852613"/>
          <p14:tracePt t="138231" x="2286000" y="1835150"/>
          <p14:tracePt t="138238" x="2293938" y="1819275"/>
          <p14:tracePt t="138247" x="2301875" y="1801813"/>
          <p14:tracePt t="138264" x="2301875" y="1793875"/>
          <p14:tracePt t="138267" x="2311400" y="1776413"/>
          <p14:tracePt t="138278" x="2319338" y="1766888"/>
          <p14:tracePt t="138285" x="2319338" y="1751013"/>
          <p14:tracePt t="138294" x="2327275" y="1733550"/>
          <p14:tracePt t="138299" x="2336800" y="1725613"/>
          <p14:tracePt t="138310" x="2344738" y="1700213"/>
          <p14:tracePt t="138316" x="2344738" y="1682750"/>
          <p14:tracePt t="138327" x="2352675" y="1674813"/>
          <p14:tracePt t="138332" x="2352675" y="1657350"/>
          <p14:tracePt t="138337" x="2352675" y="1639888"/>
          <p14:tracePt t="138345" x="2352675" y="1631950"/>
          <p14:tracePt t="138354" x="2352675" y="1614488"/>
          <p14:tracePt t="138362" x="2352675" y="1606550"/>
          <p14:tracePt t="138370" x="2352675" y="1589088"/>
          <p14:tracePt t="138379" x="2352675" y="1571625"/>
          <p14:tracePt t="138386" x="2352675" y="1555750"/>
          <p14:tracePt t="138394" x="2344738" y="1538288"/>
          <p14:tracePt t="138402" x="2336800" y="1520825"/>
          <p14:tracePt t="138410" x="2327275" y="1512888"/>
          <p14:tracePt t="138417" x="2319338" y="1495425"/>
          <p14:tracePt t="138427" x="2301875" y="1477963"/>
          <p14:tracePt t="138433" x="2293938" y="1462088"/>
          <p14:tracePt t="138444" x="2276475" y="1444625"/>
          <p14:tracePt t="138450" x="2260600" y="1436688"/>
          <p14:tracePt t="138456" x="2243138" y="1419225"/>
          <p14:tracePt t="138464" x="2235200" y="1401763"/>
          <p14:tracePt t="138473" x="2217738" y="1393825"/>
          <p14:tracePt t="138480" x="2208213" y="1393825"/>
          <p14:tracePt t="138489" x="2200275" y="1385888"/>
          <p14:tracePt t="138497" x="2182813" y="1376363"/>
          <p14:tracePt t="138502" x="2166938" y="1376363"/>
          <p14:tracePt t="138510" x="2157413" y="1376363"/>
          <p14:tracePt t="138518" x="2132013" y="1376363"/>
          <p14:tracePt t="138528" x="2106613" y="1368425"/>
          <p14:tracePt t="138535" x="2081213" y="1368425"/>
          <p14:tracePt t="138544" x="2030413" y="1360488"/>
          <p14:tracePt t="138550" x="1987550" y="1350963"/>
          <p14:tracePt t="138561" x="1946275" y="1350963"/>
          <p14:tracePt t="138567" x="1911350" y="1343025"/>
          <p14:tracePt t="138573" x="1878013" y="1333500"/>
          <p14:tracePt t="138581" x="1860550" y="1317625"/>
          <p14:tracePt t="138589" x="1843088" y="1308100"/>
          <p14:tracePt t="138598" x="1827213" y="1308100"/>
          <p14:tracePt t="138604" x="1809750" y="1308100"/>
          <p14:tracePt t="138619" x="1792288" y="1308100"/>
          <p14:tracePt t="138634" x="1784350" y="1308100"/>
          <p14:tracePt t="138650" x="1776413" y="1308100"/>
          <p14:tracePt t="138660" x="1766888" y="1308100"/>
          <p14:tracePt t="138666" x="1758950" y="1317625"/>
          <p14:tracePt t="138677" x="1741488" y="1333500"/>
          <p14:tracePt t="138682" x="1724025" y="1333500"/>
          <p14:tracePt t="138693" x="1708150" y="1350963"/>
          <p14:tracePt t="138698" x="1698625" y="1360488"/>
          <p14:tracePt t="138706" x="1682750" y="1376363"/>
          <p14:tracePt t="138715" x="1665288" y="1385888"/>
          <p14:tracePt t="138720" x="1647825" y="1393825"/>
          <p14:tracePt t="138729" x="1639888" y="1401763"/>
          <p14:tracePt t="138736" x="1631950" y="1419225"/>
          <p14:tracePt t="138746" x="1622425" y="1436688"/>
          <p14:tracePt t="138752" x="1606550" y="1452563"/>
          <p14:tracePt t="138761" x="1589088" y="1462088"/>
          <p14:tracePt t="138768" x="1579563" y="1477963"/>
          <p14:tracePt t="138779" x="1563688" y="1495425"/>
          <p14:tracePt t="138784" x="1546225" y="1512888"/>
          <p14:tracePt t="138793" x="1528763" y="1520825"/>
          <p14:tracePt t="138799" x="1520825" y="1538288"/>
          <p14:tracePt t="138807" x="1503363" y="1555750"/>
          <p14:tracePt t="138814" x="1487488" y="1571625"/>
          <p14:tracePt t="138822" x="1477963" y="1581150"/>
          <p14:tracePt t="138832" x="1462088" y="1597025"/>
          <p14:tracePt t="138838" x="1462088" y="1614488"/>
          <p14:tracePt t="138847" x="1452563" y="1622425"/>
          <p14:tracePt t="138854" x="1452563" y="1631950"/>
          <p14:tracePt t="138863" x="1444625" y="1649413"/>
          <p14:tracePt t="138868" x="1435100" y="1665288"/>
          <p14:tracePt t="138877" x="1427163" y="1674813"/>
          <p14:tracePt t="138884" x="1419225" y="1690688"/>
          <p14:tracePt t="138893" x="1419225" y="1708150"/>
          <p14:tracePt t="138900" x="1409700" y="1716088"/>
          <p14:tracePt t="138909" x="1393825" y="1733550"/>
          <p14:tracePt t="138916" x="1384300" y="1751013"/>
          <p14:tracePt t="138926" x="1376363" y="1766888"/>
          <p14:tracePt t="138931" x="1368425" y="1776413"/>
          <p14:tracePt t="138938" x="1368425" y="1793875"/>
          <p14:tracePt t="138947" x="1368425" y="1809750"/>
          <p14:tracePt t="138954" x="1358900" y="1819275"/>
          <p14:tracePt t="138963" x="1358900" y="1835150"/>
          <p14:tracePt t="138969" x="1358900" y="1852613"/>
          <p14:tracePt t="138979" x="1358900" y="1860550"/>
          <p14:tracePt t="138985" x="1358900" y="1878013"/>
          <p14:tracePt t="138995" x="1358900" y="1885950"/>
          <p14:tracePt t="139001" x="1368425" y="1903413"/>
          <p14:tracePt t="139010" x="1376363" y="1920875"/>
          <p14:tracePt t="139015" x="1384300" y="1938338"/>
          <p14:tracePt t="139026" x="1393825" y="1946275"/>
          <p14:tracePt t="139032" x="1409700" y="1963738"/>
          <p14:tracePt t="139043" x="1419225" y="1979613"/>
          <p14:tracePt t="139047" x="1435100" y="1997075"/>
          <p14:tracePt t="139059" x="1452563" y="2005013"/>
          <p14:tracePt t="139065" x="1477963" y="2014538"/>
          <p14:tracePt t="139072" x="1487488" y="2022475"/>
          <p14:tracePt t="139081" x="1512888" y="2022475"/>
          <p14:tracePt t="139088" x="1538288" y="2030413"/>
          <p14:tracePt t="139094" x="1563688" y="2030413"/>
          <p14:tracePt t="139113" x="1614488" y="2022475"/>
          <p14:tracePt t="139117" x="1639888" y="2014538"/>
          <p14:tracePt t="139127" x="1665288" y="1997075"/>
          <p14:tracePt t="139134" x="1673225" y="1989138"/>
          <p14:tracePt t="139144" x="1690688" y="1979613"/>
          <p14:tracePt t="139150" x="1708150" y="1963738"/>
          <p14:tracePt t="139161" x="1716088" y="1954213"/>
          <p14:tracePt t="139166" x="1716088" y="1946275"/>
          <p14:tracePt t="139172" x="1724025" y="1928813"/>
          <p14:tracePt t="139181" x="1724025" y="1920875"/>
          <p14:tracePt t="139188" x="1733550" y="1903413"/>
          <p14:tracePt t="139197" x="1741488" y="1895475"/>
          <p14:tracePt t="139203" x="1741488" y="1885950"/>
          <p14:tracePt t="139213" x="1749425" y="1870075"/>
          <p14:tracePt t="139219" x="1749425" y="1860550"/>
          <p14:tracePt t="139229" x="1749425" y="1852613"/>
          <p14:tracePt t="139262" x="1749425" y="1844675"/>
          <p14:tracePt t="139275" x="1749425" y="1835150"/>
          <p14:tracePt t="139281" x="1758950" y="1835150"/>
          <p14:tracePt t="139292" x="1766888" y="1835150"/>
          <p14:tracePt t="139297" x="1776413" y="1827213"/>
          <p14:tracePt t="139306" x="1776413" y="1819275"/>
          <p14:tracePt t="139313" x="1792288" y="1809750"/>
          <p14:tracePt t="139319" x="1801813" y="1809750"/>
          <p14:tracePt t="139330" x="1809750" y="1801813"/>
          <p14:tracePt t="139336" x="1827213" y="1801813"/>
          <p14:tracePt t="139344" x="1835150" y="1793875"/>
          <p14:tracePt t="139352" x="1852613" y="1784350"/>
          <p14:tracePt t="139360" x="1868488" y="1784350"/>
          <p14:tracePt t="139367" x="1878013" y="1776413"/>
          <p14:tracePt t="139376" x="1893888" y="1766888"/>
          <p14:tracePt t="139386" x="1903413" y="1766888"/>
          <p14:tracePt t="139394" x="1911350" y="1766888"/>
          <p14:tracePt t="139408" x="1911350" y="1758950"/>
          <p14:tracePt t="139414" x="1920875" y="1751013"/>
          <p14:tracePt t="139430" x="1928813" y="1733550"/>
          <p14:tracePt t="139438" x="1928813" y="1716088"/>
          <p14:tracePt t="139448" x="1928813" y="1708150"/>
          <p14:tracePt t="139455" x="1928813" y="1690688"/>
          <p14:tracePt t="139460" x="1928813" y="1682750"/>
          <p14:tracePt t="139468" x="1928813" y="1665288"/>
          <p14:tracePt t="139478" x="1920875" y="1639888"/>
          <p14:tracePt t="139484" x="1903413" y="1614488"/>
          <p14:tracePt t="139494" x="1885950" y="1597025"/>
          <p14:tracePt t="139500" x="1868488" y="1571625"/>
          <p14:tracePt t="139510" x="1860550" y="1555750"/>
          <p14:tracePt t="139518" x="1843088" y="1530350"/>
          <p14:tracePt t="139527" x="1817688" y="1512888"/>
          <p14:tracePt t="139532" x="1792288" y="1495425"/>
          <p14:tracePt t="139538" x="1776413" y="1487488"/>
          <p14:tracePt t="139547" x="1766888" y="1470025"/>
          <p14:tracePt t="139553" x="1749425" y="1462088"/>
          <p14:tracePt t="139564" x="1724025" y="1452563"/>
          <p14:tracePt t="139570" x="1708150" y="1444625"/>
          <p14:tracePt t="139578" x="1690688" y="1436688"/>
          <p14:tracePt t="139586" x="1665288" y="1436688"/>
          <p14:tracePt t="139601" x="1622425" y="1436688"/>
          <p14:tracePt t="139610" x="1589088" y="1436688"/>
          <p14:tracePt t="139616" x="1554163" y="1444625"/>
          <p14:tracePt t="139626" x="1512888" y="1452563"/>
          <p14:tracePt t="139632" x="1462088" y="1462088"/>
          <p14:tracePt t="139642" x="1419225" y="1477963"/>
          <p14:tracePt t="139648" x="1384300" y="1487488"/>
          <p14:tracePt t="139659" x="1358900" y="1495425"/>
          <p14:tracePt t="139666" x="1350963" y="1504950"/>
          <p14:tracePt t="139672" x="1343025" y="1512888"/>
          <p14:tracePt t="139680" x="1333500" y="1520825"/>
          <p14:tracePt t="139692" x="1325563" y="1520825"/>
          <p14:tracePt t="139697" x="1317625" y="1530350"/>
          <p14:tracePt t="139709" x="1308100" y="1538288"/>
          <p14:tracePt t="139715" x="1290638" y="1546225"/>
          <p14:tracePt t="139722" x="1290638" y="1563688"/>
          <p14:tracePt t="139731" x="1274763" y="1581150"/>
          <p14:tracePt t="139739" x="1257300" y="1597025"/>
          <p14:tracePt t="139747" x="1239838" y="1606550"/>
          <p14:tracePt t="139754" x="1223963" y="1622425"/>
          <p14:tracePt t="139760" x="1214438" y="1639888"/>
          <p14:tracePt t="139768" x="1206500" y="1657350"/>
          <p14:tracePt t="139776" x="1198563" y="1665288"/>
          <p14:tracePt t="139784" x="1181100" y="1682750"/>
          <p14:tracePt t="139794" x="1173163" y="1700213"/>
          <p14:tracePt t="139800" x="1163638" y="1716088"/>
          <p14:tracePt t="139811" x="1163638" y="1733550"/>
          <p14:tracePt t="139817" x="1163638" y="1751013"/>
          <p14:tracePt t="139826" x="1163638" y="1766888"/>
          <p14:tracePt t="139830" x="1163638" y="1776413"/>
          <p14:tracePt t="139838" x="1163638" y="1793875"/>
          <p14:tracePt t="139846" x="1173163" y="1819275"/>
          <p14:tracePt t="139855" x="1189038" y="1835150"/>
          <p14:tracePt t="139863" x="1206500" y="1844675"/>
          <p14:tracePt t="139870" x="1223963" y="1860550"/>
          <p14:tracePt t="139878" x="1231900" y="1878013"/>
          <p14:tracePt t="139886" x="1257300" y="1895475"/>
          <p14:tracePt t="139895" x="1274763" y="1903413"/>
          <p14:tracePt t="139902" x="1308100" y="1920875"/>
          <p14:tracePt t="139910" x="1343025" y="1946275"/>
          <p14:tracePt t="139918" x="1401763" y="1954213"/>
          <p14:tracePt t="139926" x="1444625" y="1954213"/>
          <p14:tracePt t="139933" x="1487488" y="1954213"/>
          <p14:tracePt t="139943" x="1538288" y="1954213"/>
          <p14:tracePt t="139949" x="1563688" y="1954213"/>
          <p14:tracePt t="139957" x="1589088" y="1954213"/>
          <p14:tracePt t="139964" x="1606550" y="1954213"/>
          <p14:tracePt t="139972" x="1622425" y="1946275"/>
          <p14:tracePt t="139979" x="1639888" y="1938338"/>
          <p14:tracePt t="139985" x="1657350" y="1928813"/>
          <p14:tracePt t="139995" x="1665288" y="1920875"/>
          <p14:tracePt t="140001" x="1673225" y="1911350"/>
          <p14:tracePt t="140012" x="1682750" y="1895475"/>
          <p14:tracePt t="140017" x="1698625" y="1878013"/>
          <p14:tracePt t="140026" x="1708150" y="1860550"/>
          <p14:tracePt t="140033" x="1708150" y="1852613"/>
          <p14:tracePt t="140043" x="1716088" y="1835150"/>
          <p14:tracePt t="140050" x="1716088" y="1827213"/>
          <p14:tracePt t="140056" x="1724025" y="1809750"/>
          <p14:tracePt t="140065" x="1724025" y="1801813"/>
          <p14:tracePt t="140071" x="1724025" y="1793875"/>
          <p14:tracePt t="140194" x="1724025" y="1801813"/>
          <p14:tracePt t="140202" x="1724025" y="1819275"/>
          <p14:tracePt t="140210" x="1724025" y="1827213"/>
          <p14:tracePt t="140217" x="1724025" y="1844675"/>
          <p14:tracePt t="140227" x="1724025" y="1852613"/>
          <p14:tracePt t="140339" x="1724025" y="1844675"/>
          <p14:tracePt t="140347" x="1724025" y="1835150"/>
          <p14:tracePt t="140354" x="1724025" y="1827213"/>
          <p14:tracePt t="140360" x="1724025" y="1819275"/>
          <p14:tracePt t="142060" x="1733550" y="1809750"/>
          <p14:tracePt t="142076" x="1741488" y="1801813"/>
          <p14:tracePt t="142094" x="1741488" y="1793875"/>
          <p14:tracePt t="142118" x="1749425" y="1776413"/>
          <p14:tracePt t="142127" x="1749425" y="1758950"/>
          <p14:tracePt t="142143" x="1758950" y="1741488"/>
          <p14:tracePt t="142150" x="1758950" y="1733550"/>
          <p14:tracePt t="142159" x="1766888" y="1716088"/>
          <p14:tracePt t="142165" x="1776413" y="1700213"/>
          <p14:tracePt t="142174" x="1784350" y="1682750"/>
          <p14:tracePt t="142180" x="1784350" y="1674813"/>
          <p14:tracePt t="142188" x="1784350" y="1657350"/>
          <p14:tracePt t="142198" x="1792288" y="1639888"/>
          <p14:tracePt t="142203" x="1801813" y="1631950"/>
          <p14:tracePt t="142212" x="1809750" y="1606550"/>
          <p14:tracePt t="142219" x="1817688" y="1581150"/>
          <p14:tracePt t="142229" x="1835150" y="1555750"/>
          <p14:tracePt t="142236" x="1843088" y="1538288"/>
          <p14:tracePt t="142242" x="1852613" y="1504950"/>
          <p14:tracePt t="142250" x="1868488" y="1470025"/>
          <p14:tracePt t="142260" x="1885950" y="1436688"/>
          <p14:tracePt t="142266" x="1903413" y="1393825"/>
          <p14:tracePt t="142276" x="1920875" y="1360488"/>
          <p14:tracePt t="142282" x="1936750" y="1325563"/>
          <p14:tracePt t="142293" x="1954213" y="1292225"/>
          <p14:tracePt t="142298" x="1971675" y="1274763"/>
          <p14:tracePt t="142309" x="1979613" y="1266825"/>
          <p14:tracePt t="142315" x="1987550" y="1249363"/>
          <p14:tracePt t="142320" x="1987550" y="1231900"/>
          <p14:tracePt t="142329" x="1997075" y="1216025"/>
          <p14:tracePt t="142336" x="1997075" y="1206500"/>
          <p14:tracePt t="142345" x="1997075" y="1189038"/>
          <p14:tracePt t="142352" x="2005013" y="1181100"/>
          <p14:tracePt t="142362" x="2005013" y="1163638"/>
          <p14:tracePt t="142367" x="2005013" y="1147763"/>
          <p14:tracePt t="142378" x="2012950" y="1147763"/>
          <p14:tracePt t="142385" x="2012950" y="1130300"/>
          <p14:tracePt t="142392" x="2012950" y="1122363"/>
          <p14:tracePt t="142398" x="2022475" y="1122363"/>
          <p14:tracePt t="142409" x="2022475" y="1104900"/>
          <p14:tracePt t="142414" x="2022475" y="1096963"/>
          <p14:tracePt t="142426" x="2022475" y="1079500"/>
          <p14:tracePt t="142430" x="2022475" y="1069975"/>
          <p14:tracePt t="142438" x="2022475" y="1062038"/>
          <p14:tracePt t="142446" x="2022475" y="1044575"/>
          <p14:tracePt t="142454" x="2022475" y="1036638"/>
          <p14:tracePt t="142664" x="2005013" y="1036638"/>
          <p14:tracePt t="142672" x="1997075" y="1054100"/>
          <p14:tracePt t="142680" x="1997075" y="1069975"/>
          <p14:tracePt t="142689" x="1979613" y="1079500"/>
          <p14:tracePt t="142695" x="1962150" y="1104900"/>
          <p14:tracePt t="142701" x="1936750" y="1130300"/>
          <p14:tracePt t="142711" x="1920875" y="1163638"/>
          <p14:tracePt t="142717" x="1903413" y="1189038"/>
          <p14:tracePt t="142728" x="1885950" y="1206500"/>
          <p14:tracePt t="142734" x="1868488" y="1231900"/>
          <p14:tracePt t="142742" x="1860550" y="1241425"/>
          <p14:tracePt t="142750" x="1843088" y="1266825"/>
          <p14:tracePt t="142759" x="1827213" y="1300163"/>
          <p14:tracePt t="142766" x="1809750" y="1325563"/>
          <p14:tracePt t="142774" x="1792288" y="1360488"/>
          <p14:tracePt t="142780" x="1776413" y="1385888"/>
          <p14:tracePt t="142789" x="1758950" y="1401763"/>
          <p14:tracePt t="142797" x="1741488" y="1419225"/>
          <p14:tracePt t="142804" x="1733550" y="1444625"/>
          <p14:tracePt t="142813" x="1724025" y="1462088"/>
          <p14:tracePt t="142820" x="1716088" y="1477963"/>
          <p14:tracePt t="142828" x="1708150" y="1487488"/>
          <p14:tracePt t="142836" x="1698625" y="1504950"/>
          <p14:tracePt t="142843" x="1690688" y="1520825"/>
          <p14:tracePt t="142850" x="1682750" y="1530350"/>
          <p14:tracePt t="142860" x="1673225" y="1546225"/>
          <p14:tracePt t="142866" x="1665288" y="1563688"/>
          <p14:tracePt t="142876" x="1647825" y="1581150"/>
          <p14:tracePt t="142882" x="1639888" y="1581150"/>
          <p14:tracePt t="142894" x="1631950" y="1597025"/>
          <p14:tracePt t="142898" x="1622425" y="1606550"/>
          <p14:tracePt t="142908" x="1614488" y="1606550"/>
          <p14:tracePt t="142928" x="1614488" y="1614488"/>
          <p14:tracePt t="142942" x="1606550" y="1614488"/>
          <p14:tracePt t="142948" x="1589088" y="1622425"/>
          <p14:tracePt t="142958" x="1571625" y="1622425"/>
          <p14:tracePt t="142964" x="1546225" y="1622425"/>
          <p14:tracePt t="142974" x="1528763" y="1622425"/>
          <p14:tracePt t="142980" x="1520825" y="1622425"/>
          <p14:tracePt t="142986" x="1495425" y="1606550"/>
          <p14:tracePt t="142994" x="1477963" y="1597025"/>
          <p14:tracePt t="143002" x="1462088" y="1589088"/>
          <p14:tracePt t="143012" x="1452563" y="1571625"/>
          <p14:tracePt t="143018" x="1444625" y="1563688"/>
          <p14:tracePt t="143028" x="1435100" y="1555750"/>
          <p14:tracePt t="143033" x="1427163" y="1546225"/>
          <p14:tracePt t="143042" x="1427163" y="1530350"/>
          <p14:tracePt t="143050" x="1419225" y="1520825"/>
          <p14:tracePt t="143059" x="1401763" y="1520825"/>
          <p14:tracePt t="143066" x="1401763" y="1512888"/>
          <p14:tracePt t="143075" x="1393825" y="1504950"/>
          <p14:tracePt t="143080" x="1384300" y="1495425"/>
          <p14:tracePt t="143092" x="1376363" y="1495425"/>
          <p14:tracePt t="143326" x="1393825" y="1495425"/>
          <p14:tracePt t="143334" x="1401763" y="1495425"/>
          <p14:tracePt t="143342" x="1419225" y="1495425"/>
          <p14:tracePt t="143349" x="1435100" y="1495425"/>
          <p14:tracePt t="143358" x="1444625" y="1495425"/>
          <p14:tracePt t="143363" x="1462088" y="1495425"/>
          <p14:tracePt t="143375" x="1470025" y="1495425"/>
          <p14:tracePt t="143379" x="1487488" y="1487488"/>
          <p14:tracePt t="143390" x="1503363" y="1470025"/>
          <p14:tracePt t="143396" x="1512888" y="1462088"/>
          <p14:tracePt t="143404" x="1520825" y="1452563"/>
          <p14:tracePt t="143413" x="1538288" y="1436688"/>
          <p14:tracePt t="143420" x="1554163" y="1419225"/>
          <p14:tracePt t="143429" x="1571625" y="1401763"/>
          <p14:tracePt t="143434" x="1579563" y="1393825"/>
          <p14:tracePt t="143442" x="1597025" y="1376363"/>
          <p14:tracePt t="143450" x="1606550" y="1368425"/>
          <p14:tracePt t="143459" x="1614488" y="1368425"/>
          <p14:tracePt t="143536" x="1614488" y="1360488"/>
          <p14:tracePt t="143547" x="1622425" y="1360488"/>
          <p14:tracePt t="143557" x="1639888" y="1350963"/>
          <p14:tracePt t="143564" x="1647825" y="1343025"/>
          <p14:tracePt t="143575" x="1665288" y="1325563"/>
          <p14:tracePt t="143580" x="1682750" y="1317625"/>
          <p14:tracePt t="143585" x="1698625" y="1308100"/>
          <p14:tracePt t="143595" x="1698625" y="1292225"/>
          <p14:tracePt t="143602" x="1708150" y="1266825"/>
          <p14:tracePt t="143610" x="1724025" y="1249363"/>
          <p14:tracePt t="143618" x="1733550" y="1241425"/>
          <p14:tracePt t="143627" x="1741488" y="1223963"/>
          <p14:tracePt t="143634" x="1749425" y="1206500"/>
          <p14:tracePt t="143643" x="1749425" y="1198563"/>
          <p14:tracePt t="143650" x="1749425" y="1173163"/>
          <p14:tracePt t="143658" x="1749425" y="1147763"/>
          <p14:tracePt t="143664" x="1749425" y="1138238"/>
          <p14:tracePt t="143674" x="1749425" y="1122363"/>
          <p14:tracePt t="143679" x="1749425" y="1112838"/>
          <p14:tracePt t="143688" x="1749425" y="1104900"/>
          <p14:tracePt t="143696" x="1749425" y="1096963"/>
          <p14:tracePt t="143704" x="1749425" y="1087438"/>
          <p14:tracePt t="143786" x="1741488" y="1104900"/>
          <p14:tracePt t="143794" x="1724025" y="1122363"/>
          <p14:tracePt t="143801" x="1716088" y="1138238"/>
          <p14:tracePt t="143810" x="1698625" y="1155700"/>
          <p14:tracePt t="143815" x="1682750" y="1189038"/>
          <p14:tracePt t="143826" x="1665288" y="1223963"/>
          <p14:tracePt t="143832" x="1647825" y="1257300"/>
          <p14:tracePt t="143843" x="1631950" y="1292225"/>
          <p14:tracePt t="143849" x="1614488" y="1308100"/>
          <p14:tracePt t="143859" x="1614488" y="1333500"/>
          <p14:tracePt t="143865" x="1606550" y="1350963"/>
          <p14:tracePt t="143880" x="1606550" y="1368425"/>
          <p14:tracePt t="143886" x="1606550" y="1376363"/>
          <p14:tracePt t="143894" x="1606550" y="1385888"/>
          <p14:tracePt t="143910" x="1606550" y="1393825"/>
          <p14:tracePt t="143914" x="1606550" y="1401763"/>
          <p14:tracePt t="144102" x="1606550" y="1411288"/>
          <p14:tracePt t="144111" x="1606550" y="1419225"/>
          <p14:tracePt t="144117" x="1606550" y="1427163"/>
          <p14:tracePt t="144126" x="1606550" y="1436688"/>
          <p14:tracePt t="144131" x="1606550" y="1444625"/>
          <p14:tracePt t="144142" x="1606550" y="1462088"/>
          <p14:tracePt t="144147" x="1606550" y="1477963"/>
          <p14:tracePt t="144159" x="1606550" y="1487488"/>
          <p14:tracePt t="144164" x="1614488" y="1504950"/>
          <p14:tracePt t="144175" x="1614488" y="1520825"/>
          <p14:tracePt t="144179" x="1614488" y="1530350"/>
          <p14:tracePt t="144192" x="1622425" y="1546225"/>
          <p14:tracePt t="144196" x="1631950" y="1563688"/>
          <p14:tracePt t="144201" x="1647825" y="1581150"/>
          <p14:tracePt t="144211" x="1657350" y="1589088"/>
          <p14:tracePt t="144218" x="1665288" y="1606550"/>
          <p14:tracePt t="144226" x="1665288" y="1614488"/>
          <p14:tracePt t="144234" x="1673225" y="1614488"/>
          <p14:tracePt t="144242" x="1682750" y="1622425"/>
          <p14:tracePt t="144250" x="1682750" y="1631950"/>
          <p14:tracePt t="144258" x="1690688" y="1631950"/>
          <p14:tracePt t="144463" x="1690688" y="1622425"/>
          <p14:tracePt t="144473" x="1690688" y="1614488"/>
          <p14:tracePt t="144480" x="1690688" y="1606550"/>
          <p14:tracePt t="145192" x="1698625" y="1606550"/>
          <p14:tracePt t="145199" x="1716088" y="1622425"/>
          <p14:tracePt t="145208" x="1724025" y="1631950"/>
          <p14:tracePt t="145216" x="1741488" y="1649413"/>
          <p14:tracePt t="145224" x="1758950" y="1665288"/>
          <p14:tracePt t="145231" x="1776413" y="1682750"/>
          <p14:tracePt t="145241" x="1784350" y="1690688"/>
          <p14:tracePt t="145246" x="1801813" y="1708150"/>
          <p14:tracePt t="145255" x="1817688" y="1725613"/>
          <p14:tracePt t="145262" x="1835150" y="1741488"/>
          <p14:tracePt t="145271" x="1852613" y="1758950"/>
          <p14:tracePt t="145277" x="1860550" y="1766888"/>
          <p14:tracePt t="145287" x="1868488" y="1776413"/>
          <p14:tracePt t="145296" x="1868488" y="1784350"/>
          <p14:tracePt t="145303" x="1878013" y="1784350"/>
          <p14:tracePt t="149074" x="1893888" y="1776413"/>
          <p14:tracePt t="149081" x="1954213" y="1741488"/>
          <p14:tracePt t="149090" x="2012950" y="1716088"/>
          <p14:tracePt t="149102" x="2038350" y="1716088"/>
          <p14:tracePt t="149108" x="2047875" y="1716088"/>
          <p14:tracePt t="149123" x="2047875" y="1725613"/>
          <p14:tracePt t="149128" x="2038350" y="1733550"/>
          <p14:tracePt t="149136" x="2012950" y="1766888"/>
          <p14:tracePt t="149143" x="1962150" y="1835150"/>
          <p14:tracePt t="149151" x="1893888" y="1903413"/>
          <p14:tracePt t="149161" x="1809750" y="1997075"/>
          <p14:tracePt t="149167" x="1733550" y="2090738"/>
          <p14:tracePt t="149175" x="1647825" y="2192338"/>
          <p14:tracePt t="149182" x="1563688" y="2311400"/>
          <p14:tracePt t="149191" x="1470025" y="2438400"/>
          <p14:tracePt t="149198" x="1358900" y="2582863"/>
          <p14:tracePt t="149206" x="1249363" y="2736850"/>
          <p14:tracePt t="149213" x="1138238" y="2881313"/>
          <p14:tracePt t="149224" x="1062038" y="3051175"/>
          <p14:tracePt t="149230" x="968375" y="3263900"/>
          <p14:tracePt t="149240" x="874713" y="3475038"/>
          <p14:tracePt t="149245" x="815975" y="3679825"/>
          <p14:tracePt t="149251" x="790575" y="3841750"/>
          <p14:tracePt t="149261" x="765175" y="4037013"/>
          <p14:tracePt t="149267" x="747713" y="4240213"/>
          <p14:tracePt t="149276" x="755650" y="4384675"/>
          <p14:tracePt t="149285" x="773113" y="4513263"/>
          <p14:tracePt t="149292" x="823913" y="4614863"/>
          <p14:tracePt t="149299" x="884238" y="4724400"/>
          <p14:tracePt t="149309" x="950913" y="4818063"/>
          <p14:tracePt t="149313" x="1019175" y="4894263"/>
          <p14:tracePt t="149324" x="1087438" y="4972050"/>
          <p14:tracePt t="149330" x="1138238" y="5038725"/>
          <p14:tracePt t="149340" x="1206500" y="5106988"/>
          <p14:tracePt t="149346" x="1257300" y="5141913"/>
          <p14:tracePt t="149356" x="1290638" y="5183188"/>
          <p14:tracePt t="149362" x="1317625" y="5200650"/>
          <p14:tracePt t="149373" x="1350963" y="5218113"/>
          <p14:tracePt t="149377" x="1384300" y="5235575"/>
          <p14:tracePt t="149386" x="1419225" y="5251450"/>
          <p14:tracePt t="149392" x="1462088" y="5268913"/>
          <p14:tracePt t="149399" x="1495425" y="5286375"/>
          <p14:tracePt t="149409" x="1528763" y="5294313"/>
          <p14:tracePt t="149417" x="1563688" y="5311775"/>
          <p14:tracePt t="149425" x="1597025" y="5319713"/>
          <p14:tracePt t="149431" x="1614488" y="5327650"/>
          <p14:tracePt t="149442" x="1631950" y="5327650"/>
          <p14:tracePt t="149447" x="1657350" y="5337175"/>
          <p14:tracePt t="149456" x="1682750" y="5337175"/>
          <p14:tracePt t="149463" x="1708150" y="5337175"/>
          <p14:tracePt t="149473" x="1733550" y="5319713"/>
          <p14:tracePt t="149477" x="1749425" y="5302250"/>
          <p14:tracePt t="149489" x="1766888" y="5286375"/>
          <p14:tracePt t="149493" x="1784350" y="5251450"/>
          <p14:tracePt t="149502" x="1827213" y="5218113"/>
          <p14:tracePt t="149511" x="1843088" y="5157788"/>
          <p14:tracePt t="149517" x="1878013" y="5081588"/>
          <p14:tracePt t="149527" x="1911350" y="4987925"/>
          <p14:tracePt t="149533" x="1946275" y="4903788"/>
          <p14:tracePt t="149543" x="1979613" y="4810125"/>
          <p14:tracePt t="149547" x="2005013" y="4724400"/>
          <p14:tracePt t="149556" x="2022475" y="4640263"/>
          <p14:tracePt t="149563" x="2047875" y="4546600"/>
          <p14:tracePt t="149573" x="2065338" y="4460875"/>
          <p14:tracePt t="149579" x="2090738" y="4368800"/>
          <p14:tracePt t="149591" x="2116138" y="4283075"/>
          <p14:tracePt t="149597" x="2132013" y="4197350"/>
          <p14:tracePt t="149606" x="2157413" y="4138613"/>
          <p14:tracePt t="149613" x="2157413" y="4062413"/>
          <p14:tracePt t="149618" x="2157413" y="4002088"/>
          <p14:tracePt t="149627" x="2141538" y="3943350"/>
          <p14:tracePt t="149633" x="2124075" y="3867150"/>
          <p14:tracePt t="149643" x="2098675" y="3806825"/>
          <p14:tracePt t="149650" x="2073275" y="3748088"/>
          <p14:tracePt t="149659" x="2038350" y="3679825"/>
          <p14:tracePt t="149666" x="2005013" y="3619500"/>
          <p14:tracePt t="149675" x="1954213" y="3552825"/>
          <p14:tracePt t="149682" x="1911350" y="3492500"/>
          <p14:tracePt t="149692" x="1868488" y="3441700"/>
          <p14:tracePt t="149697" x="1827213" y="3390900"/>
          <p14:tracePt t="149705" x="1801813" y="3365500"/>
          <p14:tracePt t="149712" x="1766888" y="3340100"/>
          <p14:tracePt t="149722" x="1733550" y="3322638"/>
          <p14:tracePt t="149728" x="1708150" y="3305175"/>
          <p14:tracePt t="149739" x="1665288" y="3279775"/>
          <p14:tracePt t="149746" x="1597025" y="3254375"/>
          <p14:tracePt t="149753" x="1538288" y="3238500"/>
          <p14:tracePt t="149760" x="1462088" y="3211513"/>
          <p14:tracePt t="149768" x="1393825" y="3195638"/>
          <p14:tracePt t="149775" x="1300163" y="3170238"/>
          <p14:tracePt t="149782" x="1214438" y="3160713"/>
          <p14:tracePt t="149792" x="1130300" y="3160713"/>
          <p14:tracePt t="149798" x="1044575" y="3160713"/>
          <p14:tracePt t="149806" x="960438" y="3160713"/>
          <p14:tracePt t="149813" x="884238" y="3160713"/>
          <p14:tracePt t="149824" x="815975" y="3170238"/>
          <p14:tracePt t="149830" x="755650" y="3195638"/>
          <p14:tracePt t="149840" x="688975" y="3211513"/>
          <p14:tracePt t="149844" x="646113" y="3228975"/>
          <p14:tracePt t="149853" x="577850" y="3263900"/>
          <p14:tracePt t="149860" x="534988" y="3297238"/>
          <p14:tracePt t="149867" x="501650" y="3330575"/>
          <p14:tracePt t="149876" x="458788" y="3382963"/>
          <p14:tracePt t="149884" x="415925" y="3441700"/>
          <p14:tracePt t="149892" x="373063" y="3509963"/>
          <p14:tracePt t="149900" x="331788" y="3568700"/>
          <p14:tracePt t="149908" x="288925" y="3654425"/>
          <p14:tracePt t="149916" x="246063" y="3738563"/>
          <p14:tracePt t="149924" x="220663" y="3816350"/>
          <p14:tracePt t="149930" x="203200" y="3892550"/>
          <p14:tracePt t="149940" x="177800" y="3968750"/>
          <p14:tracePt t="149945" x="161925" y="4052888"/>
          <p14:tracePt t="149956" x="152400" y="4121150"/>
          <p14:tracePt t="149961" x="152400" y="4197350"/>
          <p14:tracePt t="149973" x="152400" y="4265613"/>
          <p14:tracePt t="149978" x="152400" y="4341813"/>
          <p14:tracePt t="149989" x="152400" y="4427538"/>
          <p14:tracePt t="149992" x="161925" y="4486275"/>
          <p14:tracePt t="150000" x="177800" y="4546600"/>
          <p14:tracePt t="150009" x="203200" y="4622800"/>
          <p14:tracePt t="150016" x="220663" y="4673600"/>
          <p14:tracePt t="150025" x="246063" y="4733925"/>
          <p14:tracePt t="150031" x="271463" y="4792663"/>
          <p14:tracePt t="150041" x="314325" y="4843463"/>
          <p14:tracePt t="150047" x="357188" y="4886325"/>
          <p14:tracePt t="150058" x="390525" y="4919663"/>
          <p14:tracePt t="150064" x="441325" y="4962525"/>
          <p14:tracePt t="150073" x="492125" y="4979988"/>
          <p14:tracePt t="150078" x="544513" y="5013325"/>
          <p14:tracePt t="150088" x="603250" y="5030788"/>
          <p14:tracePt t="150095" x="661988" y="5056188"/>
          <p14:tracePt t="150112" x="781050" y="5064125"/>
          <p14:tracePt t="150118" x="849313" y="5064125"/>
          <p14:tracePt t="150127" x="909638" y="5064125"/>
          <p14:tracePt t="150133" x="968375" y="5064125"/>
          <p14:tracePt t="150142" x="1011238" y="5048250"/>
          <p14:tracePt t="150147" x="1062038" y="5038725"/>
          <p14:tracePt t="150158" x="1095375" y="5022850"/>
          <p14:tracePt t="150164" x="1112838" y="5013325"/>
          <p14:tracePt t="150173" x="1120775" y="5013325"/>
          <p14:tracePt t="150180" x="1138238" y="4997450"/>
          <p14:tracePt t="150190" x="1155700" y="4979988"/>
          <p14:tracePt t="150195" x="1173163" y="4962525"/>
          <p14:tracePt t="150206" x="1189038" y="4946650"/>
          <p14:tracePt t="150211" x="1198563" y="4937125"/>
          <p14:tracePt t="150218" x="1214438" y="4919663"/>
          <p14:tracePt t="150227" x="1231900" y="4903788"/>
          <p14:tracePt t="150233" x="1249363" y="4886325"/>
          <p14:tracePt t="150243" x="1257300" y="4878388"/>
          <p14:tracePt t="150250" x="1282700" y="4860925"/>
          <p14:tracePt t="150260" x="1308100" y="4843463"/>
          <p14:tracePt t="150265" x="1333500" y="4818063"/>
          <p14:tracePt t="150275" x="1358900" y="4802188"/>
          <p14:tracePt t="150281" x="1393825" y="4775200"/>
          <p14:tracePt t="150291" x="1409700" y="4741863"/>
          <p14:tracePt t="150296" x="1435100" y="4716463"/>
          <p14:tracePt t="150306" x="1452563" y="4665663"/>
          <p14:tracePt t="150312" x="1470025" y="4648200"/>
          <p14:tracePt t="150323" x="1487488" y="4614863"/>
          <p14:tracePt t="150328" x="1503363" y="4564063"/>
          <p14:tracePt t="150340" x="1528763" y="4503738"/>
          <p14:tracePt t="150345" x="1546225" y="4435475"/>
          <p14:tracePt t="150353" x="1563688" y="4376738"/>
          <p14:tracePt t="150362" x="1589088" y="4308475"/>
          <p14:tracePt t="150366" x="1597025" y="4232275"/>
          <p14:tracePt t="150375" x="1606550" y="4156075"/>
          <p14:tracePt t="150382" x="1622425" y="4070350"/>
          <p14:tracePt t="150390" x="1622425" y="4002088"/>
          <p14:tracePt t="150397" x="1614488" y="3925888"/>
          <p14:tracePt t="150406" x="1606550" y="3849688"/>
          <p14:tracePt t="150414" x="1589088" y="3790950"/>
          <p14:tracePt t="150424" x="1563688" y="3730625"/>
          <p14:tracePt t="150429" x="1538288" y="3679825"/>
          <p14:tracePt t="150439" x="1512888" y="3646488"/>
          <p14:tracePt t="150443" x="1487488" y="3629025"/>
          <p14:tracePt t="150452" x="1452563" y="3611563"/>
          <p14:tracePt t="150461" x="1427163" y="3603625"/>
          <p14:tracePt t="150467" x="1376363" y="3586163"/>
          <p14:tracePt t="150476" x="1325563" y="3586163"/>
          <p14:tracePt t="150484" x="1282700" y="3586163"/>
          <p14:tracePt t="150492" x="1223963" y="3586163"/>
          <p14:tracePt t="150500" x="1181100" y="3603625"/>
          <p14:tracePt t="150508" x="1130300" y="3611563"/>
          <p14:tracePt t="150515" x="1104900" y="3629025"/>
          <p14:tracePt t="150523" x="1095375" y="3646488"/>
          <p14:tracePt t="150530" x="1079500" y="3662363"/>
          <p14:tracePt t="150540" x="1062038" y="3679825"/>
          <p14:tracePt t="150546" x="1054100" y="3687763"/>
          <p14:tracePt t="150555" x="1036638" y="3705225"/>
          <p14:tracePt t="150562" x="1028700" y="3722688"/>
          <p14:tracePt t="150572" x="1028700" y="3730625"/>
          <p14:tracePt t="150578" x="1028700" y="3748088"/>
          <p14:tracePt t="150632" x="1028700" y="3756025"/>
          <p14:tracePt t="153894" x="1028700" y="3763963"/>
          <p14:tracePt t="153903" x="1069975" y="3849688"/>
          <p14:tracePt t="153909" x="1138238" y="3968750"/>
          <p14:tracePt t="153920" x="1214438" y="4121150"/>
          <p14:tracePt t="153923" x="1274763" y="4257675"/>
          <p14:tracePt t="153932" x="1350963" y="4394200"/>
          <p14:tracePt t="153941" x="1435100" y="4495800"/>
          <p14:tracePt t="153948" x="1528763" y="4605338"/>
          <p14:tracePt t="153958" x="1614488" y="4699000"/>
          <p14:tracePt t="153964" x="1716088" y="4852988"/>
          <p14:tracePt t="153974" x="1809750" y="4962525"/>
          <p14:tracePt t="153980" x="1903413" y="5073650"/>
          <p14:tracePt t="153988" x="2012950" y="5149850"/>
          <p14:tracePt t="153994" x="2106613" y="5208588"/>
          <p14:tracePt t="154005" x="2182813" y="5243513"/>
          <p14:tracePt t="154010" x="2260600" y="5276850"/>
          <p14:tracePt t="154020" x="2319338" y="5294313"/>
          <p14:tracePt t="154026" x="2362200" y="5311775"/>
          <p14:tracePt t="154034" x="2395538" y="5311775"/>
          <p14:tracePt t="154043" x="2413000" y="5311775"/>
          <p14:tracePt t="154058" x="2420938" y="5311775"/>
          <p14:tracePt t="154063" x="2438400" y="5311775"/>
          <p14:tracePt t="154073" x="2438400" y="5302250"/>
          <p14:tracePt t="154079" x="2446338" y="5294313"/>
          <p14:tracePt t="154088" x="2455863" y="5294313"/>
          <p14:tracePt t="154096" x="2455863" y="5286375"/>
          <p14:tracePt t="154110" x="2463800" y="5286375"/>
          <p14:tracePt t="154114" x="2463800" y="5276850"/>
          <p14:tracePt t="154166" x="2463800" y="5286375"/>
          <p14:tracePt t="154174" x="2455863" y="5302250"/>
          <p14:tracePt t="154182" x="2438400" y="5319713"/>
          <p14:tracePt t="154191" x="2430463" y="5337175"/>
          <p14:tracePt t="154198" x="2405063" y="5353050"/>
          <p14:tracePt t="154207" x="2344738" y="5370513"/>
          <p14:tracePt t="154213" x="2286000" y="5387975"/>
          <p14:tracePt t="154221" x="2225675" y="5395913"/>
          <p14:tracePt t="154228" x="2157413" y="5395913"/>
          <p14:tracePt t="154239" x="2090738" y="5405438"/>
          <p14:tracePt t="154244" x="2047875" y="5405438"/>
          <p14:tracePt t="154254" x="2038350" y="5405438"/>
          <p14:tracePt t="154260" x="2022475" y="5395913"/>
          <p14:tracePt t="154271" x="2012950" y="5380038"/>
          <p14:tracePt t="154275" x="1997075" y="5362575"/>
          <p14:tracePt t="154285" x="1987550" y="5353050"/>
          <p14:tracePt t="154293" x="1987550" y="5337175"/>
          <p14:tracePt t="154297" x="1987550" y="5319713"/>
          <p14:tracePt t="154307" x="1987550" y="5311775"/>
          <p14:tracePt t="154314" x="1987550" y="5294313"/>
          <p14:tracePt t="154323" x="1987550" y="5286375"/>
          <p14:tracePt t="154330" x="1987550" y="5276850"/>
          <p14:tracePt t="154338" x="1987550" y="5268913"/>
          <p14:tracePt t="154828" x="1987550" y="5260975"/>
          <p14:tracePt t="154840" x="1997075" y="5251450"/>
          <p14:tracePt t="154848" x="2012950" y="5235575"/>
          <p14:tracePt t="154857" x="2038350" y="5218113"/>
          <p14:tracePt t="154866" x="2055813" y="5200650"/>
          <p14:tracePt t="154872" x="2081213" y="5183188"/>
          <p14:tracePt t="154880" x="2090738" y="5167313"/>
          <p14:tracePt t="154888" x="2106613" y="5141913"/>
          <p14:tracePt t="154895" x="2132013" y="5124450"/>
          <p14:tracePt t="154905" x="2149475" y="5081588"/>
          <p14:tracePt t="154912" x="2166938" y="5064125"/>
          <p14:tracePt t="154921" x="2192338" y="5030788"/>
          <p14:tracePt t="154927" x="2208213" y="5013325"/>
          <p14:tracePt t="154935" x="2225675" y="4987925"/>
          <p14:tracePt t="154943" x="2235200" y="4962525"/>
          <p14:tracePt t="154950" x="2243138" y="4937125"/>
          <p14:tracePt t="154959" x="2243138" y="4929188"/>
          <p14:tracePt t="154965" x="2225675" y="4911725"/>
          <p14:tracePt t="154975" x="2200275" y="4903788"/>
          <p14:tracePt t="154979" x="2192338" y="4894263"/>
          <p14:tracePt t="154990" x="2166938" y="4894263"/>
          <p14:tracePt t="154995" x="2149475" y="4886325"/>
          <p14:tracePt t="155004" x="2141538" y="4886325"/>
          <p14:tracePt t="155011" x="2132013" y="4886325"/>
          <p14:tracePt t="155022" x="2124075" y="4886325"/>
          <p14:tracePt t="155050" x="2116138" y="4894263"/>
          <p14:tracePt t="155058" x="2106613" y="4903788"/>
          <p14:tracePt t="155065" x="2098675" y="4903788"/>
          <p14:tracePt t="155081" x="2098675" y="4911725"/>
          <p14:tracePt t="155108" x="2081213" y="4954588"/>
          <p14:tracePt t="155113" x="2081213" y="4972050"/>
          <p14:tracePt t="155122" x="2081213" y="4979988"/>
          <p14:tracePt t="155127" x="2081213" y="4997450"/>
          <p14:tracePt t="155138" x="2090738" y="5005388"/>
          <p14:tracePt t="155144" x="2106613" y="5022850"/>
          <p14:tracePt t="155154" x="2124075" y="5030788"/>
          <p14:tracePt t="155160" x="2141538" y="5048250"/>
          <p14:tracePt t="155170" x="2149475" y="5056188"/>
          <p14:tracePt t="155177" x="2166938" y="5064125"/>
          <p14:tracePt t="155184" x="2182813" y="5064125"/>
          <p14:tracePt t="155193" x="2200275" y="5064125"/>
          <p14:tracePt t="155198" x="2217738" y="5064125"/>
          <p14:tracePt t="155207" x="2243138" y="5064125"/>
          <p14:tracePt t="155213" x="2260600" y="5056188"/>
          <p14:tracePt t="155222" x="2276475" y="5038725"/>
          <p14:tracePt t="155229" x="2301875" y="5022850"/>
          <p14:tracePt t="155240" x="2327275" y="5005388"/>
          <p14:tracePt t="155246" x="2362200" y="4979988"/>
          <p14:tracePt t="155254" x="2413000" y="4946650"/>
          <p14:tracePt t="155262" x="2463800" y="4903788"/>
          <p14:tracePt t="155270" x="2506663" y="4852988"/>
          <p14:tracePt t="155277" x="2549525" y="4784725"/>
          <p14:tracePt t="155284" x="2582863" y="4724400"/>
          <p14:tracePt t="155293" x="2600325" y="4648200"/>
          <p14:tracePt t="155300" x="2625725" y="4564063"/>
          <p14:tracePt t="155309" x="2625725" y="4486275"/>
          <p14:tracePt t="155316" x="2616200" y="4402138"/>
          <p14:tracePt t="155325" x="2600325" y="4325938"/>
          <p14:tracePt t="155331" x="2565400" y="4265613"/>
          <p14:tracePt t="155341" x="2524125" y="4197350"/>
          <p14:tracePt t="155345" x="2455863" y="4138613"/>
          <p14:tracePt t="155354" x="2395538" y="4105275"/>
          <p14:tracePt t="155362" x="2336800" y="4070350"/>
          <p14:tracePt t="155374" x="2268538" y="4052888"/>
          <p14:tracePt t="155379" x="2208213" y="4027488"/>
          <p14:tracePt t="155389" x="2141538" y="4019550"/>
          <p14:tracePt t="155395" x="2081213" y="4011613"/>
          <p14:tracePt t="155405" x="2022475" y="4002088"/>
          <p14:tracePt t="155412" x="1962150" y="3994150"/>
          <p14:tracePt t="155417" x="1928813" y="3994150"/>
          <p14:tracePt t="155425" x="1893888" y="3994150"/>
          <p14:tracePt t="155433" x="1868488" y="3994150"/>
          <p14:tracePt t="155441" x="1860550" y="4002088"/>
          <p14:tracePt t="155447" x="1852613" y="4002088"/>
          <p14:tracePt t="155457" x="1843088" y="4011613"/>
          <p14:tracePt t="155474" x="1843088" y="4019550"/>
          <p14:tracePt t="155596" x="1843088" y="4027488"/>
          <p14:tracePt t="155718" x="1843088" y="4037013"/>
          <p14:tracePt t="155740" x="1835150" y="4052888"/>
          <p14:tracePt t="155749" x="1827213" y="4062413"/>
          <p14:tracePt t="155757" x="1817688" y="4062413"/>
          <p14:tracePt t="155880" x="1817688" y="4070350"/>
          <p14:tracePt t="155896" x="1817688" y="4087813"/>
          <p14:tracePt t="155905" x="1801813" y="4105275"/>
          <p14:tracePt t="155912" x="1784350" y="4113213"/>
          <p14:tracePt t="155921" x="1766888" y="4138613"/>
          <p14:tracePt t="155928" x="1741488" y="4164013"/>
          <p14:tracePt t="155938" x="1724025" y="4189413"/>
          <p14:tracePt t="155942" x="1716088" y="4214813"/>
          <p14:tracePt t="155950" x="1690688" y="4232275"/>
          <p14:tracePt t="155959" x="1657350" y="4300538"/>
          <p14:tracePt t="155966" x="1622425" y="4359275"/>
          <p14:tracePt t="155976" x="1597025" y="4427538"/>
          <p14:tracePt t="155982" x="1563688" y="4486275"/>
          <p14:tracePt t="155991" x="1528763" y="4564063"/>
          <p14:tracePt t="155997" x="1512888" y="4640263"/>
          <p14:tracePt t="156007" x="1487488" y="4699000"/>
          <p14:tracePt t="156013" x="1470025" y="4759325"/>
          <p14:tracePt t="156023" x="1444625" y="4818063"/>
          <p14:tracePt t="156028" x="1444625" y="4878388"/>
          <p14:tracePt t="156037" x="1444625" y="4946650"/>
          <p14:tracePt t="156043" x="1462088" y="5013325"/>
          <p14:tracePt t="156054" x="1495425" y="5091113"/>
          <p14:tracePt t="156060" x="1520825" y="5149850"/>
          <p14:tracePt t="156071" x="1554163" y="5208588"/>
          <p14:tracePt t="156076" x="1606550" y="5276850"/>
          <p14:tracePt t="156086" x="1673225" y="5327650"/>
          <p14:tracePt t="156109" x="1809750" y="5405438"/>
          <p14:tracePt t="156115" x="1843088" y="5421313"/>
          <p14:tracePt t="156124" x="1868488" y="5430838"/>
          <p14:tracePt t="156130" x="1878013" y="5430838"/>
          <p14:tracePt t="156138" x="1893888" y="5430838"/>
          <p14:tracePt t="156146" x="1903413" y="5430838"/>
          <p14:tracePt t="156170" x="1911350" y="5430838"/>
          <p14:tracePt t="156176" x="1928813" y="5413375"/>
          <p14:tracePt t="156188" x="1928813" y="5405438"/>
          <p14:tracePt t="156193" x="1936750" y="5387975"/>
          <p14:tracePt t="156201" x="1946275" y="5380038"/>
          <p14:tracePt t="156209" x="1954213" y="5380038"/>
          <p14:tracePt t="156216" x="1954213" y="5370513"/>
          <p14:tracePt t="156225" x="1962150" y="5353050"/>
          <p14:tracePt t="156241" x="1971675" y="5345113"/>
          <p14:tracePt t="156250" x="1979613" y="5345113"/>
          <p14:tracePt t="156259" x="1979613" y="5337175"/>
          <p14:tracePt t="156266" x="1979613" y="5327650"/>
          <p14:tracePt t="156282" x="1987550" y="5319713"/>
          <p14:tracePt t="156294" x="1997075" y="5311775"/>
          <p14:tracePt t="156304" x="2005013" y="5311775"/>
          <p14:tracePt t="156314" x="2005013" y="5302250"/>
          <p14:tracePt t="156322" x="2005013" y="5294313"/>
          <p14:tracePt t="156327" x="2012950" y="5294313"/>
          <p14:tracePt t="156504" x="2012950" y="5286375"/>
          <p14:tracePt t="156870" x="2038350" y="5294313"/>
          <p14:tracePt t="156877" x="2073275" y="5302250"/>
          <p14:tracePt t="156887" x="2116138" y="5302250"/>
          <p14:tracePt t="156894" x="2157413" y="5302250"/>
          <p14:tracePt t="156904" x="2208213" y="5302250"/>
          <p14:tracePt t="156910" x="2235200" y="5302250"/>
          <p14:tracePt t="156921" x="2251075" y="5302250"/>
          <p14:tracePt t="156924" x="2268538" y="5302250"/>
          <p14:tracePt t="156939" x="2268538" y="5294313"/>
          <p14:tracePt t="156947" x="2276475" y="5294313"/>
          <p14:tracePt t="156960" x="2286000" y="5294313"/>
          <p14:tracePt t="156970" x="2286000" y="5276850"/>
          <p14:tracePt t="156976" x="2293938" y="5251450"/>
          <p14:tracePt t="156987" x="2311400" y="5235575"/>
          <p14:tracePt t="156992" x="2319338" y="5200650"/>
          <p14:tracePt t="156998" x="2327275" y="5167313"/>
          <p14:tracePt t="157008" x="2336800" y="5106988"/>
          <p14:tracePt t="157014" x="2336800" y="5073650"/>
          <p14:tracePt t="157022" x="2336800" y="5038725"/>
          <p14:tracePt t="157030" x="2336800" y="5013325"/>
          <p14:tracePt t="157039" x="2319338" y="4972050"/>
          <p14:tracePt t="157046" x="2301875" y="4937125"/>
          <p14:tracePt t="157056" x="2286000" y="4929188"/>
          <p14:tracePt t="157062" x="2268538" y="4911725"/>
          <p14:tracePt t="157070" x="2243138" y="4894263"/>
          <p14:tracePt t="157076" x="2217738" y="4878388"/>
          <p14:tracePt t="157087" x="2182813" y="4860925"/>
          <p14:tracePt t="157109" x="2005013" y="4802188"/>
          <p14:tracePt t="157116" x="1946275" y="4775200"/>
          <p14:tracePt t="157125" x="1878013" y="4759325"/>
          <p14:tracePt t="157132" x="1817688" y="4741863"/>
          <p14:tracePt t="157141" x="1758950" y="4716463"/>
          <p14:tracePt t="157146" x="1698625" y="4699000"/>
          <p14:tracePt t="157154" x="1622425" y="4673600"/>
          <p14:tracePt t="157162" x="1546225" y="4657725"/>
          <p14:tracePt t="157172" x="1462088" y="4630738"/>
          <p14:tracePt t="157177" x="1376363" y="4614863"/>
          <p14:tracePt t="157188" x="1282700" y="4597400"/>
          <p14:tracePt t="157194" x="1189038" y="4589463"/>
          <p14:tracePt t="157204" x="1095375" y="4589463"/>
          <p14:tracePt t="157210" x="1011238" y="4579938"/>
          <p14:tracePt t="157220" x="925513" y="4579938"/>
          <p14:tracePt t="157224" x="858838" y="4572000"/>
          <p14:tracePt t="157231" x="798513" y="4572000"/>
          <p14:tracePt t="157239" x="722313" y="4572000"/>
          <p14:tracePt t="157248" x="661988" y="4572000"/>
          <p14:tracePt t="157256" x="636588" y="4579938"/>
          <p14:tracePt t="157263" x="603250" y="4589463"/>
          <p14:tracePt t="157274" x="577850" y="4605338"/>
          <p14:tracePt t="157279" x="560388" y="4605338"/>
          <p14:tracePt t="157288" x="534988" y="4614863"/>
          <p14:tracePt t="157296" x="527050" y="4622800"/>
          <p14:tracePt t="157305" x="509588" y="4640263"/>
          <p14:tracePt t="157309" x="492125" y="4648200"/>
          <p14:tracePt t="157320" x="476250" y="4665663"/>
          <p14:tracePt t="157326" x="466725" y="4673600"/>
          <p14:tracePt t="157336" x="450850" y="4691063"/>
          <p14:tracePt t="157341" x="433388" y="4708525"/>
          <p14:tracePt t="157352" x="415925" y="4716463"/>
          <p14:tracePt t="157358" x="407988" y="4733925"/>
          <p14:tracePt t="157366" x="390525" y="4741863"/>
          <p14:tracePt t="157373" x="373063" y="4759325"/>
          <p14:tracePt t="157379" x="357188" y="4775200"/>
          <p14:tracePt t="157389" x="339725" y="4802188"/>
          <p14:tracePt t="157396" x="331788" y="4818063"/>
          <p14:tracePt t="157405" x="322263" y="4843463"/>
          <p14:tracePt t="157412" x="306388" y="4868863"/>
          <p14:tracePt t="157420" x="296863" y="4894263"/>
          <p14:tracePt t="157428" x="288925" y="4919663"/>
          <p14:tracePt t="157437" x="280988" y="4937125"/>
          <p14:tracePt t="157441" x="280988" y="4972050"/>
          <p14:tracePt t="157453" x="280988" y="4997450"/>
          <p14:tracePt t="157458" x="280988" y="5022850"/>
          <p14:tracePt t="157466" x="280988" y="5056188"/>
          <p14:tracePt t="157473" x="288925" y="5081588"/>
          <p14:tracePt t="157481" x="296863" y="5116513"/>
          <p14:tracePt t="157489" x="314325" y="5149850"/>
          <p14:tracePt t="157498" x="322263" y="5175250"/>
          <p14:tracePt t="157507" x="339725" y="5208588"/>
          <p14:tracePt t="157513" x="357188" y="5226050"/>
          <p14:tracePt t="157520" x="373063" y="5251450"/>
          <p14:tracePt t="157527" x="390525" y="5276850"/>
          <p14:tracePt t="157538" x="415925" y="5294313"/>
          <p14:tracePt t="157544" x="441325" y="5319713"/>
          <p14:tracePt t="157553" x="458788" y="5337175"/>
          <p14:tracePt t="157559" x="476250" y="5345113"/>
          <p14:tracePt t="157570" x="484188" y="5362575"/>
          <p14:tracePt t="157576" x="501650" y="5380038"/>
          <p14:tracePt t="157586" x="517525" y="5387975"/>
          <p14:tracePt t="157591" x="544513" y="5405438"/>
          <p14:tracePt t="157598" x="560388" y="5421313"/>
          <p14:tracePt t="157608" x="577850" y="5421313"/>
          <p14:tracePt t="157614" x="603250" y="5438775"/>
          <p14:tracePt t="157621" x="628650" y="5456238"/>
          <p14:tracePt t="157630" x="661988" y="5464175"/>
          <p14:tracePt t="157639" x="688975" y="5481638"/>
          <p14:tracePt t="157646" x="722313" y="5497513"/>
          <p14:tracePt t="157654" x="755650" y="5514975"/>
          <p14:tracePt t="157662" x="790575" y="5532438"/>
          <p14:tracePt t="157670" x="831850" y="5549900"/>
          <p14:tracePt t="157676" x="874713" y="5565775"/>
          <p14:tracePt t="157687" x="892175" y="5583238"/>
          <p14:tracePt t="157691" x="917575" y="5600700"/>
          <p14:tracePt t="157702" x="942975" y="5616575"/>
          <p14:tracePt t="157707" x="968375" y="5634038"/>
          <p14:tracePt t="157716" x="993775" y="5651500"/>
          <p14:tracePt t="157725" x="1044575" y="5659438"/>
          <p14:tracePt t="157732" x="1087438" y="5668963"/>
          <p14:tracePt t="157741" x="1155700" y="5684838"/>
          <p14:tracePt t="157745" x="1206500" y="5684838"/>
          <p14:tracePt t="157755" x="1265238" y="5684838"/>
          <p14:tracePt t="157761" x="1325563" y="5702300"/>
          <p14:tracePt t="157770" x="1401763" y="5702300"/>
          <p14:tracePt t="157778" x="1470025" y="5710238"/>
          <p14:tracePt t="157788" x="1528763" y="5719763"/>
          <p14:tracePt t="157794" x="1589088" y="5727700"/>
          <p14:tracePt t="157804" x="1647825" y="5735638"/>
          <p14:tracePt t="157810" x="1690688" y="5735638"/>
          <p14:tracePt t="157820" x="1741488" y="5735638"/>
          <p14:tracePt t="157825" x="1766888" y="5745163"/>
          <p14:tracePt t="157831" x="1817688" y="5745163"/>
          <p14:tracePt t="157840" x="1878013" y="5753100"/>
          <p14:tracePt t="157847" x="1928813" y="5753100"/>
          <p14:tracePt t="157856" x="1979613" y="5761038"/>
          <p14:tracePt t="157863" x="2038350" y="5761038"/>
          <p14:tracePt t="157873" x="2090738" y="5761038"/>
          <p14:tracePt t="157892" x="2208213" y="5778500"/>
          <p14:tracePt t="157895" x="2268538" y="5788025"/>
          <p14:tracePt t="157904" x="2352675" y="5795963"/>
          <p14:tracePt t="157909" x="2430463" y="5803900"/>
          <p14:tracePt t="157920" x="2497138" y="5803900"/>
          <p14:tracePt t="157925" x="2574925" y="5821363"/>
          <p14:tracePt t="157936" x="2651125" y="5838825"/>
          <p14:tracePt t="157942" x="2719388" y="5846763"/>
          <p14:tracePt t="157953" x="2795588" y="5864225"/>
          <p14:tracePt t="157958" x="2863850" y="5864225"/>
          <p14:tracePt t="157963" x="2922588" y="5864225"/>
          <p14:tracePt t="157973" x="2998788" y="5864225"/>
          <p14:tracePt t="157979" x="3059113" y="5854700"/>
          <p14:tracePt t="157989" x="3117850" y="5838825"/>
          <p14:tracePt t="157996" x="3160713" y="5821363"/>
          <p14:tracePt t="158005" x="3186113" y="5803900"/>
          <p14:tracePt t="158011" x="3219450" y="5788025"/>
          <p14:tracePt t="158021" x="3262313" y="5761038"/>
          <p14:tracePt t="158028" x="3297238" y="5727700"/>
          <p14:tracePt t="158038" x="3322638" y="5676900"/>
          <p14:tracePt t="158043" x="3348038" y="5634038"/>
          <p14:tracePt t="158052" x="3363913" y="5600700"/>
          <p14:tracePt t="158058" x="3381375" y="5565775"/>
          <p14:tracePt t="158066" x="3398838" y="5524500"/>
          <p14:tracePt t="158074" x="3406775" y="5497513"/>
          <p14:tracePt t="158081" x="3424238" y="5472113"/>
          <p14:tracePt t="158090" x="3432175" y="5446713"/>
          <p14:tracePt t="158098" x="3441700" y="5430838"/>
          <p14:tracePt t="158107" x="3449638" y="5413375"/>
          <p14:tracePt t="158113" x="3449638" y="5395913"/>
          <p14:tracePt t="158121" x="3449638" y="5380038"/>
          <p14:tracePt t="158128" x="3449638" y="5370513"/>
          <p14:tracePt t="158137" x="3457575" y="5353050"/>
          <p14:tracePt t="158144" x="3457575" y="5337175"/>
          <p14:tracePt t="158160" x="3457575" y="5319713"/>
          <p14:tracePt t="158170" x="3457575" y="5311775"/>
          <p14:tracePt t="158176" x="3457575" y="5302250"/>
          <p14:tracePt t="158187" x="3457575" y="5294313"/>
          <p14:tracePt t="158192" x="3457575" y="5286375"/>
          <p14:tracePt t="158198" x="3457575" y="5276850"/>
          <p14:tracePt t="158205" x="3457575" y="5260975"/>
          <p14:tracePt t="158222" x="3457575" y="5251450"/>
          <p14:tracePt t="158229" x="3457575" y="5243513"/>
          <p14:tracePt t="158238" x="3449638" y="5243513"/>
          <p14:tracePt t="158452" x="3441700" y="5235575"/>
          <p14:tracePt t="159159" x="3143250" y="5192713"/>
          <p14:tracePt t="159174" x="2752725" y="5167313"/>
          <p14:tracePt t="159180" x="2582863" y="5141913"/>
          <p14:tracePt t="159189" x="2379663" y="5141913"/>
          <p14:tracePt t="159196" x="2225675" y="5141913"/>
          <p14:tracePt t="159206" x="2098675" y="5167313"/>
          <p14:tracePt t="159212" x="1987550" y="5175250"/>
          <p14:tracePt t="159220" x="1893888" y="5200650"/>
          <p14:tracePt t="159228" x="1827213" y="5208588"/>
          <p14:tracePt t="159236" x="1766888" y="5218113"/>
          <p14:tracePt t="159244" x="1698625" y="5243513"/>
          <p14:tracePt t="159252" x="1631950" y="5260975"/>
          <p14:tracePt t="159258" x="1538288" y="5286375"/>
          <p14:tracePt t="159268" x="1435100" y="5311775"/>
          <p14:tracePt t="159274" x="1350963" y="5327650"/>
          <p14:tracePt t="159282" x="1265238" y="5345113"/>
          <p14:tracePt t="159291" x="1173163" y="5362575"/>
          <p14:tracePt t="159298" x="1087438" y="5370513"/>
          <p14:tracePt t="159307" x="1003300" y="5387975"/>
          <p14:tracePt t="159314" x="935038" y="5387975"/>
          <p14:tracePt t="159322" x="858838" y="5387975"/>
          <p14:tracePt t="159328" x="798513" y="5387975"/>
          <p14:tracePt t="159337" x="739775" y="5395913"/>
          <p14:tracePt t="159343" x="688975" y="5395913"/>
          <p14:tracePt t="159354" x="628650" y="5405438"/>
          <p14:tracePt t="159360" x="560388" y="5421313"/>
          <p14:tracePt t="159371" x="501650" y="5446713"/>
          <p14:tracePt t="159375" x="450850" y="5464175"/>
          <p14:tracePt t="159387" x="407988" y="5481638"/>
          <p14:tracePt t="159392" x="382588" y="5497513"/>
          <p14:tracePt t="159398" x="357188" y="5524500"/>
          <p14:tracePt t="159407" x="339725" y="5540375"/>
          <p14:tracePt t="159414" x="322263" y="5565775"/>
          <p14:tracePt t="159423" x="314325" y="5575300"/>
          <p14:tracePt t="159430" x="306388" y="5600700"/>
          <p14:tracePt t="159438" x="306388" y="5626100"/>
          <p14:tracePt t="159446" x="306388" y="5659438"/>
          <p14:tracePt t="159456" x="306388" y="5684838"/>
          <p14:tracePt t="159461" x="314325" y="5719763"/>
          <p14:tracePt t="159471" x="331788" y="5778500"/>
          <p14:tracePt t="159475" x="347663" y="5829300"/>
          <p14:tracePt t="159486" x="382588" y="5880100"/>
          <p14:tracePt t="159492" x="441325" y="5922963"/>
          <p14:tracePt t="159502" x="509588" y="5973763"/>
          <p14:tracePt t="159508" x="577850" y="6034088"/>
          <p14:tracePt t="159516" x="661988" y="6067425"/>
          <p14:tracePt t="159524" x="755650" y="6084888"/>
          <p14:tracePt t="159532" x="841375" y="6110288"/>
          <p14:tracePt t="159539" x="925513" y="6127750"/>
          <p14:tracePt t="159545" x="1028700" y="6143625"/>
          <p14:tracePt t="159553" x="1130300" y="6143625"/>
          <p14:tracePt t="159561" x="1214438" y="6143625"/>
          <p14:tracePt t="159572" x="1300163" y="6127750"/>
          <p14:tracePt t="159577" x="1401763" y="6110288"/>
          <p14:tracePt t="159587" x="1477963" y="6084888"/>
          <p14:tracePt t="159593" x="1554163" y="6067425"/>
          <p14:tracePt t="159603" x="1614488" y="6042025"/>
          <p14:tracePt t="159610" x="1673225" y="6008688"/>
          <p14:tracePt t="159620" x="1698625" y="5991225"/>
          <p14:tracePt t="159625" x="1741488" y="5948363"/>
          <p14:tracePt t="159633" x="1758950" y="5889625"/>
          <p14:tracePt t="159641" x="1784350" y="5829300"/>
          <p14:tracePt t="159647" x="1801813" y="5753100"/>
          <p14:tracePt t="159656" x="1809750" y="5694363"/>
          <p14:tracePt t="159663" x="1809750" y="5634038"/>
          <p14:tracePt t="159673" x="1809750" y="5565775"/>
          <p14:tracePt t="159680" x="1792288" y="5497513"/>
          <p14:tracePt t="159689" x="1749425" y="5438775"/>
          <p14:tracePt t="159694" x="1690688" y="5387975"/>
          <p14:tracePt t="159703" x="1631950" y="5345113"/>
          <p14:tracePt t="159710" x="1546225" y="5319713"/>
          <p14:tracePt t="159720" x="1444625" y="5294313"/>
          <p14:tracePt t="159726" x="1343025" y="5286375"/>
          <p14:tracePt t="159736" x="1214438" y="5276850"/>
          <p14:tracePt t="159741" x="1087438" y="5276850"/>
          <p14:tracePt t="159753" x="960438" y="5276850"/>
          <p14:tracePt t="159758" x="831850" y="5260975"/>
          <p14:tracePt t="159769" x="722313" y="5260975"/>
          <p14:tracePt t="159775" x="628650" y="5268913"/>
          <p14:tracePt t="159779" x="544513" y="5286375"/>
          <p14:tracePt t="159789" x="492125" y="5302250"/>
          <p14:tracePt t="159796" x="476250" y="5319713"/>
          <p14:tracePt t="159805" x="458788" y="5337175"/>
          <p14:tracePt t="159812" x="450850" y="5353050"/>
          <p14:tracePt t="159824" x="441325" y="5370513"/>
          <p14:tracePt t="159829" x="433388" y="5380038"/>
          <p14:tracePt t="159839" x="433388" y="5405438"/>
          <p14:tracePt t="159844" x="433388" y="5438775"/>
          <p14:tracePt t="159853" x="433388" y="5464175"/>
          <p14:tracePt t="159858" x="450850" y="5514975"/>
          <p14:tracePt t="159869" x="484188" y="5549900"/>
          <p14:tracePt t="159874" x="534988" y="5608638"/>
          <p14:tracePt t="159884" x="595313" y="5659438"/>
          <p14:tracePt t="159889" x="661988" y="5710238"/>
          <p14:tracePt t="159899" x="739775" y="5761038"/>
          <p14:tracePt t="159906" x="831850" y="5778500"/>
          <p14:tracePt t="159913" x="917575" y="5813425"/>
          <p14:tracePt t="159920" x="985838" y="5854700"/>
          <p14:tracePt t="159928" x="1044575" y="5872163"/>
          <p14:tracePt t="159936" x="1104900" y="5897563"/>
          <p14:tracePt t="159943" x="1147763" y="5905500"/>
          <p14:tracePt t="159953" x="1173163" y="5915025"/>
          <p14:tracePt t="159960" x="1206500" y="5922963"/>
          <p14:tracePt t="159969" x="1223963" y="5922963"/>
          <p14:tracePt t="159976" x="1231900" y="5922963"/>
          <p14:tracePt t="159986" x="1249363" y="5922963"/>
          <p14:tracePt t="159990" x="1265238" y="5922963"/>
          <p14:tracePt t="159998" x="1274763" y="5915025"/>
          <p14:tracePt t="160005" x="1282700" y="5915025"/>
          <p14:tracePt t="160454" x="1282700" y="5922963"/>
          <p14:tracePt t="160470" x="1282700" y="5932488"/>
          <p14:tracePt t="160478" x="1282700" y="5940425"/>
          <p14:tracePt t="160535" x="1290638" y="5948363"/>
          <p14:tracePt t="160543" x="1290638" y="5957888"/>
          <p14:tracePt t="160554" x="1308100" y="5973763"/>
          <p14:tracePt t="160561" x="1325563" y="5983288"/>
          <p14:tracePt t="160570" x="1368425" y="5999163"/>
          <p14:tracePt t="160575" x="1427163" y="6016625"/>
          <p14:tracePt t="160586" x="1487488" y="6034088"/>
          <p14:tracePt t="160592" x="1579563" y="6059488"/>
          <p14:tracePt t="160598" x="1647825" y="6067425"/>
          <p14:tracePt t="160607" x="1733550" y="6076950"/>
          <p14:tracePt t="160613" x="1827213" y="6084888"/>
          <p14:tracePt t="160624" x="1920875" y="6102350"/>
          <p14:tracePt t="160630" x="2038350" y="6102350"/>
          <p14:tracePt t="160639" x="2149475" y="6110288"/>
          <p14:tracePt t="160645" x="2251075" y="6118225"/>
          <p14:tracePt t="160655" x="2352675" y="6118225"/>
          <p14:tracePt t="160663" x="2438400" y="6118225"/>
          <p14:tracePt t="160672" x="2514600" y="6102350"/>
          <p14:tracePt t="160676" x="2574925" y="6076950"/>
          <p14:tracePt t="160686" x="2633663" y="6059488"/>
          <p14:tracePt t="160692" x="2676525" y="6049963"/>
          <p14:tracePt t="160702" x="2719388" y="6034088"/>
          <p14:tracePt t="160707" x="2760663" y="6008688"/>
          <p14:tracePt t="160719" x="2786063" y="5991225"/>
          <p14:tracePt t="160725" x="2811463" y="5983288"/>
          <p14:tracePt t="160732" x="2828925" y="5957888"/>
          <p14:tracePt t="160741" x="2838450" y="5940425"/>
          <p14:tracePt t="160745" x="2854325" y="5922963"/>
          <p14:tracePt t="160755" x="2871788" y="5905500"/>
          <p14:tracePt t="160761" x="2871788" y="5897563"/>
          <p14:tracePt t="160770" x="2871788" y="5880100"/>
          <p14:tracePt t="160778" x="2871788" y="5872163"/>
          <p14:tracePt t="160789" x="2871788" y="5854700"/>
          <p14:tracePt t="160794" x="2854325" y="5838825"/>
          <p14:tracePt t="160804" x="2838450" y="5821363"/>
          <p14:tracePt t="160810" x="2811463" y="5803900"/>
          <p14:tracePt t="160819" x="2760663" y="5788025"/>
          <p14:tracePt t="160825" x="2701925" y="5770563"/>
          <p14:tracePt t="160833" x="2625725" y="5745163"/>
          <p14:tracePt t="160841" x="2540000" y="5710238"/>
          <p14:tracePt t="160849" x="2438400" y="5668963"/>
          <p14:tracePt t="160856" x="2336800" y="5634038"/>
          <p14:tracePt t="160864" x="2217738" y="5583238"/>
          <p14:tracePt t="160873" x="2090738" y="5549900"/>
          <p14:tracePt t="160881" x="1971675" y="5514975"/>
          <p14:tracePt t="160889" x="1885950" y="5497513"/>
          <p14:tracePt t="160894" x="1792288" y="5472113"/>
          <p14:tracePt t="160902" x="1724025" y="5456238"/>
          <p14:tracePt t="160910" x="1657350" y="5430838"/>
          <p14:tracePt t="160920" x="1614488" y="5413375"/>
          <p14:tracePt t="160925" x="1579563" y="5405438"/>
          <p14:tracePt t="160937" x="1554163" y="5395913"/>
          <p14:tracePt t="160944" x="1528763" y="5395913"/>
          <p14:tracePt t="160953" x="1487488" y="5395913"/>
          <p14:tracePt t="160958" x="1462088" y="5395913"/>
          <p14:tracePt t="160968" x="1427163" y="5405438"/>
          <p14:tracePt t="160972" x="1368425" y="5413375"/>
          <p14:tracePt t="160980" x="1300163" y="5430838"/>
          <p14:tracePt t="160989" x="1257300" y="5446713"/>
          <p14:tracePt t="160996" x="1198563" y="5464175"/>
          <p14:tracePt t="161005" x="1163638" y="5481638"/>
          <p14:tracePt t="161012" x="1130300" y="5497513"/>
          <p14:tracePt t="161020" x="1112838" y="5514975"/>
          <p14:tracePt t="161028" x="1095375" y="5532438"/>
          <p14:tracePt t="161038" x="1079500" y="5540375"/>
          <p14:tracePt t="161044" x="1062038" y="5575300"/>
          <p14:tracePt t="161053" x="1044575" y="5616575"/>
          <p14:tracePt t="161059" x="1028700" y="5676900"/>
          <p14:tracePt t="161070" x="1019175" y="5735638"/>
          <p14:tracePt t="161075" x="1003300" y="5795963"/>
          <p14:tracePt t="161083" x="1003300" y="5864225"/>
          <p14:tracePt t="161090" x="1019175" y="5922963"/>
          <p14:tracePt t="161110" x="1087438" y="6042025"/>
          <p14:tracePt t="161113" x="1130300" y="6076950"/>
          <p14:tracePt t="161122" x="1189038" y="6102350"/>
          <p14:tracePt t="161129" x="1249363" y="6118225"/>
          <p14:tracePt t="161136" x="1317625" y="6135688"/>
          <p14:tracePt t="161145" x="1376363" y="6153150"/>
          <p14:tracePt t="161153" x="1444625" y="6161088"/>
          <p14:tracePt t="161160" x="1503363" y="6161088"/>
          <p14:tracePt t="161171" x="1563688" y="6143625"/>
          <p14:tracePt t="161177" x="1622425" y="6127750"/>
          <p14:tracePt t="161186" x="1698625" y="6110288"/>
          <p14:tracePt t="161191" x="1758950" y="6076950"/>
          <p14:tracePt t="161198" x="1827213" y="6016625"/>
          <p14:tracePt t="161206" x="1893888" y="5965825"/>
          <p14:tracePt t="161215" x="1962150" y="5897563"/>
          <p14:tracePt t="161222" x="2012950" y="5838825"/>
          <p14:tracePt t="161231" x="2047875" y="5770563"/>
          <p14:tracePt t="161239" x="2055813" y="5710238"/>
          <p14:tracePt t="161246" x="2065338" y="5651500"/>
          <p14:tracePt t="161255" x="2065338" y="5591175"/>
          <p14:tracePt t="161262" x="2047875" y="5549900"/>
          <p14:tracePt t="161271" x="1997075" y="5514975"/>
          <p14:tracePt t="161276" x="1946275" y="5489575"/>
          <p14:tracePt t="161286" x="1868488" y="5464175"/>
          <p14:tracePt t="161293" x="1784350" y="5446713"/>
          <p14:tracePt t="161303" x="1708150" y="5430838"/>
          <p14:tracePt t="161308" x="1639888" y="5430838"/>
          <p14:tracePt t="161319" x="1563688" y="5430838"/>
          <p14:tracePt t="161325" x="1503363" y="5446713"/>
          <p14:tracePt t="161332" x="1470025" y="5464175"/>
          <p14:tracePt t="161341" x="1435100" y="5481638"/>
          <p14:tracePt t="161346" x="1409700" y="5497513"/>
          <p14:tracePt t="161355" x="1393825" y="5507038"/>
          <p14:tracePt t="161362" x="1376363" y="5524500"/>
          <p14:tracePt t="161372" x="1368425" y="5540375"/>
          <p14:tracePt t="161378" x="1350963" y="5557838"/>
          <p14:tracePt t="161386" x="1333500" y="5575300"/>
          <p14:tracePt t="161394" x="1317625" y="5583238"/>
          <p14:tracePt t="161404" x="1308100" y="5600700"/>
          <p14:tracePt t="161411" x="1290638" y="5616575"/>
          <p14:tracePt t="161420" x="1282700" y="5634038"/>
          <p14:tracePt t="161425" x="1265238" y="5641975"/>
          <p14:tracePt t="161436" x="1265238" y="5651500"/>
          <p14:tracePt t="161441" x="1257300" y="5668963"/>
          <p14:tracePt t="162290" x="1257300" y="5676900"/>
          <p14:tracePt t="162298" x="1282700" y="5694363"/>
          <p14:tracePt t="162306" x="1343025" y="5710238"/>
          <p14:tracePt t="162314" x="1401763" y="5745163"/>
          <p14:tracePt t="162321" x="1477963" y="5761038"/>
          <p14:tracePt t="162328" x="1538288" y="5788025"/>
          <p14:tracePt t="162337" x="1597025" y="5795963"/>
          <p14:tracePt t="162344" x="1673225" y="5795963"/>
          <p14:tracePt t="162355" x="1733550" y="5795963"/>
          <p14:tracePt t="162360" x="1792288" y="5795963"/>
          <p14:tracePt t="162369" x="1852613" y="5788025"/>
          <p14:tracePt t="162376" x="1911350" y="5761038"/>
          <p14:tracePt t="162386" x="1971675" y="5745163"/>
          <p14:tracePt t="162392" x="2030413" y="5735638"/>
          <p14:tracePt t="162399" x="2090738" y="5710238"/>
          <p14:tracePt t="162407" x="2141538" y="5694363"/>
          <p14:tracePt t="162414" x="2200275" y="5676900"/>
          <p14:tracePt t="162423" x="2251075" y="5651500"/>
          <p14:tracePt t="162429" x="2286000" y="5634038"/>
          <p14:tracePt t="162439" x="2344738" y="5608638"/>
          <p14:tracePt t="162446" x="2405063" y="5583238"/>
          <p14:tracePt t="162454" x="2471738" y="5565775"/>
          <p14:tracePt t="162462" x="2532063" y="5532438"/>
          <p14:tracePt t="162470" x="2600325" y="5489575"/>
          <p14:tracePt t="162476" x="2659063" y="5446713"/>
          <p14:tracePt t="162485" x="2709863" y="5380038"/>
          <p14:tracePt t="162492" x="2744788" y="5319713"/>
          <p14:tracePt t="162502" x="2770188" y="5260975"/>
          <p14:tracePt t="162508" x="2786063" y="5208588"/>
          <p14:tracePt t="162519" x="2795588" y="5149850"/>
          <p14:tracePt t="162526" x="2795588" y="5091113"/>
          <p14:tracePt t="162535" x="2795588" y="5038725"/>
          <p14:tracePt t="162541" x="2786063" y="4972050"/>
          <p14:tracePt t="162545" x="2760663" y="4911725"/>
          <p14:tracePt t="162555" x="2744788" y="4852988"/>
          <p14:tracePt t="162562" x="2719388" y="4792663"/>
          <p14:tracePt t="162571" x="2684463" y="4741863"/>
          <p14:tracePt t="162578" x="2651125" y="4691063"/>
          <p14:tracePt t="162588" x="2590800" y="4648200"/>
          <p14:tracePt t="162595" x="2524125" y="4614863"/>
          <p14:tracePt t="162602" x="2481263" y="4597400"/>
          <p14:tracePt t="162610" x="2430463" y="4579938"/>
          <p14:tracePt t="162619" x="2395538" y="4572000"/>
          <p14:tracePt t="162623" x="2370138" y="4564063"/>
          <p14:tracePt t="162636" x="2352675" y="4554538"/>
          <p14:tracePt t="162641" x="2327275" y="4554538"/>
          <p14:tracePt t="162652" x="2319338" y="4554538"/>
          <p14:tracePt t="163317" x="2311400" y="4564063"/>
          <p14:tracePt t="163326" x="2301875" y="4622800"/>
          <p14:tracePt t="163335" x="2293938" y="4683125"/>
          <p14:tracePt t="163342" x="2286000" y="4741863"/>
          <p14:tracePt t="163352" x="2286000" y="4784725"/>
          <p14:tracePt t="163357" x="2276475" y="4818063"/>
          <p14:tracePt t="163368" x="2276475" y="4852988"/>
          <p14:tracePt t="163372" x="2276475" y="4860925"/>
          <p14:tracePt t="163380" x="2276475" y="4886325"/>
          <p14:tracePt t="163388" x="2276475" y="4903788"/>
          <p14:tracePt t="163395" x="2286000" y="4911725"/>
          <p14:tracePt t="163405" x="2286000" y="4929188"/>
          <p14:tracePt t="163412" x="2293938" y="4946650"/>
          <p14:tracePt t="163421" x="2293938" y="4954588"/>
          <p14:tracePt t="163428" x="2293938" y="4972050"/>
          <p14:tracePt t="163437" x="2293938" y="4979988"/>
          <p14:tracePt t="163443" x="2293938" y="4987925"/>
          <p14:tracePt t="163452" x="2301875" y="4997450"/>
          <p14:tracePt t="163468" x="2301875" y="5005388"/>
          <p14:tracePt t="163485" x="2301875" y="5013325"/>
          <p14:tracePt t="163493" x="2301875" y="5022850"/>
          <p14:tracePt t="163533" x="2301875" y="5030788"/>
          <p14:tracePt t="163540" x="2301875" y="5038725"/>
          <p14:tracePt t="163549" x="2301875" y="5048250"/>
          <p14:tracePt t="163564" x="2301875" y="5056188"/>
          <p14:tracePt t="163573" x="2301875" y="5064125"/>
          <p14:tracePt t="163580" x="2293938" y="5073650"/>
          <p14:tracePt t="163589" x="2286000" y="5091113"/>
          <p14:tracePt t="163593" x="2276475" y="5099050"/>
          <p14:tracePt t="163602" x="2276475" y="5106988"/>
          <p14:tracePt t="163610" x="2260600" y="5124450"/>
          <p14:tracePt t="163618" x="2251075" y="5141913"/>
          <p14:tracePt t="163627" x="2235200" y="5157788"/>
          <p14:tracePt t="163636" x="2217738" y="5167313"/>
          <p14:tracePt t="163642" x="2208213" y="5183188"/>
          <p14:tracePt t="163653" x="2200275" y="5200650"/>
          <p14:tracePt t="163659" x="2182813" y="5218113"/>
          <p14:tracePt t="163669" x="2174875" y="5218113"/>
          <p14:tracePt t="163673" x="2166938" y="5226050"/>
          <p14:tracePt t="163680" x="2157413" y="5243513"/>
          <p14:tracePt t="163689" x="2149475" y="5243513"/>
          <p14:tracePt t="163697" x="2149475" y="5251450"/>
          <p14:tracePt t="163705" x="2141538" y="5260975"/>
          <p14:tracePt t="163713" x="2141538" y="5268913"/>
          <p14:tracePt t="163722" x="2132013" y="5276850"/>
          <p14:tracePt t="163728" x="2124075" y="5286375"/>
          <p14:tracePt t="163738" x="2116138" y="5294313"/>
          <p14:tracePt t="163742" x="2106613" y="5302250"/>
          <p14:tracePt t="163753" x="2090738" y="5319713"/>
          <p14:tracePt t="163758" x="2073275" y="5327650"/>
          <p14:tracePt t="163769" x="2065338" y="5345113"/>
          <p14:tracePt t="163775" x="2047875" y="5353050"/>
          <p14:tracePt t="163785" x="2030413" y="5362575"/>
          <p14:tracePt t="163792" x="2012950" y="5370513"/>
          <p14:tracePt t="163801" x="2005013" y="5380038"/>
          <p14:tracePt t="163807" x="1987550" y="5380038"/>
          <p14:tracePt t="163815" x="1971675" y="5387975"/>
          <p14:tracePt t="163820" x="1962150" y="5387975"/>
          <p14:tracePt t="163828" x="1936750" y="5387975"/>
          <p14:tracePt t="163838" x="1903413" y="5387975"/>
          <p14:tracePt t="163844" x="1878013" y="5380038"/>
          <p14:tracePt t="163855" x="1835150" y="5370513"/>
          <p14:tracePt t="163860" x="1792288" y="5353050"/>
          <p14:tracePt t="163868" x="1741488" y="5327650"/>
          <p14:tracePt t="163876" x="1682750" y="5311775"/>
          <p14:tracePt t="163887" x="1622425" y="5294313"/>
          <p14:tracePt t="163892" x="1554163" y="5268913"/>
          <p14:tracePt t="163902" x="1495425" y="5251450"/>
          <p14:tracePt t="163908" x="1435100" y="5226050"/>
          <p14:tracePt t="163918" x="1384300" y="5208588"/>
          <p14:tracePt t="163922" x="1343025" y="5192713"/>
          <p14:tracePt t="163931" x="1308100" y="5175250"/>
          <p14:tracePt t="163939" x="1257300" y="5149850"/>
          <p14:tracePt t="163947" x="1231900" y="5141913"/>
          <p14:tracePt t="163954" x="1206500" y="5124450"/>
          <p14:tracePt t="163962" x="1198563" y="5106988"/>
          <p14:tracePt t="163968" x="1181100" y="5091113"/>
          <p14:tracePt t="163976" x="1173163" y="5073650"/>
          <p14:tracePt t="163986" x="1163638" y="5064125"/>
          <p14:tracePt t="163993" x="1155700" y="5048250"/>
          <p14:tracePt t="164002" x="1147763" y="5030788"/>
          <p14:tracePt t="164009" x="1147763" y="5022850"/>
          <p14:tracePt t="164019" x="1138238" y="5005388"/>
          <p14:tracePt t="164024" x="1138238" y="4987925"/>
          <p14:tracePt t="164035" x="1130300" y="4979988"/>
          <p14:tracePt t="164041" x="1120775" y="4972050"/>
          <p14:tracePt t="164046" x="1112838" y="4954588"/>
          <p14:tracePt t="164054" x="1104900" y="4946650"/>
          <p14:tracePt t="164062" x="1095375" y="4929188"/>
          <p14:tracePt t="164071" x="1079500" y="4911725"/>
          <p14:tracePt t="164078" x="1069975" y="4886325"/>
          <p14:tracePt t="164087" x="1062038" y="4878388"/>
          <p14:tracePt t="164107" x="1044575" y="4835525"/>
          <p14:tracePt t="164111" x="1044575" y="4818063"/>
          <p14:tracePt t="164119" x="1036638" y="4802188"/>
          <p14:tracePt t="164125" x="1036638" y="4784725"/>
          <p14:tracePt t="164140" x="1036638" y="4767263"/>
          <p14:tracePt t="164151" x="1036638" y="4759325"/>
          <p14:tracePt t="164157" x="1036638" y="4749800"/>
          <p14:tracePt t="164172" x="1036638" y="4741863"/>
          <p14:tracePt t="164432" x="1036638" y="4749800"/>
          <p14:tracePt t="164439" x="1028700" y="4767263"/>
          <p14:tracePt t="164448" x="1011238" y="4784725"/>
          <p14:tracePt t="164457" x="993775" y="4802188"/>
          <p14:tracePt t="164467" x="985838" y="4802188"/>
          <p14:tracePt t="164473" x="985838" y="4818063"/>
          <p14:tracePt t="164481" x="985838" y="4827588"/>
          <p14:tracePt t="164489" x="985838" y="4835525"/>
          <p14:tracePt t="164502" x="1003300" y="4835525"/>
          <p14:tracePt t="164510" x="1011238" y="4835525"/>
          <p14:tracePt t="164518" x="1028700" y="4835525"/>
          <p14:tracePt t="164526" x="1044575" y="4835525"/>
          <p14:tracePt t="164536" x="1054100" y="4827588"/>
          <p14:tracePt t="164542" x="1069975" y="4827588"/>
          <p14:tracePt t="164551" x="1087438" y="4818063"/>
          <p14:tracePt t="164558" x="1104900" y="4802188"/>
          <p14:tracePt t="164568" x="1112838" y="4784725"/>
          <p14:tracePt t="164573" x="1138238" y="4767263"/>
          <p14:tracePt t="164580" x="1163638" y="4741863"/>
          <p14:tracePt t="164590" x="1231900" y="4699000"/>
          <p14:tracePt t="164596" x="1290638" y="4648200"/>
          <p14:tracePt t="164605" x="1350963" y="4579938"/>
          <p14:tracePt t="164611" x="1409700" y="4529138"/>
          <p14:tracePt t="164623" x="1477963" y="4486275"/>
          <p14:tracePt t="164627" x="1528763" y="4445000"/>
          <p14:tracePt t="164637" x="1563688" y="4419600"/>
          <p14:tracePt t="164644" x="1597025" y="4394200"/>
          <p14:tracePt t="164651" x="1639888" y="4376738"/>
          <p14:tracePt t="164658" x="1673225" y="4359275"/>
          <p14:tracePt t="164669" x="1708150" y="4333875"/>
          <p14:tracePt t="164676" x="1724025" y="4325938"/>
          <p14:tracePt t="164685" x="1741488" y="4308475"/>
          <p14:tracePt t="164692" x="1758950" y="4291013"/>
          <p14:tracePt t="164702" x="1776413" y="4275138"/>
          <p14:tracePt t="164708" x="1792288" y="4249738"/>
          <p14:tracePt t="164715" x="1809750" y="4232275"/>
          <p14:tracePt t="164720" x="1827213" y="4206875"/>
          <p14:tracePt t="164727" x="1827213" y="4189413"/>
          <p14:tracePt t="164737" x="1835150" y="4156075"/>
          <p14:tracePt t="164745" x="1835150" y="4113213"/>
          <p14:tracePt t="164754" x="1835150" y="4079875"/>
          <p14:tracePt t="164760" x="1817688" y="4037013"/>
          <p14:tracePt t="164768" x="1801813" y="4002088"/>
          <p14:tracePt t="164776" x="1784350" y="3976688"/>
          <p14:tracePt t="164785" x="1758950" y="3943350"/>
          <p14:tracePt t="164792" x="1724025" y="3908425"/>
          <p14:tracePt t="164801" x="1673225" y="3892550"/>
          <p14:tracePt t="164807" x="1639888" y="3875088"/>
          <p14:tracePt t="164815" x="1606550" y="3867150"/>
          <p14:tracePt t="164822" x="1597025" y="3867150"/>
          <p14:tracePt t="164831" x="1571625" y="3867150"/>
          <p14:tracePt t="164839" x="1546225" y="3867150"/>
          <p14:tracePt t="164847" x="1528763" y="3875088"/>
          <p14:tracePt t="164855" x="1512888" y="3883025"/>
          <p14:tracePt t="164862" x="1477963" y="3900488"/>
          <p14:tracePt t="164868" x="1444625" y="3917950"/>
          <p14:tracePt t="164876" x="1393825" y="3935413"/>
          <p14:tracePt t="164886" x="1343025" y="3968750"/>
          <p14:tracePt t="164893" x="1290638" y="3994150"/>
          <p14:tracePt t="164902" x="1231900" y="4027488"/>
          <p14:tracePt t="164909" x="1163638" y="4079875"/>
          <p14:tracePt t="164918" x="1130300" y="4121150"/>
          <p14:tracePt t="164926" x="1087438" y="4171950"/>
          <p14:tracePt t="164935" x="1054100" y="4224338"/>
          <p14:tracePt t="164941" x="1028700" y="4265613"/>
          <p14:tracePt t="164947" x="1011238" y="4316413"/>
          <p14:tracePt t="164955" x="993775" y="4351338"/>
          <p14:tracePt t="164962" x="968375" y="4402138"/>
          <p14:tracePt t="164971" x="950913" y="4445000"/>
          <p14:tracePt t="164978" x="942975" y="4495800"/>
          <p14:tracePt t="164987" x="935038" y="4529138"/>
          <p14:tracePt t="164994" x="935038" y="4546600"/>
          <p14:tracePt t="165004" x="935038" y="4597400"/>
          <p14:tracePt t="165010" x="950913" y="4630738"/>
          <p14:tracePt t="165018" x="968375" y="4640263"/>
          <p14:tracePt t="165025" x="993775" y="4657725"/>
          <p14:tracePt t="165035" x="1028700" y="4673600"/>
          <p14:tracePt t="165040" x="1062038" y="4683125"/>
          <p14:tracePt t="165052" x="1087438" y="4683125"/>
          <p14:tracePt t="165057" x="1130300" y="4683125"/>
          <p14:tracePt t="165067" x="1189038" y="4683125"/>
          <p14:tracePt t="165074" x="1223963" y="4683125"/>
          <p14:tracePt t="165080" x="1265238" y="4673600"/>
          <p14:tracePt t="165089" x="1290638" y="4657725"/>
          <p14:tracePt t="165106" x="1325563" y="4640263"/>
          <p14:tracePt t="165111" x="1333500" y="4622800"/>
          <p14:tracePt t="165121" x="1343025" y="4605338"/>
          <p14:tracePt t="165126" x="1350963" y="4597400"/>
          <p14:tracePt t="165135" x="1368425" y="4579938"/>
          <p14:tracePt t="165143" x="1368425" y="4572000"/>
          <p14:tracePt t="165152" x="1376363" y="4554538"/>
          <p14:tracePt t="166584" x="1376363" y="4579938"/>
          <p14:tracePt t="166592" x="1376363" y="4589463"/>
          <p14:tracePt t="166600" x="1384300" y="4614863"/>
          <p14:tracePt t="166607" x="1384300" y="4630738"/>
          <p14:tracePt t="166622" x="1384300" y="4640263"/>
          <p14:tracePt t="166632" x="1384300" y="4648200"/>
          <p14:tracePt t="166637" x="1384300" y="4657725"/>
          <p14:tracePt t="167434" x="1384300" y="4665663"/>
          <p14:tracePt t="167440" x="1384300" y="4683125"/>
          <p14:tracePt t="167449" x="1376363" y="4699000"/>
          <p14:tracePt t="167456" x="1368425" y="4716463"/>
          <p14:tracePt t="167466" x="1358900" y="4733925"/>
          <p14:tracePt t="167472" x="1358900" y="4741863"/>
          <p14:tracePt t="167482" x="1358900" y="4759325"/>
          <p14:tracePt t="167487" x="1358900" y="4775200"/>
          <p14:tracePt t="167496" x="1358900" y="4784725"/>
          <p14:tracePt t="167504" x="1358900" y="4802188"/>
          <p14:tracePt t="167512" x="1358900" y="4810125"/>
          <p14:tracePt t="167519" x="1358900" y="4827588"/>
          <p14:tracePt t="167526" x="1358900" y="4843463"/>
          <p14:tracePt t="167541" x="1358900" y="4852988"/>
          <p14:tracePt t="167550" x="1358900" y="4860925"/>
          <p14:tracePt t="167558" x="1358900" y="4868863"/>
          <p14:tracePt t="167648" x="1368425" y="4868863"/>
          <p14:tracePt t="167655" x="1376363" y="4852988"/>
          <p14:tracePt t="167661" x="1384300" y="4843463"/>
          <p14:tracePt t="167670" x="1393825" y="4835525"/>
          <p14:tracePt t="167678" x="1409700" y="4818063"/>
          <p14:tracePt t="167686" x="1427163" y="4784725"/>
          <p14:tracePt t="167694" x="1452563" y="4724400"/>
          <p14:tracePt t="167703" x="1462088" y="4665663"/>
          <p14:tracePt t="167710" x="1470025" y="4605338"/>
          <p14:tracePt t="167718" x="1470025" y="4546600"/>
          <p14:tracePt t="167726" x="1470025" y="4486275"/>
          <p14:tracePt t="167734" x="1470025" y="4427538"/>
          <p14:tracePt t="167740" x="1444625" y="4368800"/>
          <p14:tracePt t="167750" x="1427163" y="4316413"/>
          <p14:tracePt t="167756" x="1401763" y="4283075"/>
          <p14:tracePt t="167767" x="1376363" y="4257675"/>
          <p14:tracePt t="167771" x="1350963" y="4232275"/>
          <p14:tracePt t="167783" x="1317625" y="4214813"/>
          <p14:tracePt t="167789" x="1282700" y="4197350"/>
          <p14:tracePt t="167796" x="1231900" y="4189413"/>
          <p14:tracePt t="167804" x="1189038" y="4189413"/>
          <p14:tracePt t="167809" x="1147763" y="4189413"/>
          <p14:tracePt t="167819" x="1104900" y="4189413"/>
          <p14:tracePt t="167826" x="1069975" y="4189413"/>
          <p14:tracePt t="167834" x="1036638" y="4189413"/>
          <p14:tracePt t="167842" x="1019175" y="4189413"/>
          <p14:tracePt t="167850" x="993775" y="4206875"/>
          <p14:tracePt t="167857" x="976313" y="4214813"/>
          <p14:tracePt t="167867" x="968375" y="4224338"/>
          <p14:tracePt t="167873" x="950913" y="4232275"/>
          <p14:tracePt t="167884" x="935038" y="4240213"/>
          <p14:tracePt t="167889" x="917575" y="4257675"/>
          <p14:tracePt t="167896" x="909638" y="4275138"/>
          <p14:tracePt t="167905" x="900113" y="4291013"/>
          <p14:tracePt t="167911" x="892175" y="4300538"/>
          <p14:tracePt t="167920" x="884238" y="4333875"/>
          <p14:tracePt t="167930" x="866775" y="4368800"/>
          <p14:tracePt t="167936" x="866775" y="4402138"/>
          <p14:tracePt t="167944" x="858838" y="4445000"/>
          <p14:tracePt t="167952" x="858838" y="4486275"/>
          <p14:tracePt t="167958" x="858838" y="4529138"/>
          <p14:tracePt t="167968" x="858838" y="4589463"/>
          <p14:tracePt t="167974" x="874713" y="4630738"/>
          <p14:tracePt t="167984" x="892175" y="4673600"/>
          <p14:tracePt t="167990" x="917575" y="4716463"/>
          <p14:tracePt t="168000" x="935038" y="4733925"/>
          <p14:tracePt t="168006" x="976313" y="4775200"/>
          <p14:tracePt t="168017" x="993775" y="4784725"/>
          <p14:tracePt t="168023" x="1011238" y="4802188"/>
          <p14:tracePt t="168032" x="1044575" y="4818063"/>
          <p14:tracePt t="168035" x="1062038" y="4835525"/>
          <p14:tracePt t="168044" x="1087438" y="4852988"/>
          <p14:tracePt t="168052" x="1104900" y="4860925"/>
          <p14:tracePt t="168060" x="1138238" y="4860925"/>
          <p14:tracePt t="168069" x="1173163" y="4860925"/>
          <p14:tracePt t="168075" x="1206500" y="4860925"/>
          <p14:tracePt t="168086" x="1239838" y="4843463"/>
          <p14:tracePt t="168092" x="1274763" y="4827588"/>
          <p14:tracePt t="168107" x="1333500" y="4784725"/>
          <p14:tracePt t="168117" x="1350963" y="4767263"/>
          <p14:tracePt t="168124" x="1376363" y="4733925"/>
          <p14:tracePt t="168131" x="1393825" y="4683125"/>
          <p14:tracePt t="168138" x="1419225" y="4622800"/>
          <p14:tracePt t="168147" x="1435100" y="4546600"/>
          <p14:tracePt t="168154" x="1462088" y="4470400"/>
          <p14:tracePt t="168163" x="1462088" y="4402138"/>
          <p14:tracePt t="168171" x="1462088" y="4341813"/>
          <p14:tracePt t="168183" x="1444625" y="4265613"/>
          <p14:tracePt t="168188" x="1427163" y="4206875"/>
          <p14:tracePt t="168193" x="1384300" y="4146550"/>
          <p14:tracePt t="168204" x="1333500" y="4095750"/>
          <p14:tracePt t="168208" x="1282700" y="4062413"/>
          <p14:tracePt t="168218" x="1214438" y="4027488"/>
          <p14:tracePt t="168223" x="1155700" y="4011613"/>
          <p14:tracePt t="168234" x="1095375" y="4002088"/>
          <p14:tracePt t="168240" x="1036638" y="4002088"/>
          <p14:tracePt t="168251" x="968375" y="4011613"/>
          <p14:tracePt t="168256" x="900113" y="4037013"/>
          <p14:tracePt t="168262" x="841375" y="4052888"/>
          <p14:tracePt t="168270" x="806450" y="4070350"/>
          <p14:tracePt t="168278" x="781050" y="4087813"/>
          <p14:tracePt t="168286" x="773113" y="4105275"/>
          <p14:tracePt t="168294" x="765175" y="4113213"/>
          <p14:tracePt t="168302" x="765175" y="4138613"/>
          <p14:tracePt t="168310" x="765175" y="4164013"/>
          <p14:tracePt t="168320" x="755650" y="4197350"/>
          <p14:tracePt t="168326" x="755650" y="4240213"/>
          <p14:tracePt t="168334" x="755650" y="4275138"/>
          <p14:tracePt t="168341" x="755650" y="4300538"/>
          <p14:tracePt t="168351" x="773113" y="4341813"/>
          <p14:tracePt t="168356" x="790575" y="4376738"/>
          <p14:tracePt t="168367" x="806450" y="4410075"/>
          <p14:tracePt t="168372" x="823913" y="4435475"/>
          <p14:tracePt t="168384" x="841375" y="4460875"/>
          <p14:tracePt t="168389" x="866775" y="4478338"/>
          <p14:tracePt t="168396" x="892175" y="4495800"/>
          <p14:tracePt t="168404" x="925513" y="4513263"/>
          <p14:tracePt t="168410" x="950913" y="4529138"/>
          <p14:tracePt t="168419" x="985838" y="4538663"/>
          <p14:tracePt t="168427" x="1003300" y="4538663"/>
          <p14:tracePt t="168436" x="1036638" y="4538663"/>
          <p14:tracePt t="168442" x="1062038" y="4538663"/>
          <p14:tracePt t="168450" x="1087438" y="4529138"/>
          <p14:tracePt t="168458" x="1104900" y="4513263"/>
          <p14:tracePt t="168467" x="1120775" y="4503738"/>
          <p14:tracePt t="168474" x="1138238" y="4486275"/>
          <p14:tracePt t="168484" x="1155700" y="4460875"/>
          <p14:tracePt t="168490" x="1173163" y="4435475"/>
          <p14:tracePt t="168496" x="1189038" y="4402138"/>
          <p14:tracePt t="168504" x="1198563" y="4359275"/>
          <p14:tracePt t="168512" x="1206500" y="4300538"/>
          <p14:tracePt t="168520" x="1206500" y="4265613"/>
          <p14:tracePt t="168527" x="1206500" y="4232275"/>
          <p14:tracePt t="168536" x="1206500" y="4214813"/>
          <p14:tracePt t="168543" x="1189038" y="4197350"/>
          <p14:tracePt t="168552" x="1181100" y="4181475"/>
          <p14:tracePt t="168559" x="1163638" y="4164013"/>
          <p14:tracePt t="168567" x="1147763" y="4164013"/>
          <p14:tracePt t="168574" x="1138238" y="4164013"/>
          <p14:tracePt t="168584" x="1120775" y="4164013"/>
          <p14:tracePt t="168590" x="1104900" y="4181475"/>
          <p14:tracePt t="168600" x="1087438" y="4197350"/>
          <p14:tracePt t="168606" x="1079500" y="4206875"/>
          <p14:tracePt t="168617" x="1062038" y="4224338"/>
          <p14:tracePt t="168622" x="1044575" y="4240213"/>
          <p14:tracePt t="168636" x="1011238" y="4275138"/>
          <p14:tracePt t="168646" x="1003300" y="4283075"/>
          <p14:tracePt t="168652" x="985838" y="4308475"/>
          <p14:tracePt t="168660" x="976313" y="4333875"/>
          <p14:tracePt t="168669" x="968375" y="4351338"/>
          <p14:tracePt t="168675" x="960438" y="4368800"/>
          <p14:tracePt t="168685" x="950913" y="4394200"/>
          <p14:tracePt t="168692" x="950913" y="4419600"/>
          <p14:tracePt t="168702" x="950913" y="4427538"/>
          <p14:tracePt t="168706" x="950913" y="4445000"/>
          <p14:tracePt t="168717" x="950913" y="4460875"/>
          <p14:tracePt t="168721" x="968375" y="4470400"/>
          <p14:tracePt t="168733" x="985838" y="4486275"/>
          <p14:tracePt t="168738" x="993775" y="4503738"/>
          <p14:tracePt t="168748" x="1011238" y="4521200"/>
          <p14:tracePt t="168753" x="1044575" y="4529138"/>
          <p14:tracePt t="168763" x="1069975" y="4538663"/>
          <p14:tracePt t="168771" x="1087438" y="4546600"/>
          <p14:tracePt t="168778" x="1112838" y="4546600"/>
          <p14:tracePt t="168785" x="1130300" y="4546600"/>
          <p14:tracePt t="168792" x="1138238" y="4546600"/>
          <p14:tracePt t="168800" x="1147763" y="4538663"/>
          <p14:tracePt t="168820" x="1147763" y="4529138"/>
          <p14:tracePt t="168827" x="1147763" y="4521200"/>
          <p14:tracePt t="168836" x="1147763" y="4503738"/>
          <p14:tracePt t="168844" x="1147763" y="4495800"/>
          <p14:tracePt t="168851" x="1147763" y="4478338"/>
          <p14:tracePt t="168858" x="1147763" y="4460875"/>
          <p14:tracePt t="168867" x="1147763" y="4452938"/>
          <p14:tracePt t="168874" x="1147763" y="4445000"/>
          <p14:tracePt t="168883" x="1138238" y="4445000"/>
          <p14:tracePt t="168890" x="1130300" y="4435475"/>
          <p14:tracePt t="168900" x="1120775" y="4435475"/>
          <p14:tracePt t="168917" x="1112838" y="4435475"/>
          <p14:tracePt t="168929" x="1104900" y="4435475"/>
          <p14:tracePt t="168937" x="1104900" y="4445000"/>
          <p14:tracePt t="168981" x="1104900" y="4452938"/>
          <p14:tracePt t="168987" x="1104900" y="4460875"/>
          <p14:tracePt t="168996" x="1104900" y="4470400"/>
          <p14:tracePt t="169003" x="1104900" y="4486275"/>
          <p14:tracePt t="169010" x="1104900" y="4495800"/>
          <p14:tracePt t="169019" x="1104900" y="4513263"/>
          <p14:tracePt t="169025" x="1104900" y="4529138"/>
          <p14:tracePt t="169034" x="1104900" y="4546600"/>
          <p14:tracePt t="169041" x="1112838" y="4554538"/>
          <p14:tracePt t="169050" x="1120775" y="4572000"/>
          <p14:tracePt t="169057" x="1120775" y="4579938"/>
          <p14:tracePt t="169066" x="1130300" y="4579938"/>
          <p14:tracePt t="169073" x="1130300" y="4589463"/>
          <p14:tracePt t="169088" x="1130300" y="4597400"/>
          <p14:tracePt t="169330" x="1155700" y="4605338"/>
          <p14:tracePt t="169338" x="1181100" y="4614863"/>
          <p14:tracePt t="169347" x="1206500" y="4622800"/>
          <p14:tracePt t="169355" x="1231900" y="4622800"/>
          <p14:tracePt t="169362" x="1265238" y="4630738"/>
          <p14:tracePt t="169369" x="1282700" y="4630738"/>
          <p14:tracePt t="169377" x="1290638" y="4630738"/>
          <p14:tracePt t="169386" x="1308100" y="4630738"/>
          <p14:tracePt t="169650" x="1317625" y="4640263"/>
          <p14:tracePt t="169662" x="1325563" y="4648200"/>
          <p14:tracePt t="169671" x="1333500" y="4648200"/>
          <p14:tracePt t="169679" x="1343025" y="4648200"/>
          <p14:tracePt t="169685" x="1358900" y="4648200"/>
          <p14:tracePt t="169770" x="1368425" y="4648200"/>
          <p14:tracePt t="169790" x="1368425" y="4640263"/>
          <p14:tracePt t="169798" x="1368425" y="4630738"/>
          <p14:tracePt t="169817" x="1368425" y="4622800"/>
          <p14:tracePt t="169832" x="1368425" y="4614863"/>
          <p14:tracePt t="169848" x="1368425" y="4605338"/>
          <p14:tracePt t="169896" x="1358900" y="4605338"/>
          <p14:tracePt t="169912" x="1350963" y="4605338"/>
          <p14:tracePt t="169996" x="1350963" y="4597400"/>
          <p14:tracePt t="170004" x="1358900" y="4579938"/>
          <p14:tracePt t="170013" x="1368425" y="4572000"/>
          <p14:tracePt t="170021" x="1368425" y="4554538"/>
          <p14:tracePt t="170027" x="1368425" y="4529138"/>
          <p14:tracePt t="170036" x="1368425" y="4513263"/>
          <p14:tracePt t="170043" x="1368425" y="4478338"/>
          <p14:tracePt t="170052" x="1368425" y="4435475"/>
          <p14:tracePt t="170059" x="1368425" y="4410075"/>
          <p14:tracePt t="170067" x="1358900" y="4394200"/>
          <p14:tracePt t="170073" x="1350963" y="4384675"/>
          <p14:tracePt t="170084" x="1343025" y="4376738"/>
          <p14:tracePt t="170089" x="1343025" y="4368800"/>
          <p14:tracePt t="170145" x="1343025" y="4394200"/>
          <p14:tracePt t="170151" x="1343025" y="4445000"/>
          <p14:tracePt t="170160" x="1325563" y="4503738"/>
          <p14:tracePt t="170168" x="1325563" y="4529138"/>
          <p14:tracePt t="170175" x="1325563" y="4572000"/>
          <p14:tracePt t="170186" x="1333500" y="4622800"/>
          <p14:tracePt t="170191" x="1343025" y="4648200"/>
          <p14:tracePt t="170202" x="1368425" y="4657725"/>
          <p14:tracePt t="170207" x="1393825" y="4673600"/>
          <p14:tracePt t="170216" x="1427163" y="4691063"/>
          <p14:tracePt t="170222" x="1462088" y="4691063"/>
          <p14:tracePt t="170233" x="1503363" y="4691063"/>
          <p14:tracePt t="170237" x="1563688" y="4691063"/>
          <p14:tracePt t="170249" x="1606550" y="4673600"/>
          <p14:tracePt t="170253" x="1657350" y="4657725"/>
          <p14:tracePt t="170262" x="1708150" y="4630738"/>
          <p14:tracePt t="170269" x="1741488" y="4605338"/>
          <p14:tracePt t="170278" x="1776413" y="4554538"/>
          <p14:tracePt t="170283" x="1801813" y="4503738"/>
          <p14:tracePt t="170292" x="1835150" y="4445000"/>
          <p14:tracePt t="170300" x="1852613" y="4384675"/>
          <p14:tracePt t="170308" x="1860550" y="4325938"/>
          <p14:tracePt t="170316" x="1860550" y="4265613"/>
          <p14:tracePt t="170323" x="1860550" y="4224338"/>
          <p14:tracePt t="170333" x="1852613" y="4164013"/>
          <p14:tracePt t="170340" x="1835150" y="4113213"/>
          <p14:tracePt t="170349" x="1809750" y="4087813"/>
          <p14:tracePt t="170356" x="1776413" y="4062413"/>
          <p14:tracePt t="170366" x="1733550" y="4044950"/>
          <p14:tracePt t="170371" x="1708150" y="4044950"/>
          <p14:tracePt t="170378" x="1673225" y="4044950"/>
          <p14:tracePt t="170386" x="1647825" y="4062413"/>
          <p14:tracePt t="170394" x="1622425" y="4070350"/>
          <p14:tracePt t="170403" x="1606550" y="4095750"/>
          <p14:tracePt t="170409" x="1589088" y="4121150"/>
          <p14:tracePt t="170418" x="1571625" y="4164013"/>
          <p14:tracePt t="170425" x="1563688" y="4214813"/>
          <p14:tracePt t="170434" x="1563688" y="4265613"/>
          <p14:tracePt t="170439" x="1563688" y="4325938"/>
          <p14:tracePt t="170451" x="1563688" y="4384675"/>
          <p14:tracePt t="170456" x="1563688" y="4427538"/>
          <p14:tracePt t="170466" x="1579563" y="4470400"/>
          <p14:tracePt t="170471" x="1597025" y="4486275"/>
          <p14:tracePt t="170482" x="1647825" y="4521200"/>
          <p14:tracePt t="170487" x="1724025" y="4546600"/>
          <p14:tracePt t="170498" x="1809750" y="4572000"/>
          <p14:tracePt t="170505" x="1893888" y="4597400"/>
          <p14:tracePt t="170512" x="1997075" y="4605338"/>
          <p14:tracePt t="170519" x="2081213" y="4605338"/>
          <p14:tracePt t="170526" x="2174875" y="4589463"/>
          <p14:tracePt t="170535" x="2235200" y="4579938"/>
          <p14:tracePt t="170541" x="2268538" y="4564063"/>
          <p14:tracePt t="170549" x="2276475" y="4546600"/>
          <p14:tracePt t="170558" x="2293938" y="4529138"/>
          <p14:tracePt t="170568" x="2311400" y="4495800"/>
          <p14:tracePt t="170574" x="2311400" y="4435475"/>
          <p14:tracePt t="170584" x="2311400" y="4384675"/>
          <p14:tracePt t="170589" x="2286000" y="4325938"/>
          <p14:tracePt t="170599" x="2243138" y="4275138"/>
          <p14:tracePt t="170606" x="2192338" y="4232275"/>
          <p14:tracePt t="170615" x="2141538" y="4214813"/>
          <p14:tracePt t="170622" x="2106613" y="4197350"/>
          <p14:tracePt t="170628" x="2073275" y="4189413"/>
          <p14:tracePt t="170636" x="2065338" y="4189413"/>
          <p14:tracePt t="170644" x="2047875" y="4189413"/>
          <p14:tracePt t="170654" x="2030413" y="4197350"/>
          <p14:tracePt t="170658" x="2012950" y="4206875"/>
          <p14:tracePt t="170666" x="2005013" y="4224338"/>
          <p14:tracePt t="170674" x="1997075" y="4240213"/>
          <p14:tracePt t="170683" x="1979613" y="4257675"/>
          <p14:tracePt t="170690" x="1962150" y="4291013"/>
          <p14:tracePt t="170700" x="1946275" y="4308475"/>
          <p14:tracePt t="170706" x="1928813" y="4341813"/>
          <p14:tracePt t="170716" x="1920875" y="4376738"/>
          <p14:tracePt t="170723" x="1903413" y="4402138"/>
          <p14:tracePt t="170733" x="1903413" y="4419600"/>
          <p14:tracePt t="170739" x="1903413" y="4427538"/>
          <p14:tracePt t="170743" x="1903413" y="4445000"/>
          <p14:tracePt t="170753" x="1903413" y="4460875"/>
          <p14:tracePt t="170760" x="1911350" y="4470400"/>
          <p14:tracePt t="170769" x="1928813" y="4478338"/>
          <p14:tracePt t="170786" x="1946275" y="4478338"/>
          <p14:tracePt t="170792" x="1954213" y="4478338"/>
          <p14:tracePt t="170806" x="1962150" y="4478338"/>
          <p14:tracePt t="170817" x="1962150" y="4470400"/>
          <p14:tracePt t="170822" x="1962150" y="4460875"/>
          <p14:tracePt t="170834" x="1962150" y="4445000"/>
          <p14:tracePt t="170838" x="1962150" y="4427538"/>
          <p14:tracePt t="170848" x="1954213" y="4419600"/>
          <p14:tracePt t="170854" x="1936750" y="4402138"/>
          <p14:tracePt t="170862" x="1920875" y="4384675"/>
          <p14:tracePt t="170871" x="1868488" y="4376738"/>
          <p14:tracePt t="170878" x="1817688" y="4376738"/>
          <p14:tracePt t="170883" x="1758950" y="4376738"/>
          <p14:tracePt t="170891" x="1665288" y="4384675"/>
          <p14:tracePt t="170900" x="1579563" y="4410075"/>
          <p14:tracePt t="170907" x="1477963" y="4445000"/>
          <p14:tracePt t="170917" x="1358900" y="4470400"/>
          <p14:tracePt t="170925" x="1274763" y="4503738"/>
          <p14:tracePt t="170934" x="1181100" y="4546600"/>
          <p14:tracePt t="170941" x="1120775" y="4614863"/>
          <p14:tracePt t="170950" x="1079500" y="4673600"/>
          <p14:tracePt t="170957" x="1044575" y="4767263"/>
          <p14:tracePt t="170962" x="1019175" y="4852988"/>
          <p14:tracePt t="170970" x="1011238" y="4937125"/>
          <p14:tracePt t="170979" x="1011238" y="5022850"/>
          <p14:tracePt t="170986" x="1019175" y="5116513"/>
          <p14:tracePt t="170995" x="1036638" y="5200650"/>
          <p14:tracePt t="171003" x="1054100" y="5276850"/>
          <p14:tracePt t="171010" x="1087438" y="5362575"/>
          <p14:tracePt t="171020" x="1104900" y="5421313"/>
          <p14:tracePt t="171026" x="1130300" y="5489575"/>
          <p14:tracePt t="171032" x="1163638" y="5549900"/>
          <p14:tracePt t="171040" x="1206500" y="5608638"/>
          <p14:tracePt t="171049" x="1265238" y="5676900"/>
          <p14:tracePt t="171057" x="1333500" y="5735638"/>
          <p14:tracePt t="171067" x="1409700" y="5778500"/>
          <p14:tracePt t="171075" x="1470025" y="5795963"/>
          <p14:tracePt t="171083" x="1528763" y="5821363"/>
          <p14:tracePt t="171089" x="1606550" y="5829300"/>
          <p14:tracePt t="171099" x="1665288" y="5829300"/>
          <p14:tracePt t="171120" x="1801813" y="5753100"/>
          <p14:tracePt t="171126" x="1817688" y="5702300"/>
          <p14:tracePt t="171136" x="1843088" y="5641975"/>
          <p14:tracePt t="171142" x="1852613" y="5583238"/>
          <p14:tracePt t="171152" x="1852613" y="5507038"/>
          <p14:tracePt t="171158" x="1843088" y="5421313"/>
          <p14:tracePt t="171168" x="1809750" y="5327650"/>
          <p14:tracePt t="171173" x="1733550" y="5243513"/>
          <p14:tracePt t="171184" x="1665288" y="5149850"/>
          <p14:tracePt t="171189" x="1597025" y="5064125"/>
          <p14:tracePt t="171198" x="1538288" y="5005388"/>
          <p14:tracePt t="171205" x="1470025" y="4972050"/>
          <p14:tracePt t="171213" x="1409700" y="4937125"/>
          <p14:tracePt t="171221" x="1358900" y="4919663"/>
          <p14:tracePt t="171228" x="1333500" y="4903788"/>
          <p14:tracePt t="171237" x="1308100" y="4903788"/>
          <p14:tracePt t="171246" x="1282700" y="4903788"/>
          <p14:tracePt t="171251" x="1265238" y="4911725"/>
          <p14:tracePt t="171259" x="1239838" y="4929188"/>
          <p14:tracePt t="171269" x="1231900" y="4946650"/>
          <p14:tracePt t="171274" x="1214438" y="4954588"/>
          <p14:tracePt t="171282" x="1198563" y="4972050"/>
          <p14:tracePt t="171290" x="1181100" y="4987925"/>
          <p14:tracePt t="171300" x="1173163" y="5013325"/>
          <p14:tracePt t="171307" x="1163638" y="5022850"/>
          <p14:tracePt t="171316" x="1163638" y="5048250"/>
          <p14:tracePt t="171321" x="1147763" y="5073650"/>
          <p14:tracePt t="171332" x="1138238" y="5106988"/>
          <p14:tracePt t="171337" x="1138238" y="5116513"/>
          <p14:tracePt t="171345" x="1138238" y="5141913"/>
          <p14:tracePt t="171353" x="1138238" y="5157788"/>
          <p14:tracePt t="171360" x="1147763" y="5175250"/>
          <p14:tracePt t="171368" x="1155700" y="5192713"/>
          <p14:tracePt t="171376" x="1189038" y="5208588"/>
          <p14:tracePt t="171385" x="1231900" y="5226050"/>
          <p14:tracePt t="171391" x="1274763" y="5243513"/>
          <p14:tracePt t="171401" x="1333500" y="5260975"/>
          <p14:tracePt t="171406" x="1393825" y="5268913"/>
          <p14:tracePt t="171417" x="1452563" y="5276850"/>
          <p14:tracePt t="171421" x="1503363" y="5286375"/>
          <p14:tracePt t="171432" x="1528763" y="5286375"/>
          <p14:tracePt t="171437" x="1546225" y="5286375"/>
          <p14:tracePt t="171449" x="1554163" y="5286375"/>
          <p14:tracePt t="171453" x="1563688" y="5276850"/>
          <p14:tracePt t="171464" x="1563688" y="5268913"/>
          <p14:tracePt t="171474" x="1571625" y="5260975"/>
          <p14:tracePt t="171482" x="1571625" y="5251450"/>
          <p14:tracePt t="171499" x="1571625" y="5243513"/>
          <p14:tracePt t="171508" x="1571625" y="5235575"/>
          <p14:tracePt t="171619" x="1579563" y="5226050"/>
          <p14:tracePt t="171738" x="1589088" y="5218113"/>
          <p14:tracePt t="171748" x="1589088" y="5208588"/>
          <p14:tracePt t="171755" x="1589088" y="5192713"/>
          <p14:tracePt t="171763" x="1589088" y="5183188"/>
          <p14:tracePt t="171769" x="1597025" y="5183188"/>
          <p14:tracePt t="173094" x="1606550" y="5175250"/>
          <p14:tracePt t="173101" x="1614488" y="5149850"/>
          <p14:tracePt t="173110" x="1631950" y="5141913"/>
          <p14:tracePt t="173119" x="1647825" y="5124450"/>
          <p14:tracePt t="173125" x="1657350" y="5106988"/>
          <p14:tracePt t="173136" x="1673225" y="5091113"/>
          <p14:tracePt t="173142" x="1673225" y="5073650"/>
          <p14:tracePt t="173150" x="1673225" y="5038725"/>
          <p14:tracePt t="173156" x="1673225" y="5005388"/>
          <p14:tracePt t="173165" x="1673225" y="4962525"/>
          <p14:tracePt t="173172" x="1665288" y="4937125"/>
          <p14:tracePt t="173183" x="1657350" y="4919663"/>
          <p14:tracePt t="173187" x="1639888" y="4894263"/>
          <p14:tracePt t="173198" x="1622425" y="4868863"/>
          <p14:tracePt t="173203" x="1606550" y="4852988"/>
          <p14:tracePt t="173215" x="1597025" y="4843463"/>
          <p14:tracePt t="173220" x="1589088" y="4827588"/>
          <p14:tracePt t="173226" x="1571625" y="4827588"/>
          <p14:tracePt t="173236" x="1563688" y="4818063"/>
          <p14:tracePt t="173241" x="1554163" y="4818063"/>
          <p14:tracePt t="173251" x="1538288" y="4818063"/>
          <p14:tracePt t="173258" x="1528763" y="4818063"/>
          <p14:tracePt t="173267" x="1520825" y="4827588"/>
          <p14:tracePt t="173274" x="1512888" y="4835525"/>
          <p14:tracePt t="173282" x="1495425" y="4852988"/>
          <p14:tracePt t="173290" x="1487488" y="4860925"/>
          <p14:tracePt t="173299" x="1470025" y="4878388"/>
          <p14:tracePt t="173305" x="1452563" y="4903788"/>
          <p14:tracePt t="173315" x="1435100" y="4919663"/>
          <p14:tracePt t="173321" x="1427163" y="4929188"/>
          <p14:tracePt t="173331" x="1427163" y="4946650"/>
          <p14:tracePt t="173337" x="1427163" y="4962525"/>
          <p14:tracePt t="173344" x="1427163" y="4972050"/>
          <p14:tracePt t="173353" x="1427163" y="4987925"/>
          <p14:tracePt t="173360" x="1427163" y="5005388"/>
          <p14:tracePt t="173374" x="1435100" y="5022850"/>
          <p14:tracePt t="173384" x="1444625" y="5038725"/>
          <p14:tracePt t="173398" x="1452563" y="5038725"/>
          <p14:tracePt t="173604" x="1462088" y="5038725"/>
          <p14:tracePt t="173632" x="1470025" y="5038725"/>
          <p14:tracePt t="173640" x="1477963" y="5038725"/>
          <p14:tracePt t="173649" x="1487488" y="5048250"/>
          <p14:tracePt t="173657" x="1495425" y="5048250"/>
          <p14:tracePt t="173666" x="1503363" y="5056188"/>
          <p14:tracePt t="173669" x="1512888" y="5064125"/>
          <p14:tracePt t="173681" x="1520825" y="5064125"/>
          <p14:tracePt t="173687" x="1528763" y="5073650"/>
          <p14:tracePt t="173694" x="1546225" y="5091113"/>
          <p14:tracePt t="173703" x="1554163" y="5099050"/>
          <p14:tracePt t="173710" x="1571625" y="5106988"/>
          <p14:tracePt t="173719" x="1579563" y="5116513"/>
          <p14:tracePt t="173726" x="1589088" y="5124450"/>
          <p14:tracePt t="173735" x="1606550" y="5132388"/>
          <p14:tracePt t="173742" x="1622425" y="5141913"/>
          <p14:tracePt t="173748" x="1639888" y="5141913"/>
          <p14:tracePt t="173766" x="1657350" y="5141913"/>
          <p14:tracePt t="173772" x="1665288" y="5141913"/>
          <p14:tracePt t="173788" x="1665288" y="5124450"/>
          <p14:tracePt t="175260" x="1673225" y="5106988"/>
          <p14:tracePt t="175267" x="1682750" y="5099050"/>
          <p14:tracePt t="175276" x="1690688" y="5091113"/>
          <p14:tracePt t="175283" x="1708150" y="5073650"/>
          <p14:tracePt t="175292" x="1724025" y="5056188"/>
          <p14:tracePt t="175301" x="1741488" y="5038725"/>
          <p14:tracePt t="175308" x="1758950" y="5030788"/>
          <p14:tracePt t="175334" x="1758950" y="5022850"/>
          <p14:tracePt t="175342" x="1766888" y="5013325"/>
          <p14:tracePt t="175349" x="1784350" y="5005388"/>
          <p14:tracePt t="175358" x="1792288" y="4987925"/>
          <p14:tracePt t="175367" x="1809750" y="4972050"/>
          <p14:tracePt t="175374" x="1827213" y="4954588"/>
          <p14:tracePt t="175382" x="1835150" y="4946650"/>
          <p14:tracePt t="175390" x="1843088" y="4946650"/>
          <p14:tracePt t="175398" x="1852613" y="4937125"/>
          <p14:tracePt t="175406" x="1852613" y="4929188"/>
          <p14:tracePt t="175436" x="1852613" y="4919663"/>
          <p14:tracePt t="175445" x="1852613" y="4903788"/>
          <p14:tracePt t="175451" x="1835150" y="4886325"/>
          <p14:tracePt t="175460" x="1817688" y="4868863"/>
          <p14:tracePt t="175476" x="1801813" y="4868863"/>
          <p14:tracePt t="175483" x="1784350" y="4868863"/>
          <p14:tracePt t="175489" x="1758950" y="4868863"/>
          <p14:tracePt t="175500" x="1708150" y="4868863"/>
          <p14:tracePt t="175506" x="1647825" y="4860925"/>
          <p14:tracePt t="175514" x="1589088" y="4843463"/>
          <p14:tracePt t="175522" x="1520825" y="4827588"/>
          <p14:tracePt t="175532" x="1462088" y="4810125"/>
          <p14:tracePt t="175538" x="1401763" y="4792663"/>
          <p14:tracePt t="175548" x="1343025" y="4775200"/>
          <p14:tracePt t="175553" x="1282700" y="4759325"/>
          <p14:tracePt t="175560" x="1223963" y="4733925"/>
          <p14:tracePt t="175569" x="1173163" y="4716463"/>
          <p14:tracePt t="175576" x="1120775" y="4699000"/>
          <p14:tracePt t="175585" x="1087438" y="4683125"/>
          <p14:tracePt t="175591" x="1069975" y="4673600"/>
          <p14:tracePt t="175601" x="1044575" y="4665663"/>
          <p14:tracePt t="175608" x="1019175" y="4657725"/>
          <p14:tracePt t="175618" x="976313" y="4648200"/>
          <p14:tracePt t="175624" x="925513" y="4648200"/>
          <p14:tracePt t="175634" x="900113" y="4648200"/>
          <p14:tracePt t="175639" x="858838" y="4648200"/>
          <p14:tracePt t="175649" x="831850" y="4648200"/>
          <p14:tracePt t="175654" x="806450" y="4648200"/>
          <p14:tracePt t="175665" x="790575" y="4657725"/>
          <p14:tracePt t="175669" x="773113" y="4673600"/>
          <p14:tracePt t="175681" x="755650" y="4683125"/>
          <p14:tracePt t="175685" x="739775" y="4699000"/>
          <p14:tracePt t="175697" x="730250" y="4716463"/>
          <p14:tracePt t="175703" x="714375" y="4733925"/>
          <p14:tracePt t="175707" x="696913" y="4741863"/>
          <p14:tracePt t="175716" x="679450" y="4759325"/>
          <p14:tracePt t="175723" x="661988" y="4775200"/>
          <p14:tracePt t="175733" x="654050" y="4802188"/>
          <p14:tracePt t="175739" x="636588" y="4827588"/>
          <p14:tracePt t="175750" x="620713" y="4868863"/>
          <p14:tracePt t="175756" x="595313" y="4919663"/>
          <p14:tracePt t="175764" x="577850" y="4979988"/>
          <p14:tracePt t="175772" x="552450" y="5038725"/>
          <p14:tracePt t="175782" x="534988" y="5099050"/>
          <p14:tracePt t="175786" x="527050" y="5157788"/>
          <p14:tracePt t="175796" x="527050" y="5218113"/>
          <p14:tracePt t="175801" x="527050" y="5276850"/>
          <p14:tracePt t="175810" x="527050" y="5337175"/>
          <p14:tracePt t="175818" x="534988" y="5405438"/>
          <p14:tracePt t="175826" x="560388" y="5472113"/>
          <p14:tracePt t="175833" x="585788" y="5532438"/>
          <p14:tracePt t="175841" x="611188" y="5591175"/>
          <p14:tracePt t="175851" x="636588" y="5659438"/>
          <p14:tracePt t="175858" x="679450" y="5694363"/>
          <p14:tracePt t="175864" x="714375" y="5719763"/>
          <p14:tracePt t="175871" x="739775" y="5745163"/>
          <p14:tracePt t="175881" x="773113" y="5761038"/>
          <p14:tracePt t="175888" x="806450" y="5778500"/>
          <p14:tracePt t="175898" x="874713" y="5803900"/>
          <p14:tracePt t="175903" x="935038" y="5821363"/>
          <p14:tracePt t="175914" x="993775" y="5821363"/>
          <p14:tracePt t="175920" x="1044575" y="5821363"/>
          <p14:tracePt t="175930" x="1104900" y="5829300"/>
          <p14:tracePt t="175934" x="1163638" y="5829300"/>
          <p14:tracePt t="175942" x="1223963" y="5829300"/>
          <p14:tracePt t="175950" x="1282700" y="5821363"/>
          <p14:tracePt t="175957" x="1343025" y="5795963"/>
          <p14:tracePt t="175967" x="1393825" y="5778500"/>
          <p14:tracePt t="175974" x="1452563" y="5761038"/>
          <p14:tracePt t="175983" x="1503363" y="5745163"/>
          <p14:tracePt t="175990" x="1563688" y="5702300"/>
          <p14:tracePt t="175999" x="1614488" y="5659438"/>
          <p14:tracePt t="176003" x="1657350" y="5626100"/>
          <p14:tracePt t="176014" x="1682750" y="5591175"/>
          <p14:tracePt t="176020" x="1698625" y="5540375"/>
          <p14:tracePt t="176030" x="1716088" y="5507038"/>
          <p14:tracePt t="176036" x="1724025" y="5464175"/>
          <p14:tracePt t="176047" x="1724025" y="5421313"/>
          <p14:tracePt t="176051" x="1716088" y="5362575"/>
          <p14:tracePt t="176061" x="1698625" y="5311775"/>
          <p14:tracePt t="176069" x="1657350" y="5260975"/>
          <p14:tracePt t="176073" x="1614488" y="5208588"/>
          <p14:tracePt t="176083" x="1554163" y="5167313"/>
          <p14:tracePt t="176090" x="1487488" y="5132388"/>
          <p14:tracePt t="176106" x="1368425" y="5091113"/>
          <p14:tracePt t="176114" x="1308100" y="5081588"/>
          <p14:tracePt t="176122" x="1265238" y="5081588"/>
          <p14:tracePt t="176131" x="1223963" y="5081588"/>
          <p14:tracePt t="176137" x="1198563" y="5081588"/>
          <p14:tracePt t="176148" x="1173163" y="5099050"/>
          <p14:tracePt t="176153" x="1155700" y="5116513"/>
          <p14:tracePt t="176160" x="1138238" y="5132388"/>
          <p14:tracePt t="176169" x="1138238" y="5141913"/>
          <p14:tracePt t="176176" x="1138238" y="5167313"/>
          <p14:tracePt t="176185" x="1138238" y="5183188"/>
          <p14:tracePt t="176191" x="1147763" y="5200650"/>
          <p14:tracePt t="176199" x="1173163" y="5218113"/>
          <p14:tracePt t="176207" x="1223963" y="5251450"/>
          <p14:tracePt t="176217" x="1265238" y="5268913"/>
          <p14:tracePt t="176224" x="1325563" y="5286375"/>
          <p14:tracePt t="176231" x="1384300" y="5286375"/>
          <p14:tracePt t="176237" x="1444625" y="5294313"/>
          <p14:tracePt t="176247" x="1503363" y="5294313"/>
          <p14:tracePt t="176253" x="1563688" y="5294313"/>
          <p14:tracePt t="176264" x="1606550" y="5294313"/>
          <p14:tracePt t="176269" x="1631950" y="5294313"/>
          <p14:tracePt t="176280" x="1647825" y="5286375"/>
          <p14:tracePt t="176406" x="1657350" y="5286375"/>
          <p14:tracePt t="180042" x="1673225" y="5286375"/>
          <p14:tracePt t="180050" x="1741488" y="5226050"/>
          <p14:tracePt t="180058" x="1809750" y="5157788"/>
          <p14:tracePt t="180066" x="1835150" y="5124450"/>
          <p14:tracePt t="180074" x="1843088" y="5091113"/>
          <p14:tracePt t="180082" x="1843088" y="5048250"/>
          <p14:tracePt t="180088" x="1827213" y="4972050"/>
          <p14:tracePt t="180101" x="1809750" y="4868863"/>
          <p14:tracePt t="180105" x="1766888" y="4749800"/>
          <p14:tracePt t="180114" x="1749425" y="4648200"/>
          <p14:tracePt t="180120" x="1724025" y="4572000"/>
          <p14:tracePt t="180129" x="1708150" y="4503738"/>
          <p14:tracePt t="180136" x="1682750" y="4435475"/>
          <p14:tracePt t="180146" x="1657350" y="4394200"/>
          <p14:tracePt t="180151" x="1639888" y="4341813"/>
          <p14:tracePt t="180158" x="1614488" y="4325938"/>
          <p14:tracePt t="180168" x="1589088" y="4308475"/>
          <p14:tracePt t="180174" x="1563688" y="4300538"/>
          <p14:tracePt t="180183" x="1538288" y="4300538"/>
          <p14:tracePt t="180189" x="1495425" y="4300538"/>
          <p14:tracePt t="180199" x="1435100" y="4300538"/>
          <p14:tracePt t="180206" x="1358900" y="4325938"/>
          <p14:tracePt t="180215" x="1300163" y="4341813"/>
          <p14:tracePt t="180221" x="1214438" y="4394200"/>
          <p14:tracePt t="180232" x="1138238" y="4435475"/>
          <p14:tracePt t="180235" x="1079500" y="4478338"/>
          <p14:tracePt t="180246" x="1028700" y="4529138"/>
          <p14:tracePt t="180251" x="1011238" y="4579938"/>
          <p14:tracePt t="180262" x="985838" y="4622800"/>
          <p14:tracePt t="180268" x="976313" y="4683125"/>
          <p14:tracePt t="180278" x="976313" y="4741863"/>
          <p14:tracePt t="180285" x="1003300" y="4802188"/>
          <p14:tracePt t="180295" x="1054100" y="4886325"/>
          <p14:tracePt t="180300" x="1120775" y="4946650"/>
          <p14:tracePt t="180306" x="1198563" y="5013325"/>
          <p14:tracePt t="180316" x="1290638" y="5064125"/>
          <p14:tracePt t="180322" x="1393825" y="5081588"/>
          <p14:tracePt t="180331" x="1538288" y="5106988"/>
          <p14:tracePt t="180338" x="1665288" y="5132388"/>
          <p14:tracePt t="180346" x="1835150" y="5132388"/>
          <p14:tracePt t="180354" x="2022475" y="5124450"/>
          <p14:tracePt t="180363" x="2260600" y="5099050"/>
          <p14:tracePt t="180370" x="2540000" y="5048250"/>
          <p14:tracePt t="180379" x="2811463" y="4946650"/>
          <p14:tracePt t="180384" x="2973388" y="4860925"/>
          <p14:tracePt t="180394" x="3092450" y="4784725"/>
          <p14:tracePt t="180400" x="3168650" y="4716463"/>
          <p14:tracePt t="180407" x="3236913" y="4630738"/>
          <p14:tracePt t="180417" x="3279775" y="4572000"/>
          <p14:tracePt t="180424" x="3305175" y="4521200"/>
          <p14:tracePt t="180433" x="3322638" y="4460875"/>
          <p14:tracePt t="180439" x="3338513" y="4410075"/>
          <p14:tracePt t="180449" x="3338513" y="4384675"/>
          <p14:tracePt t="180456" x="3338513" y="4359275"/>
          <p14:tracePt t="180462" x="3338513" y="4341813"/>
          <p14:tracePt t="181631" x="3338513" y="4384675"/>
          <p14:tracePt t="181640" x="3338513" y="4419600"/>
          <p14:tracePt t="181647" x="3338513" y="4445000"/>
          <p14:tracePt t="181656" x="3338513" y="4478338"/>
          <p14:tracePt t="181662" x="3330575" y="4538663"/>
          <p14:tracePt t="181670" x="3330575" y="4589463"/>
          <p14:tracePt t="181679" x="3330575" y="4665663"/>
          <p14:tracePt t="181686" x="3330575" y="4724400"/>
          <p14:tracePt t="181696" x="3338513" y="4784725"/>
          <p14:tracePt t="181702" x="3363913" y="4835525"/>
          <p14:tracePt t="181712" x="3381375" y="4894263"/>
          <p14:tracePt t="181718" x="3398838" y="4929188"/>
          <p14:tracePt t="181730" x="3414713" y="4954588"/>
          <p14:tracePt t="181734" x="3432175" y="4997450"/>
          <p14:tracePt t="181740" x="3449638" y="5022850"/>
          <p14:tracePt t="181748" x="3457575" y="5056188"/>
          <p14:tracePt t="181756" x="3475038" y="5091113"/>
          <p14:tracePt t="181765" x="3482975" y="5106988"/>
          <p14:tracePt t="181771" x="3500438" y="5132388"/>
          <p14:tracePt t="181781" x="3517900" y="5157788"/>
          <p14:tracePt t="181788" x="3533775" y="5175250"/>
          <p14:tracePt t="181797" x="3543300" y="5192713"/>
          <p14:tracePt t="181803" x="3551238" y="5208588"/>
          <p14:tracePt t="181812" x="3559175" y="5226050"/>
          <p14:tracePt t="181817" x="3568700" y="5243513"/>
          <p14:tracePt t="181828" x="3568700" y="5251450"/>
          <p14:tracePt t="181833" x="3568700" y="5268913"/>
          <p14:tracePt t="181845" x="3568700" y="5286375"/>
          <p14:tracePt t="181850" x="3568700" y="5294313"/>
          <p14:tracePt t="181858" x="3568700" y="5311775"/>
          <p14:tracePt t="181865" x="3568700" y="5319713"/>
          <p14:tracePt t="181874" x="3568700" y="5327650"/>
          <p14:tracePt t="182028" x="3568700" y="5345113"/>
          <p14:tracePt t="182047" x="3568700" y="5353050"/>
          <p14:tracePt t="182060" x="3568700" y="5362575"/>
          <p14:tracePt t="182084" x="3568700" y="5370513"/>
          <p14:tracePt t="182158" x="3568700" y="5380038"/>
          <p14:tracePt t="182820" x="3568700" y="5395913"/>
          <p14:tracePt t="182828" x="3559175" y="5456238"/>
          <p14:tracePt t="182837" x="3500438" y="5557838"/>
          <p14:tracePt t="182844" x="3424238" y="5710238"/>
          <p14:tracePt t="182851" x="3330575" y="5932488"/>
          <p14:tracePt t="182861" x="3244850" y="6092825"/>
          <p14:tracePt t="182865" x="3236913" y="6127750"/>
          <p14:tracePt t="183538" x="3236913" y="6110288"/>
          <p14:tracePt t="183560" x="3236913" y="6102350"/>
          <p14:tracePt t="183588" x="3236913" y="6092825"/>
          <p14:tracePt t="183600" x="3244850" y="6092825"/>
          <p14:tracePt t="183612" x="3254375" y="6092825"/>
          <p14:tracePt t="183617" x="3254375" y="6084888"/>
          <p14:tracePt t="183629" x="3270250" y="6067425"/>
          <p14:tracePt t="183634" x="3287713" y="6049963"/>
          <p14:tracePt t="183644" x="3313113" y="6034088"/>
          <p14:tracePt t="183650" x="3373438" y="5965825"/>
          <p14:tracePt t="183660" x="3441700" y="5897563"/>
          <p14:tracePt t="183665" x="3508375" y="5821363"/>
          <p14:tracePt t="183674" x="3586163" y="5735638"/>
          <p14:tracePt t="183683" x="3678238" y="5641975"/>
          <p14:tracePt t="183690" x="3789363" y="5565775"/>
          <p14:tracePt t="183696" x="3883025" y="5472113"/>
          <p14:tracePt t="183704" x="3992563" y="5370513"/>
          <p14:tracePt t="183714" x="4078288" y="5294313"/>
          <p14:tracePt t="183719" x="4171950" y="5226050"/>
          <p14:tracePt t="183730" x="4265613" y="5141913"/>
          <p14:tracePt t="183735" x="4410075" y="5038725"/>
          <p14:tracePt t="183745" x="4595813" y="4868863"/>
          <p14:tracePt t="183752" x="4749800" y="4741863"/>
          <p14:tracePt t="183763" x="4910138" y="4614863"/>
          <p14:tracePt t="183768" x="5003800" y="4503738"/>
          <p14:tracePt t="183774" x="5072063" y="4402138"/>
          <p14:tracePt t="183783" x="5148263" y="4249738"/>
          <p14:tracePt t="183790" x="5199063" y="4113213"/>
          <p14:tracePt t="183799" x="5233988" y="3986213"/>
          <p14:tracePt t="183806" x="5259388" y="3857625"/>
          <p14:tracePt t="183815" x="5276850" y="3730625"/>
          <p14:tracePt t="183822" x="5276850" y="3619500"/>
          <p14:tracePt t="183831" x="5276850" y="3535363"/>
          <p14:tracePt t="183838" x="5276850" y="3441700"/>
          <p14:tracePt t="183845" x="5267325" y="3373438"/>
          <p14:tracePt t="183851" x="5259388" y="3314700"/>
          <p14:tracePt t="183861" x="5259388" y="3254375"/>
          <p14:tracePt t="183868" x="5259388" y="3211513"/>
          <p14:tracePt t="183878" x="5259388" y="3178175"/>
          <p14:tracePt t="183883" x="5267325" y="3152775"/>
          <p14:tracePt t="183895" x="5276850" y="3144838"/>
          <p14:tracePt t="183900" x="5284788" y="3135313"/>
          <p14:tracePt t="183910" x="5302250" y="3119438"/>
          <p14:tracePt t="183916" x="5318125" y="3101975"/>
          <p14:tracePt t="183922" x="5327650" y="3084513"/>
          <p14:tracePt t="183930" x="5343525" y="3076575"/>
          <p14:tracePt t="184192" x="5353050" y="3076575"/>
          <p14:tracePt t="184200" x="5360988" y="3084513"/>
          <p14:tracePt t="184210" x="5386388" y="3101975"/>
          <p14:tracePt t="184216" x="5411788" y="3119438"/>
          <p14:tracePt t="184222" x="5437188" y="3135313"/>
          <p14:tracePt t="184231" x="5472113" y="3152775"/>
          <p14:tracePt t="184238" x="5513388" y="3170238"/>
          <p14:tracePt t="184245" x="5581650" y="3186113"/>
          <p14:tracePt t="184254" x="5649913" y="3211513"/>
          <p14:tracePt t="184262" x="5743575" y="3228975"/>
          <p14:tracePt t="184269" x="5827713" y="3254375"/>
          <p14:tracePt t="184278" x="5956300" y="3263900"/>
          <p14:tracePt t="184286" x="6100763" y="3263900"/>
          <p14:tracePt t="184296" x="6245225" y="3238500"/>
          <p14:tracePt t="184301" x="6448425" y="3195638"/>
          <p14:tracePt t="184311" x="6694488" y="3170238"/>
          <p14:tracePt t="184317" x="6907213" y="3135313"/>
          <p14:tracePt t="184325" x="7069138" y="3109913"/>
          <p14:tracePt t="184333" x="7213600" y="3094038"/>
          <p14:tracePt t="184341" x="7297738" y="3067050"/>
          <p14:tracePt t="184348" x="7348538" y="3051175"/>
          <p14:tracePt t="184356" x="7383463" y="3033713"/>
          <p14:tracePt t="184365" x="7400925" y="3008313"/>
          <p14:tracePt t="184372" x="7408863" y="2974975"/>
          <p14:tracePt t="184381" x="7426325" y="2922588"/>
          <p14:tracePt t="184386" x="7426325" y="2871788"/>
          <p14:tracePt t="184395" x="7426325" y="2813050"/>
          <p14:tracePt t="184402" x="7426325" y="2752725"/>
          <p14:tracePt t="184412" x="7416800" y="2693988"/>
          <p14:tracePt t="184418" x="7383463" y="2625725"/>
          <p14:tracePt t="184427" x="7366000" y="2566988"/>
          <p14:tracePt t="184434" x="7332663" y="2516188"/>
          <p14:tracePt t="184445" x="7323138" y="2498725"/>
          <p14:tracePt t="184450" x="7315200" y="2489200"/>
          <p14:tracePt t="184456" x="7315200" y="2481263"/>
          <p14:tracePt t="184858" x="7315200" y="2489200"/>
          <p14:tracePt t="184866" x="7366000" y="2516188"/>
          <p14:tracePt t="184874" x="7416800" y="2541588"/>
          <p14:tracePt t="184882" x="7477125" y="2566988"/>
          <p14:tracePt t="184891" x="7535863" y="2574925"/>
          <p14:tracePt t="184899" x="7596188" y="2582863"/>
          <p14:tracePt t="184904" x="7654925" y="2582863"/>
          <p14:tracePt t="184914" x="7705725" y="2582863"/>
          <p14:tracePt t="184919" x="7766050" y="2582863"/>
          <p14:tracePt t="184927" x="7859713" y="2557463"/>
          <p14:tracePt t="184935" x="7943850" y="2541588"/>
          <p14:tracePt t="184944" x="8070850" y="2516188"/>
          <p14:tracePt t="184951" x="8240713" y="2463800"/>
          <p14:tracePt t="184961" x="8428038" y="2397125"/>
          <p14:tracePt t="184967" x="8632825" y="2319338"/>
          <p14:tracePt t="184975" x="8793163" y="2235200"/>
          <p14:tracePt t="184982" x="8963025" y="2141538"/>
          <p14:tracePt t="184990" x="9091613" y="2039938"/>
          <p14:tracePt t="184999" x="9183688" y="1946275"/>
          <p14:tracePt t="185005" x="9277350" y="1835150"/>
          <p14:tracePt t="185015" x="9353550" y="1708150"/>
          <p14:tracePt t="185021" x="9413875" y="1614488"/>
          <p14:tracePt t="185030" x="9456738" y="1520825"/>
          <p14:tracePt t="185037" x="9490075" y="1419225"/>
          <p14:tracePt t="185046" x="9507538" y="1333500"/>
          <p14:tracePt t="185052" x="9523413" y="1216025"/>
          <p14:tracePt t="185061" x="9515475" y="1130300"/>
          <p14:tracePt t="185068" x="9482138" y="1028700"/>
          <p14:tracePt t="185077" x="9439275" y="925513"/>
          <p14:tracePt t="185083" x="9371013" y="833438"/>
          <p14:tracePt t="185094" x="9294813" y="755650"/>
          <p14:tracePt t="185113" x="9117013" y="595313"/>
          <p14:tracePt t="185117" x="9013825" y="509588"/>
          <p14:tracePt t="185127" x="8904288" y="425450"/>
          <p14:tracePt t="185131" x="8785225" y="357188"/>
          <p14:tracePt t="185137" x="8648700" y="280988"/>
          <p14:tracePt t="185148" x="8521700" y="220663"/>
          <p14:tracePt t="185154" x="8369300" y="161925"/>
          <p14:tracePt t="185164" x="8266113" y="111125"/>
          <p14:tracePt t="185170" x="8147050" y="76200"/>
          <p14:tracePt t="185180" x="8004175" y="42863"/>
          <p14:tracePt t="185186" x="7893050" y="7938"/>
          <p14:tracePt t="185196" x="7807325" y="0"/>
          <p14:tracePt t="185257" x="7094538" y="42863"/>
          <p14:tracePt t="185264" x="7008813" y="68263"/>
          <p14:tracePt t="185272" x="6915150" y="101600"/>
          <p14:tracePt t="185280" x="6813550" y="144463"/>
          <p14:tracePt t="185286" x="6711950" y="177800"/>
          <p14:tracePt t="185294" x="6610350" y="212725"/>
          <p14:tracePt t="185302" x="6524625" y="238125"/>
          <p14:tracePt t="185311" x="6430963" y="255588"/>
          <p14:tracePt t="185318" x="6346825" y="288925"/>
          <p14:tracePt t="185328" x="6270625" y="322263"/>
          <p14:tracePt t="185333" x="6167438" y="374650"/>
          <p14:tracePt t="185344" x="6075363" y="425450"/>
          <p14:tracePt t="185348" x="5981700" y="492125"/>
          <p14:tracePt t="185356" x="5888038" y="569913"/>
          <p14:tracePt t="185364" x="5794375" y="646113"/>
          <p14:tracePt t="185372" x="5700713" y="730250"/>
          <p14:tracePt t="185382" x="5607050" y="823913"/>
          <p14:tracePt t="185387" x="5513388" y="917575"/>
          <p14:tracePt t="185397" x="5421313" y="1011238"/>
          <p14:tracePt t="185403" x="5343525" y="1104900"/>
          <p14:tracePt t="185413" x="5249863" y="1198563"/>
          <p14:tracePt t="185419" x="5165725" y="1292225"/>
          <p14:tracePt t="185427" x="5097463" y="1368425"/>
          <p14:tracePt t="185434" x="5029200" y="1462088"/>
          <p14:tracePt t="185445" x="4962525" y="1538288"/>
          <p14:tracePt t="185451" x="4894263" y="1614488"/>
          <p14:tracePt t="185460" x="4833938" y="1708150"/>
          <p14:tracePt t="185465" x="4808538" y="1776413"/>
          <p14:tracePt t="185477" x="4783138" y="1835150"/>
          <p14:tracePt t="185483" x="4775200" y="1895475"/>
          <p14:tracePt t="185490" x="4765675" y="1954213"/>
          <p14:tracePt t="185496" x="4765675" y="2022475"/>
          <p14:tracePt t="185504" x="4765675" y="2082800"/>
          <p14:tracePt t="185514" x="4791075" y="2141538"/>
          <p14:tracePt t="185520" x="4808538" y="2209800"/>
          <p14:tracePt t="185530" x="4826000" y="2268538"/>
          <p14:tracePt t="185536" x="4851400" y="2328863"/>
          <p14:tracePt t="185544" x="4884738" y="2387600"/>
          <p14:tracePt t="185552" x="4935538" y="2455863"/>
          <p14:tracePt t="185561" x="5003800" y="2532063"/>
          <p14:tracePt t="185567" x="5072063" y="2617788"/>
          <p14:tracePt t="185576" x="5140325" y="2676525"/>
          <p14:tracePt t="185581" x="5199063" y="2744788"/>
          <p14:tracePt t="185590" x="5284788" y="2805113"/>
          <p14:tracePt t="185599" x="5368925" y="2855913"/>
          <p14:tracePt t="185606" x="5462588" y="2914650"/>
          <p14:tracePt t="185615" x="5565775" y="2949575"/>
          <p14:tracePt t="185622" x="5667375" y="2974975"/>
          <p14:tracePt t="185631" x="5786438" y="3000375"/>
          <p14:tracePt t="185638" x="5913438" y="3008313"/>
          <p14:tracePt t="185645" x="6040438" y="3016250"/>
          <p14:tracePt t="185652" x="6176963" y="3016250"/>
          <p14:tracePt t="185662" x="6296025" y="2990850"/>
          <p14:tracePt t="185668" x="6423025" y="2965450"/>
          <p14:tracePt t="185679" x="6542088" y="2932113"/>
          <p14:tracePt t="185684" x="6653213" y="2889250"/>
          <p14:tracePt t="185694" x="6762750" y="2855913"/>
          <p14:tracePt t="185700" x="6848475" y="2805113"/>
          <p14:tracePt t="185710" x="6942138" y="2752725"/>
          <p14:tracePt t="185715" x="7034213" y="2686050"/>
          <p14:tracePt t="185722" x="7127875" y="2600325"/>
          <p14:tracePt t="185729" x="7221538" y="2506663"/>
          <p14:tracePt t="185737" x="7297738" y="2413000"/>
          <p14:tracePt t="185746" x="7366000" y="2319338"/>
          <p14:tracePt t="185753" x="7442200" y="2227263"/>
          <p14:tracePt t="185763" x="7459663" y="2141538"/>
          <p14:tracePt t="185769" x="7485063" y="2055813"/>
          <p14:tracePt t="185779" x="7493000" y="1971675"/>
          <p14:tracePt t="185785" x="7493000" y="1870075"/>
          <p14:tracePt t="185794" x="7477125" y="1776413"/>
          <p14:tracePt t="185799" x="7459663" y="1690688"/>
          <p14:tracePt t="185811" x="7426325" y="1614488"/>
          <p14:tracePt t="185815" x="7391400" y="1538288"/>
          <p14:tracePt t="185827" x="7373938" y="1477963"/>
          <p14:tracePt t="185833" x="7340600" y="1419225"/>
          <p14:tracePt t="185840" x="7297738" y="1368425"/>
          <p14:tracePt t="185849" x="7264400" y="1325563"/>
          <p14:tracePt t="185855" x="7229475" y="1308100"/>
          <p14:tracePt t="185865" x="7196138" y="1292225"/>
          <p14:tracePt t="185869" x="7153275" y="1274763"/>
          <p14:tracePt t="185879" x="7145338" y="1266825"/>
          <p14:tracePt t="185886" x="7127875" y="1257300"/>
          <p14:tracePt t="185895" x="7112000" y="1257300"/>
          <p14:tracePt t="185902" x="7102475" y="1257300"/>
          <p14:tracePt t="185912" x="7094538" y="1257300"/>
          <p14:tracePt t="185918" x="7094538" y="1266825"/>
          <p14:tracePt t="185928" x="7085013" y="1266825"/>
          <p14:tracePt t="186465" x="7077075" y="1266825"/>
          <p14:tracePt t="186475" x="7059613" y="1292225"/>
          <p14:tracePt t="186482" x="7034213" y="1317625"/>
          <p14:tracePt t="186490" x="7000875" y="1343025"/>
          <p14:tracePt t="186499" x="6967538" y="1385888"/>
          <p14:tracePt t="186507" x="6915150" y="1419225"/>
          <p14:tracePt t="186515" x="6881813" y="1462088"/>
          <p14:tracePt t="186523" x="6856413" y="1520825"/>
          <p14:tracePt t="186531" x="6831013" y="1571625"/>
          <p14:tracePt t="186539" x="6813550" y="1631950"/>
          <p14:tracePt t="186545" x="6805613" y="1690688"/>
          <p14:tracePt t="186552" x="6805613" y="1751013"/>
          <p14:tracePt t="186560" x="6805613" y="1809750"/>
          <p14:tracePt t="186567" x="6823075" y="1870075"/>
          <p14:tracePt t="186578" x="6864350" y="1928813"/>
          <p14:tracePt t="186584" x="6924675" y="1997075"/>
          <p14:tracePt t="186594" x="6983413" y="2065338"/>
          <p14:tracePt t="186600" x="7051675" y="2133600"/>
          <p14:tracePt t="186610" x="7119938" y="2184400"/>
          <p14:tracePt t="186617" x="7196138" y="2217738"/>
          <p14:tracePt t="186623" x="7281863" y="2227263"/>
          <p14:tracePt t="186631" x="7366000" y="2235200"/>
          <p14:tracePt t="186638" x="7442200" y="2235200"/>
          <p14:tracePt t="186647" x="7502525" y="2235200"/>
          <p14:tracePt t="186654" x="7561263" y="2217738"/>
          <p14:tracePt t="186664" x="7621588" y="2192338"/>
          <p14:tracePt t="186671" x="7680325" y="2166938"/>
          <p14:tracePt t="186680" x="7740650" y="2116138"/>
          <p14:tracePt t="186686" x="7791450" y="2047875"/>
          <p14:tracePt t="186694" x="7832725" y="1979613"/>
          <p14:tracePt t="186700" x="7875588" y="1895475"/>
          <p14:tracePt t="186710" x="7900988" y="1801813"/>
          <p14:tracePt t="186716" x="7918450" y="1716088"/>
          <p14:tracePt t="186726" x="7918450" y="1631950"/>
          <p14:tracePt t="186733" x="7918450" y="1555750"/>
          <p14:tracePt t="186740" x="7900988" y="1470025"/>
          <p14:tracePt t="186748" x="7850188" y="1393825"/>
          <p14:tracePt t="186756" x="7791450" y="1325563"/>
          <p14:tracePt t="186762" x="7723188" y="1249363"/>
          <p14:tracePt t="186770" x="7654925" y="1173163"/>
          <p14:tracePt t="186779" x="7561263" y="1112838"/>
          <p14:tracePt t="186785" x="7442200" y="1062038"/>
          <p14:tracePt t="186795" x="7315200" y="1044575"/>
          <p14:tracePt t="186801" x="7170738" y="1019175"/>
          <p14:tracePt t="186810" x="7043738" y="993775"/>
          <p14:tracePt t="186817" x="6873875" y="993775"/>
          <p14:tracePt t="186827" x="6719888" y="993775"/>
          <p14:tracePt t="186834" x="6592888" y="993775"/>
          <p14:tracePt t="186843" x="6465888" y="1019175"/>
          <p14:tracePt t="186849" x="6346825" y="1044575"/>
          <p14:tracePt t="186857" x="6261100" y="1079500"/>
          <p14:tracePt t="186865" x="6194425" y="1112838"/>
          <p14:tracePt t="186872" x="6159500" y="1138238"/>
          <p14:tracePt t="186880" x="6142038" y="1181100"/>
          <p14:tracePt t="186889" x="6116638" y="1231900"/>
          <p14:tracePt t="186897" x="6108700" y="1292225"/>
          <p14:tracePt t="186904" x="6108700" y="1350963"/>
          <p14:tracePt t="186914" x="6108700" y="1411288"/>
          <p14:tracePt t="186918" x="6126163" y="1470025"/>
          <p14:tracePt t="186928" x="6142038" y="1530350"/>
          <p14:tracePt t="186934" x="6176963" y="1606550"/>
          <p14:tracePt t="186945" x="6235700" y="1700213"/>
          <p14:tracePt t="186950" x="6303963" y="1776413"/>
          <p14:tracePt t="186961" x="6364288" y="1852613"/>
          <p14:tracePt t="186965" x="6456363" y="1920875"/>
          <p14:tracePt t="186977" x="6550025" y="1997075"/>
          <p14:tracePt t="186982" x="6643688" y="2047875"/>
          <p14:tracePt t="186988" x="6737350" y="2098675"/>
          <p14:tracePt t="186996" x="6823075" y="2133600"/>
          <p14:tracePt t="187004" x="6907213" y="2149475"/>
          <p14:tracePt t="187013" x="7000875" y="2174875"/>
          <p14:tracePt t="187020" x="7094538" y="2174875"/>
          <p14:tracePt t="187029" x="7188200" y="2159000"/>
          <p14:tracePt t="187035" x="7272338" y="2141538"/>
          <p14:tracePt t="187044" x="7366000" y="2108200"/>
          <p14:tracePt t="187052" x="7426325" y="2065338"/>
          <p14:tracePt t="187060" x="7477125" y="2005013"/>
          <p14:tracePt t="187065" x="7527925" y="1954213"/>
          <p14:tracePt t="187077" x="7561263" y="1895475"/>
          <p14:tracePt t="187081" x="7586663" y="1835150"/>
          <p14:tracePt t="187097" x="7604125" y="1716088"/>
          <p14:tracePt t="187113" x="7586663" y="1639888"/>
          <p14:tracePt t="187118" x="7570788" y="1563688"/>
          <p14:tracePt t="187127" x="7527925" y="1504950"/>
          <p14:tracePt t="187130" x="7477125" y="1452563"/>
          <p14:tracePt t="187137" x="7408863" y="1393825"/>
          <p14:tracePt t="187144" x="7348538" y="1360488"/>
          <p14:tracePt t="187153" x="7289800" y="1343025"/>
          <p14:tracePt t="187160" x="7221538" y="1325563"/>
          <p14:tracePt t="187169" x="7170738" y="1325563"/>
          <p14:tracePt t="187178" x="7085013" y="1325563"/>
          <p14:tracePt t="187185" x="6992938" y="1325563"/>
          <p14:tracePt t="187195" x="6924675" y="1343025"/>
          <p14:tracePt t="187199" x="6848475" y="1368425"/>
          <p14:tracePt t="187214" x="6719888" y="1419225"/>
          <p14:tracePt t="187221" x="6669088" y="1452563"/>
          <p14:tracePt t="187231" x="6643688" y="1470025"/>
          <p14:tracePt t="187238" x="6635750" y="1487488"/>
          <p14:tracePt t="187247" x="6626225" y="1512888"/>
          <p14:tracePt t="187253" x="6626225" y="1530350"/>
          <p14:tracePt t="187263" x="6626225" y="1555750"/>
          <p14:tracePt t="187270" x="6635750" y="1581150"/>
          <p14:tracePt t="187279" x="6643688" y="1606550"/>
          <p14:tracePt t="187284" x="6694488" y="1622425"/>
          <p14:tracePt t="187293" x="6737350" y="1639888"/>
          <p14:tracePt t="187300" x="6805613" y="1665288"/>
          <p14:tracePt t="187309" x="6864350" y="1674813"/>
          <p14:tracePt t="187316" x="6924675" y="1682750"/>
          <p14:tracePt t="187326" x="6967538" y="1682750"/>
          <p14:tracePt t="187331" x="7000875" y="1682750"/>
          <p14:tracePt t="187342" x="7008813" y="1682750"/>
          <p14:tracePt t="187347" x="7026275" y="1665288"/>
          <p14:tracePt t="187354" x="7034213" y="1665288"/>
          <p14:tracePt t="187370" x="7034213" y="1657350"/>
          <p14:tracePt t="187380" x="7034213" y="1649413"/>
          <p14:tracePt t="187386" x="7034213" y="1639888"/>
          <p14:tracePt t="187396" x="7034213" y="1622425"/>
          <p14:tracePt t="187401" x="7034213" y="1614488"/>
          <p14:tracePt t="187411" x="7034213" y="1606550"/>
          <p14:tracePt t="187418" x="7034213" y="1597025"/>
          <p14:tracePt t="187428" x="7026275" y="1589088"/>
          <p14:tracePt t="187432" x="7026275" y="1581150"/>
          <p14:tracePt t="187442" x="7026275" y="1571625"/>
          <p14:tracePt t="187447" x="7026275" y="1563688"/>
          <p14:tracePt t="187455" x="7018338" y="1563688"/>
          <p14:tracePt t="187463" x="7018338" y="1555750"/>
          <p14:tracePt t="187740" x="7008813" y="1555750"/>
          <p14:tracePt t="187752" x="7000875" y="1555750"/>
          <p14:tracePt t="187761" x="6932613" y="1571625"/>
          <p14:tracePt t="187768" x="6823075" y="1589088"/>
          <p14:tracePt t="187778" x="6694488" y="1606550"/>
          <p14:tracePt t="187784" x="6516688" y="1614488"/>
          <p14:tracePt t="187794" x="6303963" y="1631950"/>
          <p14:tracePt t="187799" x="6091238" y="1657350"/>
          <p14:tracePt t="187809" x="5895975" y="1690688"/>
          <p14:tracePt t="187813" x="5726113" y="1725613"/>
          <p14:tracePt t="187822" x="5581650" y="1776413"/>
          <p14:tracePt t="187831" x="5487988" y="1835150"/>
          <p14:tracePt t="187837" x="5421313" y="1903413"/>
          <p14:tracePt t="187847" x="5378450" y="1963738"/>
          <p14:tracePt t="187854" x="5343525" y="2022475"/>
          <p14:tracePt t="187863" x="5335588" y="2082800"/>
          <p14:tracePt t="187870" x="5335588" y="2149475"/>
          <p14:tracePt t="187879" x="5378450" y="2209800"/>
          <p14:tracePt t="187884" x="5437188" y="2278063"/>
          <p14:tracePt t="187894" x="5513388" y="2319338"/>
          <p14:tracePt t="187900" x="5591175" y="2354263"/>
          <p14:tracePt t="187909" x="5675313" y="2371725"/>
          <p14:tracePt t="187916" x="5751513" y="2397125"/>
          <p14:tracePt t="187927" x="5837238" y="2397125"/>
          <p14:tracePt t="187931" x="5921375" y="2397125"/>
          <p14:tracePt t="187943" x="6007100" y="2379663"/>
          <p14:tracePt t="187947" x="6083300" y="2344738"/>
          <p14:tracePt t="187954" x="6159500" y="2319338"/>
          <p14:tracePt t="187964" x="6227763" y="2286000"/>
          <p14:tracePt t="187970" x="6286500" y="2227263"/>
          <p14:tracePt t="187978" x="6329363" y="2166938"/>
          <p14:tracePt t="187985" x="6372225" y="2098675"/>
          <p14:tracePt t="187997" x="6397625" y="2039938"/>
          <p14:tracePt t="188002" x="6415088" y="1963738"/>
          <p14:tracePt t="188011" x="6415088" y="1911350"/>
          <p14:tracePt t="188017" x="6415088" y="1819275"/>
          <p14:tracePt t="188026" x="6389688" y="1758950"/>
          <p14:tracePt t="188032" x="6364288" y="1682750"/>
          <p14:tracePt t="188042" x="6321425" y="1622425"/>
          <p14:tracePt t="188047" x="6261100" y="1571625"/>
          <p14:tracePt t="188056" x="6202363" y="1546225"/>
          <p14:tracePt t="188065" x="6126163" y="1530350"/>
          <p14:tracePt t="188072" x="6065838" y="1520825"/>
          <p14:tracePt t="188081" x="5981700" y="1504950"/>
          <p14:tracePt t="188088" x="5895975" y="1504950"/>
          <p14:tracePt t="188111" x="5624513" y="1555750"/>
          <p14:tracePt t="188117" x="5548313" y="1571625"/>
          <p14:tracePt t="188130" x="5487988" y="1606550"/>
          <p14:tracePt t="188133" x="5462588" y="1631950"/>
          <p14:tracePt t="188143" x="5446713" y="1665288"/>
          <p14:tracePt t="188149" x="5429250" y="1725613"/>
          <p14:tracePt t="188159" x="5429250" y="1784350"/>
          <p14:tracePt t="188166" x="5454650" y="1844675"/>
          <p14:tracePt t="188178" x="5513388" y="1911350"/>
          <p14:tracePt t="188182" x="5591175" y="1979613"/>
          <p14:tracePt t="188188" x="5683250" y="2047875"/>
          <p14:tracePt t="188197" x="5768975" y="2116138"/>
          <p14:tracePt t="188204" x="5862638" y="2184400"/>
          <p14:tracePt t="188213" x="5956300" y="2243138"/>
          <p14:tracePt t="188219" x="6032500" y="2278063"/>
          <p14:tracePt t="188229" x="6126163" y="2311400"/>
          <p14:tracePt t="188236" x="6194425" y="2328863"/>
          <p14:tracePt t="188245" x="6253163" y="2336800"/>
          <p14:tracePt t="188249" x="6286500" y="2336800"/>
          <p14:tracePt t="188260" x="6303963" y="2336800"/>
          <p14:tracePt t="188277" x="6311900" y="2336800"/>
          <p14:tracePt t="188282" x="6321425" y="2319338"/>
          <p14:tracePt t="188294" x="6321425" y="2311400"/>
          <p14:tracePt t="188300" x="6329363" y="2293938"/>
          <p14:tracePt t="188309" x="6338888" y="2278063"/>
          <p14:tracePt t="188313" x="6346825" y="2268538"/>
          <p14:tracePt t="188322" x="6354763" y="2252663"/>
          <p14:tracePt t="188330" x="6364288" y="2243138"/>
          <p14:tracePt t="188336" x="6372225" y="2235200"/>
          <p14:tracePt t="188356" x="6372225" y="2227263"/>
          <p14:tracePt t="188364" x="6380163" y="2217738"/>
          <p14:tracePt t="188372" x="6380163" y="2209800"/>
          <p14:tracePt t="188379" x="6372225" y="2192338"/>
          <p14:tracePt t="188387" x="6354763" y="2174875"/>
          <p14:tracePt t="188396" x="6346825" y="2159000"/>
          <p14:tracePt t="188403" x="6329363" y="2159000"/>
          <p14:tracePt t="188412" x="6329363" y="2149475"/>
          <p14:tracePt t="189614" x="6329363" y="2159000"/>
          <p14:tracePt t="189624" x="6329363" y="2217738"/>
          <p14:tracePt t="189631" x="6329363" y="2268538"/>
          <p14:tracePt t="189638" x="6321425" y="2328863"/>
          <p14:tracePt t="189647" x="6321425" y="2387600"/>
          <p14:tracePt t="189654" x="6296025" y="2447925"/>
          <p14:tracePt t="189662" x="6286500" y="2498725"/>
          <p14:tracePt t="189669" x="6278563" y="2557463"/>
          <p14:tracePt t="189679" x="6261100" y="2608263"/>
          <p14:tracePt t="189684" x="6235700" y="2668588"/>
          <p14:tracePt t="189693" x="6219825" y="2711450"/>
          <p14:tracePt t="189700" x="6202363" y="2762250"/>
          <p14:tracePt t="189709" x="6184900" y="2813050"/>
          <p14:tracePt t="189716" x="6159500" y="2855913"/>
          <p14:tracePt t="189726" x="6142038" y="2906713"/>
          <p14:tracePt t="189731" x="6126163" y="2932113"/>
          <p14:tracePt t="189742" x="6108700" y="2965450"/>
          <p14:tracePt t="189748" x="6091238" y="3000375"/>
          <p14:tracePt t="189760" x="6075363" y="3033713"/>
          <p14:tracePt t="189762" x="6057900" y="3051175"/>
          <p14:tracePt t="189769" x="6057900" y="3076575"/>
          <p14:tracePt t="189779" x="6040438" y="3084513"/>
          <p14:tracePt t="189786" x="6032500" y="3101975"/>
          <p14:tracePt t="189796" x="6024563" y="3109913"/>
          <p14:tracePt t="189802" x="6015038" y="3109913"/>
          <p14:tracePt t="189810" x="6015038" y="3119438"/>
          <p14:tracePt t="189824" x="6007100" y="3119438"/>
          <p14:tracePt t="189830" x="6007100" y="3127375"/>
          <p14:tracePt t="189836" x="5997575" y="3135313"/>
          <p14:tracePt t="189845" x="5989638" y="3135313"/>
          <p14:tracePt t="189851" x="5972175" y="3152775"/>
          <p14:tracePt t="189860" x="5956300" y="3160713"/>
          <p14:tracePt t="189868" x="5946775" y="3170238"/>
          <p14:tracePt t="189878" x="5930900" y="3186113"/>
          <p14:tracePt t="189884" x="5913438" y="3195638"/>
          <p14:tracePt t="189892" x="5895975" y="3211513"/>
          <p14:tracePt t="189900" x="5880100" y="3228975"/>
          <p14:tracePt t="189909" x="5880100" y="3238500"/>
          <p14:tracePt t="189916" x="5862638" y="3238500"/>
          <p14:tracePt t="189926" x="5853113" y="3246438"/>
          <p14:tracePt t="190874" x="5853113" y="3254375"/>
          <p14:tracePt t="190883" x="5853113" y="3263900"/>
          <p14:tracePt t="190892" x="5862638" y="3297238"/>
          <p14:tracePt t="190902" x="5880100" y="3322638"/>
          <p14:tracePt t="190912" x="5905500" y="3340100"/>
          <p14:tracePt t="190918" x="5930900" y="3365500"/>
          <p14:tracePt t="190926" x="5964238" y="3382963"/>
          <p14:tracePt t="190932" x="6015038" y="3398838"/>
          <p14:tracePt t="190943" x="6083300" y="3424238"/>
          <p14:tracePt t="190948" x="6176963" y="3433763"/>
          <p14:tracePt t="190953" x="6278563" y="3459163"/>
          <p14:tracePt t="190964" x="6364288" y="3467100"/>
          <p14:tracePt t="190970" x="6448425" y="3475038"/>
          <p14:tracePt t="190978" x="6534150" y="3475038"/>
          <p14:tracePt t="190986" x="6592888" y="3475038"/>
          <p14:tracePt t="190995" x="6635750" y="3467100"/>
          <p14:tracePt t="191002" x="6678613" y="3449638"/>
          <p14:tracePt t="191012" x="6686550" y="3433763"/>
          <p14:tracePt t="191017" x="6711950" y="3416300"/>
          <p14:tracePt t="191027" x="6729413" y="3373438"/>
          <p14:tracePt t="191031" x="6754813" y="3314700"/>
          <p14:tracePt t="191042" x="6770688" y="3238500"/>
          <p14:tracePt t="191047" x="6770688" y="3160713"/>
          <p14:tracePt t="191059" x="6770688" y="3076575"/>
          <p14:tracePt t="191064" x="6770688" y="2990850"/>
          <p14:tracePt t="191075" x="6745288" y="2889250"/>
          <p14:tracePt t="191079" x="6711950" y="2787650"/>
          <p14:tracePt t="191092" x="6653213" y="2693988"/>
          <p14:tracePt t="191097" x="6584950" y="2608263"/>
          <p14:tracePt t="191113" x="6440488" y="2455863"/>
          <p14:tracePt t="191118" x="6364288" y="2405063"/>
          <p14:tracePt t="191128" x="6278563" y="2371725"/>
          <p14:tracePt t="191134" x="6184900" y="2362200"/>
          <p14:tracePt t="191142" x="6134100" y="2362200"/>
          <p14:tracePt t="191149" x="6057900" y="2362200"/>
          <p14:tracePt t="191159" x="5997575" y="2362200"/>
          <p14:tracePt t="191166" x="5964238" y="2362200"/>
          <p14:tracePt t="191176" x="5921375" y="2379663"/>
          <p14:tracePt t="191179" x="5905500" y="2397125"/>
          <p14:tracePt t="191188" x="5888038" y="2405063"/>
          <p14:tracePt t="191196" x="5870575" y="2422525"/>
          <p14:tracePt t="191203" x="5862638" y="2438400"/>
          <p14:tracePt t="191213" x="5853113" y="2455863"/>
          <p14:tracePt t="191219" x="5845175" y="2463800"/>
          <p14:tracePt t="191230" x="5845175" y="2481263"/>
          <p14:tracePt t="191236" x="5845175" y="2498725"/>
          <p14:tracePt t="191244" x="5845175" y="2506663"/>
          <p14:tracePt t="191249" x="5845175" y="2516188"/>
          <p14:tracePt t="191298" x="5853113" y="2516188"/>
          <p14:tracePt t="191314" x="5862638" y="2506663"/>
          <p14:tracePt t="191322" x="5870575" y="2498725"/>
          <p14:tracePt t="191549" x="5845175" y="2524125"/>
          <p14:tracePt t="191558" x="5819775" y="2566988"/>
          <p14:tracePt t="191565" x="5802313" y="2592388"/>
          <p14:tracePt t="191575" x="5786438" y="2608263"/>
          <p14:tracePt t="191582" x="5768975" y="2660650"/>
          <p14:tracePt t="191591" x="5761038" y="2701925"/>
          <p14:tracePt t="191597" x="5751513" y="2752725"/>
          <p14:tracePt t="191608" x="5751513" y="2778125"/>
          <p14:tracePt t="191613" x="5751513" y="2820988"/>
          <p14:tracePt t="191623" x="5751513" y="2881313"/>
          <p14:tracePt t="191628" x="5768975" y="2932113"/>
          <p14:tracePt t="191635" x="5794375" y="2982913"/>
          <p14:tracePt t="191645" x="5819775" y="3000375"/>
          <p14:tracePt t="191652" x="5837238" y="3025775"/>
          <p14:tracePt t="191661" x="5862638" y="3041650"/>
          <p14:tracePt t="191667" x="5913438" y="3059113"/>
          <p14:tracePt t="191677" x="5946775" y="3076575"/>
          <p14:tracePt t="191683" x="5989638" y="3094038"/>
          <p14:tracePt t="191693" x="6049963" y="3101975"/>
          <p14:tracePt t="191699" x="6108700" y="3101975"/>
          <p14:tracePt t="191708" x="6167438" y="3101975"/>
          <p14:tracePt t="191713" x="6210300" y="3101975"/>
          <p14:tracePt t="191726" x="6253163" y="3101975"/>
          <p14:tracePt t="191731" x="6303963" y="3094038"/>
          <p14:tracePt t="191739" x="6346825" y="3076575"/>
          <p14:tracePt t="191747" x="6364288" y="3067050"/>
          <p14:tracePt t="191754" x="6389688" y="3059113"/>
          <p14:tracePt t="191763" x="6397625" y="3041650"/>
          <p14:tracePt t="191770" x="6415088" y="3025775"/>
          <p14:tracePt t="191777" x="6430963" y="3008313"/>
          <p14:tracePt t="191784" x="6448425" y="3000375"/>
          <p14:tracePt t="191792" x="6448425" y="2965450"/>
          <p14:tracePt t="191800" x="6448425" y="2914650"/>
          <p14:tracePt t="191809" x="6448425" y="2855913"/>
          <p14:tracePt t="191816" x="6423025" y="2787650"/>
          <p14:tracePt t="191826" x="6405563" y="2727325"/>
          <p14:tracePt t="191832" x="6364288" y="2668588"/>
          <p14:tracePt t="191842" x="6303963" y="2600325"/>
          <p14:tracePt t="191849" x="6245225" y="2532063"/>
          <p14:tracePt t="191854" x="6176963" y="2489200"/>
          <p14:tracePt t="191862" x="6100763" y="2447925"/>
          <p14:tracePt t="191870" x="6040438" y="2405063"/>
          <p14:tracePt t="191879" x="5964238" y="2379663"/>
          <p14:tracePt t="191886" x="5905500" y="2371725"/>
          <p14:tracePt t="191894" x="5819775" y="2371725"/>
          <p14:tracePt t="191902" x="5761038" y="2371725"/>
          <p14:tracePt t="191912" x="5683250" y="2379663"/>
          <p14:tracePt t="191919" x="5624513" y="2397125"/>
          <p14:tracePt t="191926" x="5565775" y="2430463"/>
          <p14:tracePt t="191933" x="5513388" y="2447925"/>
          <p14:tracePt t="191942" x="5480050" y="2463800"/>
          <p14:tracePt t="191950" x="5454650" y="2489200"/>
          <p14:tracePt t="191959" x="5437188" y="2516188"/>
          <p14:tracePt t="191964" x="5421313" y="2549525"/>
          <p14:tracePt t="191975" x="5403850" y="2582863"/>
          <p14:tracePt t="191982" x="5394325" y="2625725"/>
          <p14:tracePt t="191989" x="5394325" y="2686050"/>
          <p14:tracePt t="191996" x="5394325" y="2744788"/>
          <p14:tracePt t="192002" x="5421313" y="2805113"/>
          <p14:tracePt t="192011" x="5437188" y="2863850"/>
          <p14:tracePt t="192017" x="5472113" y="2932113"/>
          <p14:tracePt t="192026" x="5487988" y="2990850"/>
          <p14:tracePt t="192034" x="5530850" y="3041650"/>
          <p14:tracePt t="192043" x="5573713" y="3094038"/>
          <p14:tracePt t="192050" x="5624513" y="3144838"/>
          <p14:tracePt t="192059" x="5675313" y="3186113"/>
          <p14:tracePt t="192066" x="5726113" y="3211513"/>
          <p14:tracePt t="192076" x="5761038" y="3228975"/>
          <p14:tracePt t="192081" x="5794375" y="3254375"/>
          <p14:tracePt t="192089" x="5827713" y="3254375"/>
          <p14:tracePt t="192096" x="5853113" y="3263900"/>
          <p14:tracePt t="192115" x="5880100" y="3263900"/>
          <p14:tracePt t="192120" x="5905500" y="3263900"/>
          <p14:tracePt t="192129" x="5913438" y="3246438"/>
          <p14:tracePt t="192136" x="5930900" y="3228975"/>
          <p14:tracePt t="192145" x="5946775" y="3195638"/>
          <p14:tracePt t="192150" x="5964238" y="3160713"/>
          <p14:tracePt t="192160" x="5989638" y="3101975"/>
          <p14:tracePt t="192166" x="5997575" y="3041650"/>
          <p14:tracePt t="192176" x="6007100" y="2982913"/>
          <p14:tracePt t="192183" x="6007100" y="2906713"/>
          <p14:tracePt t="192192" x="6007100" y="2846388"/>
          <p14:tracePt t="192199" x="5981700" y="2787650"/>
          <p14:tracePt t="192209" x="5964238" y="2727325"/>
          <p14:tracePt t="192214" x="5946775" y="2676525"/>
          <p14:tracePt t="192225" x="5921375" y="2617788"/>
          <p14:tracePt t="192227" x="5888038" y="2574925"/>
          <p14:tracePt t="192236" x="5837238" y="2557463"/>
          <p14:tracePt t="192244" x="5802313" y="2541588"/>
          <p14:tracePt t="192252" x="5761038" y="2532063"/>
          <p14:tracePt t="192261" x="5708650" y="2524125"/>
          <p14:tracePt t="192268" x="5667375" y="2524125"/>
          <p14:tracePt t="192278" x="5607050" y="2524125"/>
          <p14:tracePt t="192284" x="5548313" y="2532063"/>
          <p14:tracePt t="192292" x="5462588" y="2557463"/>
          <p14:tracePt t="192297" x="5386388" y="2574925"/>
          <p14:tracePt t="192309" x="5310188" y="2600325"/>
          <p14:tracePt t="192316" x="5249863" y="2617788"/>
          <p14:tracePt t="192325" x="5199063" y="2643188"/>
          <p14:tracePt t="192331" x="5183188" y="2660650"/>
          <p14:tracePt t="192341" x="5173663" y="2676525"/>
          <p14:tracePt t="192347" x="5157788" y="2711450"/>
          <p14:tracePt t="192355" x="5148263" y="2736850"/>
          <p14:tracePt t="192362" x="5148263" y="2778125"/>
          <p14:tracePt t="192368" x="5148263" y="2838450"/>
          <p14:tracePt t="192378" x="5157788" y="2897188"/>
          <p14:tracePt t="192384" x="5191125" y="2957513"/>
          <p14:tracePt t="192392" x="5249863" y="3016250"/>
          <p14:tracePt t="192400" x="5318125" y="3076575"/>
          <p14:tracePt t="192408" x="5411788" y="3135313"/>
          <p14:tracePt t="192416" x="5505450" y="3195638"/>
          <p14:tracePt t="192426" x="5607050" y="3238500"/>
          <p14:tracePt t="192432" x="5708650" y="3289300"/>
          <p14:tracePt t="192444" x="5811838" y="3305175"/>
          <p14:tracePt t="192448" x="5938838" y="3322638"/>
          <p14:tracePt t="192453" x="6049963" y="3322638"/>
          <p14:tracePt t="192463" x="6176963" y="3314700"/>
          <p14:tracePt t="192470" x="6270625" y="3297238"/>
          <p14:tracePt t="192478" x="6354763" y="3246438"/>
          <p14:tracePt t="192485" x="6423025" y="3203575"/>
          <p14:tracePt t="192495" x="6491288" y="3152775"/>
          <p14:tracePt t="192501" x="6534150" y="3094038"/>
          <p14:tracePt t="192510" x="6550025" y="3025775"/>
          <p14:tracePt t="192517" x="6567488" y="2965450"/>
          <p14:tracePt t="192526" x="6584950" y="2906713"/>
          <p14:tracePt t="192532" x="6584950" y="2838450"/>
          <p14:tracePt t="192543" x="6567488" y="2778125"/>
          <p14:tracePt t="192547" x="6550025" y="2711450"/>
          <p14:tracePt t="192558" x="6516688" y="2651125"/>
          <p14:tracePt t="192564" x="6491288" y="2600325"/>
          <p14:tracePt t="192575" x="6448425" y="2566988"/>
          <p14:tracePt t="192581" x="6397625" y="2532063"/>
          <p14:tracePt t="192588" x="6338888" y="2498725"/>
          <p14:tracePt t="192594" x="6278563" y="2481263"/>
          <p14:tracePt t="192601" x="6202363" y="2455863"/>
          <p14:tracePt t="192610" x="6142038" y="2447925"/>
          <p14:tracePt t="192618" x="6057900" y="2438400"/>
          <p14:tracePt t="192628" x="5997575" y="2438400"/>
          <p14:tracePt t="192634" x="5921375" y="2455863"/>
          <p14:tracePt t="192644" x="5870575" y="2473325"/>
          <p14:tracePt t="192649" x="5811838" y="2489200"/>
          <p14:tracePt t="192658" x="5768975" y="2506663"/>
          <p14:tracePt t="192665" x="5743575" y="2524125"/>
          <p14:tracePt t="192674" x="5718175" y="2549525"/>
          <p14:tracePt t="192681" x="5700713" y="2574925"/>
          <p14:tracePt t="192688" x="5683250" y="2600325"/>
          <p14:tracePt t="192697" x="5675313" y="2625725"/>
          <p14:tracePt t="192704" x="5675313" y="2643188"/>
          <p14:tracePt t="192713" x="5675313" y="2668588"/>
          <p14:tracePt t="192719" x="5675313" y="2676525"/>
          <p14:tracePt t="192729" x="5675313" y="2701925"/>
          <p14:tracePt t="192735" x="5675313" y="2727325"/>
          <p14:tracePt t="192744" x="5692775" y="2744788"/>
          <p14:tracePt t="192749" x="5708650" y="2752725"/>
          <p14:tracePt t="192758" x="5718175" y="2770188"/>
          <p14:tracePt t="192766" x="5735638" y="2787650"/>
          <p14:tracePt t="192776" x="5761038" y="2805113"/>
          <p14:tracePt t="192781" x="5786438" y="2820988"/>
          <p14:tracePt t="192792" x="5819775" y="2830513"/>
          <p14:tracePt t="192798" x="5853113" y="2838450"/>
          <p14:tracePt t="192809" x="5870575" y="2846388"/>
          <p14:tracePt t="192817" x="5905500" y="2846388"/>
          <p14:tracePt t="192821" x="5938838" y="2846388"/>
          <p14:tracePt t="192829" x="5964238" y="2838450"/>
          <p14:tracePt t="192836" x="5981700" y="2820988"/>
          <p14:tracePt t="192845" x="5997575" y="2805113"/>
          <p14:tracePt t="192852" x="6015038" y="2787650"/>
          <p14:tracePt t="192861" x="6040438" y="2770188"/>
          <p14:tracePt t="192869" x="6057900" y="2752725"/>
          <p14:tracePt t="192877" x="6075363" y="2719388"/>
          <p14:tracePt t="192884" x="6091238" y="2651125"/>
          <p14:tracePt t="192894" x="6108700" y="2592388"/>
          <p14:tracePt t="192898" x="6108700" y="2524125"/>
          <p14:tracePt t="192909" x="6108700" y="2463800"/>
          <p14:tracePt t="192915" x="6100763" y="2387600"/>
          <p14:tracePt t="192925" x="6065838" y="2303463"/>
          <p14:tracePt t="192931" x="6032500" y="2209800"/>
          <p14:tracePt t="192941" x="5989638" y="2149475"/>
          <p14:tracePt t="192946" x="5946775" y="2082800"/>
          <p14:tracePt t="192954" x="5880100" y="2014538"/>
          <p14:tracePt t="192963" x="5811838" y="1954213"/>
          <p14:tracePt t="192968" x="5735638" y="1903413"/>
          <p14:tracePt t="192978" x="5649913" y="1885950"/>
          <p14:tracePt t="192984" x="5565775" y="1860550"/>
          <p14:tracePt t="192994" x="5472113" y="1852613"/>
          <p14:tracePt t="193000" x="5386388" y="1852613"/>
          <p14:tracePt t="193008" x="5302250" y="1852613"/>
          <p14:tracePt t="193016" x="5216525" y="1878013"/>
          <p14:tracePt t="193026" x="5140325" y="1895475"/>
          <p14:tracePt t="193032" x="5080000" y="1920875"/>
          <p14:tracePt t="193042" x="5046663" y="1938338"/>
          <p14:tracePt t="193047" x="5021263" y="1954213"/>
          <p14:tracePt t="193055" x="5003800" y="1971675"/>
          <p14:tracePt t="193062" x="4987925" y="1979613"/>
          <p14:tracePt t="193070" x="4970463" y="2014538"/>
          <p14:tracePt t="193078" x="4953000" y="2047875"/>
          <p14:tracePt t="193086" x="4935538" y="2098675"/>
          <p14:tracePt t="193102" x="4910138" y="2209800"/>
          <p14:tracePt t="193110" x="4884738" y="2252663"/>
          <p14:tracePt t="193115" x="4876800" y="2311400"/>
          <p14:tracePt t="193126" x="4859338" y="2379663"/>
          <p14:tracePt t="193133" x="4851400" y="2438400"/>
          <p14:tracePt t="193142" x="4826000" y="2498725"/>
          <p14:tracePt t="193150" x="4818063" y="2566988"/>
          <p14:tracePt t="193159" x="4808538" y="2625725"/>
          <p14:tracePt t="193165" x="4808538" y="2701925"/>
          <p14:tracePt t="193175" x="4818063" y="2762250"/>
          <p14:tracePt t="193180" x="4843463" y="2820988"/>
          <p14:tracePt t="193191" x="4859338" y="2881313"/>
          <p14:tracePt t="193195" x="4902200" y="2949575"/>
          <p14:tracePt t="193202" x="4953000" y="3016250"/>
          <p14:tracePt t="193210" x="5021263" y="3076575"/>
          <p14:tracePt t="193218" x="5097463" y="3127375"/>
          <p14:tracePt t="193228" x="5173663" y="3178175"/>
          <p14:tracePt t="193234" x="5241925" y="3221038"/>
          <p14:tracePt t="193242" x="5310188" y="3263900"/>
          <p14:tracePt t="193251" x="5368925" y="3297238"/>
          <p14:tracePt t="193258" x="5421313" y="3314700"/>
          <p14:tracePt t="193265" x="5462588" y="3330575"/>
          <p14:tracePt t="193275" x="5497513" y="3348038"/>
          <p14:tracePt t="193280" x="5513388" y="3355975"/>
          <p14:tracePt t="193291" x="5530850" y="3365500"/>
          <p14:tracePt t="193305" x="5548313" y="3365500"/>
          <p14:tracePt t="193313" x="5556250" y="3365500"/>
          <p14:tracePt t="193321" x="5573713" y="3365500"/>
          <p14:tracePt t="193329" x="5591175" y="3365500"/>
          <p14:tracePt t="193337" x="5616575" y="3365500"/>
          <p14:tracePt t="193344" x="5657850" y="3365500"/>
          <p14:tracePt t="193351" x="5708650" y="3382963"/>
          <p14:tracePt t="193359" x="5768975" y="3382963"/>
          <p14:tracePt t="193366" x="5827713" y="3398838"/>
          <p14:tracePt t="193377" x="5888038" y="3398838"/>
          <p14:tracePt t="193382" x="5930900" y="3408363"/>
          <p14:tracePt t="193392" x="5972175" y="3408363"/>
          <p14:tracePt t="193397" x="6007100" y="3408363"/>
          <p14:tracePt t="193404" x="6032500" y="3408363"/>
          <p14:tracePt t="193411" x="6040438" y="3408363"/>
          <p14:tracePt t="193419" x="6057900" y="3398838"/>
          <p14:tracePt t="193428" x="6075363" y="3390900"/>
          <p14:tracePt t="193435" x="6083300" y="3382963"/>
          <p14:tracePt t="193444" x="6100763" y="3365500"/>
          <p14:tracePt t="193451" x="6116638" y="3355975"/>
          <p14:tracePt t="193461" x="6134100" y="3340100"/>
          <p14:tracePt t="193467" x="6151563" y="3322638"/>
          <p14:tracePt t="193477" x="6167438" y="3305175"/>
          <p14:tracePt t="193481" x="6210300" y="3271838"/>
          <p14:tracePt t="193491" x="6245225" y="3246438"/>
          <p14:tracePt t="193498" x="6296025" y="3211513"/>
          <p14:tracePt t="193510" x="6321425" y="3178175"/>
          <p14:tracePt t="193514" x="6364288" y="3135313"/>
          <p14:tracePt t="193524" x="6380163" y="3119438"/>
          <p14:tracePt t="193529" x="6415088" y="3076575"/>
          <p14:tracePt t="193538" x="6430963" y="3041650"/>
          <p14:tracePt t="193547" x="6448425" y="2990850"/>
          <p14:tracePt t="193554" x="6465888" y="2949575"/>
          <p14:tracePt t="193561" x="6491288" y="2897188"/>
          <p14:tracePt t="193568" x="6508750" y="2846388"/>
          <p14:tracePt t="193576" x="6524625" y="2830513"/>
          <p14:tracePt t="193583" x="6534150" y="2795588"/>
          <p14:tracePt t="193593" x="6542088" y="2770188"/>
          <p14:tracePt t="193599" x="6550025" y="2744788"/>
          <p14:tracePt t="193609" x="6559550" y="2711450"/>
          <p14:tracePt t="193616" x="6567488" y="2693988"/>
          <p14:tracePt t="193627" x="6575425" y="2660650"/>
          <p14:tracePt t="193631" x="6575425" y="2625725"/>
          <p14:tracePt t="193640" x="6575425" y="2592388"/>
          <p14:tracePt t="193647" x="6575425" y="2566988"/>
          <p14:tracePt t="193654" x="6575425" y="2532063"/>
          <p14:tracePt t="193661" x="6567488" y="2498725"/>
          <p14:tracePt t="193670" x="6550025" y="2447925"/>
          <p14:tracePt t="193677" x="6534150" y="2413000"/>
          <p14:tracePt t="193686" x="6516688" y="2371725"/>
          <p14:tracePt t="193695" x="6491288" y="2303463"/>
          <p14:tracePt t="193702" x="6465888" y="2252663"/>
          <p14:tracePt t="193710" x="6430963" y="2192338"/>
          <p14:tracePt t="193716" x="6389688" y="2133600"/>
          <p14:tracePt t="193725" x="6338888" y="2065338"/>
          <p14:tracePt t="193731" x="6270625" y="2014538"/>
          <p14:tracePt t="193741" x="6210300" y="1971675"/>
          <p14:tracePt t="193748" x="6142038" y="1928813"/>
          <p14:tracePt t="193758" x="6065838" y="1895475"/>
          <p14:tracePt t="193764" x="5981700" y="1860550"/>
          <p14:tracePt t="193775" x="5880100" y="1827213"/>
          <p14:tracePt t="193781" x="5776913" y="1801813"/>
          <p14:tracePt t="193786" x="5683250" y="1776413"/>
          <p14:tracePt t="193794" x="5599113" y="1758950"/>
          <p14:tracePt t="193801" x="5513388" y="1733550"/>
          <p14:tracePt t="193811" x="5437188" y="1725613"/>
          <p14:tracePt t="193817" x="5378450" y="1716088"/>
          <p14:tracePt t="193827" x="5318125" y="1716088"/>
          <p14:tracePt t="193834" x="5259388" y="1716088"/>
          <p14:tracePt t="193843" x="5208588" y="1716088"/>
          <p14:tracePt t="193850" x="5173663" y="1716088"/>
          <p14:tracePt t="193859" x="5140325" y="1725613"/>
          <p14:tracePt t="193863" x="5114925" y="1733550"/>
          <p14:tracePt t="193874" x="5089525" y="1741488"/>
          <p14:tracePt t="193880" x="5080000" y="1751013"/>
          <p14:tracePt t="193891" x="5064125" y="1758950"/>
          <p14:tracePt t="193895" x="5046663" y="1776413"/>
          <p14:tracePt t="193906" x="5021263" y="1801813"/>
          <p14:tracePt t="193913" x="5003800" y="1819275"/>
          <p14:tracePt t="193920" x="4978400" y="1852613"/>
          <p14:tracePt t="193929" x="4962525" y="1878013"/>
          <p14:tracePt t="193934" x="4945063" y="1920875"/>
          <p14:tracePt t="193944" x="4927600" y="1971675"/>
          <p14:tracePt t="193950" x="4910138" y="2014538"/>
          <p14:tracePt t="193958" x="4902200" y="2065338"/>
          <p14:tracePt t="193966" x="4894263" y="2124075"/>
          <p14:tracePt t="193974" x="4876800" y="2184400"/>
          <p14:tracePt t="193982" x="4876800" y="2235200"/>
          <p14:tracePt t="193992" x="4876800" y="2293938"/>
          <p14:tracePt t="193998" x="4876800" y="2354263"/>
          <p14:tracePt t="194005" x="4884738" y="2413000"/>
          <p14:tracePt t="194011" x="4902200" y="2489200"/>
          <p14:tracePt t="194020" x="4927600" y="2566988"/>
          <p14:tracePt t="194028" x="4945063" y="2633663"/>
          <p14:tracePt t="194035" x="4970463" y="2711450"/>
          <p14:tracePt t="194045" x="4995863" y="2770188"/>
          <p14:tracePt t="194051" x="5038725" y="2855913"/>
          <p14:tracePt t="194061" x="5089525" y="2932113"/>
          <p14:tracePt t="194068" x="5140325" y="2990850"/>
          <p14:tracePt t="194077" x="5208588" y="3059113"/>
          <p14:tracePt t="194082" x="5276850" y="3127375"/>
          <p14:tracePt t="194091" x="5335588" y="3195638"/>
          <p14:tracePt t="194111" x="5462588" y="3279775"/>
          <p14:tracePt t="194115" x="5530850" y="3305175"/>
          <p14:tracePt t="194125" x="5591175" y="3340100"/>
          <p14:tracePt t="194129" x="5649913" y="3355975"/>
          <p14:tracePt t="194141" x="5700713" y="3382963"/>
          <p14:tracePt t="194146" x="5751513" y="3398838"/>
          <p14:tracePt t="194152" x="5811838" y="3408363"/>
          <p14:tracePt t="194160" x="5870575" y="3416300"/>
          <p14:tracePt t="194168" x="5921375" y="3416300"/>
          <p14:tracePt t="194177" x="5997575" y="3416300"/>
          <p14:tracePt t="194183" x="6057900" y="3416300"/>
          <p14:tracePt t="194193" x="6142038" y="3390900"/>
          <p14:tracePt t="194199" x="6219825" y="3373438"/>
          <p14:tracePt t="194208" x="6278563" y="3355975"/>
          <p14:tracePt t="194216" x="6338888" y="3330575"/>
          <p14:tracePt t="194225" x="6405563" y="3314700"/>
          <p14:tracePt t="194230" x="6465888" y="3289300"/>
          <p14:tracePt t="194240" x="6491288" y="3263900"/>
          <p14:tracePt t="194245" x="6524625" y="3238500"/>
          <p14:tracePt t="194255" x="6542088" y="3195638"/>
          <p14:tracePt t="194263" x="6559550" y="3152775"/>
          <p14:tracePt t="194270" x="6567488" y="3109913"/>
          <p14:tracePt t="194278" x="6584950" y="3067050"/>
          <p14:tracePt t="194286" x="6584950" y="3016250"/>
          <p14:tracePt t="194295" x="6584950" y="2990850"/>
          <p14:tracePt t="194299" x="6584950" y="2974975"/>
          <p14:tracePt t="194309" x="6584950" y="2965450"/>
          <p14:tracePt t="194316" x="6584950" y="2949575"/>
          <p14:tracePt t="194324" x="6575425" y="2932113"/>
          <p14:tracePt t="194333" x="6559550" y="2914650"/>
          <p14:tracePt t="194342" x="6550025" y="2906713"/>
          <p14:tracePt t="194348" x="6534150" y="2889250"/>
          <p14:tracePt t="194359" x="6524625" y="2871788"/>
          <p14:tracePt t="194365" x="6491288" y="2855913"/>
          <p14:tracePt t="194370" x="6465888" y="2838450"/>
          <p14:tracePt t="194379" x="6423025" y="2820988"/>
          <p14:tracePt t="194386" x="6380163" y="2805113"/>
          <p14:tracePt t="194396" x="6346825" y="2778125"/>
          <p14:tracePt t="194401" x="6329363" y="2762250"/>
          <p14:tracePt t="194410" x="6311900" y="2736850"/>
          <p14:tracePt t="194418" x="6296025" y="2701925"/>
          <p14:tracePt t="194426" x="6296025" y="2668588"/>
          <p14:tracePt t="194433" x="6278563" y="2608263"/>
          <p14:tracePt t="194445" x="6270625" y="2549525"/>
          <p14:tracePt t="194448" x="6270625" y="2498725"/>
          <p14:tracePt t="194458" x="6270625" y="2447925"/>
          <p14:tracePt t="194464" x="6270625" y="2405063"/>
          <p14:tracePt t="194474" x="6261100" y="2362200"/>
          <p14:tracePt t="194480" x="6245225" y="2303463"/>
          <p14:tracePt t="194491" x="6219825" y="2235200"/>
          <p14:tracePt t="194495" x="6194425" y="2174875"/>
          <p14:tracePt t="194506" x="6167438" y="2116138"/>
          <p14:tracePt t="194512" x="6142038" y="2065338"/>
          <p14:tracePt t="194518" x="6108700" y="2014538"/>
          <p14:tracePt t="194527" x="6083300" y="1979613"/>
          <p14:tracePt t="194533" x="6057900" y="1954213"/>
          <p14:tracePt t="194543" x="6024563" y="1938338"/>
          <p14:tracePt t="194550" x="5989638" y="1920875"/>
          <p14:tracePt t="194558" x="5956300" y="1903413"/>
          <p14:tracePt t="194566" x="5905500" y="1878013"/>
          <p14:tracePt t="194574" x="5862638" y="1870075"/>
          <p14:tracePt t="194582" x="5811838" y="1860550"/>
          <p14:tracePt t="194592" x="5751513" y="1860550"/>
          <p14:tracePt t="194597" x="5700713" y="1860550"/>
          <p14:tracePt t="194607" x="5641975" y="1860550"/>
          <p14:tracePt t="194611" x="5565775" y="1860550"/>
          <p14:tracePt t="194621" x="5505450" y="1885950"/>
          <p14:tracePt t="194628" x="5454650" y="1903413"/>
          <p14:tracePt t="194635" x="5421313" y="1920875"/>
          <p14:tracePt t="194645" x="5394325" y="1946275"/>
          <p14:tracePt t="194652" x="5386388" y="1963738"/>
          <p14:tracePt t="194661" x="5368925" y="1989138"/>
          <p14:tracePt t="194666" x="5343525" y="2014538"/>
          <p14:tracePt t="194674" x="5327650" y="2047875"/>
          <p14:tracePt t="194682" x="5302250" y="2090738"/>
          <p14:tracePt t="194691" x="5284788" y="2141538"/>
          <p14:tracePt t="194698" x="5267325" y="2174875"/>
          <p14:tracePt t="194707" x="5249863" y="2227263"/>
          <p14:tracePt t="194713" x="5233988" y="2268538"/>
          <p14:tracePt t="194724" x="5216525" y="2328863"/>
          <p14:tracePt t="194730" x="5208588" y="2387600"/>
          <p14:tracePt t="194741" x="5191125" y="2455863"/>
          <p14:tracePt t="194746" x="5183188" y="2516188"/>
          <p14:tracePt t="194752" x="5183188" y="2566988"/>
          <p14:tracePt t="194761" x="5183188" y="2617788"/>
          <p14:tracePt t="194768" x="5183188" y="2676525"/>
          <p14:tracePt t="194778" x="5199063" y="2711450"/>
          <p14:tracePt t="194784" x="5216525" y="2744788"/>
          <p14:tracePt t="194795" x="5233988" y="2778125"/>
          <p14:tracePt t="194800" x="5259388" y="2813050"/>
          <p14:tracePt t="194809" x="5284788" y="2830513"/>
          <p14:tracePt t="194813" x="5335588" y="2855913"/>
          <p14:tracePt t="194825" x="5378450" y="2881313"/>
          <p14:tracePt t="194831" x="5429250" y="2897188"/>
          <p14:tracePt t="194840" x="5487988" y="2914650"/>
          <p14:tracePt t="194846" x="5548313" y="2922588"/>
          <p14:tracePt t="194857" x="5607050" y="2940050"/>
          <p14:tracePt t="194863" x="5649913" y="2949575"/>
          <p14:tracePt t="194870" x="5708650" y="2957513"/>
          <p14:tracePt t="194879" x="5768975" y="2965450"/>
          <p14:tracePt t="194886" x="5827713" y="2965450"/>
          <p14:tracePt t="194892" x="5888038" y="2965450"/>
          <p14:tracePt t="194899" x="5946775" y="2965450"/>
          <p14:tracePt t="194908" x="5989638" y="2957513"/>
          <p14:tracePt t="194916" x="6040438" y="2957513"/>
          <p14:tracePt t="194925" x="6083300" y="2940050"/>
          <p14:tracePt t="194932" x="6108700" y="2922588"/>
          <p14:tracePt t="194942" x="6142038" y="2906713"/>
          <p14:tracePt t="194948" x="6159500" y="2889250"/>
          <p14:tracePt t="194957" x="6176963" y="2871788"/>
          <p14:tracePt t="194961" x="6184900" y="2855913"/>
          <p14:tracePt t="194970" x="6202363" y="2838450"/>
          <p14:tracePt t="194980" x="6219825" y="2813050"/>
          <p14:tracePt t="194986" x="6235700" y="2778125"/>
          <p14:tracePt t="194995" x="6253163" y="2727325"/>
          <p14:tracePt t="195002" x="6278563" y="2676525"/>
          <p14:tracePt t="195011" x="6296025" y="2617788"/>
          <p14:tracePt t="195018" x="6303963" y="2574925"/>
          <p14:tracePt t="195027" x="6303963" y="2516188"/>
          <p14:tracePt t="195033" x="6303963" y="2455863"/>
          <p14:tracePt t="195041" x="6303963" y="2397125"/>
          <p14:tracePt t="195048" x="6286500" y="2336800"/>
          <p14:tracePt t="195058" x="6261100" y="2286000"/>
          <p14:tracePt t="195064" x="6245225" y="2243138"/>
          <p14:tracePt t="195074" x="6202363" y="2192338"/>
          <p14:tracePt t="195080" x="6167438" y="2149475"/>
          <p14:tracePt t="195090" x="6100763" y="2108200"/>
          <p14:tracePt t="195112" x="5870575" y="1989138"/>
          <p14:tracePt t="195117" x="5794375" y="1971675"/>
          <p14:tracePt t="195128" x="5708650" y="1946275"/>
          <p14:tracePt t="195134" x="5624513" y="1938338"/>
          <p14:tracePt t="195143" x="5548313" y="1920875"/>
          <p14:tracePt t="195149" x="5480050" y="1920875"/>
          <p14:tracePt t="195160" x="5421313" y="1920875"/>
          <p14:tracePt t="195166" x="5360988" y="1920875"/>
          <p14:tracePt t="195174" x="5318125" y="1920875"/>
          <p14:tracePt t="195181" x="5284788" y="1928813"/>
          <p14:tracePt t="195190" x="5259388" y="1938338"/>
          <p14:tracePt t="195196" x="5233988" y="1954213"/>
          <p14:tracePt t="195207" x="5224463" y="1971675"/>
          <p14:tracePt t="195212" x="5208588" y="1989138"/>
          <p14:tracePt t="195220" x="5191125" y="2005013"/>
          <p14:tracePt t="195229" x="5173663" y="2014538"/>
          <p14:tracePt t="195236" x="5157788" y="2030413"/>
          <p14:tracePt t="195245" x="5148263" y="2047875"/>
          <p14:tracePt t="195251" x="5132388" y="2065338"/>
          <p14:tracePt t="195262" x="5114925" y="2098675"/>
          <p14:tracePt t="195265" x="5097463" y="2116138"/>
          <p14:tracePt t="195276" x="5080000" y="2141538"/>
          <p14:tracePt t="195281" x="5064125" y="2192338"/>
          <p14:tracePt t="195292" x="5046663" y="2227263"/>
          <p14:tracePt t="195298" x="5038725" y="2268538"/>
          <p14:tracePt t="195308" x="5029200" y="2328863"/>
          <p14:tracePt t="195314" x="5029200" y="2371725"/>
          <p14:tracePt t="195324" x="5029200" y="2430463"/>
          <p14:tracePt t="195330" x="5029200" y="2481263"/>
          <p14:tracePt t="195336" x="5046663" y="2524125"/>
          <p14:tracePt t="195345" x="5064125" y="2574925"/>
          <p14:tracePt t="195351" x="5097463" y="2608263"/>
          <p14:tracePt t="195361" x="5114925" y="2643188"/>
          <p14:tracePt t="195367" x="5140325" y="2686050"/>
          <p14:tracePt t="195376" x="5173663" y="2711450"/>
          <p14:tracePt t="195383" x="5216525" y="2736850"/>
          <p14:tracePt t="195392" x="5249863" y="2762250"/>
          <p14:tracePt t="195400" x="5302250" y="2787650"/>
          <p14:tracePt t="195408" x="5335588" y="2805113"/>
          <p14:tracePt t="195414" x="5378450" y="2820988"/>
          <p14:tracePt t="195423" x="5429250" y="2838450"/>
          <p14:tracePt t="195430" x="5487988" y="2863850"/>
          <p14:tracePt t="195441" x="5538788" y="2871788"/>
          <p14:tracePt t="195447" x="5581650" y="2871788"/>
          <p14:tracePt t="195455" x="5607050" y="2881313"/>
          <p14:tracePt t="195462" x="5649913" y="2881313"/>
          <p14:tracePt t="195470" x="5675313" y="2881313"/>
          <p14:tracePt t="195479" x="5718175" y="2881313"/>
          <p14:tracePt t="195483" x="5768975" y="2871788"/>
          <p14:tracePt t="195493" x="5819775" y="2846388"/>
          <p14:tracePt t="195499" x="5880100" y="2830513"/>
          <p14:tracePt t="195510" x="5938838" y="2805113"/>
          <p14:tracePt t="195516" x="5997575" y="2787650"/>
          <p14:tracePt t="195524" x="6057900" y="2770188"/>
          <p14:tracePt t="195532" x="6108700" y="2744788"/>
          <p14:tracePt t="195541" x="6142038" y="2727325"/>
          <p14:tracePt t="195547" x="6167438" y="2711450"/>
          <p14:tracePt t="195557" x="6184900" y="2701925"/>
          <p14:tracePt t="195563" x="6194425" y="2686050"/>
          <p14:tracePt t="195570" x="6210300" y="2651125"/>
          <p14:tracePt t="195578" x="6227763" y="2600325"/>
          <p14:tracePt t="195586" x="6235700" y="2557463"/>
          <p14:tracePt t="195594" x="6235700" y="2498725"/>
          <p14:tracePt t="195602" x="6235700" y="2438400"/>
          <p14:tracePt t="195611" x="6227763" y="2379663"/>
          <p14:tracePt t="195618" x="6219825" y="2319338"/>
          <p14:tracePt t="195628" x="6202363" y="2260600"/>
          <p14:tracePt t="195632" x="6184900" y="2200275"/>
          <p14:tracePt t="195641" x="6159500" y="2149475"/>
          <p14:tracePt t="195648" x="6142038" y="2090738"/>
          <p14:tracePt t="195658" x="6100763" y="2055813"/>
          <p14:tracePt t="195664" x="6075363" y="2014538"/>
          <p14:tracePt t="195674" x="6024563" y="1989138"/>
          <p14:tracePt t="195680" x="5989638" y="1963738"/>
          <p14:tracePt t="195691" x="5938838" y="1938338"/>
          <p14:tracePt t="195697" x="5895975" y="1920875"/>
          <p14:tracePt t="195701" x="5845175" y="1903413"/>
          <p14:tracePt t="195710" x="5811838" y="1885950"/>
          <p14:tracePt t="195718" x="5776913" y="1878013"/>
          <p14:tracePt t="195726" x="5743575" y="1870075"/>
          <p14:tracePt t="195734" x="5708650" y="1870075"/>
          <p14:tracePt t="195744" x="5700713" y="1870075"/>
          <p14:tracePt t="195749" x="5675313" y="1870075"/>
          <p14:tracePt t="195760" x="5657850" y="1885950"/>
          <p14:tracePt t="195766" x="5632450" y="1895475"/>
          <p14:tracePt t="195774" x="5624513" y="1911350"/>
          <p14:tracePt t="195779" x="5607050" y="1928813"/>
          <p14:tracePt t="195790" x="5591175" y="1946275"/>
          <p14:tracePt t="195797" x="5573713" y="1954213"/>
          <p14:tracePt t="195808" x="5565775" y="1971675"/>
          <p14:tracePt t="195813" x="5548313" y="1997075"/>
          <p14:tracePt t="195821" x="5530850" y="2022475"/>
          <p14:tracePt t="195829" x="5522913" y="2047875"/>
          <p14:tracePt t="195837" x="5505450" y="2065338"/>
          <p14:tracePt t="195844" x="5497513" y="2098675"/>
          <p14:tracePt t="195852" x="5487988" y="2149475"/>
          <p14:tracePt t="195858" x="5487988" y="2192338"/>
          <p14:tracePt t="195866" x="5487988" y="2235200"/>
          <p14:tracePt t="195874" x="5487988" y="2278063"/>
          <p14:tracePt t="195882" x="5487988" y="2311400"/>
          <p14:tracePt t="195892" x="5505450" y="2344738"/>
          <p14:tracePt t="195898" x="5522913" y="2371725"/>
          <p14:tracePt t="195908" x="5538788" y="2397125"/>
          <p14:tracePt t="195914" x="5548313" y="2413000"/>
          <p14:tracePt t="195924" x="5565775" y="2422525"/>
          <p14:tracePt t="195930" x="5591175" y="2438400"/>
          <p14:tracePt t="195936" x="5616575" y="2455863"/>
          <p14:tracePt t="195945" x="5632450" y="2473325"/>
          <p14:tracePt t="195952" x="5641975" y="2489200"/>
          <p14:tracePt t="195960" x="5657850" y="2489200"/>
          <p14:tracePt t="195968" x="5675313" y="2489200"/>
          <p14:tracePt t="195977" x="5683250" y="2489200"/>
          <p14:tracePt t="195984" x="5692775" y="2489200"/>
          <p14:tracePt t="195993" x="5708650" y="2489200"/>
          <p14:tracePt t="196377" x="5708650" y="2498725"/>
          <p14:tracePt t="196384" x="5708650" y="2541588"/>
          <p14:tracePt t="196393" x="5735638" y="2600325"/>
          <p14:tracePt t="196400" x="5768975" y="2660650"/>
          <p14:tracePt t="196408" x="5819775" y="2727325"/>
          <p14:tracePt t="196416" x="5880100" y="2770188"/>
          <p14:tracePt t="196424" x="5956300" y="2805113"/>
          <p14:tracePt t="196432" x="6024563" y="2820988"/>
          <p14:tracePt t="196445" x="6126163" y="2855913"/>
          <p14:tracePt t="196457" x="6184900" y="2855913"/>
          <p14:tracePt t="196463" x="6227763" y="2855913"/>
          <p14:tracePt t="196471" x="6278563" y="2855913"/>
          <p14:tracePt t="196479" x="6321425" y="2830513"/>
          <p14:tracePt t="196486" x="6354763" y="2813050"/>
          <p14:tracePt t="196494" x="6380163" y="2795588"/>
          <p14:tracePt t="196502" x="6405563" y="2778125"/>
          <p14:tracePt t="196513" x="6430963" y="2770188"/>
          <p14:tracePt t="196518" x="6448425" y="2752725"/>
          <p14:tracePt t="196527" x="6456363" y="2736850"/>
          <p14:tracePt t="196531" x="6483350" y="2727325"/>
          <p14:tracePt t="196540" x="6508750" y="2719388"/>
          <p14:tracePt t="196548" x="6534150" y="2711450"/>
          <p14:tracePt t="196558" x="6550025" y="2701925"/>
          <p14:tracePt t="196564" x="6567488" y="2701925"/>
          <p14:tracePt t="196574" x="6592888" y="2693988"/>
          <p14:tracePt t="196580" x="6610350" y="2693988"/>
          <p14:tracePt t="196590" x="6643688" y="2693988"/>
          <p14:tracePt t="196597" x="6686550" y="2686050"/>
          <p14:tracePt t="196602" x="6745288" y="2686050"/>
          <p14:tracePt t="196612" x="6805613" y="2676525"/>
          <p14:tracePt t="196619" x="6864350" y="2676525"/>
          <p14:tracePt t="196628" x="6924675" y="2676525"/>
          <p14:tracePt t="196634" x="6967538" y="2668588"/>
          <p14:tracePt t="196643" x="7000875" y="2660650"/>
          <p14:tracePt t="196650" x="7034213" y="2643188"/>
          <p14:tracePt t="196660" x="7069138" y="2633663"/>
          <p14:tracePt t="196666" x="7102475" y="2625725"/>
          <p14:tracePt t="196675" x="7137400" y="2608263"/>
          <p14:tracePt t="196681" x="7162800" y="2592388"/>
          <p14:tracePt t="196690" x="7178675" y="2582863"/>
          <p14:tracePt t="196695" x="7204075" y="2574925"/>
          <p14:tracePt t="196706" x="7246938" y="2549525"/>
          <p14:tracePt t="196713" x="7289800" y="2532063"/>
          <p14:tracePt t="196720" x="7323138" y="2516188"/>
          <p14:tracePt t="196729" x="7348538" y="2498725"/>
          <p14:tracePt t="196736" x="7366000" y="2489200"/>
          <p14:tracePt t="196745" x="7383463" y="2473325"/>
          <p14:tracePt t="196749" x="7400925" y="2455863"/>
          <p14:tracePt t="196759" x="7426325" y="2430463"/>
          <p14:tracePt t="196766" x="7451725" y="2413000"/>
          <p14:tracePt t="196776" x="7459663" y="2387600"/>
          <p14:tracePt t="196781" x="7485063" y="2344738"/>
          <p14:tracePt t="196791" x="7485063" y="2319338"/>
          <p14:tracePt t="196797" x="7493000" y="2293938"/>
          <p14:tracePt t="196808" x="7493000" y="2260600"/>
          <p14:tracePt t="196814" x="7493000" y="2235200"/>
          <p14:tracePt t="196826" x="7493000" y="2217738"/>
          <p14:tracePt t="196829" x="7493000" y="2192338"/>
          <p14:tracePt t="196836" x="7485063" y="2159000"/>
          <p14:tracePt t="196844" x="7467600" y="2141538"/>
          <p14:tracePt t="196852" x="7451725" y="2124075"/>
          <p14:tracePt t="196861" x="7434263" y="2108200"/>
          <p14:tracePt t="196868" x="7416800" y="2098675"/>
          <p14:tracePt t="196877" x="7408863" y="2082800"/>
          <p14:tracePt t="196884" x="7391400" y="2073275"/>
          <p14:tracePt t="196893" x="7373938" y="2065338"/>
          <p14:tracePt t="196898" x="7348538" y="2055813"/>
          <p14:tracePt t="196907" x="7332663" y="2047875"/>
          <p14:tracePt t="196914" x="7307263" y="2047875"/>
          <p14:tracePt t="196924" x="7272338" y="2039938"/>
          <p14:tracePt t="196929" x="7239000" y="2039938"/>
          <p14:tracePt t="196940" x="7229475" y="2039938"/>
          <p14:tracePt t="196946" x="7196138" y="2039938"/>
          <p14:tracePt t="196957" x="7153275" y="2030413"/>
          <p14:tracePt t="196962" x="7119938" y="2030413"/>
          <p14:tracePt t="196968" x="7085013" y="2022475"/>
          <p14:tracePt t="196977" x="7026275" y="2014538"/>
          <p14:tracePt t="196984" x="7000875" y="2014538"/>
          <p14:tracePt t="196993" x="6967538" y="2014538"/>
          <p14:tracePt t="197000" x="6932613" y="2005013"/>
          <p14:tracePt t="197010" x="6889750" y="2005013"/>
          <p14:tracePt t="197017" x="6831013" y="2005013"/>
          <p14:tracePt t="197027" x="6770688" y="1997075"/>
          <p14:tracePt t="197032" x="6729413" y="1997075"/>
          <p14:tracePt t="197041" x="6669088" y="1997075"/>
          <p14:tracePt t="197045" x="6626225" y="2005013"/>
          <p14:tracePt t="197058" x="6559550" y="2030413"/>
          <p14:tracePt t="197062" x="6499225" y="2039938"/>
          <p14:tracePt t="197073" x="6440488" y="2047875"/>
          <p14:tracePt t="197079" x="6380163" y="2065338"/>
          <p14:tracePt t="197086" x="6321425" y="2082800"/>
          <p14:tracePt t="197096" x="6261100" y="2090738"/>
          <p14:tracePt t="197111" x="6134100" y="2098675"/>
          <p14:tracePt t="197117" x="6040438" y="2124075"/>
          <p14:tracePt t="197127" x="5972175" y="2133600"/>
          <p14:tracePt t="197133" x="5895975" y="2149475"/>
          <p14:tracePt t="197140" x="5837238" y="2159000"/>
          <p14:tracePt t="197147" x="5776913" y="2174875"/>
          <p14:tracePt t="197157" x="5718175" y="2184400"/>
          <p14:tracePt t="197163" x="5657850" y="2192338"/>
          <p14:tracePt t="197174" x="5599113" y="2200275"/>
          <p14:tracePt t="197179" x="5548313" y="2217738"/>
          <p14:tracePt t="197189" x="5513388" y="2235200"/>
          <p14:tracePt t="197196" x="5480050" y="2260600"/>
          <p14:tracePt t="197201" x="5446713" y="2278063"/>
          <p14:tracePt t="197211" x="5421313" y="2286000"/>
          <p14:tracePt t="197217" x="5394325" y="2303463"/>
          <p14:tracePt t="197227" x="5378450" y="2319338"/>
          <p14:tracePt t="197233" x="5368925" y="2336800"/>
          <p14:tracePt t="197243" x="5353050" y="2362200"/>
          <p14:tracePt t="197250" x="5335588" y="2371725"/>
          <p14:tracePt t="197259" x="5318125" y="2397125"/>
          <p14:tracePt t="197266" x="5310188" y="2438400"/>
          <p14:tracePt t="197274" x="5310188" y="2473325"/>
          <p14:tracePt t="197281" x="5310188" y="2532063"/>
          <p14:tracePt t="197290" x="5335588" y="2592388"/>
          <p14:tracePt t="197295" x="5353050" y="2651125"/>
          <p14:tracePt t="197306" x="5368925" y="2711450"/>
          <p14:tracePt t="197311" x="5403850" y="2778125"/>
          <p14:tracePt t="197322" x="5446713" y="2838450"/>
          <p14:tracePt t="197328" x="5480050" y="2906713"/>
          <p14:tracePt t="197336" x="5522913" y="2957513"/>
          <p14:tracePt t="197346" x="5573713" y="2990850"/>
          <p14:tracePt t="197349" x="5632450" y="3025775"/>
          <p14:tracePt t="197358" x="5692775" y="3041650"/>
          <p14:tracePt t="197366" x="5751513" y="3059113"/>
          <p14:tracePt t="197376" x="5811838" y="3067050"/>
          <p14:tracePt t="197382" x="5870575" y="3076575"/>
          <p14:tracePt t="197390" x="5905500" y="3076575"/>
          <p14:tracePt t="197398" x="5938838" y="3067050"/>
          <p14:tracePt t="197408" x="5964238" y="3051175"/>
          <p14:tracePt t="197414" x="5989638" y="3033713"/>
          <p14:tracePt t="197423" x="5997575" y="3016250"/>
          <p14:tracePt t="197429" x="6015038" y="3000375"/>
          <p14:tracePt t="197436" x="6032500" y="2949575"/>
          <p14:tracePt t="197444" x="6057900" y="2889250"/>
          <p14:tracePt t="197452" x="6075363" y="2830513"/>
          <p14:tracePt t="197460" x="6083300" y="2770188"/>
          <p14:tracePt t="197468" x="6083300" y="2711450"/>
          <p14:tracePt t="197477" x="6083300" y="2651125"/>
          <p14:tracePt t="197484" x="6075363" y="2608263"/>
          <p14:tracePt t="197492" x="6057900" y="2557463"/>
          <p14:tracePt t="197498" x="6040438" y="2532063"/>
          <p14:tracePt t="197508" x="6015038" y="2516188"/>
          <p14:tracePt t="197514" x="5981700" y="2498725"/>
          <p14:tracePt t="197524" x="5946775" y="2489200"/>
          <p14:tracePt t="197530" x="5913438" y="2489200"/>
          <p14:tracePt t="197541" x="5895975" y="2489200"/>
          <p14:tracePt t="197546" x="5880100" y="2489200"/>
          <p14:tracePt t="197557" x="5853113" y="2489200"/>
          <p14:tracePt t="197561" x="5845175" y="2498725"/>
          <p14:tracePt t="197567" x="5827713" y="2506663"/>
          <p14:tracePt t="197576" x="5811838" y="2524125"/>
          <p14:tracePt t="197583" x="5794375" y="2541588"/>
          <p14:tracePt t="197592" x="5786438" y="2549525"/>
          <p14:tracePt t="197599" x="5768975" y="2566988"/>
          <p14:tracePt t="197608" x="5751513" y="2582863"/>
          <p14:tracePt t="197615" x="5743575" y="2600325"/>
          <p14:tracePt t="197626" x="5726113" y="2608263"/>
          <p14:tracePt t="197631" x="5726113" y="2625725"/>
          <p14:tracePt t="197642" x="5726113" y="2643188"/>
          <p14:tracePt t="197646" x="5726113" y="2651125"/>
          <p14:tracePt t="197656" x="5726113" y="2660650"/>
          <p14:tracePt t="197662" x="5726113" y="2668588"/>
          <p14:tracePt t="197673" x="5726113" y="2676525"/>
          <p14:tracePt t="197809" x="5726113" y="2693988"/>
          <p14:tracePt t="197817" x="5726113" y="2701925"/>
          <p14:tracePt t="197826" x="5726113" y="2719388"/>
          <p14:tracePt t="197834" x="5726113" y="2736850"/>
          <p14:tracePt t="197842" x="5743575" y="2752725"/>
          <p14:tracePt t="197850" x="5761038" y="2762250"/>
          <p14:tracePt t="197859" x="5776913" y="2778125"/>
          <p14:tracePt t="197863" x="5786438" y="2795588"/>
          <p14:tracePt t="197873" x="5802313" y="2813050"/>
          <p14:tracePt t="197880" x="5819775" y="2820988"/>
          <p14:tracePt t="197891" x="5837238" y="2838450"/>
          <p14:tracePt t="197897" x="5845175" y="2855913"/>
          <p14:tracePt t="197906" x="5870575" y="2863850"/>
          <p14:tracePt t="197914" x="5895975" y="2871788"/>
          <p14:tracePt t="197923" x="5930900" y="2881313"/>
          <p14:tracePt t="197929" x="5964238" y="2889250"/>
          <p14:tracePt t="197936" x="6007100" y="2897188"/>
          <p14:tracePt t="197942" x="6049963" y="2897188"/>
          <p14:tracePt t="197950" x="6108700" y="2897188"/>
          <p14:tracePt t="197959" x="6167438" y="2906713"/>
          <p14:tracePt t="197966" x="6210300" y="2914650"/>
          <p14:tracePt t="197976" x="6261100" y="2914650"/>
          <p14:tracePt t="197982" x="6303963" y="2922588"/>
          <p14:tracePt t="197990" x="6346825" y="2922588"/>
          <p14:tracePt t="197997" x="6372225" y="2922588"/>
          <p14:tracePt t="198008" x="6380163" y="2922588"/>
          <p14:tracePt t="198014" x="6405563" y="2922588"/>
          <p14:tracePt t="198023" x="6423025" y="2922588"/>
          <p14:tracePt t="198027" x="6430963" y="2922588"/>
          <p14:tracePt t="198038" x="6448425" y="2914650"/>
          <p14:tracePt t="198044" x="6456363" y="2914650"/>
          <p14:tracePt t="198052" x="6465888" y="2914650"/>
          <p14:tracePt t="198060" x="6483350" y="2914650"/>
          <p14:tracePt t="198067" x="6508750" y="2914650"/>
          <p14:tracePt t="198076" x="6516688" y="2932113"/>
          <p14:tracePt t="198081" x="6567488" y="2940050"/>
          <p14:tracePt t="198089" x="6610350" y="2957513"/>
          <p14:tracePt t="198111" x="6719888" y="2990850"/>
          <p14:tracePt t="198115" x="6780213" y="3008313"/>
          <p14:tracePt t="198124" x="6838950" y="3016250"/>
          <p14:tracePt t="198130" x="6899275" y="3016250"/>
          <p14:tracePt t="198140" x="6958013" y="3033713"/>
          <p14:tracePt t="198146" x="7018338" y="3033713"/>
          <p14:tracePt t="198156" x="7102475" y="3025775"/>
          <p14:tracePt t="198161" x="7188200" y="3008313"/>
          <p14:tracePt t="198167" x="7281863" y="2982913"/>
          <p14:tracePt t="198177" x="7366000" y="2965450"/>
          <p14:tracePt t="198183" x="7451725" y="2940050"/>
          <p14:tracePt t="198192" x="7545388" y="2914650"/>
          <p14:tracePt t="198199" x="7621588" y="2897188"/>
          <p14:tracePt t="198208" x="7680325" y="2871788"/>
          <p14:tracePt t="198215" x="7740650" y="2855913"/>
          <p14:tracePt t="198224" x="7791450" y="2830513"/>
          <p14:tracePt t="198231" x="7824788" y="2805113"/>
          <p14:tracePt t="198239" x="7850188" y="2787650"/>
          <p14:tracePt t="198246" x="7867650" y="2762250"/>
          <p14:tracePt t="198256" x="7885113" y="2727325"/>
          <p14:tracePt t="198262" x="7900988" y="2668588"/>
          <p14:tracePt t="198272" x="7918450" y="2600325"/>
          <p14:tracePt t="198279" x="7943850" y="2516188"/>
          <p14:tracePt t="198286" x="7943850" y="2447925"/>
          <p14:tracePt t="198295" x="7951788" y="2371725"/>
          <p14:tracePt t="198301" x="7951788" y="2303463"/>
          <p14:tracePt t="198310" x="7951788" y="2243138"/>
          <p14:tracePt t="198315" x="7935913" y="2174875"/>
          <p14:tracePt t="198325" x="7910513" y="2116138"/>
          <p14:tracePt t="198331" x="7885113" y="2055813"/>
          <p14:tracePt t="198341" x="7850188" y="1989138"/>
          <p14:tracePt t="198348" x="7807325" y="1938338"/>
          <p14:tracePt t="198357" x="7748588" y="1895475"/>
          <p14:tracePt t="198363" x="7680325" y="1852613"/>
          <p14:tracePt t="198374" x="7604125" y="1835150"/>
          <p14:tracePt t="198379" x="7535863" y="1809750"/>
          <p14:tracePt t="198387" x="7442200" y="1793875"/>
          <p14:tracePt t="198395" x="7358063" y="1766888"/>
          <p14:tracePt t="198402" x="7264400" y="1751013"/>
          <p14:tracePt t="198411" x="7178675" y="1733550"/>
          <p14:tracePt t="198418" x="7094538" y="1733550"/>
          <p14:tracePt t="198428" x="7026275" y="1733550"/>
          <p14:tracePt t="198434" x="6950075" y="1733550"/>
          <p14:tracePt t="198443" x="6881813" y="1751013"/>
          <p14:tracePt t="198449" x="6823075" y="1758950"/>
          <p14:tracePt t="198456" x="6754813" y="1776413"/>
          <p14:tracePt t="198463" x="6694488" y="1801813"/>
          <p14:tracePt t="198473" x="6669088" y="1819275"/>
          <p14:tracePt t="198480" x="6626225" y="1835150"/>
          <p14:tracePt t="198489" x="6600825" y="1860550"/>
          <p14:tracePt t="198496" x="6575425" y="1885950"/>
          <p14:tracePt t="198506" x="6559550" y="1920875"/>
          <p14:tracePt t="198512" x="6542088" y="1954213"/>
          <p14:tracePt t="198522" x="6524625" y="1989138"/>
          <p14:tracePt t="198528" x="6508750" y="2039938"/>
          <p14:tracePt t="198533" x="6483350" y="2098675"/>
          <p14:tracePt t="198543" x="6465888" y="2159000"/>
          <p14:tracePt t="198549" x="6456363" y="2217738"/>
          <p14:tracePt t="198560" x="6448425" y="2293938"/>
          <p14:tracePt t="198566" x="6448425" y="2362200"/>
          <p14:tracePt t="198574" x="6448425" y="2422525"/>
          <p14:tracePt t="198582" x="6448425" y="2481263"/>
          <p14:tracePt t="198592" x="6456363" y="2541588"/>
          <p14:tracePt t="198599" x="6465888" y="2600325"/>
          <p14:tracePt t="198606" x="6491288" y="2676525"/>
          <p14:tracePt t="198612" x="6508750" y="2736850"/>
          <p14:tracePt t="198623" x="6524625" y="2795588"/>
          <p14:tracePt t="198630" x="6575425" y="2863850"/>
          <p14:tracePt t="198637" x="6592888" y="2906713"/>
          <p14:tracePt t="198646" x="6626225" y="2932113"/>
          <p14:tracePt t="198652" x="6661150" y="2965450"/>
          <p14:tracePt t="198661" x="6711950" y="2982913"/>
          <p14:tracePt t="198668" x="6770688" y="2990850"/>
          <p14:tracePt t="198676" x="6823075" y="3000375"/>
          <p14:tracePt t="198682" x="6873875" y="3000375"/>
          <p14:tracePt t="198692" x="6932613" y="3000375"/>
          <p14:tracePt t="198697" x="7008813" y="2990850"/>
          <p14:tracePt t="198706" x="7069138" y="2965450"/>
          <p14:tracePt t="198714" x="7145338" y="2949575"/>
          <p14:tracePt t="198723" x="7204075" y="2914650"/>
          <p14:tracePt t="198730" x="7272338" y="2871788"/>
          <p14:tracePt t="198740" x="7332663" y="2830513"/>
          <p14:tracePt t="198746" x="7400925" y="2762250"/>
          <p14:tracePt t="198752" x="7451725" y="2701925"/>
          <p14:tracePt t="198760" x="7502525" y="2625725"/>
          <p14:tracePt t="198767" x="7518400" y="2557463"/>
          <p14:tracePt t="198778" x="7527925" y="2489200"/>
          <p14:tracePt t="198783" x="7535863" y="2413000"/>
          <p14:tracePt t="198793" x="7535863" y="2354263"/>
          <p14:tracePt t="198799" x="7518400" y="2293938"/>
          <p14:tracePt t="198809" x="7502525" y="2260600"/>
          <p14:tracePt t="198816" x="7459663" y="2217738"/>
          <p14:tracePt t="198826" x="7426325" y="2192338"/>
          <p14:tracePt t="198830" x="7366000" y="2159000"/>
          <p14:tracePt t="198840" x="7289800" y="2141538"/>
          <p14:tracePt t="198846" x="7213600" y="2116138"/>
          <p14:tracePt t="198856" x="7127875" y="2098675"/>
          <p14:tracePt t="198862" x="7051675" y="2073275"/>
          <p14:tracePt t="198872" x="6967538" y="2073275"/>
          <p14:tracePt t="198878" x="6889750" y="2065338"/>
          <p14:tracePt t="198893" x="6831013" y="2065338"/>
          <p14:tracePt t="198896" x="6780213" y="2065338"/>
          <p14:tracePt t="198899" x="6719888" y="2065338"/>
          <p14:tracePt t="198908" x="6686550" y="2082800"/>
          <p14:tracePt t="198917" x="6669088" y="2090738"/>
          <p14:tracePt t="198925" x="6653213" y="2098675"/>
          <p14:tracePt t="198931" x="6635750" y="2116138"/>
          <p14:tracePt t="198942" x="6635750" y="2124075"/>
          <p14:tracePt t="198948" x="6618288" y="2141538"/>
          <p14:tracePt t="198958" x="6600825" y="2174875"/>
          <p14:tracePt t="198964" x="6592888" y="2235200"/>
          <p14:tracePt t="198973" x="6567488" y="2286000"/>
          <p14:tracePt t="198978" x="6567488" y="2344738"/>
          <p14:tracePt t="198988" x="6559550" y="2405063"/>
          <p14:tracePt t="198993" x="6550025" y="2447925"/>
          <p14:tracePt t="199002" x="6550025" y="2506663"/>
          <p14:tracePt t="199011" x="6550025" y="2566988"/>
          <p14:tracePt t="199018" x="6559550" y="2625725"/>
          <p14:tracePt t="199027" x="6584950" y="2686050"/>
          <p14:tracePt t="199033" x="6610350" y="2736850"/>
          <p14:tracePt t="199043" x="6643688" y="2770188"/>
          <p14:tracePt t="199047" x="6678613" y="2813050"/>
          <p14:tracePt t="199057" x="6729413" y="2830513"/>
          <p14:tracePt t="199063" x="6770688" y="2846388"/>
          <p14:tracePt t="199073" x="6831013" y="2863850"/>
          <p14:tracePt t="199080" x="6889750" y="2871788"/>
          <p14:tracePt t="199090" x="6950075" y="2871788"/>
          <p14:tracePt t="199096" x="7008813" y="2871788"/>
          <p14:tracePt t="199106" x="7085013" y="2863850"/>
          <p14:tracePt t="199111" x="7153275" y="2846388"/>
          <p14:tracePt t="199123" x="7229475" y="2820988"/>
          <p14:tracePt t="199128" x="7289800" y="2805113"/>
          <p14:tracePt t="199134" x="7358063" y="2770188"/>
          <p14:tracePt t="199143" x="7416800" y="2752725"/>
          <p14:tracePt t="199150" x="7459663" y="2711450"/>
          <p14:tracePt t="199158" x="7510463" y="2660650"/>
          <p14:tracePt t="199166" x="7535863" y="2608263"/>
          <p14:tracePt t="199175" x="7561263" y="2549525"/>
          <p14:tracePt t="199181" x="7578725" y="2506663"/>
          <p14:tracePt t="199190" x="7578725" y="2473325"/>
          <p14:tracePt t="199196" x="7578725" y="2438400"/>
          <p14:tracePt t="199206" x="7570788" y="2413000"/>
          <p14:tracePt t="199212" x="7545388" y="2397125"/>
          <p14:tracePt t="199222" x="7518400" y="2387600"/>
          <p14:tracePt t="199227" x="7502525" y="2379663"/>
          <p14:tracePt t="199238" x="7451725" y="2371725"/>
          <p14:tracePt t="199245" x="7426325" y="2371725"/>
          <p14:tracePt t="199252" x="7391400" y="2371725"/>
          <p14:tracePt t="199261" x="7366000" y="2371725"/>
          <p14:tracePt t="199267" x="7358063" y="2371725"/>
          <p14:tracePt t="199275" x="7340600" y="2379663"/>
          <p14:tracePt t="199282" x="7323138" y="2397125"/>
          <p14:tracePt t="199292" x="7307263" y="2413000"/>
          <p14:tracePt t="199297" x="7289800" y="2430463"/>
          <p14:tracePt t="199306" x="7281863" y="2438400"/>
          <p14:tracePt t="199313" x="7264400" y="2455863"/>
          <p14:tracePt t="199323" x="7246938" y="2473325"/>
          <p14:tracePt t="199329" x="7239000" y="2489200"/>
          <p14:tracePt t="199340" x="7221538" y="2506663"/>
          <p14:tracePt t="199347" x="7221538" y="2524125"/>
          <p14:tracePt t="199352" x="7213600" y="2541588"/>
          <p14:tracePt t="199360" x="7204075" y="2557463"/>
          <p14:tracePt t="199367" x="7204075" y="2574925"/>
          <p14:tracePt t="199377" x="7204075" y="2592388"/>
          <p14:tracePt t="199383" x="7204075" y="2600325"/>
          <p14:tracePt t="199391" x="7204075" y="2617788"/>
          <p14:tracePt t="199399" x="7204075" y="2633663"/>
          <p14:tracePt t="199416" x="7204075" y="2643188"/>
          <p14:tracePt t="199630" x="7204075" y="2633663"/>
          <p14:tracePt t="199638" x="7196138" y="2625725"/>
          <p14:tracePt t="199647" x="7178675" y="2608263"/>
          <p14:tracePt t="199660" x="7170738" y="2600325"/>
          <p14:tracePt t="200557" x="7162800" y="2600325"/>
          <p14:tracePt t="200563" x="7137400" y="2608263"/>
          <p14:tracePt t="200572" x="7112000" y="2625725"/>
          <p14:tracePt t="200580" x="7094538" y="2625725"/>
          <p14:tracePt t="200593" x="7094538" y="2617788"/>
          <p14:tracePt t="200599" x="7112000" y="2600325"/>
          <p14:tracePt t="200608" x="7153275" y="2549525"/>
          <p14:tracePt t="200615" x="7188200" y="2498725"/>
          <p14:tracePt t="200626" x="7221538" y="2463800"/>
          <p14:tracePt t="200630" x="7229475" y="2447925"/>
          <p14:tracePt t="200639" x="7246938" y="2430463"/>
          <p14:tracePt t="200646" x="7256463" y="2413000"/>
          <p14:tracePt t="200656" x="7256463" y="2387600"/>
          <p14:tracePt t="200662" x="7256463" y="2336800"/>
          <p14:tracePt t="200673" x="7256463" y="2278063"/>
          <p14:tracePt t="200678" x="7229475" y="2209800"/>
          <p14:tracePt t="200689" x="7204075" y="2149475"/>
          <p14:tracePt t="200694" x="7170738" y="2090738"/>
          <p14:tracePt t="200699" x="7137400" y="2022475"/>
          <p14:tracePt t="200708" x="7094538" y="1963738"/>
          <p14:tracePt t="200715" x="7043738" y="1895475"/>
          <p14:tracePt t="200724" x="6992938" y="1827213"/>
          <p14:tracePt t="200732" x="6924675" y="1766888"/>
          <p14:tracePt t="200741" x="6856413" y="1700213"/>
          <p14:tracePt t="200748" x="6788150" y="1631950"/>
          <p14:tracePt t="200756" x="6729413" y="1563688"/>
          <p14:tracePt t="200763" x="6669088" y="1504950"/>
          <p14:tracePt t="200772" x="6610350" y="1444625"/>
          <p14:tracePt t="200778" x="6542088" y="1393825"/>
          <p14:tracePt t="200789" x="6483350" y="1360488"/>
          <p14:tracePt t="200793" x="6397625" y="1308100"/>
          <p14:tracePt t="200802" x="6321425" y="1274763"/>
          <p14:tracePt t="200810" x="6253163" y="1249363"/>
          <p14:tracePt t="200818" x="6176963" y="1231900"/>
          <p14:tracePt t="200826" x="6083300" y="1206500"/>
          <p14:tracePt t="200833" x="5997575" y="1189038"/>
          <p14:tracePt t="200844" x="5913438" y="1173163"/>
          <p14:tracePt t="200848" x="5827713" y="1163638"/>
          <p14:tracePt t="200856" x="5743575" y="1163638"/>
          <p14:tracePt t="200863" x="5683250" y="1163638"/>
          <p14:tracePt t="200872" x="5624513" y="1163638"/>
          <p14:tracePt t="200879" x="5565775" y="1189038"/>
          <p14:tracePt t="200890" x="5513388" y="1206500"/>
          <p14:tracePt t="200896" x="5462588" y="1223963"/>
          <p14:tracePt t="200906" x="5437188" y="1231900"/>
          <p14:tracePt t="200912" x="5411788" y="1249363"/>
          <p14:tracePt t="200923" x="5386388" y="1266825"/>
          <p14:tracePt t="200928" x="5368925" y="1282700"/>
          <p14:tracePt t="200935" x="5353050" y="1292225"/>
          <p14:tracePt t="200942" x="5343525" y="1308100"/>
          <p14:tracePt t="200950" x="5327650" y="1325563"/>
          <p14:tracePt t="200958" x="5310188" y="1343025"/>
          <p14:tracePt t="200966" x="5292725" y="1360488"/>
          <p14:tracePt t="200975" x="5267325" y="1368425"/>
          <p14:tracePt t="200981" x="5259388" y="1385888"/>
          <p14:tracePt t="200991" x="5233988" y="1401763"/>
          <p14:tracePt t="200997" x="5216525" y="1427163"/>
          <p14:tracePt t="201006" x="5191125" y="1452563"/>
          <p14:tracePt t="201013" x="5173663" y="1462088"/>
          <p14:tracePt t="201022" x="5157788" y="1487488"/>
          <p14:tracePt t="201029" x="5148263" y="1512888"/>
          <p14:tracePt t="201038" x="5132388" y="1538288"/>
          <p14:tracePt t="201044" x="5114925" y="1555750"/>
          <p14:tracePt t="201054" x="5106988" y="1571625"/>
          <p14:tracePt t="201060" x="5097463" y="1606550"/>
          <p14:tracePt t="201068" x="5089525" y="1631950"/>
          <p14:tracePt t="201076" x="5080000" y="1674813"/>
          <p14:tracePt t="201082" x="5072063" y="1708150"/>
          <p14:tracePt t="201099" x="5089525" y="1809750"/>
          <p14:tracePt t="201106" x="5106988" y="1878013"/>
          <p14:tracePt t="201114" x="5140325" y="1938338"/>
          <p14:tracePt t="201123" x="5183188" y="1997075"/>
          <p14:tracePt t="201130" x="5208588" y="2065338"/>
          <p14:tracePt t="201139" x="5259388" y="2116138"/>
          <p14:tracePt t="201146" x="5292725" y="2166938"/>
          <p14:tracePt t="201156" x="5360988" y="2217738"/>
          <p14:tracePt t="201160" x="5386388" y="2243138"/>
          <p14:tracePt t="201168" x="5421313" y="2268538"/>
          <p14:tracePt t="201177" x="5446713" y="2286000"/>
          <p14:tracePt t="201183" x="5462588" y="2303463"/>
          <p14:tracePt t="201193" x="5480050" y="2319338"/>
          <p14:tracePt t="201199" x="5497513" y="2336800"/>
          <p14:tracePt t="201209" x="5530850" y="2344738"/>
          <p14:tracePt t="201215" x="5565775" y="2344738"/>
          <p14:tracePt t="201224" x="5607050" y="2354263"/>
          <p14:tracePt t="201229" x="5667375" y="2354263"/>
          <p14:tracePt t="201240" x="5751513" y="2354263"/>
          <p14:tracePt t="201245" x="5819775" y="2344738"/>
          <p14:tracePt t="201256" x="5913438" y="2328863"/>
          <p14:tracePt t="201261" x="5997575" y="2303463"/>
          <p14:tracePt t="201272" x="6083300" y="2286000"/>
          <p14:tracePt t="201277" x="6176963" y="2260600"/>
          <p14:tracePt t="201288" x="6245225" y="2243138"/>
          <p14:tracePt t="201294" x="6321425" y="2217738"/>
          <p14:tracePt t="201300" x="6380163" y="2209800"/>
          <p14:tracePt t="201309" x="6440488" y="2200275"/>
          <p14:tracePt t="201316" x="6499225" y="2192338"/>
          <p14:tracePt t="201326" x="6534150" y="2184400"/>
          <p14:tracePt t="201331" x="6575425" y="2166938"/>
          <p14:tracePt t="201341" x="6635750" y="2166938"/>
          <p14:tracePt t="201347" x="6694488" y="2159000"/>
          <p14:tracePt t="201358" x="6745288" y="2149475"/>
          <p14:tracePt t="201364" x="6805613" y="2141538"/>
          <p14:tracePt t="201372" x="6864350" y="2133600"/>
          <p14:tracePt t="201378" x="6932613" y="2133600"/>
          <p14:tracePt t="201389" x="6992938" y="2124075"/>
          <p14:tracePt t="201393" x="7051675" y="2116138"/>
          <p14:tracePt t="201405" x="7112000" y="2090738"/>
          <p14:tracePt t="201409" x="7170738" y="2082800"/>
          <p14:tracePt t="201418" x="7221538" y="2073275"/>
          <p14:tracePt t="201427" x="7246938" y="2055813"/>
          <p14:tracePt t="201433" x="7256463" y="2039938"/>
          <p14:tracePt t="201443" x="7272338" y="2022475"/>
          <p14:tracePt t="201448" x="7289800" y="2005013"/>
          <p14:tracePt t="201457" x="7307263" y="1971675"/>
          <p14:tracePt t="201464" x="7323138" y="1920875"/>
          <p14:tracePt t="201472" x="7348538" y="1870075"/>
          <p14:tracePt t="201480" x="7366000" y="1809750"/>
          <p14:tracePt t="201489" x="7366000" y="1751013"/>
          <p14:tracePt t="201496" x="7366000" y="1700213"/>
          <p14:tracePt t="201505" x="7366000" y="1639888"/>
          <p14:tracePt t="201512" x="7340600" y="1571625"/>
          <p14:tracePt t="201522" x="7323138" y="1530350"/>
          <p14:tracePt t="201526" x="7297738" y="1487488"/>
          <p14:tracePt t="201534" x="7256463" y="1452563"/>
          <p14:tracePt t="201543" x="7213600" y="1436688"/>
          <p14:tracePt t="201549" x="7145338" y="1411288"/>
          <p14:tracePt t="201559" x="7085013" y="1393825"/>
          <p14:tracePt t="201566" x="7026275" y="1385888"/>
          <p14:tracePt t="201575" x="6942138" y="1385888"/>
          <p14:tracePt t="201582" x="6856413" y="1385888"/>
          <p14:tracePt t="201592" x="6770688" y="1385888"/>
          <p14:tracePt t="201596" x="6686550" y="1411288"/>
          <p14:tracePt t="201607" x="6592888" y="1427163"/>
          <p14:tracePt t="201611" x="6534150" y="1452563"/>
          <p14:tracePt t="201623" x="6473825" y="1470025"/>
          <p14:tracePt t="201628" x="6405563" y="1504950"/>
          <p14:tracePt t="201639" x="6372225" y="1530350"/>
          <p14:tracePt t="201644" x="6346825" y="1563688"/>
          <p14:tracePt t="201656" x="6329363" y="1589088"/>
          <p14:tracePt t="201661" x="6311900" y="1614488"/>
          <p14:tracePt t="201672" x="6311900" y="1622425"/>
          <p14:tracePt t="201677" x="6303963" y="1639888"/>
          <p14:tracePt t="201682" x="6303963" y="1657350"/>
          <p14:tracePt t="201691" x="6303963" y="1665288"/>
          <p14:tracePt t="201699" x="6303963" y="1674813"/>
          <p14:tracePt t="201709" x="6303963" y="1682750"/>
          <p14:tracePt t="201748" x="6303963" y="1690688"/>
          <p14:tracePt t="202597" x="6303963" y="1700213"/>
          <p14:tracePt t="202606" x="6303963" y="1741488"/>
          <p14:tracePt t="202613" x="6303963" y="1801813"/>
          <p14:tracePt t="202624" x="6303963" y="1860550"/>
          <p14:tracePt t="202630" x="6321425" y="1920875"/>
          <p14:tracePt t="202638" x="6329363" y="1979613"/>
          <p14:tracePt t="202645" x="6346825" y="2055813"/>
          <p14:tracePt t="202655" x="6372225" y="2141538"/>
          <p14:tracePt t="202661" x="6397625" y="2235200"/>
          <p14:tracePt t="202671" x="6423025" y="2319338"/>
          <p14:tracePt t="202677" x="6473825" y="2413000"/>
          <p14:tracePt t="202684" x="6534150" y="2506663"/>
          <p14:tracePt t="202693" x="6592888" y="2582863"/>
          <p14:tracePt t="202700" x="6661150" y="2660650"/>
          <p14:tracePt t="202708" x="6719888" y="2727325"/>
          <p14:tracePt t="202715" x="6770688" y="2778125"/>
          <p14:tracePt t="202723" x="6823075" y="2846388"/>
          <p14:tracePt t="202729" x="6889750" y="2889250"/>
          <p14:tracePt t="202738" x="6924675" y="2914650"/>
          <p14:tracePt t="202747" x="6967538" y="2940050"/>
          <p14:tracePt t="202755" x="7008813" y="2957513"/>
          <p14:tracePt t="202761" x="7069138" y="2982913"/>
          <p14:tracePt t="202773" x="7137400" y="3008313"/>
          <p14:tracePt t="202778" x="7196138" y="3033713"/>
          <p14:tracePt t="202788" x="7256463" y="3051175"/>
          <p14:tracePt t="202794" x="7315200" y="3076575"/>
          <p14:tracePt t="202800" x="7373938" y="3084513"/>
          <p14:tracePt t="202808" x="7467600" y="3101975"/>
          <p14:tracePt t="202816" x="7535863" y="3119438"/>
          <p14:tracePt t="202824" x="7621588" y="3119438"/>
          <p14:tracePt t="202832" x="7688263" y="3101975"/>
          <p14:tracePt t="202841" x="7748588" y="3084513"/>
          <p14:tracePt t="202848" x="7791450" y="3067050"/>
          <p14:tracePt t="202857" x="7832725" y="3051175"/>
          <p14:tracePt t="202864" x="7842250" y="3033713"/>
          <p14:tracePt t="202872" x="7859713" y="3016250"/>
          <p14:tracePt t="202878" x="7875588" y="2990850"/>
          <p14:tracePt t="202888" x="7885113" y="2965450"/>
          <p14:tracePt t="202895" x="7885113" y="2914650"/>
          <p14:tracePt t="202905" x="7885113" y="2855913"/>
          <p14:tracePt t="202911" x="7875588" y="2778125"/>
          <p14:tracePt t="202921" x="7850188" y="2719388"/>
          <p14:tracePt t="202926" x="7816850" y="2643188"/>
          <p14:tracePt t="202934" x="7791450" y="2582863"/>
          <p14:tracePt t="202943" x="7731125" y="2516188"/>
          <p14:tracePt t="202948" x="7662863" y="2455863"/>
          <p14:tracePt t="202957" x="7604125" y="2387600"/>
          <p14:tracePt t="202964" x="7510463" y="2328863"/>
          <p14:tracePt t="202973" x="7416800" y="2293938"/>
          <p14:tracePt t="202980" x="7323138" y="2268538"/>
          <p14:tracePt t="202989" x="7178675" y="2252663"/>
          <p14:tracePt t="202996" x="7018338" y="2227263"/>
          <p14:tracePt t="203005" x="6831013" y="2200275"/>
          <p14:tracePt t="203011" x="6686550" y="2184400"/>
          <p14:tracePt t="203020" x="6575425" y="2184400"/>
          <p14:tracePt t="203027" x="6473825" y="2184400"/>
          <p14:tracePt t="203034" x="6397625" y="2184400"/>
          <p14:tracePt t="203043" x="6338888" y="2200275"/>
          <p14:tracePt t="203050" x="6303963" y="2217738"/>
          <p14:tracePt t="203059" x="6296025" y="2227263"/>
          <p14:tracePt t="203066" x="6278563" y="2252663"/>
          <p14:tracePt t="203074" x="6261100" y="2286000"/>
          <p14:tracePt t="203081" x="6235700" y="2336800"/>
          <p14:tracePt t="203090" x="6219825" y="2387600"/>
          <p14:tracePt t="203095" x="6210300" y="2447925"/>
          <p14:tracePt t="203106" x="6210300" y="2498725"/>
          <p14:tracePt t="203123" x="6210300" y="2600325"/>
          <p14:tracePt t="203129" x="6210300" y="2651125"/>
          <p14:tracePt t="203138" x="6227763" y="2693988"/>
          <p14:tracePt t="203143" x="6235700" y="2719388"/>
          <p14:tracePt t="203155" x="6253163" y="2752725"/>
          <p14:tracePt t="203159" x="6270625" y="2770188"/>
          <p14:tracePt t="203166" x="6286500" y="2805113"/>
          <p14:tracePt t="203174" x="6303963" y="2820988"/>
          <p14:tracePt t="203182" x="6338888" y="2838450"/>
          <p14:tracePt t="203190" x="6354763" y="2846388"/>
          <p14:tracePt t="203197" x="6397625" y="2855913"/>
          <p14:tracePt t="203207" x="6430963" y="2863850"/>
          <p14:tracePt t="203214" x="6473825" y="2863850"/>
          <p14:tracePt t="203223" x="6524625" y="2863850"/>
          <p14:tracePt t="203230" x="6584950" y="2863850"/>
          <p14:tracePt t="203241" x="6643688" y="2855913"/>
          <p14:tracePt t="203244" x="6704013" y="2846388"/>
          <p14:tracePt t="203255" x="6780213" y="2820988"/>
          <p14:tracePt t="203260" x="6838950" y="2805113"/>
          <p14:tracePt t="203271" x="6924675" y="2762250"/>
          <p14:tracePt t="203277" x="6983413" y="2701925"/>
          <p14:tracePt t="203285" x="7051675" y="2643188"/>
          <p14:tracePt t="203292" x="7085013" y="2574925"/>
          <p14:tracePt t="203300" x="7112000" y="2516188"/>
          <p14:tracePt t="203308" x="7119938" y="2455863"/>
          <p14:tracePt t="203316" x="7145338" y="2405063"/>
          <p14:tracePt t="203322" x="7145338" y="2344738"/>
          <p14:tracePt t="203330" x="7145338" y="2303463"/>
          <p14:tracePt t="203338" x="7119938" y="2243138"/>
          <p14:tracePt t="203346" x="7102475" y="2209800"/>
          <p14:tracePt t="203355" x="7077075" y="2184400"/>
          <p14:tracePt t="203362" x="7051675" y="2159000"/>
          <p14:tracePt t="203373" x="7018338" y="2141538"/>
          <p14:tracePt t="203379" x="6975475" y="2133600"/>
          <p14:tracePt t="203390" x="6932613" y="2133600"/>
          <p14:tracePt t="203393" x="6873875" y="2133600"/>
          <p14:tracePt t="203400" x="6813550" y="2133600"/>
          <p14:tracePt t="203409" x="6762750" y="2149475"/>
          <p14:tracePt t="203416" x="6729413" y="2166938"/>
          <p14:tracePt t="203425" x="6704013" y="2184400"/>
          <p14:tracePt t="203432" x="6694488" y="2200275"/>
          <p14:tracePt t="203441" x="6678613" y="2217738"/>
          <p14:tracePt t="203448" x="6661150" y="2227263"/>
          <p14:tracePt t="203457" x="6643688" y="2243138"/>
          <p14:tracePt t="203464" x="6635750" y="2260600"/>
          <p14:tracePt t="203472" x="6635750" y="2268538"/>
          <p14:tracePt t="203478" x="6626225" y="2293938"/>
          <p14:tracePt t="203488" x="6626225" y="2311400"/>
          <p14:tracePt t="203494" x="6626225" y="2328863"/>
          <p14:tracePt t="203505" x="6626225" y="2344738"/>
          <p14:tracePt t="203510" x="6643688" y="2362200"/>
          <p14:tracePt t="203521" x="6661150" y="2379663"/>
          <p14:tracePt t="203527" x="6678613" y="2397125"/>
          <p14:tracePt t="203535" x="6686550" y="2397125"/>
          <p14:tracePt t="203543" x="6704013" y="2413000"/>
          <p14:tracePt t="203548" x="6719888" y="2413000"/>
          <p14:tracePt t="203557" x="6729413" y="2422525"/>
          <p14:tracePt t="203564" x="6745288" y="2430463"/>
          <p14:tracePt t="203574" x="6754813" y="2430463"/>
          <p14:tracePt t="203580" x="6762750" y="2430463"/>
          <p14:tracePt t="204838" x="6762750" y="2438400"/>
          <p14:tracePt t="204846" x="6788150" y="2498725"/>
          <p14:tracePt t="204854" x="6823075" y="2549525"/>
          <p14:tracePt t="204863" x="6864350" y="2600325"/>
          <p14:tracePt t="204872" x="6907213" y="2651125"/>
          <p14:tracePt t="204878" x="6942138" y="2676525"/>
          <p14:tracePt t="204888" x="6958013" y="2693988"/>
          <p14:tracePt t="204894" x="6983413" y="2711450"/>
          <p14:tracePt t="204900" x="7000875" y="2719388"/>
          <p14:tracePt t="204908" x="7008813" y="2736850"/>
          <p14:tracePt t="204916" x="7026275" y="2736850"/>
          <p14:tracePt t="204932" x="7034213" y="2736850"/>
          <p14:tracePt t="206334" x="7034213" y="2744788"/>
          <p14:tracePt t="206342" x="7026275" y="2762250"/>
          <p14:tracePt t="206350" x="7018338" y="2770188"/>
          <p14:tracePt t="206358" x="7000875" y="2795588"/>
          <p14:tracePt t="206366" x="6992938" y="2820988"/>
          <p14:tracePt t="206375" x="6975475" y="2855913"/>
          <p14:tracePt t="206381" x="6967538" y="2881313"/>
          <p14:tracePt t="206391" x="6950075" y="2914650"/>
          <p14:tracePt t="206397" x="6932613" y="2932113"/>
          <p14:tracePt t="206404" x="6915150" y="2965450"/>
          <p14:tracePt t="206412" x="6899275" y="2990850"/>
          <p14:tracePt t="206422" x="6881813" y="3025775"/>
          <p14:tracePt t="206428" x="6873875" y="3051175"/>
          <p14:tracePt t="206437" x="6856413" y="3076575"/>
          <p14:tracePt t="206443" x="6838950" y="3101975"/>
          <p14:tracePt t="206454" x="6831013" y="3109913"/>
          <p14:tracePt t="206461" x="6823075" y="3127375"/>
          <p14:tracePt t="206471" x="6813550" y="3144838"/>
          <p14:tracePt t="206476" x="6797675" y="3160713"/>
          <p14:tracePt t="206481" x="6780213" y="3170238"/>
          <p14:tracePt t="206491" x="6770688" y="3186113"/>
          <p14:tracePt t="206497" x="6762750" y="3203575"/>
          <p14:tracePt t="206506" x="6754813" y="3221038"/>
          <p14:tracePt t="206513" x="6737350" y="3228975"/>
          <p14:tracePt t="206523" x="6729413" y="3246438"/>
          <p14:tracePt t="206529" x="6711950" y="3263900"/>
          <p14:tracePt t="206539" x="6711950" y="3271838"/>
          <p14:tracePt t="206546" x="6704013" y="3279775"/>
          <p14:tracePt t="206555" x="6686550" y="3289300"/>
          <p14:tracePt t="206561" x="6669088" y="3297238"/>
          <p14:tracePt t="206570" x="6661150" y="3305175"/>
          <p14:tracePt t="206576" x="6653213" y="3305175"/>
          <p14:tracePt t="206587" x="6635750" y="3305175"/>
          <p14:tracePt t="206593" x="6626225" y="3305175"/>
          <p14:tracePt t="206603" x="6610350" y="3305175"/>
          <p14:tracePt t="206608" x="6592888" y="3305175"/>
          <p14:tracePt t="206616" x="6575425" y="3289300"/>
          <p14:tracePt t="206623" x="6559550" y="3271838"/>
          <p14:tracePt t="206630" x="6542088" y="3254375"/>
          <p14:tracePt t="206639" x="6524625" y="3246438"/>
          <p14:tracePt t="206646" x="6508750" y="3211513"/>
          <p14:tracePt t="206656" x="6483350" y="3160713"/>
          <p14:tracePt t="206661" x="6440488" y="3109913"/>
          <p14:tracePt t="206670" x="6397625" y="3041650"/>
          <p14:tracePt t="206677" x="6354763" y="2982913"/>
          <p14:tracePt t="206687" x="6311900" y="2914650"/>
          <p14:tracePt t="206694" x="6261100" y="2855913"/>
          <p14:tracePt t="206703" x="6219825" y="2787650"/>
          <p14:tracePt t="206709" x="6159500" y="2719388"/>
          <p14:tracePt t="206716" x="6091238" y="2643188"/>
          <p14:tracePt t="206725" x="6024563" y="2574925"/>
          <p14:tracePt t="206731" x="5964238" y="2524125"/>
          <p14:tracePt t="206740" x="5895975" y="2489200"/>
          <p14:tracePt t="206748" x="5837238" y="2473325"/>
          <p14:tracePt t="206757" x="5776913" y="2463800"/>
          <p14:tracePt t="206764" x="5718175" y="2463800"/>
          <p14:tracePt t="206773" x="5667375" y="2463800"/>
          <p14:tracePt t="206778" x="5607050" y="2463800"/>
          <p14:tracePt t="206788" x="5538788" y="2481263"/>
          <p14:tracePt t="206794" x="5480050" y="2506663"/>
          <p14:tracePt t="206803" x="5437188" y="2524125"/>
          <p14:tracePt t="206809" x="5386388" y="2549525"/>
          <p14:tracePt t="206820" x="5335588" y="2582863"/>
          <p14:tracePt t="206826" x="5302250" y="2600325"/>
          <p14:tracePt t="206836" x="5259388" y="2633663"/>
          <p14:tracePt t="206841" x="5233988" y="2651125"/>
          <p14:tracePt t="206853" x="5224463" y="2676525"/>
          <p14:tracePt t="206856" x="5208588" y="2693988"/>
          <p14:tracePt t="206864" x="5191125" y="2719388"/>
          <p14:tracePt t="206872" x="5173663" y="2727325"/>
          <p14:tracePt t="206879" x="5165725" y="2744788"/>
          <p14:tracePt t="206889" x="5157788" y="2770188"/>
          <p14:tracePt t="206896" x="5157788" y="2787650"/>
          <p14:tracePt t="206906" x="5157788" y="2795588"/>
          <p14:tracePt t="206911" x="5157788" y="2813050"/>
          <p14:tracePt t="206920" x="5157788" y="2820988"/>
          <p14:tracePt t="206925" x="5157788" y="2838450"/>
          <p14:tracePt t="206937" x="5157788" y="2855913"/>
          <p14:tracePt t="207008" x="5165725" y="2846388"/>
          <p14:tracePt t="207016" x="5165725" y="2820988"/>
          <p14:tracePt t="207025" x="5173663" y="2805113"/>
          <p14:tracePt t="207033" x="5173663" y="2770188"/>
          <p14:tracePt t="207040" x="5173663" y="2711450"/>
          <p14:tracePt t="207047" x="5173663" y="2668588"/>
          <p14:tracePt t="207055" x="5165725" y="2633663"/>
          <p14:tracePt t="207063" x="5148263" y="2592388"/>
          <p14:tracePt t="207073" x="5132388" y="2566988"/>
          <p14:tracePt t="207077" x="5114925" y="2549525"/>
          <p14:tracePt t="207087" x="5097463" y="2524125"/>
          <p14:tracePt t="207107" x="5072063" y="2498725"/>
          <p14:tracePt t="207112" x="5072063" y="2489200"/>
          <p14:tracePt t="207121" x="5064125" y="2489200"/>
          <p14:tracePt t="207159" x="5054600" y="2489200"/>
          <p14:tracePt t="207169" x="5046663" y="2498725"/>
          <p14:tracePt t="207175" x="5038725" y="2516188"/>
          <p14:tracePt t="207187" x="5029200" y="2541588"/>
          <p14:tracePt t="207191" x="5021263" y="2566988"/>
          <p14:tracePt t="207202" x="5021263" y="2582863"/>
          <p14:tracePt t="207207" x="5013325" y="2608263"/>
          <p14:tracePt t="207216" x="5013325" y="2633663"/>
          <p14:tracePt t="207223" x="5021263" y="2660650"/>
          <p14:tracePt t="207229" x="5038725" y="2693988"/>
          <p14:tracePt t="207239" x="5054600" y="2719388"/>
          <p14:tracePt t="207245" x="5089525" y="2744788"/>
          <p14:tracePt t="207255" x="5114925" y="2752725"/>
          <p14:tracePt t="207262" x="5148263" y="2770188"/>
          <p14:tracePt t="207270" x="5183188" y="2795588"/>
          <p14:tracePt t="207277" x="5224463" y="2813050"/>
          <p14:tracePt t="207288" x="5276850" y="2820988"/>
          <p14:tracePt t="207293" x="5318125" y="2830513"/>
          <p14:tracePt t="207303" x="5378450" y="2830513"/>
          <p14:tracePt t="207308" x="5411788" y="2830513"/>
          <p14:tracePt t="207316" x="5454650" y="2830513"/>
          <p14:tracePt t="207324" x="5480050" y="2813050"/>
          <p14:tracePt t="207332" x="5497513" y="2805113"/>
          <p14:tracePt t="207339" x="5522913" y="2795588"/>
          <p14:tracePt t="207347" x="5538788" y="2778125"/>
          <p14:tracePt t="207357" x="5556250" y="2770188"/>
          <p14:tracePt t="207363" x="5565775" y="2752725"/>
          <p14:tracePt t="207372" x="5581650" y="2736850"/>
          <p14:tracePt t="207377" x="5599113" y="2719388"/>
          <p14:tracePt t="207387" x="5607050" y="2711450"/>
          <p14:tracePt t="207393" x="5624513" y="2686050"/>
          <p14:tracePt t="207403" x="5632450" y="2660650"/>
          <p14:tracePt t="207409" x="5632450" y="2633663"/>
          <p14:tracePt t="207420" x="5632450" y="2625725"/>
          <p14:tracePt t="207426" x="5641975" y="2608263"/>
          <p14:tracePt t="207437" x="5641975" y="2592388"/>
          <p14:tracePt t="207442" x="5641975" y="2582863"/>
          <p14:tracePt t="207448" x="5641975" y="2574925"/>
          <p14:tracePt t="207476" x="5632450" y="2574925"/>
          <p14:tracePt t="207492" x="5624513" y="2574925"/>
          <p14:tracePt t="207501" x="5624513" y="2582863"/>
          <p14:tracePt t="207507" x="5624513" y="2600325"/>
          <p14:tracePt t="207517" x="5616575" y="2617788"/>
          <p14:tracePt t="207522" x="5616575" y="2633663"/>
          <p14:tracePt t="207529" x="5616575" y="2651125"/>
          <p14:tracePt t="207539" x="5616575" y="2668588"/>
          <p14:tracePt t="207547" x="5624513" y="2686050"/>
          <p14:tracePt t="207556" x="5641975" y="2711450"/>
          <p14:tracePt t="207561" x="5649913" y="2736850"/>
          <p14:tracePt t="207570" x="5667375" y="2762250"/>
          <p14:tracePt t="207577" x="5683250" y="2778125"/>
          <p14:tracePt t="207587" x="5700713" y="2787650"/>
          <p14:tracePt t="207594" x="5726113" y="2805113"/>
          <p14:tracePt t="207603" x="5743575" y="2820988"/>
          <p14:tracePt t="207609" x="5768975" y="2838450"/>
          <p14:tracePt t="207616" x="5794375" y="2855913"/>
          <p14:tracePt t="207625" x="5819775" y="2871788"/>
          <p14:tracePt t="207633" x="5837238" y="2871788"/>
          <p14:tracePt t="207641" x="5853113" y="2881313"/>
          <p14:tracePt t="207647" x="5880100" y="2889250"/>
          <p14:tracePt t="207656" x="5895975" y="2889250"/>
          <p14:tracePt t="207664" x="5905500" y="2889250"/>
          <p14:tracePt t="207674" x="5913438" y="2889250"/>
          <p14:tracePt t="207690" x="5921375" y="2889250"/>
          <p14:tracePt t="207710" x="5921375" y="2881313"/>
          <p14:tracePt t="207722" x="5921375" y="2871788"/>
          <p14:tracePt t="207730" x="5930900" y="2871788"/>
          <p14:tracePt t="207744" x="5930900" y="2863850"/>
          <p14:tracePt t="207753" x="5938838" y="2855913"/>
          <p14:tracePt t="207770" x="5938838" y="2838450"/>
          <p14:tracePt t="207775" x="5938838" y="2820988"/>
          <p14:tracePt t="207786" x="5946775" y="2813050"/>
          <p14:tracePt t="207791" x="5946775" y="2805113"/>
          <p14:tracePt t="207803" x="5946775" y="2795588"/>
          <p14:tracePt t="207807" x="5946775" y="2787650"/>
          <p14:tracePt t="207813" x="5946775" y="2770188"/>
          <p14:tracePt t="207829" x="5946775" y="2752725"/>
          <p14:tracePt t="207838" x="5946775" y="2736850"/>
          <p14:tracePt t="207845" x="5946775" y="2727325"/>
          <p14:tracePt t="207856" x="5946775" y="2719388"/>
          <p14:tracePt t="207863" x="5946775" y="2711450"/>
          <p14:tracePt t="207879" x="5946775" y="2701925"/>
          <p14:tracePt t="207888" x="5946775" y="2693988"/>
          <p14:tracePt t="207904" x="5946775" y="2686050"/>
          <p14:tracePt t="207907" x="5956300" y="2676525"/>
          <p14:tracePt t="207919" x="5956300" y="2668588"/>
          <p14:tracePt t="207923" x="5956300" y="2660650"/>
          <p14:tracePt t="207932" x="5956300" y="2643188"/>
          <p14:tracePt t="207939" x="5964238" y="2633663"/>
          <p14:tracePt t="207948" x="5964238" y="2617788"/>
          <p14:tracePt t="207955" x="5972175" y="2600325"/>
          <p14:tracePt t="207964" x="5972175" y="2592388"/>
          <p14:tracePt t="207970" x="5981700" y="2574925"/>
          <p14:tracePt t="207977" x="5981700" y="2566988"/>
          <p14:tracePt t="207988" x="5981700" y="2541588"/>
          <p14:tracePt t="207993" x="5981700" y="2524125"/>
          <p14:tracePt t="208004" x="5981700" y="2506663"/>
          <p14:tracePt t="208010" x="5981700" y="2481263"/>
          <p14:tracePt t="208020" x="5981700" y="2455863"/>
          <p14:tracePt t="208026" x="5981700" y="2438400"/>
          <p14:tracePt t="208037" x="5972175" y="2422525"/>
          <p14:tracePt t="208042" x="5956300" y="2405063"/>
          <p14:tracePt t="208048" x="5938838" y="2379663"/>
          <p14:tracePt t="208057" x="5921375" y="2354263"/>
          <p14:tracePt t="208063" x="5905500" y="2328863"/>
          <p14:tracePt t="208073" x="5888038" y="2319338"/>
          <p14:tracePt t="208079" x="5853113" y="2303463"/>
          <p14:tracePt t="208088" x="5811838" y="2286000"/>
          <p14:tracePt t="208108" x="5735638" y="2252663"/>
          <p14:tracePt t="208113" x="5700713" y="2243138"/>
          <p14:tracePt t="208123" x="5657850" y="2243138"/>
          <p14:tracePt t="208127" x="5616575" y="2243138"/>
          <p14:tracePt t="208137" x="5565775" y="2243138"/>
          <p14:tracePt t="208142" x="5522913" y="2260600"/>
          <p14:tracePt t="208152" x="5472113" y="2268538"/>
          <p14:tracePt t="208157" x="5446713" y="2268538"/>
          <p14:tracePt t="208169" x="5411788" y="2278063"/>
          <p14:tracePt t="208174" x="5394325" y="2278063"/>
          <p14:tracePt t="208182" x="5378450" y="2286000"/>
          <p14:tracePt t="208189" x="5368925" y="2293938"/>
          <p14:tracePt t="208196" x="5360988" y="2293938"/>
          <p14:tracePt t="208206" x="5353050" y="2293938"/>
          <p14:tracePt t="208211" x="5353050" y="2303463"/>
          <p14:tracePt t="208228" x="5343525" y="2311400"/>
          <p14:tracePt t="208236" x="5327650" y="2328863"/>
          <p14:tracePt t="208244" x="5310188" y="2344738"/>
          <p14:tracePt t="208253" x="5302250" y="2362200"/>
          <p14:tracePt t="208260" x="5284788" y="2379663"/>
          <p14:tracePt t="208269" x="5276850" y="2387600"/>
          <p14:tracePt t="208273" x="5267325" y="2405063"/>
          <p14:tracePt t="208282" x="5249863" y="2430463"/>
          <p14:tracePt t="208291" x="5249863" y="2438400"/>
          <p14:tracePt t="208297" x="5249863" y="2463800"/>
          <p14:tracePt t="208305" x="5249863" y="2481263"/>
          <p14:tracePt t="208313" x="5249863" y="2489200"/>
          <p14:tracePt t="208323" x="5249863" y="2516188"/>
          <p14:tracePt t="208330" x="5249863" y="2541588"/>
          <p14:tracePt t="208338" x="5249863" y="2557463"/>
          <p14:tracePt t="208344" x="5267325" y="2574925"/>
          <p14:tracePt t="208354" x="5276850" y="2600325"/>
          <p14:tracePt t="208360" x="5292725" y="2625725"/>
          <p14:tracePt t="208370" x="5310188" y="2643188"/>
          <p14:tracePt t="208376" x="5318125" y="2660650"/>
          <p14:tracePt t="208386" x="5335588" y="2676525"/>
          <p14:tracePt t="208391" x="5360988" y="2693988"/>
          <p14:tracePt t="208403" x="5386388" y="2711450"/>
          <p14:tracePt t="208410" x="5403850" y="2719388"/>
          <p14:tracePt t="208413" x="5429250" y="2736850"/>
          <p14:tracePt t="208422" x="5454650" y="2736850"/>
          <p14:tracePt t="208430" x="5487988" y="2744788"/>
          <p14:tracePt t="208440" x="5505450" y="2744788"/>
          <p14:tracePt t="208445" x="5530850" y="2752725"/>
          <p14:tracePt t="208456" x="5548313" y="2752725"/>
          <p14:tracePt t="208462" x="5565775" y="2752725"/>
          <p14:tracePt t="208472" x="5591175" y="2752725"/>
          <p14:tracePt t="208478" x="5607050" y="2752725"/>
          <p14:tracePt t="208486" x="5632450" y="2752725"/>
          <p14:tracePt t="208492" x="5641975" y="2736850"/>
          <p14:tracePt t="208502" x="5667375" y="2719388"/>
          <p14:tracePt t="208507" x="5692775" y="2701925"/>
          <p14:tracePt t="208519" x="5718175" y="2686050"/>
          <p14:tracePt t="208523" x="5743575" y="2668588"/>
          <p14:tracePt t="208532" x="5761038" y="2643188"/>
          <p14:tracePt t="208542" x="5786438" y="2625725"/>
          <p14:tracePt t="208547" x="5827713" y="2582863"/>
          <p14:tracePt t="208557" x="5845175" y="2549525"/>
          <p14:tracePt t="208565" x="5862638" y="2524125"/>
          <p14:tracePt t="208570" x="5880100" y="2489200"/>
          <p14:tracePt t="208577" x="5895975" y="2463800"/>
          <p14:tracePt t="208586" x="5905500" y="2447925"/>
          <p14:tracePt t="208593" x="5913438" y="2422525"/>
          <p14:tracePt t="208603" x="5913438" y="2405063"/>
          <p14:tracePt t="208610" x="5913438" y="2379663"/>
          <p14:tracePt t="208621" x="5913438" y="2371725"/>
          <p14:tracePt t="208626" x="5913438" y="2354263"/>
          <p14:tracePt t="208636" x="5913438" y="2344738"/>
          <p14:tracePt t="208639" x="5905500" y="2328863"/>
          <p14:tracePt t="208647" x="5895975" y="2311400"/>
          <p14:tracePt t="208656" x="5880100" y="2303463"/>
          <p14:tracePt t="208664" x="5862638" y="2286000"/>
          <p14:tracePt t="208673" x="5845175" y="2286000"/>
          <p14:tracePt t="208680" x="5811838" y="2286000"/>
          <p14:tracePt t="208689" x="5776913" y="2286000"/>
          <p14:tracePt t="208695" x="5735638" y="2286000"/>
          <p14:tracePt t="208704" x="5700713" y="2293938"/>
          <p14:tracePt t="208710" x="5667375" y="2303463"/>
          <p14:tracePt t="208720" x="5657850" y="2311400"/>
          <p14:tracePt t="208726" x="5641975" y="2328863"/>
          <p14:tracePt t="208737" x="5624513" y="2336800"/>
          <p14:tracePt t="208741" x="5607050" y="2354263"/>
          <p14:tracePt t="208758" x="5591175" y="2371725"/>
          <p14:tracePt t="208769" x="5591175" y="2387600"/>
          <p14:tracePt t="208774" x="5581650" y="2397125"/>
          <p14:tracePt t="208782" x="5573713" y="2413000"/>
          <p14:tracePt t="208789" x="5573713" y="2438400"/>
          <p14:tracePt t="208796" x="5573713" y="2447925"/>
          <p14:tracePt t="208806" x="5573713" y="2463800"/>
          <p14:tracePt t="208812" x="5573713" y="2481263"/>
          <p14:tracePt t="208820" x="5591175" y="2498725"/>
          <p14:tracePt t="208827" x="5607050" y="2524125"/>
          <p14:tracePt t="208836" x="5624513" y="2541588"/>
          <p14:tracePt t="208843" x="5649913" y="2557463"/>
          <p14:tracePt t="208854" x="5692775" y="2574925"/>
          <p14:tracePt t="208860" x="5726113" y="2592388"/>
          <p14:tracePt t="208867" x="5776913" y="2608263"/>
          <p14:tracePt t="208874" x="5827713" y="2608263"/>
          <p14:tracePt t="208882" x="5888038" y="2608263"/>
          <p14:tracePt t="208891" x="5938838" y="2600325"/>
          <p14:tracePt t="208898" x="5997575" y="2582863"/>
          <p14:tracePt t="208906" x="6032500" y="2566988"/>
          <p14:tracePt t="208913" x="6065838" y="2541588"/>
          <p14:tracePt t="208923" x="6100763" y="2506663"/>
          <p14:tracePt t="208929" x="6116638" y="2489200"/>
          <p14:tracePt t="208938" x="6142038" y="2463800"/>
          <p14:tracePt t="208944" x="6159500" y="2447925"/>
          <p14:tracePt t="208953" x="6167438" y="2430463"/>
          <p14:tracePt t="208959" x="6167438" y="2413000"/>
          <p14:tracePt t="208969" x="6167438" y="2405063"/>
          <p14:tracePt t="208976" x="6167438" y="2387600"/>
          <p14:tracePt t="208986" x="6167438" y="2379663"/>
          <p14:tracePt t="209050" x="6159500" y="2379663"/>
          <p14:tracePt t="209058" x="6151563" y="2387600"/>
          <p14:tracePt t="209067" x="6142038" y="2397125"/>
          <p14:tracePt t="209075" x="6134100" y="2405063"/>
          <p14:tracePt t="209082" x="6116638" y="2413000"/>
          <p14:tracePt t="209090" x="6100763" y="2430463"/>
          <p14:tracePt t="209107" x="6075363" y="2447925"/>
          <p14:tracePt t="209111" x="6057900" y="2455863"/>
          <p14:tracePt t="209122" x="6049963" y="2463800"/>
          <p14:tracePt t="209136" x="6040438" y="2473325"/>
          <p14:tracePt t="209143" x="6032500" y="2473325"/>
          <p14:tracePt t="209154" x="6024563" y="2473325"/>
          <p14:tracePt t="209158" x="6015038" y="2473325"/>
          <p14:tracePt t="209169" x="6007100" y="2473325"/>
          <p14:tracePt t="209174" x="5997575" y="2473325"/>
          <p14:tracePt t="209182" x="5981700" y="2473325"/>
          <p14:tracePt t="209190" x="5964238" y="2455863"/>
          <p14:tracePt t="209198" x="5938838" y="2438400"/>
          <p14:tracePt t="209205" x="5930900" y="2422525"/>
          <p14:tracePt t="209213" x="5905500" y="2413000"/>
          <p14:tracePt t="209223" x="5888038" y="2397125"/>
          <p14:tracePt t="209231" x="5862638" y="2379663"/>
          <p14:tracePt t="209236" x="5845175" y="2362200"/>
          <p14:tracePt t="209244" x="5845175" y="2354263"/>
          <p14:tracePt t="209253" x="5837238" y="2354263"/>
          <p14:tracePt t="209366" x="5845175" y="2354263"/>
          <p14:tracePt t="209373" x="5862638" y="2371725"/>
          <p14:tracePt t="209382" x="5880100" y="2387600"/>
          <p14:tracePt t="209388" x="5895975" y="2413000"/>
          <p14:tracePt t="209395" x="5913438" y="2422525"/>
          <p14:tracePt t="209405" x="5921375" y="2438400"/>
          <p14:tracePt t="209412" x="5938838" y="2455863"/>
          <p14:tracePt t="209421" x="5946775" y="2473325"/>
          <p14:tracePt t="209427" x="5964238" y="2489200"/>
          <p14:tracePt t="209437" x="5972175" y="2498725"/>
          <p14:tracePt t="209443" x="5981700" y="2506663"/>
          <p14:tracePt t="209453" x="5989638" y="2516188"/>
          <p14:tracePt t="209460" x="5997575" y="2516188"/>
          <p14:tracePt t="209468" x="6007100" y="2532063"/>
          <p14:tracePt t="209475" x="6015038" y="2549525"/>
          <p14:tracePt t="209482" x="6032500" y="2557463"/>
          <p14:tracePt t="209498" x="6040438" y="2557463"/>
          <p14:tracePt t="209507" x="6049963" y="2566988"/>
          <p14:tracePt t="209513" x="6057900" y="2566988"/>
          <p14:tracePt t="209526" x="6065838" y="2574925"/>
          <p14:tracePt t="209532" x="6075363" y="2574925"/>
          <p14:tracePt t="209539" x="6083300" y="2574925"/>
          <p14:tracePt t="209552" x="6091238" y="2574925"/>
          <p14:tracePt t="209560" x="6100763" y="2574925"/>
          <p14:tracePt t="209579" x="6116638" y="2574925"/>
          <p14:tracePt t="209588" x="6134100" y="2574925"/>
          <p14:tracePt t="209595" x="6142038" y="2574925"/>
          <p14:tracePt t="209604" x="6159500" y="2566988"/>
          <p14:tracePt t="209609" x="6176963" y="2557463"/>
          <p14:tracePt t="209621" x="6194425" y="2549525"/>
          <p14:tracePt t="209627" x="6219825" y="2549525"/>
          <p14:tracePt t="209636" x="6235700" y="2541588"/>
          <p14:tracePt t="209642" x="6245225" y="2541588"/>
          <p14:tracePt t="209652" x="6261100" y="2541588"/>
          <p14:tracePt t="209657" x="6278563" y="2532063"/>
          <p14:tracePt t="209667" x="6286500" y="2524125"/>
          <p14:tracePt t="209674" x="6296025" y="2524125"/>
          <p14:tracePt t="209683" x="6311900" y="2516188"/>
          <p14:tracePt t="209687" x="6311900" y="2506663"/>
          <p14:tracePt t="209696" x="6321425" y="2506663"/>
          <p14:tracePt t="209720" x="6329363" y="2498725"/>
          <p14:tracePt t="209727" x="6338888" y="2489200"/>
          <p14:tracePt t="210670" x="6338888" y="2481263"/>
          <p14:tracePt t="210677" x="6338888" y="2463800"/>
          <p14:tracePt t="210686" x="6338888" y="2447925"/>
          <p14:tracePt t="210694" x="6329363" y="2430463"/>
          <p14:tracePt t="210702" x="6321425" y="2397125"/>
          <p14:tracePt t="210709" x="6311900" y="2371725"/>
          <p14:tracePt t="210719" x="6303963" y="2354263"/>
          <p14:tracePt t="210727" x="6303963" y="2319338"/>
          <p14:tracePt t="210736" x="6296025" y="2303463"/>
          <p14:tracePt t="210741" x="6286500" y="2260600"/>
          <p14:tracePt t="210748" x="6278563" y="2227263"/>
          <p14:tracePt t="210756" x="6270625" y="2184400"/>
          <p14:tracePt t="210765" x="6270625" y="2149475"/>
          <p14:tracePt t="210773" x="6270625" y="2098675"/>
          <p14:tracePt t="210779" x="6270625" y="2039938"/>
          <p14:tracePt t="210788" x="6261100" y="1979613"/>
          <p14:tracePt t="210795" x="6261100" y="1920875"/>
          <p14:tracePt t="210804" x="6261100" y="1860550"/>
          <p14:tracePt t="210809" x="6261100" y="1801813"/>
          <p14:tracePt t="210820" x="6261100" y="1751013"/>
          <p14:tracePt t="210826" x="6261100" y="1690688"/>
          <p14:tracePt t="210836" x="6261100" y="1631950"/>
          <p14:tracePt t="210841" x="6261100" y="1589088"/>
          <p14:tracePt t="210852" x="6261100" y="1555750"/>
          <p14:tracePt t="210857" x="6261100" y="1520825"/>
          <p14:tracePt t="210869" x="6261100" y="1495425"/>
          <p14:tracePt t="210874" x="6270625" y="1462088"/>
          <p14:tracePt t="210881" x="6270625" y="1427163"/>
          <p14:tracePt t="210889" x="6278563" y="1401763"/>
          <p14:tracePt t="210895" x="6286500" y="1385888"/>
          <p14:tracePt t="210904" x="6286500" y="1368425"/>
          <p14:tracePt t="210912" x="6296025" y="1350963"/>
          <p14:tracePt t="210921" x="6296025" y="1343025"/>
          <p14:tracePt t="210928" x="6296025" y="1325563"/>
          <p14:tracePt t="210937" x="6296025" y="1308100"/>
          <p14:tracePt t="210943" x="6296025" y="1300163"/>
          <p14:tracePt t="210952" x="6296025" y="1282700"/>
          <p14:tracePt t="210957" x="6296025" y="1274763"/>
          <p14:tracePt t="210969" x="6296025" y="1257300"/>
          <p14:tracePt t="210973" x="6296025" y="1241425"/>
          <p14:tracePt t="210984" x="6296025" y="1231900"/>
          <p14:tracePt t="210989" x="6296025" y="1216025"/>
          <p14:tracePt t="210998" x="6286500" y="1198563"/>
          <p14:tracePt t="211006" x="6270625" y="1181100"/>
          <p14:tracePt t="211014" x="6261100" y="1173163"/>
          <p14:tracePt t="211023" x="6245225" y="1155700"/>
          <p14:tracePt t="211029" x="6235700" y="1138238"/>
          <p14:tracePt t="211037" x="6219825" y="1122363"/>
          <p14:tracePt t="211043" x="6202363" y="1112838"/>
          <p14:tracePt t="211054" x="6167438" y="1096963"/>
          <p14:tracePt t="211060" x="6116638" y="1069975"/>
          <p14:tracePt t="211070" x="6075363" y="1054100"/>
          <p14:tracePt t="211076" x="6015038" y="1036638"/>
          <p14:tracePt t="211085" x="5964238" y="1011238"/>
          <p14:tracePt t="211091" x="5905500" y="1011238"/>
          <p14:tracePt t="211105" x="5870575" y="1011238"/>
          <p14:tracePt t="211110" x="5845175" y="1011238"/>
          <p14:tracePt t="211113" x="5819775" y="1011238"/>
          <p14:tracePt t="211121" x="5794375" y="1011238"/>
          <p14:tracePt t="211131" x="5776913" y="1028700"/>
          <p14:tracePt t="211139" x="5768975" y="1044575"/>
          <p14:tracePt t="211146" x="5751513" y="1069975"/>
          <p14:tracePt t="211155" x="5735638" y="1096963"/>
          <p14:tracePt t="211161" x="5718175" y="1112838"/>
          <p14:tracePt t="211171" x="5700713" y="1147763"/>
          <p14:tracePt t="211178" x="5683250" y="1181100"/>
          <p14:tracePt t="211186" x="5667375" y="1231900"/>
          <p14:tracePt t="211194" x="5649913" y="1257300"/>
          <p14:tracePt t="211202" x="5632450" y="1300163"/>
          <p14:tracePt t="211208" x="5616575" y="1350963"/>
          <p14:tracePt t="211218" x="5591175" y="1385888"/>
          <p14:tracePt t="211223" x="5573713" y="1444625"/>
          <p14:tracePt t="211235" x="5565775" y="1495425"/>
          <p14:tracePt t="211241" x="5556250" y="1520825"/>
          <p14:tracePt t="211248" x="5556250" y="1571625"/>
          <p14:tracePt t="211253" x="5556250" y="1597025"/>
          <p14:tracePt t="211261" x="5565775" y="1649413"/>
          <p14:tracePt t="211271" x="5581650" y="1700213"/>
          <p14:tracePt t="211277" x="5607050" y="1741488"/>
          <p14:tracePt t="211286" x="5624513" y="1793875"/>
          <p14:tracePt t="211294" x="5641975" y="1827213"/>
          <p14:tracePt t="211302" x="5657850" y="1885950"/>
          <p14:tracePt t="211310" x="5683250" y="1938338"/>
          <p14:tracePt t="211319" x="5700713" y="1979613"/>
          <p14:tracePt t="211326" x="5735638" y="2014538"/>
          <p14:tracePt t="211334" x="5761038" y="2030413"/>
          <p14:tracePt t="211341" x="5794375" y="2047875"/>
          <p14:tracePt t="211348" x="5827713" y="2065338"/>
          <p14:tracePt t="211356" x="5880100" y="2082800"/>
          <p14:tracePt t="211364" x="5921375" y="2098675"/>
          <p14:tracePt t="211372" x="5989638" y="2124075"/>
          <p14:tracePt t="211380" x="6049963" y="2133600"/>
          <p14:tracePt t="211389" x="6108700" y="2141538"/>
          <p14:tracePt t="211395" x="6159500" y="2141538"/>
          <p14:tracePt t="211405" x="6210300" y="2141538"/>
          <p14:tracePt t="211410" x="6253163" y="2141538"/>
          <p14:tracePt t="211420" x="6278563" y="2141538"/>
          <p14:tracePt t="211426" x="6311900" y="2141538"/>
          <p14:tracePt t="211436" x="6346825" y="2133600"/>
          <p14:tracePt t="211442" x="6364288" y="2116138"/>
          <p14:tracePt t="211452" x="6380163" y="2098675"/>
          <p14:tracePt t="211458" x="6389688" y="2090738"/>
          <p14:tracePt t="211468" x="6397625" y="2073275"/>
          <p14:tracePt t="211475" x="6405563" y="2047875"/>
          <p14:tracePt t="211480" x="6405563" y="2022475"/>
          <p14:tracePt t="211488" x="6415088" y="2005013"/>
          <p14:tracePt t="211496" x="6415088" y="1979613"/>
          <p14:tracePt t="211505" x="6415088" y="1954213"/>
          <p14:tracePt t="211512" x="6415088" y="1928813"/>
          <p14:tracePt t="211521" x="6415088" y="1911350"/>
          <p14:tracePt t="211528" x="6405563" y="1895475"/>
          <p14:tracePt t="211538" x="6405563" y="1885950"/>
          <p14:tracePt t="211544" x="6405563" y="1870075"/>
          <p14:tracePt t="211552" x="6405563" y="1852613"/>
          <p14:tracePt t="211558" x="6397625" y="1852613"/>
          <p14:tracePt t="211569" x="6397625" y="1844675"/>
          <p14:tracePt t="211578" x="6397625" y="1835150"/>
          <p14:tracePt t="211590" x="6389688" y="1835150"/>
          <p14:tracePt t="211601" x="6389688" y="1827213"/>
          <p14:tracePt t="211606" x="6380163" y="1819275"/>
          <p14:tracePt t="211615" x="6372225" y="1801813"/>
          <p14:tracePt t="211623" x="6354763" y="1793875"/>
          <p14:tracePt t="211628" x="6338888" y="1776413"/>
          <p14:tracePt t="211638" x="6321425" y="1758950"/>
          <p14:tracePt t="211644" x="6296025" y="1741488"/>
          <p14:tracePt t="211652" x="6278563" y="1708150"/>
          <p14:tracePt t="211660" x="6261100" y="1682750"/>
          <p14:tracePt t="211670" x="6245225" y="1665288"/>
          <p14:tracePt t="211676" x="6227763" y="1657350"/>
          <p14:tracePt t="211686" x="6219825" y="1639888"/>
          <p14:tracePt t="211693" x="6202363" y="1622425"/>
          <p14:tracePt t="211702" x="6184900" y="1606550"/>
          <p14:tracePt t="211707" x="6167438" y="1606550"/>
          <p14:tracePt t="211715" x="6142038" y="1589088"/>
          <p14:tracePt t="211722" x="6134100" y="1589088"/>
          <p14:tracePt t="211729" x="6116638" y="1581150"/>
          <p14:tracePt t="211739" x="6108700" y="1581150"/>
          <p14:tracePt t="211746" x="6091238" y="1581150"/>
          <p14:tracePt t="211754" x="6075363" y="1581150"/>
          <p14:tracePt t="211762" x="6049963" y="1597025"/>
          <p14:tracePt t="211770" x="6040438" y="1597025"/>
          <p14:tracePt t="211775" x="6015038" y="1614488"/>
          <p14:tracePt t="211786" x="5989638" y="1631950"/>
          <p14:tracePt t="211792" x="5972175" y="1649413"/>
          <p14:tracePt t="211802" x="5964238" y="1665288"/>
          <p14:tracePt t="211808" x="5946775" y="1674813"/>
          <p14:tracePt t="211819" x="5930900" y="1690688"/>
          <p14:tracePt t="211825" x="5913438" y="1708150"/>
          <p14:tracePt t="211834" x="5895975" y="1725613"/>
          <p14:tracePt t="211839" x="5888038" y="1741488"/>
          <p14:tracePt t="211845" x="5888038" y="1751013"/>
          <p14:tracePt t="211856" x="5880100" y="1758950"/>
          <p14:tracePt t="211861" x="5880100" y="1766888"/>
          <p14:tracePt t="212552" x="5870575" y="1766888"/>
          <p14:tracePt t="212564" x="5870575" y="1776413"/>
          <p14:tracePt t="212572" x="5862638" y="1784350"/>
          <p14:tracePt t="212579" x="5853113" y="1793875"/>
          <p14:tracePt t="212587" x="5837238" y="1809750"/>
          <p14:tracePt t="212595" x="5819775" y="1827213"/>
          <p14:tracePt t="212604" x="5811838" y="1844675"/>
          <p14:tracePt t="212610" x="5794375" y="1852613"/>
          <p14:tracePt t="212619" x="5786438" y="1860550"/>
          <p14:tracePt t="212625" x="5776913" y="1878013"/>
          <p14:tracePt t="212636" x="5768975" y="1885950"/>
          <p14:tracePt t="212642" x="5751513" y="1895475"/>
          <p14:tracePt t="212652" x="5743575" y="1911350"/>
          <p14:tracePt t="212657" x="5726113" y="1920875"/>
          <p14:tracePt t="212669" x="5718175" y="1938338"/>
          <p14:tracePt t="212673" x="5700713" y="1946275"/>
          <p14:tracePt t="212680" x="5683250" y="1963738"/>
          <p14:tracePt t="212688" x="5667375" y="1979613"/>
          <p14:tracePt t="212696" x="5657850" y="1997075"/>
          <p14:tracePt t="212706" x="5641975" y="2014538"/>
          <p14:tracePt t="212712" x="5624513" y="2022475"/>
          <p14:tracePt t="212720" x="5607050" y="2039938"/>
          <p14:tracePt t="212728" x="5591175" y="2055813"/>
          <p14:tracePt t="212737" x="5581650" y="2073275"/>
          <p14:tracePt t="212744" x="5565775" y="2082800"/>
          <p14:tracePt t="212752" x="5548313" y="2098675"/>
          <p14:tracePt t="212758" x="5530850" y="2116138"/>
          <p14:tracePt t="212768" x="5522913" y="2133600"/>
          <p14:tracePt t="212774" x="5505450" y="2149475"/>
          <p14:tracePt t="212784" x="5487988" y="2159000"/>
          <p14:tracePt t="212790" x="5472113" y="2174875"/>
          <p14:tracePt t="212801" x="5454650" y="2192338"/>
          <p14:tracePt t="212808" x="5454650" y="2209800"/>
          <p14:tracePt t="212814" x="5446713" y="2217738"/>
          <p14:tracePt t="212823" x="5437188" y="2235200"/>
          <p14:tracePt t="212827" x="5429250" y="2252663"/>
          <p14:tracePt t="212837" x="5429250" y="2260600"/>
          <p14:tracePt t="212844" x="5429250" y="2278063"/>
          <p14:tracePt t="212854" x="5429250" y="2293938"/>
          <p14:tracePt t="212859" x="5429250" y="2303463"/>
          <p14:tracePt t="212868" x="5429250" y="2319338"/>
          <p14:tracePt t="212876" x="5429250" y="2328863"/>
          <p14:tracePt t="212886" x="5429250" y="2344738"/>
          <p14:tracePt t="212892" x="5429250" y="2362200"/>
          <p14:tracePt t="212902" x="5437188" y="2371725"/>
          <p14:tracePt t="212905" x="5437188" y="2387600"/>
          <p14:tracePt t="212914" x="5446713" y="2405063"/>
          <p14:tracePt t="212930" x="5462588" y="2422525"/>
          <p14:tracePt t="212937" x="5472113" y="2430463"/>
          <p14:tracePt t="212946" x="5480050" y="2438400"/>
          <p14:tracePt t="212955" x="5497513" y="2447925"/>
          <p14:tracePt t="212961" x="5513388" y="2455863"/>
          <p14:tracePt t="212970" x="5522913" y="2473325"/>
          <p14:tracePt t="212977" x="5548313" y="2481263"/>
          <p14:tracePt t="212985" x="5565775" y="2481263"/>
          <p14:tracePt t="212991" x="5591175" y="2489200"/>
          <p14:tracePt t="213002" x="5632450" y="2489200"/>
          <p14:tracePt t="213008" x="5675313" y="2498725"/>
          <p14:tracePt t="213018" x="5718175" y="2498725"/>
          <p14:tracePt t="213023" x="5768975" y="2506663"/>
          <p14:tracePt t="213034" x="5811838" y="2506663"/>
          <p14:tracePt t="213039" x="5845175" y="2516188"/>
          <p14:tracePt t="213050" x="5888038" y="2516188"/>
          <p14:tracePt t="213054" x="5895975" y="2516188"/>
          <p14:tracePt t="213061" x="5921375" y="2516188"/>
          <p14:tracePt t="213071" x="5938838" y="2516188"/>
          <p14:tracePt t="213087" x="5946775" y="2506663"/>
          <p14:tracePt t="213105" x="5964238" y="2489200"/>
          <p14:tracePt t="213109" x="5981700" y="2473325"/>
          <p14:tracePt t="213119" x="5997575" y="2455863"/>
          <p14:tracePt t="213124" x="6015038" y="2447925"/>
          <p14:tracePt t="213135" x="6024563" y="2430463"/>
          <p14:tracePt t="213141" x="6040438" y="2413000"/>
          <p14:tracePt t="213149" x="6057900" y="2397125"/>
          <p14:tracePt t="213156" x="6065838" y="2397125"/>
          <p14:tracePt t="213164" x="6075363" y="2379663"/>
          <p14:tracePt t="213173" x="6083300" y="2362200"/>
          <p14:tracePt t="213179" x="6091238" y="2354263"/>
          <p14:tracePt t="213188" x="6091238" y="2336800"/>
          <p14:tracePt t="213193" x="6100763" y="2319338"/>
          <p14:tracePt t="213204" x="6100763" y="2311400"/>
          <p14:tracePt t="213210" x="6100763" y="2293938"/>
          <p14:tracePt t="213218" x="6100763" y="2268538"/>
          <p14:tracePt t="213225" x="6100763" y="2252663"/>
          <p14:tracePt t="213236" x="6091238" y="2227263"/>
          <p14:tracePt t="213241" x="6091238" y="2209800"/>
          <p14:tracePt t="213252" x="6083300" y="2200275"/>
          <p14:tracePt t="213258" x="6075363" y="2184400"/>
          <p14:tracePt t="213268" x="6065838" y="2166938"/>
          <p14:tracePt t="213272" x="6065838" y="2149475"/>
          <p14:tracePt t="213279" x="6057900" y="2141538"/>
          <p14:tracePt t="213288" x="6040438" y="2124075"/>
          <p14:tracePt t="213296" x="6032500" y="2108200"/>
          <p14:tracePt t="213305" x="6024563" y="2108200"/>
          <p14:tracePt t="213311" x="6015038" y="2090738"/>
          <p14:tracePt t="213321" x="5997575" y="2073275"/>
          <p14:tracePt t="213327" x="5981700" y="2065338"/>
          <p14:tracePt t="213337" x="5972175" y="2055813"/>
          <p14:tracePt t="213344" x="5938838" y="2047875"/>
          <p14:tracePt t="213353" x="5913438" y="2047875"/>
          <p14:tracePt t="213359" x="5880100" y="2047875"/>
          <p14:tracePt t="213368" x="5862638" y="2047875"/>
          <p14:tracePt t="213374" x="5837238" y="2047875"/>
          <p14:tracePt t="213385" x="5819775" y="2047875"/>
          <p14:tracePt t="213389" x="5811838" y="2055813"/>
          <p14:tracePt t="213401" x="5794375" y="2055813"/>
          <p14:tracePt t="213405" x="5786438" y="2065338"/>
          <p14:tracePt t="213415" x="5786438" y="2073275"/>
          <p14:tracePt t="213419" x="5776913" y="2082800"/>
          <p14:tracePt t="213427" x="5761038" y="2098675"/>
          <p14:tracePt t="213437" x="5743575" y="2116138"/>
          <p14:tracePt t="213444" x="5743575" y="2124075"/>
          <p14:tracePt t="213454" x="5726113" y="2149475"/>
          <p14:tracePt t="213460" x="5718175" y="2174875"/>
          <p14:tracePt t="213468" x="5700713" y="2192338"/>
          <p14:tracePt t="213476" x="5700713" y="2209800"/>
          <p14:tracePt t="213486" x="5700713" y="2235200"/>
          <p14:tracePt t="213492" x="5692775" y="2268538"/>
          <p14:tracePt t="213501" x="5692775" y="2293938"/>
          <p14:tracePt t="213506" x="5692775" y="2319338"/>
          <p14:tracePt t="213515" x="5692775" y="2362200"/>
          <p14:tracePt t="213522" x="5708650" y="2387600"/>
          <p14:tracePt t="213530" x="5718175" y="2422525"/>
          <p14:tracePt t="213538" x="5735638" y="2447925"/>
          <p14:tracePt t="213546" x="5743575" y="2463800"/>
          <p14:tracePt t="213555" x="5751513" y="2481263"/>
          <p14:tracePt t="213561" x="5751513" y="2498725"/>
          <p14:tracePt t="213570" x="5768975" y="2524125"/>
          <p14:tracePt t="213576" x="5786438" y="2532063"/>
          <p14:tracePt t="213585" x="5794375" y="2549525"/>
          <p14:tracePt t="213592" x="5811838" y="2566988"/>
          <p14:tracePt t="213601" x="5819775" y="2582863"/>
          <p14:tracePt t="213607" x="5837238" y="2592388"/>
          <p14:tracePt t="213619" x="5853113" y="2592388"/>
          <p14:tracePt t="213623" x="5862638" y="2592388"/>
          <p14:tracePt t="213635" x="5880100" y="2592388"/>
          <p14:tracePt t="213640" x="5895975" y="2592388"/>
          <p14:tracePt t="213646" x="5905500" y="2592388"/>
          <p14:tracePt t="213653" x="5921375" y="2592388"/>
          <p14:tracePt t="213662" x="5938838" y="2574925"/>
          <p14:tracePt t="213670" x="5956300" y="2566988"/>
          <p14:tracePt t="213678" x="5964238" y="2549525"/>
          <p14:tracePt t="213687" x="5981700" y="2541588"/>
          <p14:tracePt t="213693" x="5989638" y="2524125"/>
          <p14:tracePt t="213702" x="6007100" y="2506663"/>
          <p14:tracePt t="213709" x="6024563" y="2489200"/>
          <p14:tracePt t="213718" x="6024563" y="2473325"/>
          <p14:tracePt t="213723" x="6032500" y="2447925"/>
          <p14:tracePt t="213734" x="6040438" y="2422525"/>
          <p14:tracePt t="213739" x="6040438" y="2387600"/>
          <p14:tracePt t="213750" x="6040438" y="2371725"/>
          <p14:tracePt t="213756" x="6040438" y="2344738"/>
          <p14:tracePt t="213765" x="6040438" y="2319338"/>
          <p14:tracePt t="213773" x="6032500" y="2303463"/>
          <p14:tracePt t="213780" x="6024563" y="2268538"/>
          <p14:tracePt t="213788" x="6015038" y="2252663"/>
          <p14:tracePt t="213793" x="5997575" y="2227263"/>
          <p14:tracePt t="213802" x="5981700" y="2200275"/>
          <p14:tracePt t="213809" x="5964238" y="2192338"/>
          <p14:tracePt t="213818" x="5946775" y="2174875"/>
          <p14:tracePt t="213825" x="5930900" y="2159000"/>
          <p14:tracePt t="213834" x="5880100" y="2149475"/>
          <p14:tracePt t="213842" x="5853113" y="2141538"/>
          <p14:tracePt t="213852" x="5802313" y="2141538"/>
          <p14:tracePt t="213858" x="5743575" y="2133600"/>
          <p14:tracePt t="213864" x="5692775" y="2133600"/>
          <p14:tracePt t="213872" x="5657850" y="2133600"/>
          <p14:tracePt t="213879" x="5632450" y="2149475"/>
          <p14:tracePt t="213887" x="5607050" y="2149475"/>
          <p14:tracePt t="213895" x="5591175" y="2166938"/>
          <p14:tracePt t="213904" x="5581650" y="2184400"/>
          <p14:tracePt t="213911" x="5565775" y="2192338"/>
          <p14:tracePt t="213921" x="5548313" y="2209800"/>
          <p14:tracePt t="213927" x="5538788" y="2217738"/>
          <p14:tracePt t="213936" x="5530850" y="2235200"/>
          <p14:tracePt t="213942" x="5530850" y="2252663"/>
          <p14:tracePt t="213951" x="5522913" y="2286000"/>
          <p14:tracePt t="213958" x="5522913" y="2303463"/>
          <p14:tracePt t="213968" x="5522913" y="2328863"/>
          <p14:tracePt t="213973" x="5522913" y="2354263"/>
          <p14:tracePt t="213984" x="5522913" y="2362200"/>
          <p14:tracePt t="213989" x="5522913" y="2397125"/>
          <p14:tracePt t="214000" x="5522913" y="2413000"/>
          <p14:tracePt t="214006" x="5530850" y="2422525"/>
          <p14:tracePt t="214011" x="5548313" y="2447925"/>
          <p14:tracePt t="214020" x="5565775" y="2463800"/>
          <p14:tracePt t="214027" x="5591175" y="2489200"/>
          <p14:tracePt t="214036" x="5616575" y="2506663"/>
          <p14:tracePt t="214043" x="5632450" y="2524125"/>
          <p14:tracePt t="214052" x="5657850" y="2532063"/>
          <p14:tracePt t="214059" x="5692775" y="2541588"/>
          <p14:tracePt t="214070" x="5718175" y="2549525"/>
          <p14:tracePt t="214075" x="5743575" y="2557463"/>
          <p14:tracePt t="214085" x="5761038" y="2557463"/>
          <p14:tracePt t="214090" x="5776913" y="2557463"/>
          <p14:tracePt t="214104" x="5794375" y="2557463"/>
          <p14:tracePt t="214109" x="5802313" y="2549525"/>
          <p14:tracePt t="214114" x="5819775" y="2541588"/>
          <p14:tracePt t="214123" x="5837238" y="2524125"/>
          <p14:tracePt t="214129" x="5853113" y="2506663"/>
          <p14:tracePt t="214138" x="5862638" y="2489200"/>
          <p14:tracePt t="214146" x="5880100" y="2473325"/>
          <p14:tracePt t="214153" x="5895975" y="2455863"/>
          <p14:tracePt t="214159" x="5905500" y="2430463"/>
          <p14:tracePt t="214170" x="5905500" y="2405063"/>
          <p14:tracePt t="214176" x="5905500" y="2397125"/>
          <p14:tracePt t="214186" x="5905500" y="2379663"/>
          <p14:tracePt t="214193" x="5905500" y="2371725"/>
          <p14:tracePt t="214201" x="5905500" y="2344738"/>
          <p14:tracePt t="214207" x="5895975" y="2328863"/>
          <p14:tracePt t="214218" x="5880100" y="2311400"/>
          <p14:tracePt t="214224" x="5870575" y="2303463"/>
          <p14:tracePt t="214234" x="5853113" y="2286000"/>
          <p14:tracePt t="214239" x="5837238" y="2268538"/>
          <p14:tracePt t="214245" x="5819775" y="2260600"/>
          <p14:tracePt t="214255" x="5811838" y="2252663"/>
          <p14:tracePt t="214261" x="5794375" y="2252663"/>
          <p14:tracePt t="214271" x="5776913" y="2252663"/>
          <p14:tracePt t="214277" x="5768975" y="2252663"/>
          <p14:tracePt t="214286" x="5751513" y="2252663"/>
          <p14:tracePt t="214293" x="5743575" y="2252663"/>
          <p14:tracePt t="214302" x="5726113" y="2252663"/>
          <p14:tracePt t="214310" x="5708650" y="2252663"/>
          <p14:tracePt t="214318" x="5692775" y="2260600"/>
          <p14:tracePt t="214323" x="5692775" y="2278063"/>
          <p14:tracePt t="214335" x="5675313" y="2293938"/>
          <p14:tracePt t="214339" x="5667375" y="2303463"/>
          <p14:tracePt t="214351" x="5649913" y="2311400"/>
          <p14:tracePt t="214355" x="5641975" y="2328863"/>
          <p14:tracePt t="214365" x="5641975" y="2344738"/>
          <p14:tracePt t="214372" x="5632450" y="2354263"/>
          <p14:tracePt t="214380" x="5632450" y="2379663"/>
          <p14:tracePt t="214388" x="5632450" y="2397125"/>
          <p14:tracePt t="214393" x="5632450" y="2405063"/>
          <p14:tracePt t="214404" x="5632450" y="2422525"/>
          <p14:tracePt t="214410" x="5632450" y="2430463"/>
          <p14:tracePt t="214421" x="5641975" y="2447925"/>
          <p14:tracePt t="214426" x="5649913" y="2455863"/>
          <p14:tracePt t="214434" x="5667375" y="2473325"/>
          <p14:tracePt t="214441" x="5675313" y="2481263"/>
          <p14:tracePt t="214451" x="5692775" y="2489200"/>
          <p14:tracePt t="214457" x="5708650" y="2489200"/>
          <p14:tracePt t="214466" x="5718175" y="2498725"/>
          <p14:tracePt t="214471" x="5735638" y="2498725"/>
          <p14:tracePt t="214480" x="5751513" y="2498725"/>
          <p14:tracePt t="214488" x="5761038" y="2498725"/>
          <p14:tracePt t="214496" x="5776913" y="2498725"/>
          <p14:tracePt t="214503" x="5786438" y="2498725"/>
          <p14:tracePt t="214527" x="5794375" y="2498725"/>
          <p14:tracePt t="214750" x="5802313" y="2498725"/>
          <p14:tracePt t="214764" x="5802313" y="2489200"/>
          <p14:tracePt t="214772" x="5811838" y="2447925"/>
          <p14:tracePt t="214780" x="5837238" y="2379663"/>
          <p14:tracePt t="214787" x="5853113" y="2293938"/>
          <p14:tracePt t="214796" x="5888038" y="2209800"/>
          <p14:tracePt t="214804" x="5938838" y="2098675"/>
          <p14:tracePt t="214811" x="5981700" y="2014538"/>
          <p14:tracePt t="214821" x="6024563" y="1938338"/>
          <p14:tracePt t="214827" x="6049963" y="1870075"/>
          <p14:tracePt t="214834" x="6065838" y="1801813"/>
          <p14:tracePt t="214842" x="6091238" y="1733550"/>
          <p14:tracePt t="214851" x="6100763" y="1690688"/>
          <p14:tracePt t="214857" x="6108700" y="1665288"/>
          <p14:tracePt t="214867" x="6116638" y="1631950"/>
          <p14:tracePt t="214874" x="6116638" y="1622425"/>
          <p14:tracePt t="214884" x="6116638" y="1606550"/>
          <p14:tracePt t="214889" x="6116638" y="1597025"/>
          <p14:tracePt t="214901" x="6116638" y="1581150"/>
          <p14:tracePt t="214905" x="6116638" y="1563688"/>
          <p14:tracePt t="214911" x="6116638" y="1555750"/>
          <p14:tracePt t="214920" x="6108700" y="1546225"/>
          <p14:tracePt t="214927" x="6108700" y="1538288"/>
          <p14:tracePt t="214937" x="6091238" y="1520825"/>
          <p14:tracePt t="214943" x="6091238" y="1504950"/>
          <p14:tracePt t="214953" x="6083300" y="1487488"/>
          <p14:tracePt t="214960" x="6075363" y="1477963"/>
          <p14:tracePt t="214968" x="6065838" y="1462088"/>
          <p14:tracePt t="214976" x="6049963" y="1444625"/>
          <p14:tracePt t="214984" x="6032500" y="1427163"/>
          <p14:tracePt t="214990" x="6015038" y="1419225"/>
          <p14:tracePt t="215000" x="6007100" y="1401763"/>
          <p14:tracePt t="215006" x="5981700" y="1385888"/>
          <p14:tracePt t="215016" x="5956300" y="1368425"/>
          <p14:tracePt t="215021" x="5921375" y="1350963"/>
          <p14:tracePt t="215030" x="5888038" y="1333500"/>
          <p14:tracePt t="215039" x="5827713" y="1317625"/>
          <p14:tracePt t="215046" x="5776913" y="1292225"/>
          <p14:tracePt t="215053" x="5718175" y="1282700"/>
          <p14:tracePt t="215060" x="5657850" y="1274763"/>
          <p14:tracePt t="215069" x="5616575" y="1274763"/>
          <p14:tracePt t="215076" x="5573713" y="1274763"/>
          <p14:tracePt t="215084" x="5538788" y="1274763"/>
          <p14:tracePt t="215106" x="5487988" y="1282700"/>
          <p14:tracePt t="215110" x="5480050" y="1300163"/>
          <p14:tracePt t="215118" x="5462588" y="1308100"/>
          <p14:tracePt t="215125" x="5446713" y="1317625"/>
          <p14:tracePt t="215134" x="5429250" y="1333500"/>
          <p14:tracePt t="215139" x="5421313" y="1350963"/>
          <p14:tracePt t="215145" x="5403850" y="1376363"/>
          <p14:tracePt t="215155" x="5386388" y="1385888"/>
          <p14:tracePt t="215162" x="5368925" y="1411288"/>
          <p14:tracePt t="215170" x="5360988" y="1444625"/>
          <p14:tracePt t="215178" x="5343525" y="1470025"/>
          <p14:tracePt t="215187" x="5335588" y="1504950"/>
          <p14:tracePt t="215193" x="5335588" y="1546225"/>
          <p14:tracePt t="215203" x="5335588" y="1581150"/>
          <p14:tracePt t="215207" x="5335588" y="1622425"/>
          <p14:tracePt t="215218" x="5353050" y="1665288"/>
          <p14:tracePt t="215224" x="5368925" y="1716088"/>
          <p14:tracePt t="215234" x="5386388" y="1751013"/>
          <p14:tracePt t="215240" x="5403850" y="1784350"/>
          <p14:tracePt t="215250" x="5421313" y="1809750"/>
          <p14:tracePt t="215255" x="5437188" y="1835150"/>
          <p14:tracePt t="215266" x="5454650" y="1852613"/>
          <p14:tracePt t="215273" x="5472113" y="1860550"/>
          <p14:tracePt t="215280" x="5487988" y="1878013"/>
          <p14:tracePt t="215287" x="5505450" y="1895475"/>
          <p14:tracePt t="215293" x="5522913" y="1911350"/>
          <p14:tracePt t="215303" x="5538788" y="1928813"/>
          <p14:tracePt t="215309" x="5565775" y="1938338"/>
          <p14:tracePt t="215319" x="5616575" y="1963738"/>
          <p14:tracePt t="215326" x="5657850" y="1979613"/>
          <p14:tracePt t="215334" x="5718175" y="1997075"/>
          <p14:tracePt t="215341" x="5768975" y="2022475"/>
          <p14:tracePt t="215351" x="5819775" y="2039938"/>
          <p14:tracePt t="215357" x="5880100" y="2055813"/>
          <p14:tracePt t="215367" x="5938838" y="2082800"/>
          <p14:tracePt t="215373" x="5989638" y="2090738"/>
          <p14:tracePt t="215379" x="6049963" y="2098675"/>
          <p14:tracePt t="215389" x="6075363" y="2098675"/>
          <p14:tracePt t="215396" x="6100763" y="2098675"/>
          <p14:tracePt t="215405" x="6126163" y="2090738"/>
          <p14:tracePt t="215412" x="6142038" y="2073275"/>
          <p14:tracePt t="215420" x="6151563" y="2055813"/>
          <p14:tracePt t="215427" x="6167438" y="2047875"/>
          <p14:tracePt t="215434" x="6184900" y="2030413"/>
          <p14:tracePt t="215442" x="6202363" y="2005013"/>
          <p14:tracePt t="215454" x="6210300" y="1971675"/>
          <p14:tracePt t="215458" x="6219825" y="1954213"/>
          <p14:tracePt t="215467" x="6227763" y="1920875"/>
          <p14:tracePt t="215473" x="6227763" y="1895475"/>
          <p14:tracePt t="215485" x="6227763" y="1878013"/>
          <p14:tracePt t="215490" x="6219825" y="1870075"/>
          <p14:tracePt t="215500" x="6210300" y="1852613"/>
          <p14:tracePt t="215504" x="6202363" y="1835150"/>
          <p14:tracePt t="215511" x="6184900" y="1827213"/>
          <p14:tracePt t="215521" x="6176963" y="1827213"/>
          <p14:tracePt t="215528" x="6151563" y="1827213"/>
          <p14:tracePt t="215537" x="6108700" y="1827213"/>
          <p14:tracePt t="215543" x="6075363" y="1835150"/>
          <p14:tracePt t="215553" x="6040438" y="1852613"/>
          <p14:tracePt t="215559" x="6015038" y="1860550"/>
          <p14:tracePt t="215570" x="5997575" y="1878013"/>
          <p14:tracePt t="215575" x="5972175" y="1895475"/>
          <p14:tracePt t="215584" x="5964238" y="1920875"/>
          <p14:tracePt t="215590" x="5946775" y="1938338"/>
          <p14:tracePt t="215600" x="5930900" y="1954213"/>
          <p14:tracePt t="215606" x="5913438" y="2005013"/>
          <p14:tracePt t="215617" x="5895975" y="2030413"/>
          <p14:tracePt t="215623" x="5880100" y="2065338"/>
          <p14:tracePt t="215631" x="5862638" y="2082800"/>
          <p14:tracePt t="215639" x="5853113" y="2098675"/>
          <p14:tracePt t="215646" x="5845175" y="2116138"/>
          <p14:tracePt t="215655" x="5845175" y="2124075"/>
          <p14:tracePt t="215659" x="5845175" y="2133600"/>
          <p14:tracePt t="215670" x="5845175" y="2141538"/>
          <p14:tracePt t="215806" x="5853113" y="2133600"/>
          <p14:tracePt t="215813" x="5862638" y="2124075"/>
          <p14:tracePt t="215822" x="5870575" y="2116138"/>
          <p14:tracePt t="215956" x="5862638" y="2159000"/>
          <p14:tracePt t="215967" x="5845175" y="2200275"/>
          <p14:tracePt t="215974" x="5837238" y="2227263"/>
          <p14:tracePt t="215982" x="5827713" y="2243138"/>
          <p14:tracePt t="215990" x="5827713" y="2260600"/>
          <p14:tracePt t="215997" x="5819775" y="2278063"/>
          <p14:tracePt t="216006" x="5819775" y="2286000"/>
          <p14:tracePt t="216015" x="5819775" y="2293938"/>
          <p14:tracePt t="216019" x="5819775" y="2303463"/>
          <p14:tracePt t="216034" x="5819775" y="2319338"/>
          <p14:tracePt t="216042" x="5819775" y="2328863"/>
          <p14:tracePt t="216057" x="5819775" y="2336800"/>
          <p14:tracePt t="216067" x="5819775" y="2344738"/>
          <p14:tracePt t="216074" x="5819775" y="2354263"/>
          <p14:tracePt t="216084" x="5819775" y="2371725"/>
          <p14:tracePt t="216107" x="5819775" y="2387600"/>
          <p14:tracePt t="216111" x="5819775" y="2397125"/>
          <p14:tracePt t="216121" x="5827713" y="2413000"/>
          <p14:tracePt t="216129" x="5827713" y="2430463"/>
          <p14:tracePt t="216137" x="5827713" y="2438400"/>
          <p14:tracePt t="216143" x="5827713" y="2455863"/>
          <p14:tracePt t="216153" x="5837238" y="2473325"/>
          <p14:tracePt t="216159" x="5837238" y="2481263"/>
          <p14:tracePt t="216169" x="5837238" y="2489200"/>
          <p14:tracePt t="216176" x="5845175" y="2498725"/>
          <p14:tracePt t="216308" x="5845175" y="2506663"/>
          <p14:tracePt t="216330" x="5845175" y="2516188"/>
          <p14:tracePt t="216349" x="5845175" y="2524125"/>
          <p14:tracePt t="216427" x="5845175" y="2532063"/>
          <p14:tracePt t="216686" x="5845175" y="2541588"/>
          <p14:tracePt t="216982" x="5853113" y="2541588"/>
          <p14:tracePt t="216989" x="5862638" y="2541588"/>
          <p14:tracePt t="217278" x="5870575" y="2541588"/>
          <p14:tracePt t="217286" x="5880100" y="2541588"/>
          <p14:tracePt t="217293" x="5880100" y="2532063"/>
          <p14:tracePt t="217301" x="5888038" y="2532063"/>
          <p14:tracePt t="217317" x="5895975" y="2524125"/>
          <p14:tracePt t="217334" x="5905500" y="2524125"/>
          <p14:tracePt t="217350" x="5913438" y="2524125"/>
          <p14:tracePt t="217355" x="5921375" y="2524125"/>
          <p14:tracePt t="217367" x="5921375" y="2516188"/>
          <p14:tracePt t="217372" x="5930900" y="2516188"/>
          <p14:tracePt t="217382" x="5938838" y="2516188"/>
          <p14:tracePt t="217386" x="5946775" y="2516188"/>
          <p14:tracePt t="217394" x="5956300" y="2506663"/>
          <p14:tracePt t="217402" x="5972175" y="2506663"/>
          <p14:tracePt t="217418" x="5981700" y="2506663"/>
          <p14:tracePt t="217426" x="5997575" y="2498725"/>
          <p14:tracePt t="217442" x="5997575" y="2489200"/>
          <p14:tracePt t="217453" x="6007100" y="2489200"/>
          <p14:tracePt t="217504" x="6015038" y="2489200"/>
          <p14:tracePt t="217524" x="6024563" y="2498725"/>
          <p14:tracePt t="217532" x="6032500" y="2498725"/>
          <p14:tracePt t="217538" x="6049963" y="2506663"/>
          <p14:tracePt t="217546" x="6057900" y="2524125"/>
          <p14:tracePt t="217554" x="6065838" y="2532063"/>
          <p14:tracePt t="217562" x="6083300" y="2541588"/>
          <p14:tracePt t="217571" x="6091238" y="2557463"/>
          <p14:tracePt t="217577" x="6108700" y="2574925"/>
          <p14:tracePt t="217586" x="6126163" y="2592388"/>
          <p14:tracePt t="217593" x="6142038" y="2600325"/>
          <p14:tracePt t="217604" x="6151563" y="2617788"/>
          <p14:tracePt t="217607" x="6176963" y="2625725"/>
          <p14:tracePt t="217619" x="6194425" y="2633663"/>
          <p14:tracePt t="217624" x="6210300" y="2643188"/>
          <p14:tracePt t="217634" x="6219825" y="2651125"/>
          <p14:tracePt t="217641" x="6235700" y="2651125"/>
          <p14:tracePt t="217650" x="6253163" y="2651125"/>
          <p14:tracePt t="217656" x="6261100" y="2651125"/>
          <p14:tracePt t="217666" x="6278563" y="2651125"/>
          <p14:tracePt t="217672" x="6286500" y="2651125"/>
          <p14:tracePt t="217678" x="6303963" y="2643188"/>
          <p14:tracePt t="217686" x="6321425" y="2643188"/>
          <p14:tracePt t="217693" x="6329363" y="2633663"/>
          <p14:tracePt t="217703" x="6346825" y="2617788"/>
          <p14:tracePt t="217710" x="6364288" y="2608263"/>
          <p14:tracePt t="217720" x="6380163" y="2600325"/>
          <p14:tracePt t="217726" x="6389688" y="2592388"/>
          <p14:tracePt t="217735" x="6405563" y="2582863"/>
          <p14:tracePt t="217741" x="6423025" y="2566988"/>
          <p14:tracePt t="217752" x="6440488" y="2557463"/>
          <p14:tracePt t="217755" x="6448425" y="2541588"/>
          <p14:tracePt t="217766" x="6465888" y="2541588"/>
          <p14:tracePt t="217771" x="6473825" y="2524125"/>
          <p14:tracePt t="217782" x="6491288" y="2506663"/>
          <p14:tracePt t="217787" x="6499225" y="2489200"/>
          <p14:tracePt t="217796" x="6508750" y="2481263"/>
          <p14:tracePt t="217805" x="6516688" y="2463800"/>
          <p14:tracePt t="217812" x="6534150" y="2447925"/>
          <p14:tracePt t="217822" x="6550025" y="2430463"/>
          <p14:tracePt t="217825" x="6559550" y="2413000"/>
          <p14:tracePt t="217836" x="6575425" y="2387600"/>
          <p14:tracePt t="217842" x="6575425" y="2371725"/>
          <p14:tracePt t="217850" x="6584950" y="2344738"/>
          <p14:tracePt t="217858" x="6584950" y="2336800"/>
          <p14:tracePt t="217868" x="6584950" y="2319338"/>
          <p14:tracePt t="217873" x="6584950" y="2293938"/>
          <p14:tracePt t="217883" x="6575425" y="2286000"/>
          <p14:tracePt t="217890" x="6559550" y="2268538"/>
          <p14:tracePt t="217900" x="6542088" y="2252663"/>
          <p14:tracePt t="217904" x="6524625" y="2235200"/>
          <p14:tracePt t="217912" x="6516688" y="2227263"/>
          <p14:tracePt t="217922" x="6499225" y="2227263"/>
          <p14:tracePt t="217927" x="6483350" y="2227263"/>
          <p14:tracePt t="217936" x="6465888" y="2227263"/>
          <p14:tracePt t="217943" x="6423025" y="2227263"/>
          <p14:tracePt t="217951" x="6380163" y="2227263"/>
          <p14:tracePt t="217959" x="6321425" y="2227263"/>
          <p14:tracePt t="217968" x="6261100" y="2235200"/>
          <p14:tracePt t="217973" x="6219825" y="2235200"/>
          <p14:tracePt t="217984" x="6167438" y="2243138"/>
          <p14:tracePt t="217989" x="6151563" y="2252663"/>
          <p14:tracePt t="217999" x="6134100" y="2260600"/>
          <p14:tracePt t="218005" x="6116638" y="2260600"/>
          <p14:tracePt t="218016" x="6108700" y="2278063"/>
          <p14:tracePt t="218032" x="6091238" y="2286000"/>
          <p14:tracePt t="218038" x="6075363" y="2303463"/>
          <p14:tracePt t="218047" x="6065838" y="2311400"/>
          <p14:tracePt t="218051" x="6057900" y="2328863"/>
          <p14:tracePt t="218060" x="6049963" y="2354263"/>
          <p14:tracePt t="218068" x="6040438" y="2379663"/>
          <p14:tracePt t="218075" x="6024563" y="2413000"/>
          <p14:tracePt t="218085" x="6015038" y="2438400"/>
          <p14:tracePt t="218103" x="6007100" y="2498725"/>
          <p14:tracePt t="218108" x="6007100" y="2532063"/>
          <p14:tracePt t="218116" x="6007100" y="2549525"/>
          <p14:tracePt t="218122" x="6007100" y="2574925"/>
          <p14:tracePt t="218132" x="6015038" y="2600325"/>
          <p14:tracePt t="218137" x="6024563" y="2625725"/>
          <p14:tracePt t="218148" x="6024563" y="2643188"/>
          <p14:tracePt t="218153" x="6040438" y="2660650"/>
          <p14:tracePt t="218162" x="6057900" y="2676525"/>
          <p14:tracePt t="218171" x="6075363" y="2693988"/>
          <p14:tracePt t="218178" x="6083300" y="2701925"/>
          <p14:tracePt t="218186" x="6100763" y="2701925"/>
          <p14:tracePt t="218193" x="6116638" y="2711450"/>
          <p14:tracePt t="218201" x="6126163" y="2711450"/>
          <p14:tracePt t="218208" x="6134100" y="2711450"/>
          <p14:tracePt t="218216" x="6151563" y="2711450"/>
          <p14:tracePt t="218233" x="6159500" y="2711450"/>
          <p14:tracePt t="218240" x="6167438" y="2711450"/>
          <p14:tracePt t="218250" x="6176963" y="2693988"/>
          <p14:tracePt t="218255" x="6194425" y="2676525"/>
          <p14:tracePt t="218266" x="6210300" y="2668588"/>
          <p14:tracePt t="218272" x="6219825" y="2651125"/>
          <p14:tracePt t="218277" x="6227763" y="2633663"/>
          <p14:tracePt t="218294" x="6235700" y="2617788"/>
          <p14:tracePt t="218303" x="6235700" y="2600325"/>
          <p14:tracePt t="218309" x="6235700" y="2592388"/>
          <p14:tracePt t="218318" x="6235700" y="2574925"/>
          <p14:tracePt t="218326" x="6235700" y="2566988"/>
          <p14:tracePt t="218344" x="6235700" y="2557463"/>
          <p14:tracePt t="218539" x="6235700" y="2566988"/>
          <p14:tracePt t="218548" x="6235700" y="2574925"/>
          <p14:tracePt t="218894" x="6235700" y="2582863"/>
          <p14:tracePt t="218906" x="6235700" y="2592388"/>
          <p14:tracePt t="218915" x="6235700" y="2600325"/>
          <p14:tracePt t="218937" x="6235700" y="2608263"/>
          <p14:tracePt t="218951" x="6235700" y="2617788"/>
          <p14:tracePt t="218967" x="6245225" y="2625725"/>
          <p14:tracePt t="218976" x="6245225" y="2633663"/>
          <p14:tracePt t="218985" x="6245225" y="2643188"/>
          <p14:tracePt t="218992" x="6253163" y="2643188"/>
          <p14:tracePt t="219008" x="6253163" y="2651125"/>
          <p14:tracePt t="219018" x="6261100" y="2660650"/>
          <p14:tracePt t="219026" x="6270625" y="2660650"/>
          <p14:tracePt t="219050" x="6286500" y="2660650"/>
          <p14:tracePt t="219058" x="6296025" y="2660650"/>
          <p14:tracePt t="219066" x="6296025" y="2668588"/>
          <p14:tracePt t="219074" x="6311900" y="2668588"/>
          <p14:tracePt t="219083" x="6329363" y="2668588"/>
          <p14:tracePt t="219100" x="6346825" y="2668588"/>
          <p14:tracePt t="219121" x="6364288" y="2668588"/>
          <p14:tracePt t="219128" x="6372225" y="2668588"/>
          <p14:tracePt t="219136" x="6372225" y="2660650"/>
          <p14:tracePt t="219143" x="6380163" y="2660650"/>
          <p14:tracePt t="219152" x="6389688" y="2651125"/>
          <p14:tracePt t="219169" x="6397625" y="2643188"/>
          <p14:tracePt t="219174" x="6405563" y="2633663"/>
          <p14:tracePt t="219183" x="6415088" y="2625725"/>
          <p14:tracePt t="219189" x="6423025" y="2625725"/>
          <p14:tracePt t="219200" x="6430963" y="2617788"/>
          <p14:tracePt t="219205" x="6440488" y="2600325"/>
          <p14:tracePt t="219222" x="6448425" y="2592388"/>
          <p14:tracePt t="219247" x="6448425" y="2582863"/>
          <p14:tracePt t="219255" x="6456363" y="2582863"/>
          <p14:tracePt t="219357" x="6465888" y="2582863"/>
          <p14:tracePt t="219374" x="6465888" y="2592388"/>
          <p14:tracePt t="219381" x="6473825" y="2592388"/>
          <p14:tracePt t="219390" x="6483350" y="2592388"/>
          <p14:tracePt t="219398" x="6499225" y="2592388"/>
          <p14:tracePt t="219404" x="6516688" y="2592388"/>
          <p14:tracePt t="219412" x="6524625" y="2592388"/>
          <p14:tracePt t="219419" x="6542088" y="2592388"/>
          <p14:tracePt t="219428" x="6559550" y="2574925"/>
          <p14:tracePt t="219436" x="6575425" y="2566988"/>
          <p14:tracePt t="219444" x="6584950" y="2549525"/>
          <p14:tracePt t="219453" x="6600825" y="2532063"/>
          <p14:tracePt t="219460" x="6618288" y="2524125"/>
          <p14:tracePt t="219468" x="6626225" y="2506663"/>
          <p14:tracePt t="219474" x="6635750" y="2489200"/>
          <p14:tracePt t="219483" x="6635750" y="2473325"/>
          <p14:tracePt t="219490" x="6643688" y="2455863"/>
          <p14:tracePt t="219499" x="6643688" y="2430463"/>
          <p14:tracePt t="219506" x="6643688" y="2405063"/>
          <p14:tracePt t="219516" x="6643688" y="2387600"/>
          <p14:tracePt t="219521" x="6643688" y="2371725"/>
          <p14:tracePt t="219532" x="6643688" y="2354263"/>
          <p14:tracePt t="219538" x="6643688" y="2344738"/>
          <p14:tracePt t="219549" x="6635750" y="2328863"/>
          <p14:tracePt t="219552" x="6626225" y="2311400"/>
          <p14:tracePt t="219559" x="6618288" y="2293938"/>
          <p14:tracePt t="219569" x="6618288" y="2278063"/>
          <p14:tracePt t="219576" x="6610350" y="2260600"/>
          <p14:tracePt t="219585" x="6592888" y="2243138"/>
          <p14:tracePt t="219591" x="6592888" y="2235200"/>
          <p14:tracePt t="219601" x="6575425" y="2217738"/>
          <p14:tracePt t="219608" x="6567488" y="2209800"/>
          <p14:tracePt t="219616" x="6550025" y="2200275"/>
          <p14:tracePt t="219633" x="6534150" y="2192338"/>
          <p14:tracePt t="219639" x="6524625" y="2192338"/>
          <p14:tracePt t="219649" x="6508750" y="2192338"/>
          <p14:tracePt t="219653" x="6491288" y="2192338"/>
          <p14:tracePt t="219662" x="6483350" y="2192338"/>
          <p14:tracePt t="219670" x="6465888" y="2192338"/>
          <p14:tracePt t="219678" x="6448425" y="2200275"/>
          <p14:tracePt t="219685" x="6440488" y="2200275"/>
          <p14:tracePt t="219694" x="6423025" y="2209800"/>
          <p14:tracePt t="219702" x="6405563" y="2227263"/>
          <p14:tracePt t="219708" x="6389688" y="2235200"/>
          <p14:tracePt t="219718" x="6380163" y="2252663"/>
          <p14:tracePt t="219723" x="6364288" y="2260600"/>
          <p14:tracePt t="219733" x="6346825" y="2278063"/>
          <p14:tracePt t="219739" x="6329363" y="2293938"/>
          <p14:tracePt t="219750" x="6321425" y="2303463"/>
          <p14:tracePt t="219756" x="6311900" y="2319338"/>
          <p14:tracePt t="219766" x="6296025" y="2328863"/>
          <p14:tracePt t="219770" x="6278563" y="2344738"/>
          <p14:tracePt t="219778" x="6270625" y="2362200"/>
          <p14:tracePt t="219788" x="6261100" y="2379663"/>
          <p14:tracePt t="219793" x="6253163" y="2379663"/>
          <p14:tracePt t="219803" x="6245225" y="2397125"/>
          <p14:tracePt t="219810" x="6245225" y="2405063"/>
          <p14:tracePt t="219819" x="6235700" y="2422525"/>
          <p14:tracePt t="219826" x="6227763" y="2438400"/>
          <p14:tracePt t="219835" x="6227763" y="2455863"/>
          <p14:tracePt t="219842" x="6227763" y="2463800"/>
          <p14:tracePt t="219850" x="6227763" y="2481263"/>
          <p14:tracePt t="219855" x="6227763" y="2489200"/>
          <p14:tracePt t="219866" x="6219825" y="2516188"/>
          <p14:tracePt t="219872" x="6219825" y="2541588"/>
          <p14:tracePt t="219883" x="6219825" y="2566988"/>
          <p14:tracePt t="219887" x="6219825" y="2574925"/>
          <p14:tracePt t="219898" x="6219825" y="2592388"/>
          <p14:tracePt t="219904" x="6219825" y="2608263"/>
          <p14:tracePt t="219913" x="6235700" y="2617788"/>
          <p14:tracePt t="219917" x="6245225" y="2633663"/>
          <p14:tracePt t="219925" x="6253163" y="2651125"/>
          <p14:tracePt t="219935" x="6261100" y="2660650"/>
          <p14:tracePt t="219941" x="6270625" y="2676525"/>
          <p14:tracePt t="219952" x="6286500" y="2693988"/>
          <p14:tracePt t="219957" x="6296025" y="2711450"/>
          <p14:tracePt t="219968" x="6311900" y="2719388"/>
          <p14:tracePt t="219973" x="6321425" y="2736850"/>
          <p14:tracePt t="219983" x="6329363" y="2752725"/>
          <p14:tracePt t="219990" x="6346825" y="2770188"/>
          <p14:tracePt t="220000" x="6364288" y="2787650"/>
          <p14:tracePt t="220005" x="6380163" y="2795588"/>
          <p14:tracePt t="220012" x="6397625" y="2813050"/>
          <p14:tracePt t="220021" x="6405563" y="2820988"/>
          <p14:tracePt t="220028" x="6423025" y="2838450"/>
          <p14:tracePt t="220037" x="6440488" y="2846388"/>
          <p14:tracePt t="220044" x="6456363" y="2846388"/>
          <p14:tracePt t="220053" x="6465888" y="2846388"/>
          <p14:tracePt t="220059" x="6483350" y="2846388"/>
          <p14:tracePt t="220068" x="6491288" y="2846388"/>
          <p14:tracePt t="220074" x="6508750" y="2846388"/>
          <p14:tracePt t="220082" x="6524625" y="2838450"/>
          <p14:tracePt t="220089" x="6542088" y="2820988"/>
          <p14:tracePt t="220099" x="6542088" y="2813050"/>
          <p14:tracePt t="220118" x="6575425" y="2795588"/>
          <p14:tracePt t="220122" x="6575425" y="2778125"/>
          <p14:tracePt t="220133" x="6592888" y="2762250"/>
          <p14:tracePt t="220138" x="6610350" y="2752725"/>
          <p14:tracePt t="220143" x="6618288" y="2736850"/>
          <p14:tracePt t="220153" x="6635750" y="2719388"/>
          <p14:tracePt t="220159" x="6635750" y="2701925"/>
          <p14:tracePt t="220169" x="6643688" y="2693988"/>
          <p14:tracePt t="220175" x="6661150" y="2676525"/>
          <p14:tracePt t="220184" x="6669088" y="2660650"/>
          <p14:tracePt t="220192" x="6678613" y="2643188"/>
          <p14:tracePt t="220203" x="6686550" y="2633663"/>
          <p14:tracePt t="220208" x="6694488" y="2617788"/>
          <p14:tracePt t="220216" x="6704013" y="2600325"/>
          <p14:tracePt t="220221" x="6711950" y="2592388"/>
          <p14:tracePt t="220233" x="6719888" y="2574925"/>
          <p14:tracePt t="220239" x="6729413" y="2549525"/>
          <p14:tracePt t="220248" x="6729413" y="2541588"/>
          <p14:tracePt t="220253" x="6737350" y="2516188"/>
          <p14:tracePt t="220265" x="6737350" y="2498725"/>
          <p14:tracePt t="220270" x="6737350" y="2489200"/>
          <p14:tracePt t="220278" x="6737350" y="2473325"/>
          <p14:tracePt t="220285" x="6737350" y="2455863"/>
          <p14:tracePt t="220294" x="6729413" y="2447925"/>
          <p14:tracePt t="220301" x="6719888" y="2430463"/>
          <p14:tracePt t="220308" x="6711950" y="2413000"/>
          <p14:tracePt t="220318" x="6704013" y="2397125"/>
          <p14:tracePt t="220324" x="6686550" y="2387600"/>
          <p14:tracePt t="220332" x="6669088" y="2371725"/>
          <p14:tracePt t="220340" x="6653213" y="2362200"/>
          <p14:tracePt t="220349" x="6653213" y="2344738"/>
          <p14:tracePt t="220355" x="6635750" y="2336800"/>
          <p14:tracePt t="220366" x="6618288" y="2336800"/>
          <p14:tracePt t="220371" x="6610350" y="2336800"/>
          <p14:tracePt t="220378" x="6592888" y="2328863"/>
          <p14:tracePt t="220386" x="6575425" y="2328863"/>
          <p14:tracePt t="220393" x="6567488" y="2328863"/>
          <p14:tracePt t="220402" x="6550025" y="2328863"/>
          <p14:tracePt t="220409" x="6534150" y="2328863"/>
          <p14:tracePt t="220417" x="6524625" y="2328863"/>
          <p14:tracePt t="220425" x="6516688" y="2328863"/>
          <p14:tracePt t="220434" x="6499225" y="2328863"/>
          <p14:tracePt t="220441" x="6491288" y="2336800"/>
          <p14:tracePt t="220449" x="6473825" y="2344738"/>
          <p14:tracePt t="220456" x="6465888" y="2362200"/>
          <p14:tracePt t="220466" x="6448425" y="2371725"/>
          <p14:tracePt t="220471" x="6440488" y="2379663"/>
          <p14:tracePt t="220482" x="6423025" y="2397125"/>
          <p14:tracePt t="220487" x="6405563" y="2413000"/>
          <p14:tracePt t="220499" x="6389688" y="2430463"/>
          <p14:tracePt t="220505" x="6380163" y="2438400"/>
          <p14:tracePt t="220514" x="6372225" y="2455863"/>
          <p14:tracePt t="220520" x="6364288" y="2473325"/>
          <p14:tracePt t="220526" x="6346825" y="2489200"/>
          <p14:tracePt t="220535" x="6338888" y="2498725"/>
          <p14:tracePt t="220542" x="6329363" y="2516188"/>
          <p14:tracePt t="220550" x="6329363" y="2541588"/>
          <p14:tracePt t="220558" x="6329363" y="2549525"/>
          <p14:tracePt t="220569" x="6329363" y="2574925"/>
          <p14:tracePt t="220574" x="6329363" y="2600325"/>
          <p14:tracePt t="220584" x="6329363" y="2608263"/>
          <p14:tracePt t="220589" x="6338888" y="2633663"/>
          <p14:tracePt t="220599" x="6354763" y="2651125"/>
          <p14:tracePt t="220604" x="6372225" y="2676525"/>
          <p14:tracePt t="220615" x="6389688" y="2693988"/>
          <p14:tracePt t="220621" x="6397625" y="2701925"/>
          <p14:tracePt t="220629" x="6415088" y="2719388"/>
          <p14:tracePt t="220637" x="6430963" y="2736850"/>
          <p14:tracePt t="220645" x="6448425" y="2744788"/>
          <p14:tracePt t="220653" x="6456363" y="2752725"/>
          <p14:tracePt t="220660" x="6473825" y="2752725"/>
          <p14:tracePt t="220666" x="6491288" y="2752725"/>
          <p14:tracePt t="220674" x="6499225" y="2752725"/>
          <p14:tracePt t="220683" x="6516688" y="2752725"/>
          <p14:tracePt t="220689" x="6534150" y="2752725"/>
          <p14:tracePt t="220699" x="6542088" y="2744788"/>
          <p14:tracePt t="220705" x="6559550" y="2727325"/>
          <p14:tracePt t="220716" x="6575425" y="2711450"/>
          <p14:tracePt t="220722" x="6592888" y="2693988"/>
          <p14:tracePt t="220733" x="6600825" y="2686050"/>
          <p14:tracePt t="220738" x="6618288" y="2660650"/>
          <p14:tracePt t="220743" x="6635750" y="2625725"/>
          <p14:tracePt t="220752" x="6643688" y="2592388"/>
          <p14:tracePt t="220761" x="6669088" y="2541588"/>
          <p14:tracePt t="220768" x="6669088" y="2516188"/>
          <p14:tracePt t="220776" x="6669088" y="2481263"/>
          <p14:tracePt t="220785" x="6669088" y="2455863"/>
          <p14:tracePt t="220792" x="6661150" y="2430463"/>
          <p14:tracePt t="220802" x="6653213" y="2422525"/>
          <p14:tracePt t="220808" x="6635750" y="2405063"/>
          <p14:tracePt t="220816" x="6618288" y="2387600"/>
          <p14:tracePt t="220822" x="6610350" y="2379663"/>
          <p14:tracePt t="220833" x="6592888" y="2379663"/>
          <p14:tracePt t="220839" x="6575425" y="2379663"/>
          <p14:tracePt t="220849" x="6567488" y="2379663"/>
          <p14:tracePt t="220854" x="6550025" y="2379663"/>
          <p14:tracePt t="220865" x="6534150" y="2387600"/>
          <p14:tracePt t="220870" x="6524625" y="2387600"/>
          <p14:tracePt t="220878" x="6508750" y="2405063"/>
          <p14:tracePt t="220887" x="6499225" y="2405063"/>
          <p14:tracePt t="220892" x="6491288" y="2413000"/>
          <p14:tracePt t="220903" x="6483350" y="2422525"/>
          <p14:tracePt t="220908" x="6473825" y="2438400"/>
          <p14:tracePt t="220919" x="6465888" y="2438400"/>
          <p14:tracePt t="220937" x="6465888" y="2447925"/>
          <p14:tracePt t="221106" x="6456363" y="2447925"/>
          <p14:tracePt t="221111" x="6440488" y="2438400"/>
          <p14:tracePt t="221119" x="6430963" y="2413000"/>
          <p14:tracePt t="221126" x="6423025" y="2397125"/>
          <p14:tracePt t="221136" x="6415088" y="2397125"/>
          <p14:tracePt t="221142" x="6415088" y="2387600"/>
          <p14:tracePt t="222921" x="6423025" y="2379663"/>
          <p14:tracePt t="222930" x="6430963" y="2379663"/>
          <p14:tracePt t="222937" x="6473825" y="2379663"/>
          <p14:tracePt t="222947" x="6508750" y="2387600"/>
          <p14:tracePt t="222954" x="6559550" y="2405063"/>
          <p14:tracePt t="222964" x="6584950" y="2422525"/>
          <p14:tracePt t="222969" x="6618288" y="2438400"/>
          <p14:tracePt t="222980" x="6626225" y="2455863"/>
          <p14:tracePt t="222985" x="6643688" y="2463800"/>
          <p14:tracePt t="222992" x="6653213" y="2463800"/>
          <p14:tracePt t="223001" x="6661150" y="2463800"/>
          <p14:tracePt t="223036" x="6669088" y="2473325"/>
          <p14:tracePt t="223044" x="6678613" y="2481263"/>
          <p14:tracePt t="223052" x="6678613" y="2489200"/>
          <p14:tracePt t="223060" x="6694488" y="2506663"/>
          <p14:tracePt t="223067" x="6711950" y="2524125"/>
          <p14:tracePt t="223073" x="6729413" y="2541588"/>
          <p14:tracePt t="223084" x="6745288" y="2549525"/>
          <p14:tracePt t="223102" x="6788150" y="2582863"/>
          <p14:tracePt t="223107" x="6805613" y="2600325"/>
          <p14:tracePt t="223116" x="6823075" y="2617788"/>
          <p14:tracePt t="223122" x="6856413" y="2633663"/>
          <p14:tracePt t="223132" x="6881813" y="2643188"/>
          <p14:tracePt t="223138" x="6915150" y="2660650"/>
          <p14:tracePt t="223144" x="6942138" y="2668588"/>
          <p14:tracePt t="223153" x="6975475" y="2686050"/>
          <p14:tracePt t="223159" x="7008813" y="2686050"/>
          <p14:tracePt t="223170" x="7043738" y="2693988"/>
          <p14:tracePt t="223176" x="7102475" y="2693988"/>
          <p14:tracePt t="223184" x="7137400" y="2693988"/>
          <p14:tracePt t="223191" x="7153275" y="2693988"/>
          <p14:tracePt t="223200" x="7178675" y="2693988"/>
          <p14:tracePt t="223208" x="7196138" y="2693988"/>
          <p14:tracePt t="223221" x="7204075" y="2693988"/>
          <p14:tracePt t="223232" x="7213600" y="2693988"/>
          <p14:tracePt t="223237" x="7213600" y="2686050"/>
          <p14:tracePt t="223249" x="7221538" y="2676525"/>
          <p14:tracePt t="223253" x="7239000" y="2676525"/>
          <p14:tracePt t="223264" x="7246938" y="2660650"/>
          <p14:tracePt t="223269" x="7264400" y="2643188"/>
          <p14:tracePt t="223281" x="7281863" y="2625725"/>
          <p14:tracePt t="223285" x="7289800" y="2617788"/>
          <p14:tracePt t="223292" x="7307263" y="2592388"/>
          <p14:tracePt t="223301" x="7315200" y="2574925"/>
          <p14:tracePt t="223307" x="7315200" y="2566988"/>
          <p14:tracePt t="223317" x="7315200" y="2549525"/>
          <p14:tracePt t="223324" x="7323138" y="2532063"/>
          <p14:tracePt t="223332" x="7323138" y="2524125"/>
          <p14:tracePt t="223339" x="7323138" y="2506663"/>
          <p14:tracePt t="223348" x="7323138" y="2489200"/>
          <p14:tracePt t="223356" x="7323138" y="2473325"/>
          <p14:tracePt t="223365" x="7315200" y="2463800"/>
          <p14:tracePt t="223369" x="7307263" y="2447925"/>
          <p14:tracePt t="223381" x="7289800" y="2430463"/>
          <p14:tracePt t="223386" x="7272338" y="2422525"/>
          <p14:tracePt t="223394" x="7264400" y="2397125"/>
          <p14:tracePt t="223402" x="7256463" y="2379663"/>
          <p14:tracePt t="223411" x="7239000" y="2362200"/>
          <p14:tracePt t="223418" x="7221538" y="2344738"/>
          <p14:tracePt t="223427" x="7188200" y="2328863"/>
          <p14:tracePt t="223435" x="7162800" y="2319338"/>
          <p14:tracePt t="223439" x="7127875" y="2303463"/>
          <p14:tracePt t="223449" x="7102475" y="2286000"/>
          <p14:tracePt t="223455" x="7069138" y="2268538"/>
          <p14:tracePt t="223465" x="7051675" y="2252663"/>
          <p14:tracePt t="223471" x="7034213" y="2243138"/>
          <p14:tracePt t="223481" x="7018338" y="2235200"/>
          <p14:tracePt t="223487" x="7008813" y="2235200"/>
          <p14:tracePt t="223498" x="6992938" y="2235200"/>
          <p14:tracePt t="223503" x="6983413" y="2235200"/>
          <p14:tracePt t="223514" x="6975475" y="2243138"/>
          <p14:tracePt t="223518" x="6958013" y="2243138"/>
          <p14:tracePt t="223526" x="6942138" y="2252663"/>
          <p14:tracePt t="223534" x="6932613" y="2268538"/>
          <p14:tracePt t="223541" x="6907213" y="2286000"/>
          <p14:tracePt t="223551" x="6899275" y="2293938"/>
          <p14:tracePt t="223557" x="6881813" y="2293938"/>
          <p14:tracePt t="223567" x="6881813" y="2303463"/>
          <p14:tracePt t="223575" x="6864350" y="2319338"/>
          <p14:tracePt t="223582" x="6856413" y="2336800"/>
          <p14:tracePt t="223587" x="6848475" y="2344738"/>
          <p14:tracePt t="223598" x="6838950" y="2362200"/>
          <p14:tracePt t="223603" x="6823075" y="2379663"/>
          <p14:tracePt t="223615" x="6813550" y="2405063"/>
          <p14:tracePt t="223621" x="6805613" y="2413000"/>
          <p14:tracePt t="223631" x="6805613" y="2430463"/>
          <p14:tracePt t="223638" x="6805613" y="2438400"/>
          <p14:tracePt t="223647" x="6805613" y="2455863"/>
          <p14:tracePt t="223652" x="6805613" y="2473325"/>
          <p14:tracePt t="223658" x="6805613" y="2481263"/>
          <p14:tracePt t="223667" x="6813550" y="2498725"/>
          <p14:tracePt t="223674" x="6831013" y="2524125"/>
          <p14:tracePt t="223683" x="6848475" y="2549525"/>
          <p14:tracePt t="223690" x="6856413" y="2566988"/>
          <p14:tracePt t="223698" x="6873875" y="2582863"/>
          <p14:tracePt t="223706" x="6889750" y="2600325"/>
          <p14:tracePt t="223715" x="6915150" y="2617788"/>
          <p14:tracePt t="223722" x="6942138" y="2633663"/>
          <p14:tracePt t="223732" x="6958013" y="2643188"/>
          <p14:tracePt t="223739" x="6983413" y="2651125"/>
          <p14:tracePt t="223747" x="7000875" y="2651125"/>
          <p14:tracePt t="223753" x="7018338" y="2651125"/>
          <p14:tracePt t="223761" x="7051675" y="2651125"/>
          <p14:tracePt t="223769" x="7077075" y="2651125"/>
          <p14:tracePt t="223776" x="7112000" y="2633663"/>
          <p14:tracePt t="223784" x="7162800" y="2608263"/>
          <p14:tracePt t="223791" x="7188200" y="2592388"/>
          <p14:tracePt t="223801" x="7204075" y="2582863"/>
          <p14:tracePt t="223808" x="7221538" y="2566988"/>
          <p14:tracePt t="223816" x="7239000" y="2549525"/>
          <p14:tracePt t="223822" x="7256463" y="2532063"/>
          <p14:tracePt t="223831" x="7264400" y="2516188"/>
          <p14:tracePt t="223838" x="7281863" y="2498725"/>
          <p14:tracePt t="223849" x="7281863" y="2473325"/>
          <p14:tracePt t="223855" x="7289800" y="2438400"/>
          <p14:tracePt t="223864" x="7289800" y="2397125"/>
          <p14:tracePt t="223869" x="7289800" y="2362200"/>
          <p14:tracePt t="223881" x="7272338" y="2311400"/>
          <p14:tracePt t="223887" x="7256463" y="2278063"/>
          <p14:tracePt t="223892" x="7229475" y="2243138"/>
          <p14:tracePt t="223901" x="7188200" y="2217738"/>
          <p14:tracePt t="223908" x="7127875" y="2192338"/>
          <p14:tracePt t="223917" x="7069138" y="2174875"/>
          <p14:tracePt t="223924" x="7008813" y="2159000"/>
          <p14:tracePt t="223933" x="6950075" y="2159000"/>
          <p14:tracePt t="223940" x="6924675" y="2159000"/>
          <p14:tracePt t="223948" x="6889750" y="2166938"/>
          <p14:tracePt t="223956" x="6881813" y="2174875"/>
          <p14:tracePt t="223965" x="6864350" y="2192338"/>
          <p14:tracePt t="223970" x="6848475" y="2217738"/>
          <p14:tracePt t="223981" x="6848475" y="2260600"/>
          <p14:tracePt t="223987" x="6838950" y="2319338"/>
          <p14:tracePt t="223997" x="6838950" y="2362200"/>
          <p14:tracePt t="224003" x="6848475" y="2422525"/>
          <p14:tracePt t="224011" x="6864350" y="2473325"/>
          <p14:tracePt t="224019" x="6881813" y="2506663"/>
          <p14:tracePt t="224026" x="6899275" y="2532063"/>
          <p14:tracePt t="224035" x="6915150" y="2549525"/>
          <p14:tracePt t="224040" x="6932613" y="2549525"/>
          <p14:tracePt t="224048" x="6950075" y="2566988"/>
          <p14:tracePt t="224056" x="6958013" y="2574925"/>
          <p14:tracePt t="224064" x="6975475" y="2582863"/>
          <p14:tracePt t="224115" x="6983413" y="2582863"/>
          <p14:tracePt t="224140" x="6992938" y="2582863"/>
          <p14:tracePt t="224285" x="6992938" y="2574925"/>
          <p14:tracePt t="229878" x="7008813" y="2566988"/>
          <p14:tracePt t="229885" x="7085013" y="2506663"/>
          <p14:tracePt t="229894" x="7272338" y="2455863"/>
          <p14:tracePt t="229901" x="7467600" y="2413000"/>
          <p14:tracePt t="229908" x="7612063" y="2387600"/>
          <p14:tracePt t="229916" x="7731125" y="2336800"/>
          <p14:tracePt t="229923" x="7799388" y="2278063"/>
          <p14:tracePt t="229933" x="7824788" y="2209800"/>
          <p14:tracePt t="229940" x="7850188" y="2133600"/>
          <p14:tracePt t="229948" x="7850188" y="2022475"/>
          <p14:tracePt t="229955" x="7824788" y="1895475"/>
          <p14:tracePt t="229965" x="7756525" y="1682750"/>
          <p14:tracePt t="229972" x="7629525" y="1360488"/>
          <p14:tracePt t="229982" x="7459663" y="1054100"/>
          <p14:tracePt t="229985" x="7307263" y="790575"/>
          <p14:tracePt t="229997" x="7170738" y="585788"/>
          <p14:tracePt t="230002" x="7034213" y="407988"/>
          <p14:tracePt t="230012" x="6924675" y="331788"/>
          <p14:tracePt t="230019" x="6823075" y="271463"/>
          <p14:tracePt t="230030" x="6694488" y="220663"/>
          <p14:tracePt t="230036" x="6550025" y="195263"/>
          <p14:tracePt t="230045" x="6372225" y="187325"/>
          <p14:tracePt t="230051" x="6142038" y="187325"/>
          <p14:tracePt t="230056" x="5921375" y="203200"/>
          <p14:tracePt t="230066" x="5726113" y="246063"/>
          <p14:tracePt t="230071" x="5591175" y="322263"/>
          <p14:tracePt t="230080" x="5522913" y="390525"/>
          <p14:tracePt t="230088" x="5454650" y="484188"/>
          <p14:tracePt t="230101" x="5394325" y="569913"/>
          <p14:tracePt t="230105" x="5360988" y="679450"/>
          <p14:tracePt t="230114" x="5327650" y="790575"/>
          <p14:tracePt t="230121" x="5302250" y="917575"/>
          <p14:tracePt t="230130" x="5292725" y="1036638"/>
          <p14:tracePt t="230136" x="5292725" y="1163638"/>
          <p14:tracePt t="230146" x="5292725" y="1257300"/>
          <p14:tracePt t="230152" x="5318125" y="1350963"/>
          <p14:tracePt t="230158" x="5353050" y="1411288"/>
          <p14:tracePt t="230166" x="5386388" y="1462088"/>
          <p14:tracePt t="230173" x="5454650" y="1504950"/>
          <p14:tracePt t="230184" x="5513388" y="1530350"/>
          <p14:tracePt t="230190" x="5573713" y="1538288"/>
          <p14:tracePt t="230198" x="5632450" y="1538288"/>
          <p14:tracePt t="230204" x="5692775" y="1512888"/>
          <p14:tracePt t="230213" x="5761038" y="1495425"/>
          <p14:tracePt t="230221" x="5819775" y="1452563"/>
          <p14:tracePt t="230230" x="5888038" y="1393825"/>
          <p14:tracePt t="230237" x="5938838" y="1333500"/>
          <p14:tracePt t="230246" x="5997575" y="1266825"/>
          <p14:tracePt t="230254" x="6024563" y="1206500"/>
          <p14:tracePt t="230263" x="6049963" y="1147763"/>
          <p14:tracePt t="230270" x="6049963" y="1087438"/>
          <p14:tracePt t="230282" x="6040438" y="1028700"/>
          <p14:tracePt t="230291" x="6024563" y="1019175"/>
          <p14:tracePt t="230299" x="6007100" y="1019175"/>
          <p14:tracePt t="230306" x="5997575" y="1019175"/>
          <p14:tracePt t="230316" x="5972175" y="1044575"/>
          <p14:tracePt t="230323" x="5930900" y="1096963"/>
          <p14:tracePt t="230332" x="5862638" y="1163638"/>
          <p14:tracePt t="230339" x="5794375" y="1241425"/>
          <p14:tracePt t="230348" x="5735638" y="1333500"/>
          <p14:tracePt t="230354" x="5667375" y="1470025"/>
          <p14:tracePt t="230364" x="5599113" y="1622425"/>
          <p14:tracePt t="230370" x="5548313" y="1758950"/>
          <p14:tracePt t="230380" x="5530850" y="1870075"/>
          <p14:tracePt t="230385" x="5497513" y="1971675"/>
          <p14:tracePt t="230395" x="5472113" y="2073275"/>
          <p14:tracePt t="230401" x="5472113" y="2174875"/>
          <p14:tracePt t="230409" x="5472113" y="2260600"/>
          <p14:tracePt t="230418" x="5497513" y="2344738"/>
          <p14:tracePt t="230424" x="5530850" y="2413000"/>
          <p14:tracePt t="230430" x="5581650" y="2473325"/>
          <p14:tracePt t="230438" x="5641975" y="2506663"/>
          <p14:tracePt t="230448" x="5708650" y="2532063"/>
          <p14:tracePt t="230456" x="5761038" y="2532063"/>
          <p14:tracePt t="230462" x="5819775" y="2524125"/>
          <p14:tracePt t="230470" x="5888038" y="2506663"/>
          <p14:tracePt t="230480" x="5964238" y="2473325"/>
          <p14:tracePt t="230486" x="6024563" y="2405063"/>
          <p14:tracePt t="230496" x="6091238" y="2354263"/>
          <p14:tracePt t="230504" x="6142038" y="2286000"/>
          <p14:tracePt t="230509" x="6184900" y="2227263"/>
          <p14:tracePt t="230516" x="6219825" y="2159000"/>
          <p14:tracePt t="230525" x="6245225" y="2098675"/>
          <p14:tracePt t="230533" x="6245225" y="2039938"/>
          <p14:tracePt t="230541" x="6235700" y="1979613"/>
          <p14:tracePt t="230549" x="6219825" y="1920875"/>
          <p14:tracePt t="230556" x="6184900" y="1860550"/>
          <p14:tracePt t="230565" x="6142038" y="1793875"/>
          <p14:tracePt t="230573" x="6091238" y="1766888"/>
          <p14:tracePt t="230580" x="6049963" y="1751013"/>
          <p14:tracePt t="230586" x="6015038" y="1751013"/>
          <p14:tracePt t="230597" x="5981700" y="1751013"/>
          <p14:tracePt t="230602" x="5946775" y="1758950"/>
          <p14:tracePt t="230612" x="5938838" y="1766888"/>
          <p14:tracePt t="230618" x="5913438" y="1784350"/>
          <p14:tracePt t="230629" x="5888038" y="1801813"/>
          <p14:tracePt t="230635" x="5870575" y="1835150"/>
          <p14:tracePt t="230646" x="5845175" y="1870075"/>
          <p14:tracePt t="230653" x="5827713" y="1911350"/>
          <p14:tracePt t="230657" x="5811838" y="1946275"/>
          <p14:tracePt t="230665" x="5811838" y="1971675"/>
          <p14:tracePt t="230672" x="5811838" y="1997075"/>
          <p14:tracePt t="230682" x="5819775" y="2030413"/>
          <p14:tracePt t="230688" x="5827713" y="2055813"/>
          <p14:tracePt t="230699" x="5845175" y="2090738"/>
          <p14:tracePt t="230704" x="5862638" y="2116138"/>
          <p14:tracePt t="230712" x="5895975" y="2141538"/>
          <p14:tracePt t="230721" x="5938838" y="2166938"/>
          <p14:tracePt t="230729" x="5981700" y="2184400"/>
          <p14:tracePt t="230735" x="6015038" y="2200275"/>
          <p14:tracePt t="230746" x="6040438" y="2200275"/>
          <p14:tracePt t="230751" x="6057900" y="2200275"/>
          <p14:tracePt t="230759" x="6075363" y="2184400"/>
          <p14:tracePt t="230767" x="6091238" y="2159000"/>
          <p14:tracePt t="230774" x="6100763" y="2133600"/>
          <p14:tracePt t="230783" x="6126163" y="2090738"/>
          <p14:tracePt t="230790" x="6142038" y="2030413"/>
          <p14:tracePt t="230796" x="6142038" y="1971675"/>
          <p14:tracePt t="230805" x="6142038" y="1928813"/>
          <p14:tracePt t="230812" x="6142038" y="1885950"/>
          <p14:tracePt t="230820" x="6142038" y="1852613"/>
          <p14:tracePt t="230830" x="6142038" y="1819275"/>
          <p14:tracePt t="230837" x="6134100" y="1801813"/>
          <p14:tracePt t="230846" x="6134100" y="1793875"/>
          <p14:tracePt t="231476" x="6126163" y="1793875"/>
          <p14:tracePt t="231486" x="6126163" y="1801813"/>
          <p14:tracePt t="231495" x="6108700" y="1819275"/>
          <p14:tracePt t="231503" x="6091238" y="1835150"/>
          <p14:tracePt t="231512" x="6075363" y="1844675"/>
          <p14:tracePt t="231518" x="6065838" y="1860550"/>
          <p14:tracePt t="231529" x="6049963" y="1878013"/>
          <p14:tracePt t="231535" x="6032500" y="1895475"/>
          <p14:tracePt t="231546" x="6024563" y="1895475"/>
          <p14:tracePt t="231632" x="6015038" y="1895475"/>
          <p14:tracePt t="231639" x="6015038" y="1870075"/>
          <p14:tracePt t="231647" x="5997575" y="1852613"/>
          <p14:tracePt t="231653" x="5981700" y="1819275"/>
          <p14:tracePt t="231664" x="5964238" y="1809750"/>
          <p14:tracePt t="231669" x="5946775" y="1784350"/>
          <p14:tracePt t="231680" x="5930900" y="1766888"/>
          <p14:tracePt t="231685" x="5921375" y="1751013"/>
          <p14:tracePt t="231696" x="5905500" y="1751013"/>
          <p14:tracePt t="231703" x="5888038" y="1751013"/>
          <p14:tracePt t="231712" x="5880100" y="1751013"/>
          <p14:tracePt t="231725" x="5870575" y="1751013"/>
          <p14:tracePt t="231734" x="5862638" y="1751013"/>
          <p14:tracePt t="231743" x="5862638" y="1758950"/>
          <p14:tracePt t="231754" x="5853113" y="1758950"/>
          <p14:tracePt t="231767" x="5845175" y="1766888"/>
          <p14:tracePt t="231769" x="5837238" y="1784350"/>
          <p14:tracePt t="231781" x="5837238" y="1793875"/>
          <p14:tracePt t="231785" x="5819775" y="1809750"/>
          <p14:tracePt t="231792" x="5802313" y="1827213"/>
          <p14:tracePt t="231798" x="5786438" y="1844675"/>
          <p14:tracePt t="231808" x="5768975" y="1852613"/>
          <p14:tracePt t="231818" x="5768975" y="1870075"/>
          <p14:tracePt t="231824" x="5761038" y="1885950"/>
          <p14:tracePt t="231830" x="5761038" y="1911350"/>
          <p14:tracePt t="231840" x="5761038" y="1920875"/>
          <p14:tracePt t="231851" x="5761038" y="1946275"/>
          <p14:tracePt t="231857" x="5761038" y="1979613"/>
          <p14:tracePt t="231868" x="5776913" y="2022475"/>
          <p14:tracePt t="231882" x="5786438" y="2047875"/>
          <p14:tracePt t="231887" x="5802313" y="2065338"/>
          <p14:tracePt t="231895" x="5819775" y="2082800"/>
          <p14:tracePt t="231900" x="5837238" y="2098675"/>
          <p14:tracePt t="231911" x="5845175" y="2116138"/>
          <p14:tracePt t="231918" x="5853113" y="2124075"/>
          <p14:tracePt t="231924" x="5853113" y="2133600"/>
          <p14:tracePt t="231930" x="5862638" y="2133600"/>
          <p14:tracePt t="232167" x="5862638" y="2149475"/>
          <p14:tracePt t="232176" x="5862638" y="2159000"/>
          <p14:tracePt t="232184" x="5870575" y="2174875"/>
          <p14:tracePt t="232193" x="5870575" y="2192338"/>
          <p14:tracePt t="232200" x="5880100" y="2209800"/>
          <p14:tracePt t="232208" x="5888038" y="2235200"/>
          <p14:tracePt t="232216" x="5895975" y="2260600"/>
          <p14:tracePt t="232224" x="5913438" y="2293938"/>
          <p14:tracePt t="232229" x="5930900" y="2328863"/>
          <p14:tracePt t="232238" x="5946775" y="2362200"/>
          <p14:tracePt t="232247" x="5972175" y="2413000"/>
          <p14:tracePt t="232254" x="6015038" y="2438400"/>
          <p14:tracePt t="232262" x="6049963" y="2463800"/>
          <p14:tracePt t="232269" x="6083300" y="2498725"/>
          <p14:tracePt t="232278" x="6134100" y="2516188"/>
          <p14:tracePt t="232286" x="6194425" y="2532063"/>
          <p14:tracePt t="232295" x="6253163" y="2557463"/>
          <p14:tracePt t="232301" x="6321425" y="2574925"/>
          <p14:tracePt t="232311" x="6389688" y="2600325"/>
          <p14:tracePt t="232317" x="6483350" y="2617788"/>
          <p14:tracePt t="232324" x="6567488" y="2633663"/>
          <p14:tracePt t="232334" x="6643688" y="2651125"/>
          <p14:tracePt t="232341" x="6704013" y="2668588"/>
          <p14:tracePt t="232347" x="6762750" y="2693988"/>
          <p14:tracePt t="232356" x="6823075" y="2701925"/>
          <p14:tracePt t="232364" x="6881813" y="2711450"/>
          <p14:tracePt t="232372" x="6942138" y="2719388"/>
          <p14:tracePt t="232378" x="7000875" y="2736850"/>
          <p14:tracePt t="232386" x="7051675" y="2744788"/>
          <p14:tracePt t="232396" x="7059613" y="2744788"/>
          <p14:tracePt t="232401" x="7085013" y="2744788"/>
          <p14:tracePt t="232412" x="7112000" y="2744788"/>
          <p14:tracePt t="232418" x="7119938" y="2727325"/>
          <p14:tracePt t="232430" x="7145338" y="2719388"/>
          <p14:tracePt t="232433" x="7162800" y="2701925"/>
          <p14:tracePt t="232445" x="7178675" y="2686050"/>
          <p14:tracePt t="232450" x="7204075" y="2668588"/>
          <p14:tracePt t="232456" x="7221538" y="2625725"/>
          <p14:tracePt t="232465" x="7239000" y="2566988"/>
          <p14:tracePt t="232471" x="7256463" y="2506663"/>
          <p14:tracePt t="232479" x="7281863" y="2447925"/>
          <p14:tracePt t="232487" x="7289800" y="2387600"/>
          <p14:tracePt t="232498" x="7289800" y="2328863"/>
          <p14:tracePt t="232503" x="7289800" y="2268538"/>
          <p14:tracePt t="232512" x="7281863" y="2192338"/>
          <p14:tracePt t="232520" x="7256463" y="2133600"/>
          <p14:tracePt t="232528" x="7213600" y="2082800"/>
          <p14:tracePt t="232533" x="7162800" y="2039938"/>
          <p14:tracePt t="232544" x="7102475" y="2022475"/>
          <p14:tracePt t="232549" x="7051675" y="2005013"/>
          <p14:tracePt t="232560" x="7008813" y="1989138"/>
          <p14:tracePt t="232565" x="6958013" y="1963738"/>
          <p14:tracePt t="232574" x="6915150" y="1963738"/>
          <p14:tracePt t="232583" x="6873875" y="1963738"/>
          <p14:tracePt t="232589" x="6838950" y="1963738"/>
          <p14:tracePt t="232597" x="6805613" y="1979613"/>
          <p14:tracePt t="232605" x="6780213" y="1997075"/>
          <p14:tracePt t="232612" x="6754813" y="2014538"/>
          <p14:tracePt t="232620" x="6729413" y="2030413"/>
          <p14:tracePt t="232628" x="6711950" y="2055813"/>
          <p14:tracePt t="232636" x="6686550" y="2073275"/>
          <p14:tracePt t="232645" x="6669088" y="2090738"/>
          <p14:tracePt t="232652" x="6653213" y="2124075"/>
          <p14:tracePt t="232662" x="6635750" y="2149475"/>
          <p14:tracePt t="232668" x="6618288" y="2184400"/>
          <p14:tracePt t="232674" x="6600825" y="2235200"/>
          <p14:tracePt t="232683" x="6584950" y="2286000"/>
          <p14:tracePt t="232690" x="6559550" y="2328863"/>
          <p14:tracePt t="232699" x="6550025" y="2387600"/>
          <p14:tracePt t="232706" x="6542088" y="2447925"/>
          <p14:tracePt t="232715" x="6542088" y="2506663"/>
          <p14:tracePt t="232721" x="6542088" y="2549525"/>
          <p14:tracePt t="232731" x="6559550" y="2600325"/>
          <p14:tracePt t="232738" x="6575425" y="2633663"/>
          <p14:tracePt t="232745" x="6592888" y="2668588"/>
          <p14:tracePt t="232752" x="6610350" y="2693988"/>
          <p14:tracePt t="232761" x="6635750" y="2727325"/>
          <p14:tracePt t="232767" x="6669088" y="2744788"/>
          <p14:tracePt t="232779" x="6711950" y="2762250"/>
          <p14:tracePt t="232783" x="6745288" y="2778125"/>
          <p14:tracePt t="232794" x="6762750" y="2787650"/>
          <p14:tracePt t="232799" x="6797675" y="2787650"/>
          <p14:tracePt t="232810" x="6823075" y="2787650"/>
          <p14:tracePt t="232815" x="6838950" y="2787650"/>
          <p14:tracePt t="232822" x="6848475" y="2778125"/>
          <p14:tracePt t="232830" x="6856413" y="2762250"/>
          <p14:tracePt t="232837" x="6864350" y="2744788"/>
          <p14:tracePt t="232847" x="6873875" y="2736850"/>
          <p14:tracePt t="232854" x="6881813" y="2719388"/>
          <p14:tracePt t="232864" x="6881813" y="2701925"/>
          <p14:tracePt t="232878" x="6881813" y="2693988"/>
          <p14:tracePt t="232885" x="6881813" y="2686050"/>
          <p14:tracePt t="232940" x="6873875" y="2693988"/>
          <p14:tracePt t="232948" x="6864350" y="2701925"/>
          <p14:tracePt t="232955" x="6856413" y="2719388"/>
          <p14:tracePt t="232964" x="6848475" y="2727325"/>
          <p14:tracePt t="232971" x="6838950" y="2736850"/>
          <p14:tracePt t="232978" x="6838950" y="2744788"/>
          <p14:tracePt t="232986" x="6831013" y="2744788"/>
          <p14:tracePt t="235953" x="6856413" y="2744788"/>
          <p14:tracePt t="235959" x="6899275" y="2752725"/>
          <p14:tracePt t="235969" x="6950075" y="2778125"/>
          <p14:tracePt t="235977" x="6983413" y="2795588"/>
          <p14:tracePt t="235982" x="6992938" y="2830513"/>
          <p14:tracePt t="235991" x="6992938" y="2855913"/>
          <p14:tracePt t="235999" x="6967538" y="2922588"/>
          <p14:tracePt t="236007" x="6950075" y="2982913"/>
          <p14:tracePt t="236015" x="6924675" y="3041650"/>
          <p14:tracePt t="236023" x="6907213" y="3119438"/>
          <p14:tracePt t="236030" x="6881813" y="3195638"/>
          <p14:tracePt t="236039" x="6873875" y="3279775"/>
          <p14:tracePt t="236047" x="6864350" y="3348038"/>
          <p14:tracePt t="236055" x="6864350" y="3408363"/>
          <p14:tracePt t="236061" x="6864350" y="3449638"/>
          <p14:tracePt t="236068" x="6864350" y="3475038"/>
          <p14:tracePt t="236078" x="6864350" y="3492500"/>
          <p14:tracePt t="236084" x="6856413" y="3509963"/>
          <p14:tracePt t="236095" x="6838950" y="3535363"/>
          <p14:tracePt t="236117" x="6823075" y="3586163"/>
          <p14:tracePt t="236127" x="6823075" y="3603625"/>
          <p14:tracePt t="236133" x="6823075" y="3619500"/>
          <p14:tracePt t="236147" x="6823075" y="3636963"/>
          <p14:tracePt t="236154" x="6813550" y="3636963"/>
          <p14:tracePt t="236163" x="6805613" y="3654425"/>
          <p14:tracePt t="236170" x="6797675" y="3671888"/>
          <p14:tracePt t="236180" x="6788150" y="3687763"/>
          <p14:tracePt t="236186" x="6780213" y="3705225"/>
          <p14:tracePt t="236196" x="6762750" y="3738563"/>
          <p14:tracePt t="236202" x="6737350" y="3773488"/>
          <p14:tracePt t="236211" x="6719888" y="3816350"/>
          <p14:tracePt t="236218" x="6704013" y="3857625"/>
          <p14:tracePt t="236227" x="6686550" y="3908425"/>
          <p14:tracePt t="236233" x="6678613" y="3968750"/>
          <p14:tracePt t="236243" x="6678613" y="4011613"/>
          <p14:tracePt t="236249" x="6669088" y="4052888"/>
          <p14:tracePt t="236256" x="6669088" y="4105275"/>
          <p14:tracePt t="236265" x="6669088" y="4130675"/>
          <p14:tracePt t="236273" x="6678613" y="4156075"/>
          <p14:tracePt t="236281" x="6694488" y="4181475"/>
          <p14:tracePt t="236286" x="6711950" y="4206875"/>
          <p14:tracePt t="236297" x="6737350" y="4224338"/>
          <p14:tracePt t="236313" x="6762750" y="4240213"/>
          <p14:tracePt t="236318" x="6780213" y="4257675"/>
          <p14:tracePt t="236328" x="6797675" y="4265613"/>
          <p14:tracePt t="236334" x="6813550" y="4265613"/>
          <p14:tracePt t="236345" x="6823075" y="4275138"/>
          <p14:tracePt t="236351" x="6838950" y="4275138"/>
          <p14:tracePt t="236360" x="6848475" y="4275138"/>
          <p14:tracePt t="236393" x="6856413" y="4275138"/>
          <p14:tracePt t="236401" x="6864350" y="4283075"/>
          <p14:tracePt t="236416" x="6873875" y="4283075"/>
          <p14:tracePt t="236433" x="6873875" y="4291013"/>
          <p14:tracePt t="236734" x="6873875" y="4300538"/>
          <p14:tracePt t="236743" x="6873875" y="4316413"/>
          <p14:tracePt t="236751" x="6873875" y="4341813"/>
          <p14:tracePt t="236759" x="6873875" y="4351338"/>
          <p14:tracePt t="236767" x="6873875" y="4368800"/>
          <p14:tracePt t="236777" x="6873875" y="4384675"/>
          <p14:tracePt t="236782" x="6873875" y="4394200"/>
          <p14:tracePt t="236793" x="6873875" y="4402138"/>
          <p14:tracePt t="236798" x="6873875" y="4410075"/>
          <p14:tracePt t="236806" x="6881813" y="4419600"/>
          <p14:tracePt t="236813" x="6889750" y="4427538"/>
          <p14:tracePt t="236829" x="6907213" y="4427538"/>
          <p14:tracePt t="236836" x="6915150" y="4427538"/>
          <p14:tracePt t="236846" x="6924675" y="4427538"/>
          <p14:tracePt t="236852" x="6942138" y="4419600"/>
          <p14:tracePt t="236860" x="6958013" y="4402138"/>
          <p14:tracePt t="236868" x="6967538" y="4384675"/>
          <p14:tracePt t="236878" x="6983413" y="4376738"/>
          <p14:tracePt t="236884" x="7000875" y="4359275"/>
          <p14:tracePt t="236893" x="7018338" y="4341813"/>
          <p14:tracePt t="236899" x="7034213" y="4325938"/>
          <p14:tracePt t="236907" x="7043738" y="4300538"/>
          <p14:tracePt t="236915" x="7051675" y="4275138"/>
          <p14:tracePt t="236923" x="7069138" y="4214813"/>
          <p14:tracePt t="236930" x="7069138" y="4130675"/>
          <p14:tracePt t="236938" x="7069138" y="4044950"/>
          <p14:tracePt t="236947" x="7051675" y="3925888"/>
          <p14:tracePt t="236953" x="7026275" y="3781425"/>
          <p14:tracePt t="236963" x="7000875" y="3636963"/>
          <p14:tracePt t="236967" x="6958013" y="3527425"/>
          <p14:tracePt t="236977" x="6881813" y="3416300"/>
          <p14:tracePt t="236984" x="6813550" y="3314700"/>
          <p14:tracePt t="236994" x="6737350" y="3221038"/>
          <p14:tracePt t="237000" x="6661150" y="3127375"/>
          <p14:tracePt t="237011" x="6584950" y="3051175"/>
          <p14:tracePt t="237017" x="6491288" y="2982913"/>
          <p14:tracePt t="237027" x="6372225" y="2906713"/>
          <p14:tracePt t="237032" x="6270625" y="2863850"/>
          <p14:tracePt t="237037" x="6184900" y="2838450"/>
          <p14:tracePt t="237047" x="6108700" y="2830513"/>
          <p14:tracePt t="237053" x="6065838" y="2830513"/>
          <p14:tracePt t="237062" x="6024563" y="2830513"/>
          <p14:tracePt t="237071" x="5997575" y="2846388"/>
          <p14:tracePt t="237079" x="5981700" y="2863850"/>
          <p14:tracePt t="237086" x="5956300" y="2881313"/>
          <p14:tracePt t="237093" x="5930900" y="2897188"/>
          <p14:tracePt t="237118" x="5862638" y="3033713"/>
          <p14:tracePt t="237127" x="5827713" y="3084513"/>
          <p14:tracePt t="237132" x="5811838" y="3144838"/>
          <p14:tracePt t="237142" x="5786438" y="3203575"/>
          <p14:tracePt t="237148" x="5768975" y="3263900"/>
          <p14:tracePt t="237159" x="5743575" y="3330575"/>
          <p14:tracePt t="237166" x="5726113" y="3390900"/>
          <p14:tracePt t="237172" x="5708650" y="3449638"/>
          <p14:tracePt t="237181" x="5692775" y="3527425"/>
          <p14:tracePt t="237186" x="5683250" y="3586163"/>
          <p14:tracePt t="237194" x="5683250" y="3636963"/>
          <p14:tracePt t="237202" x="5683250" y="3697288"/>
          <p14:tracePt t="237213" x="5708650" y="3773488"/>
          <p14:tracePt t="237217" x="5726113" y="3832225"/>
          <p14:tracePt t="237228" x="5751513" y="3900488"/>
          <p14:tracePt t="237234" x="5768975" y="3960813"/>
          <p14:tracePt t="237245" x="5786438" y="4019550"/>
          <p14:tracePt t="237250" x="5811838" y="4070350"/>
          <p14:tracePt t="237256" x="5853113" y="4121150"/>
          <p14:tracePt t="237264" x="5870575" y="4181475"/>
          <p14:tracePt t="237272" x="5921375" y="4224338"/>
          <p14:tracePt t="237280" x="5972175" y="4275138"/>
          <p14:tracePt t="237288" x="6007100" y="4300538"/>
          <p14:tracePt t="237296" x="6057900" y="4341813"/>
          <p14:tracePt t="237303" x="6108700" y="4359275"/>
          <p14:tracePt t="237313" x="6167438" y="4384675"/>
          <p14:tracePt t="237319" x="6219825" y="4402138"/>
          <p14:tracePt t="237328" x="6270625" y="4419600"/>
          <p14:tracePt t="237333" x="6321425" y="4419600"/>
          <p14:tracePt t="237344" x="6380163" y="4419600"/>
          <p14:tracePt t="237350" x="6423025" y="4419600"/>
          <p14:tracePt t="237360" x="6456363" y="4419600"/>
          <p14:tracePt t="237365" x="6483350" y="4410075"/>
          <p14:tracePt t="237377" x="6499225" y="4402138"/>
          <p14:tracePt t="237381" x="6508750" y="4402138"/>
          <p14:tracePt t="237392" x="6516688" y="4384675"/>
          <p14:tracePt t="237397" x="6524625" y="4368800"/>
          <p14:tracePt t="237403" x="6524625" y="4359275"/>
          <p14:tracePt t="237414" x="6524625" y="4333875"/>
          <p14:tracePt t="237419" x="6524625" y="4316413"/>
          <p14:tracePt t="237429" x="6508750" y="4300538"/>
          <p14:tracePt t="237435" x="6499225" y="4291013"/>
          <p14:tracePt t="237444" x="6491288" y="4275138"/>
          <p14:tracePt t="237452" x="6483350" y="4265613"/>
          <p14:tracePt t="237460" x="6473825" y="4257675"/>
          <p14:tracePt t="237469" x="6465888" y="4257675"/>
          <p14:tracePt t="237477" x="6456363" y="4257675"/>
          <p14:tracePt t="237483" x="6448425" y="4257675"/>
          <p14:tracePt t="237493" x="6430963" y="4257675"/>
          <p14:tracePt t="237498" x="6415088" y="4257675"/>
          <p14:tracePt t="237506" x="6405563" y="4265613"/>
          <p14:tracePt t="237514" x="6389688" y="4275138"/>
          <p14:tracePt t="237521" x="6372225" y="4283075"/>
          <p14:tracePt t="237530" x="6364288" y="4291013"/>
          <p14:tracePt t="237538" x="6364288" y="4300538"/>
          <p14:tracePt t="237547" x="6354763" y="4300538"/>
          <p14:tracePt t="237554" x="6346825" y="4308475"/>
          <p14:tracePt t="237560" x="6346825" y="4316413"/>
          <p14:tracePt t="237568" x="6329363" y="4316413"/>
          <p14:tracePt t="237577" x="6321425" y="4325938"/>
          <p14:tracePt t="237584" x="6311900" y="4333875"/>
          <p14:tracePt t="237594" x="6296025" y="4351338"/>
          <p14:tracePt t="237599" x="6278563" y="4359275"/>
          <p14:tracePt t="237613" x="6270625" y="4359275"/>
          <p14:tracePt t="237618" x="6245225" y="4359275"/>
          <p14:tracePt t="237630" x="6194425" y="4368800"/>
          <p14:tracePt t="237639" x="6167438" y="4368800"/>
          <p14:tracePt t="237648" x="6142038" y="4368800"/>
          <p14:tracePt t="237653" x="6116638" y="4368800"/>
          <p14:tracePt t="237663" x="6100763" y="4368800"/>
          <p14:tracePt t="237670" x="6075363" y="4368800"/>
          <p14:tracePt t="237679" x="6057900" y="4368800"/>
          <p14:tracePt t="237686" x="6049963" y="4368800"/>
          <p14:tracePt t="237695" x="6040438" y="4368800"/>
          <p14:tracePt t="237702" x="6032500" y="4368800"/>
          <p14:tracePt t="237719" x="6024563" y="4368800"/>
          <p14:tracePt t="237735" x="6024563" y="4359275"/>
          <p14:tracePt t="237830" x="6024563" y="4351338"/>
          <p14:tracePt t="237838" x="6024563" y="4341813"/>
          <p14:tracePt t="237846" x="6040438" y="4325938"/>
          <p14:tracePt t="237854" x="6057900" y="4308475"/>
          <p14:tracePt t="237860" x="6075363" y="4291013"/>
          <p14:tracePt t="237868" x="6091238" y="4283075"/>
          <p14:tracePt t="237877" x="6100763" y="4265613"/>
          <p14:tracePt t="237884" x="6100763" y="4249738"/>
          <p14:tracePt t="237894" x="6116638" y="4232275"/>
          <p14:tracePt t="237900" x="6116638" y="4224338"/>
          <p14:tracePt t="237911" x="6126163" y="4214813"/>
          <p14:tracePt t="237916" x="6126163" y="4206875"/>
          <p14:tracePt t="237927" x="6134100" y="4189413"/>
          <p14:tracePt t="237931" x="6134100" y="4181475"/>
          <p14:tracePt t="237938" x="6134100" y="4171950"/>
          <p14:tracePt t="237947" x="6134100" y="4156075"/>
          <p14:tracePt t="237955" x="6134100" y="4138613"/>
          <p14:tracePt t="237963" x="6134100" y="4130675"/>
          <p14:tracePt t="237969" x="6134100" y="4121150"/>
          <p14:tracePt t="237979" x="6134100" y="4113213"/>
          <p14:tracePt t="237996" x="6134100" y="4105275"/>
          <p14:tracePt t="238219" x="6142038" y="4105275"/>
          <p14:tracePt t="238228" x="6167438" y="4121150"/>
          <p14:tracePt t="238234" x="6202363" y="4138613"/>
          <p14:tracePt t="238244" x="6261100" y="4146550"/>
          <p14:tracePt t="238249" x="6321425" y="4164013"/>
          <p14:tracePt t="238260" x="6380163" y="4164013"/>
          <p14:tracePt t="238266" x="6448425" y="4164013"/>
          <p14:tracePt t="238276" x="6534150" y="4164013"/>
          <p14:tracePt t="238281" x="6635750" y="4156075"/>
          <p14:tracePt t="238293" x="6719888" y="4138613"/>
          <p14:tracePt t="238297" x="6813550" y="4113213"/>
          <p14:tracePt t="238309" x="6881813" y="4079875"/>
          <p14:tracePt t="238314" x="6950075" y="4037013"/>
          <p14:tracePt t="238320" x="7000875" y="3994150"/>
          <p14:tracePt t="238328" x="7026275" y="3960813"/>
          <p14:tracePt t="238336" x="7051675" y="3900488"/>
          <p14:tracePt t="238345" x="7069138" y="3824288"/>
          <p14:tracePt t="238352" x="7094538" y="3738563"/>
          <p14:tracePt t="238360" x="7094538" y="3636963"/>
          <p14:tracePt t="238368" x="7085013" y="3535363"/>
          <p14:tracePt t="238377" x="7051675" y="3408363"/>
          <p14:tracePt t="238382" x="6992938" y="3289300"/>
          <p14:tracePt t="238392" x="6915150" y="3195638"/>
          <p14:tracePt t="238397" x="6831013" y="3094038"/>
          <p14:tracePt t="238408" x="6737350" y="3008313"/>
          <p14:tracePt t="238414" x="6643688" y="2940050"/>
          <p14:tracePt t="238422" x="6542088" y="2871788"/>
          <p14:tracePt t="238432" x="6405563" y="2813050"/>
          <p14:tracePt t="238437" x="6270625" y="2787650"/>
          <p14:tracePt t="238448" x="6134100" y="2762250"/>
          <p14:tracePt t="238453" x="6024563" y="2762250"/>
          <p14:tracePt t="238460" x="5938838" y="2762250"/>
          <p14:tracePt t="238468" x="5862638" y="2787650"/>
          <p14:tracePt t="238479" x="5802313" y="2820988"/>
          <p14:tracePt t="238483" x="5776913" y="2838450"/>
          <p14:tracePt t="238493" x="5761038" y="2855913"/>
          <p14:tracePt t="238499" x="5751513" y="2897188"/>
          <p14:tracePt t="238509" x="5743575" y="2949575"/>
          <p14:tracePt t="238515" x="5735638" y="2982913"/>
          <p14:tracePt t="238526" x="5726113" y="3041650"/>
          <p14:tracePt t="238531" x="5726113" y="3067050"/>
          <p14:tracePt t="238537" x="5726113" y="3109913"/>
          <p14:tracePt t="238545" x="5726113" y="3135313"/>
          <p14:tracePt t="238554" x="5726113" y="3160713"/>
          <p14:tracePt t="238562" x="5735638" y="3186113"/>
          <p14:tracePt t="238570" x="5751513" y="3195638"/>
          <p14:tracePt t="238579" x="5751513" y="3211513"/>
          <p14:tracePt t="238585" x="5768975" y="3228975"/>
          <p14:tracePt t="238595" x="5776913" y="3238500"/>
          <p14:tracePt t="238602" x="5786438" y="3246438"/>
          <p14:tracePt t="238610" x="5794375" y="3254375"/>
          <p14:tracePt t="240148" x="5794375" y="3263900"/>
          <p14:tracePt t="240156" x="5802313" y="3271838"/>
          <p14:tracePt t="240165" x="5811838" y="3289300"/>
          <p14:tracePt t="240173" x="5827713" y="3314700"/>
          <p14:tracePt t="240181" x="5837238" y="3322638"/>
          <p14:tracePt t="240188" x="5853113" y="3340100"/>
          <p14:tracePt t="240196" x="5880100" y="3355975"/>
          <p14:tracePt t="240202" x="5913438" y="3365500"/>
          <p14:tracePt t="240210" x="5956300" y="3373438"/>
          <p14:tracePt t="240218" x="5997575" y="3373438"/>
          <p14:tracePt t="240229" x="6049963" y="3382963"/>
          <p14:tracePt t="240234" x="6108700" y="3390900"/>
          <p14:tracePt t="240242" x="6167438" y="3390900"/>
          <p14:tracePt t="240249" x="6235700" y="3390900"/>
          <p14:tracePt t="240260" x="6329363" y="3373438"/>
          <p14:tracePt t="240266" x="6415088" y="3348038"/>
          <p14:tracePt t="240275" x="6499225" y="3322638"/>
          <p14:tracePt t="240280" x="6575425" y="3305175"/>
          <p14:tracePt t="240288" x="6653213" y="3279775"/>
          <p14:tracePt t="240297" x="6737350" y="3246438"/>
          <p14:tracePt t="240303" x="6823075" y="3203575"/>
          <p14:tracePt t="240313" x="6899275" y="3152775"/>
          <p14:tracePt t="240321" x="6958013" y="3084513"/>
          <p14:tracePt t="240330" x="7018338" y="3008313"/>
          <p14:tracePt t="240336" x="7043738" y="2914650"/>
          <p14:tracePt t="240342" x="7059613" y="2813050"/>
          <p14:tracePt t="240350" x="7077075" y="2701925"/>
          <p14:tracePt t="240359" x="7085013" y="2592388"/>
          <p14:tracePt t="240365" x="7085013" y="2463800"/>
          <p14:tracePt t="240376" x="7051675" y="2362200"/>
          <p14:tracePt t="240382" x="7000875" y="2268538"/>
          <p14:tracePt t="240393" x="6950075" y="2192338"/>
          <p14:tracePt t="240398" x="6881813" y="2124075"/>
          <p14:tracePt t="240409" x="6813550" y="2073275"/>
          <p14:tracePt t="240415" x="6754813" y="2030413"/>
          <p14:tracePt t="240420" x="6694488" y="2005013"/>
          <p14:tracePt t="240428" x="6626225" y="1989138"/>
          <p14:tracePt t="240435" x="6584950" y="1989138"/>
          <p14:tracePt t="240445" x="6542088" y="1989138"/>
          <p14:tracePt t="240451" x="6516688" y="2005013"/>
          <p14:tracePt t="240461" x="6483350" y="2022475"/>
          <p14:tracePt t="240468" x="6465888" y="2039938"/>
          <p14:tracePt t="240476" x="6440488" y="2082800"/>
          <p14:tracePt t="240484" x="6405563" y="2124075"/>
          <p14:tracePt t="240492" x="6389688" y="2192338"/>
          <p14:tracePt t="240500" x="6354763" y="2278063"/>
          <p14:tracePt t="240510" x="6338888" y="2354263"/>
          <p14:tracePt t="240515" x="6311900" y="2438400"/>
          <p14:tracePt t="240524" x="6286500" y="2532063"/>
          <p14:tracePt t="240531" x="6278563" y="2600325"/>
          <p14:tracePt t="240537" x="6278563" y="2660650"/>
          <p14:tracePt t="240548" x="6278563" y="2719388"/>
          <p14:tracePt t="240555" x="6296025" y="2778125"/>
          <p14:tracePt t="240563" x="6311900" y="2838450"/>
          <p14:tracePt t="240568" x="6329363" y="2889250"/>
          <p14:tracePt t="240578" x="6364288" y="2949575"/>
          <p14:tracePt t="240584" x="6397625" y="2990850"/>
          <p14:tracePt t="240592" x="6465888" y="3033713"/>
          <p14:tracePt t="240600" x="6516688" y="3051175"/>
          <p14:tracePt t="240610" x="6575425" y="3084513"/>
          <p14:tracePt t="240616" x="6635750" y="3101975"/>
          <p14:tracePt t="240627" x="6694488" y="3127375"/>
          <p14:tracePt t="240635" x="6762750" y="3144838"/>
          <p14:tracePt t="240642" x="6823075" y="3160713"/>
          <p14:tracePt t="240646" x="6864350" y="3170238"/>
          <p14:tracePt t="240654" x="6899275" y="3178175"/>
          <p14:tracePt t="240662" x="6915150" y="3186113"/>
          <p14:tracePt t="240669" x="6924675" y="3186113"/>
          <p14:tracePt t="240776" x="6924675" y="3195638"/>
          <p14:tracePt t="240791" x="6924675" y="3211513"/>
          <p14:tracePt t="240799" x="6924675" y="3221038"/>
          <p14:tracePt t="240808" x="6907213" y="3246438"/>
          <p14:tracePt t="240814" x="6899275" y="3271838"/>
          <p14:tracePt t="240825" x="6889750" y="3305175"/>
          <p14:tracePt t="240830" x="6889750" y="3330575"/>
          <p14:tracePt t="240841" x="6889750" y="3373438"/>
          <p14:tracePt t="240847" x="6889750" y="3424238"/>
          <p14:tracePt t="240856" x="6899275" y="3467100"/>
          <p14:tracePt t="240861" x="6907213" y="3492500"/>
          <p14:tracePt t="240868" x="6924675" y="3517900"/>
          <p14:tracePt t="240878" x="6942138" y="3535363"/>
          <p14:tracePt t="240884" x="6950075" y="3543300"/>
          <p14:tracePt t="240892" x="6967538" y="3560763"/>
          <p14:tracePt t="240901" x="6983413" y="3568700"/>
          <p14:tracePt t="240909" x="7000875" y="3578225"/>
          <p14:tracePt t="241043" x="7008813" y="3578225"/>
          <p14:tracePt t="241072" x="7018338" y="3586163"/>
          <p14:tracePt t="241080" x="7026275" y="3603625"/>
          <p14:tracePt t="241087" x="7034213" y="3611563"/>
          <p14:tracePt t="241112" x="7077075" y="3629025"/>
          <p14:tracePt t="241119" x="7094538" y="3629025"/>
          <p14:tracePt t="241134" x="7112000" y="3629025"/>
          <p14:tracePt t="241143" x="7127875" y="3619500"/>
          <p14:tracePt t="241150" x="7137400" y="3611563"/>
          <p14:tracePt t="241159" x="7153275" y="3594100"/>
          <p14:tracePt t="241164" x="7170738" y="3578225"/>
          <p14:tracePt t="241175" x="7188200" y="3552825"/>
          <p14:tracePt t="241181" x="7204075" y="3527425"/>
          <p14:tracePt t="241189" x="7229475" y="3492500"/>
          <p14:tracePt t="241196" x="7246938" y="3475038"/>
          <p14:tracePt t="241205" x="7256463" y="3459163"/>
          <p14:tracePt t="241212" x="7272338" y="3433763"/>
          <p14:tracePt t="241220" x="7289800" y="3416300"/>
          <p14:tracePt t="241229" x="7297738" y="3398838"/>
          <p14:tracePt t="241236" x="7307263" y="3390900"/>
          <p14:tracePt t="241244" x="7307263" y="3373438"/>
          <p14:tracePt t="241250" x="7307263" y="3365500"/>
          <p14:tracePt t="241386" x="7315200" y="3365500"/>
          <p14:tracePt t="241395" x="7315200" y="3382963"/>
          <p14:tracePt t="241401" x="7323138" y="3382963"/>
          <p14:tracePt t="241414" x="7332663" y="3390900"/>
          <p14:tracePt t="241620" x="7332663" y="3398838"/>
          <p14:tracePt t="241632" x="7340600" y="3398838"/>
          <p14:tracePt t="241641" x="7348538" y="3408363"/>
          <p14:tracePt t="241649" x="7358063" y="3416300"/>
          <p14:tracePt t="241660" x="7373938" y="3433763"/>
          <p14:tracePt t="241665" x="7391400" y="3441700"/>
          <p14:tracePt t="241675" x="7400925" y="3441700"/>
          <p14:tracePt t="241681" x="7408863" y="3459163"/>
          <p14:tracePt t="241686" x="7426325" y="3475038"/>
          <p14:tracePt t="241694" x="7434263" y="3484563"/>
          <p14:tracePt t="241702" x="7434263" y="3492500"/>
          <p14:tracePt t="241711" x="7442200" y="3502025"/>
          <p14:tracePt t="241730" x="7442200" y="3509963"/>
          <p14:tracePt t="241741" x="7442200" y="3527425"/>
          <p14:tracePt t="241755" x="7442200" y="3543300"/>
          <p14:tracePt t="241760" x="7442200" y="3560763"/>
          <p14:tracePt t="241768" x="7442200" y="3568700"/>
          <p14:tracePt t="241779" x="7442200" y="3586163"/>
          <p14:tracePt t="241784" x="7442200" y="3594100"/>
          <p14:tracePt t="241792" x="7434263" y="3611563"/>
          <p14:tracePt t="241801" x="7434263" y="3629025"/>
          <p14:tracePt t="241810" x="7426325" y="3646488"/>
          <p14:tracePt t="241816" x="7416800" y="3654425"/>
          <p14:tracePt t="241826" x="7408863" y="3671888"/>
          <p14:tracePt t="241831" x="7400925" y="3687763"/>
          <p14:tracePt t="241847" x="7391400" y="3687763"/>
          <p14:tracePt t="241900" x="7383463" y="3687763"/>
          <p14:tracePt t="241909" x="7366000" y="3687763"/>
          <p14:tracePt t="241916" x="7366000" y="3679825"/>
          <p14:tracePt t="241926" x="7366000" y="3671888"/>
          <p14:tracePt t="241932" x="7348538" y="3671888"/>
          <p14:tracePt t="247393" x="7348538" y="3662363"/>
          <p14:tracePt t="247401" x="7383463" y="3619500"/>
          <p14:tracePt t="247409" x="7400925" y="3594100"/>
          <p14:tracePt t="247417" x="7416800" y="3578225"/>
          <p14:tracePt t="247425" x="7426325" y="3560763"/>
          <p14:tracePt t="247433" x="7434263" y="3543300"/>
          <p14:tracePt t="247443" x="7442200" y="3535363"/>
          <p14:tracePt t="247450" x="7442200" y="3527425"/>
          <p14:tracePt t="247458" x="7416800" y="3509963"/>
          <p14:tracePt t="247465" x="7373938" y="3492500"/>
          <p14:tracePt t="247473" x="7348538" y="3475038"/>
          <p14:tracePt t="247479" x="7315200" y="3459163"/>
          <p14:tracePt t="247490" x="7297738" y="3449638"/>
          <p14:tracePt t="247495" x="7246938" y="3459163"/>
          <p14:tracePt t="247506" x="7153275" y="3517900"/>
          <p14:tracePt t="247512" x="7051675" y="3629025"/>
          <p14:tracePt t="247522" x="6932613" y="3773488"/>
          <p14:tracePt t="247529" x="6797675" y="3951288"/>
          <p14:tracePt t="247536" x="6704013" y="4095750"/>
          <p14:tracePt t="247545" x="6643688" y="4181475"/>
          <p14:tracePt t="247549" x="6610350" y="4257675"/>
          <p14:tracePt t="247558" x="6592888" y="4308475"/>
          <p14:tracePt t="247565" x="6592888" y="4333875"/>
          <p14:tracePt t="247573" x="6600825" y="4341813"/>
          <p14:tracePt t="247582" x="6626225" y="4359275"/>
          <p14:tracePt t="247590" x="6661150" y="4368800"/>
          <p14:tracePt t="247598" x="6719888" y="4394200"/>
          <p14:tracePt t="247608" x="6780213" y="4402138"/>
          <p14:tracePt t="247615" x="6838950" y="4419600"/>
          <p14:tracePt t="247623" x="6899275" y="4445000"/>
          <p14:tracePt t="247629" x="6950075" y="4460875"/>
          <p14:tracePt t="247639" x="6967538" y="4478338"/>
          <p14:tracePt t="247645" x="6975475" y="4486275"/>
          <p14:tracePt t="247676" x="6975475" y="4495800"/>
          <p14:tracePt t="247686" x="6967538" y="4513263"/>
          <p14:tracePt t="247693" x="6932613" y="4554538"/>
          <p14:tracePt t="247698" x="6864350" y="4597400"/>
          <p14:tracePt t="247709" x="6788150" y="4648200"/>
          <p14:tracePt t="247713" x="6694488" y="4708525"/>
          <p14:tracePt t="247724" x="6592888" y="4767263"/>
          <p14:tracePt t="247731" x="6491288" y="4827588"/>
          <p14:tracePt t="247741" x="6372225" y="4894263"/>
          <p14:tracePt t="247747" x="6261100" y="4962525"/>
          <p14:tracePt t="247757" x="6159500" y="5038725"/>
          <p14:tracePt t="247764" x="6065838" y="5106988"/>
          <p14:tracePt t="247768" x="5972175" y="5175250"/>
          <p14:tracePt t="247776" x="5905500" y="5268913"/>
          <p14:tracePt t="247784" x="5853113" y="5345113"/>
          <p14:tracePt t="247792" x="5794375" y="5438775"/>
          <p14:tracePt t="247800" x="5761038" y="5524500"/>
          <p14:tracePt t="247808" x="5735638" y="5600700"/>
          <p14:tracePt t="247816" x="5726113" y="5684838"/>
          <p14:tracePt t="247825" x="5726113" y="5770563"/>
          <p14:tracePt t="247832" x="5726113" y="5829300"/>
          <p14:tracePt t="247840" x="5751513" y="5905500"/>
          <p14:tracePt t="247846" x="5768975" y="5965825"/>
          <p14:tracePt t="247858" x="5794375" y="6016625"/>
          <p14:tracePt t="247862" x="5811838" y="6049963"/>
          <p14:tracePt t="247873" x="5819775" y="6067425"/>
          <p14:tracePt t="247879" x="5837238" y="6076950"/>
          <p14:tracePt t="247886" x="5862638" y="6092825"/>
          <p14:tracePt t="247895" x="5888038" y="6110288"/>
          <p14:tracePt t="247903" x="5921375" y="6118225"/>
          <p14:tracePt t="247910" x="5964238" y="6118225"/>
          <p14:tracePt t="247915" x="5989638" y="6118225"/>
          <p14:tracePt t="247926" x="6040438" y="6118225"/>
          <p14:tracePt t="247933" x="6075363" y="6102350"/>
          <p14:tracePt t="247940" x="6116638" y="6084888"/>
          <p14:tracePt t="247948" x="6159500" y="6067425"/>
          <p14:tracePt t="247957" x="6219825" y="6042025"/>
          <p14:tracePt t="247964" x="6270625" y="6016625"/>
          <p14:tracePt t="247973" x="6303963" y="5991225"/>
          <p14:tracePt t="247980" x="6338888" y="5965825"/>
          <p14:tracePt t="247991" x="6354763" y="5948363"/>
          <p14:tracePt t="247996" x="6372225" y="5922963"/>
          <p14:tracePt t="248002" x="6389688" y="5864225"/>
          <p14:tracePt t="248010" x="6405563" y="5803900"/>
          <p14:tracePt t="248018" x="6405563" y="5745163"/>
          <p14:tracePt t="248026" x="6405563" y="5659438"/>
          <p14:tracePt t="248034" x="6397625" y="5583238"/>
          <p14:tracePt t="248043" x="6372225" y="5524500"/>
          <p14:tracePt t="248049" x="6354763" y="5464175"/>
          <p14:tracePt t="248058" x="6338888" y="5430838"/>
          <p14:tracePt t="248064" x="6311900" y="5405438"/>
          <p14:tracePt t="248074" x="6296025" y="5387975"/>
          <p14:tracePt t="248081" x="6286500" y="5380038"/>
          <p14:tracePt t="248090" x="6270625" y="5380038"/>
          <p14:tracePt t="248108" x="6261100" y="5380038"/>
          <p14:tracePt t="248113" x="6253163" y="5380038"/>
          <p14:tracePt t="248123" x="6245225" y="5380038"/>
          <p14:tracePt t="248639" x="6296025" y="5405438"/>
          <p14:tracePt t="248647" x="6354763" y="5438775"/>
          <p14:tracePt t="248656" x="6430963" y="5456238"/>
          <p14:tracePt t="248662" x="6508750" y="5481638"/>
          <p14:tracePt t="248667" x="6592888" y="5481638"/>
          <p14:tracePt t="248677" x="6678613" y="5472113"/>
          <p14:tracePt t="248684" x="6762750" y="5456238"/>
          <p14:tracePt t="248693" x="6864350" y="5430838"/>
          <p14:tracePt t="248699" x="6958013" y="5395913"/>
          <p14:tracePt t="248708" x="7059613" y="5362575"/>
          <p14:tracePt t="248715" x="7162800" y="5302250"/>
          <p14:tracePt t="248725" x="7256463" y="5251450"/>
          <p14:tracePt t="248732" x="7315200" y="5192713"/>
          <p14:tracePt t="248742" x="7383463" y="5124450"/>
          <p14:tracePt t="248747" x="7408863" y="5056188"/>
          <p14:tracePt t="248756" x="7426325" y="4979988"/>
          <p14:tracePt t="248763" x="7451725" y="4886325"/>
          <p14:tracePt t="248773" x="7451725" y="4802188"/>
          <p14:tracePt t="248779" x="7451725" y="4708525"/>
          <p14:tracePt t="248790" x="7434263" y="4630738"/>
          <p14:tracePt t="248795" x="7391400" y="4538663"/>
          <p14:tracePt t="248802" x="7332663" y="4460875"/>
          <p14:tracePt t="248810" x="7256463" y="4394200"/>
          <p14:tracePt t="248816" x="7162800" y="4325938"/>
          <p14:tracePt t="248825" x="7059613" y="4300538"/>
          <p14:tracePt t="248832" x="6950075" y="4283075"/>
          <p14:tracePt t="248840" x="6823075" y="4257675"/>
          <p14:tracePt t="248848" x="6704013" y="4232275"/>
          <p14:tracePt t="248856" x="6600825" y="4224338"/>
          <p14:tracePt t="248865" x="6516688" y="4224338"/>
          <p14:tracePt t="248874" x="6415088" y="4240213"/>
          <p14:tracePt t="248880" x="6354763" y="4257675"/>
          <p14:tracePt t="248890" x="6286500" y="4300538"/>
          <p14:tracePt t="248895" x="6235700" y="4351338"/>
          <p14:tracePt t="248902" x="6184900" y="4419600"/>
          <p14:tracePt t="248910" x="6142038" y="4478338"/>
          <p14:tracePt t="248918" x="6100763" y="4572000"/>
          <p14:tracePt t="248927" x="6075363" y="4657725"/>
          <p14:tracePt t="248934" x="6049963" y="4759325"/>
          <p14:tracePt t="248943" x="6032500" y="4852988"/>
          <p14:tracePt t="248951" x="6024563" y="4937125"/>
          <p14:tracePt t="248959" x="6024563" y="5005388"/>
          <p14:tracePt t="248964" x="6040438" y="5099050"/>
          <p14:tracePt t="248974" x="6065838" y="5157788"/>
          <p14:tracePt t="248980" x="6083300" y="5218113"/>
          <p14:tracePt t="248990" x="6116638" y="5286375"/>
          <p14:tracePt t="248996" x="6159500" y="5345113"/>
          <p14:tracePt t="249007" x="6184900" y="5395913"/>
          <p14:tracePt t="249014" x="6227763" y="5421313"/>
          <p14:tracePt t="249023" x="6253163" y="5446713"/>
          <p14:tracePt t="249029" x="6286500" y="5472113"/>
          <p14:tracePt t="249041" x="6338888" y="5507038"/>
          <p14:tracePt t="249050" x="6354763" y="5514975"/>
          <p14:tracePt t="249058" x="6380163" y="5514975"/>
          <p14:tracePt t="249066" x="6405563" y="5514975"/>
          <p14:tracePt t="249076" x="6430963" y="5514975"/>
          <p14:tracePt t="249082" x="6456363" y="5507038"/>
          <p14:tracePt t="249109" x="6508750" y="5464175"/>
          <p14:tracePt t="249114" x="6516688" y="5446713"/>
          <p14:tracePt t="249123" x="6524625" y="5430838"/>
          <p14:tracePt t="249128" x="6524625" y="5421313"/>
          <p14:tracePt t="249140" x="6524625" y="5405438"/>
          <p14:tracePt t="249146" x="6524625" y="5395913"/>
          <p14:tracePt t="249156" x="6524625" y="5370513"/>
          <p14:tracePt t="249159" x="6516688" y="5353050"/>
          <p14:tracePt t="249169" x="6499225" y="5337175"/>
          <p14:tracePt t="249178" x="6483350" y="5319713"/>
          <p14:tracePt t="249182" x="6465888" y="5319713"/>
          <p14:tracePt t="249192" x="6456363" y="5319713"/>
          <p14:tracePt t="249198" x="6440488" y="5319713"/>
          <p14:tracePt t="249206" x="6430963" y="5319713"/>
          <p14:tracePt t="249214" x="6423025" y="5327650"/>
          <p14:tracePt t="249224" x="6405563" y="5337175"/>
          <p14:tracePt t="249230" x="6397625" y="5345113"/>
          <p14:tracePt t="249241" x="6389688" y="5362575"/>
          <p14:tracePt t="249247" x="6389688" y="5387975"/>
          <p14:tracePt t="249261" x="6397625" y="5456238"/>
          <p14:tracePt t="249268" x="6405563" y="5497513"/>
          <p14:tracePt t="249276" x="6423025" y="5524500"/>
          <p14:tracePt t="249285" x="6440488" y="5549900"/>
          <p14:tracePt t="249291" x="6456363" y="5557838"/>
          <p14:tracePt t="249300" x="6473825" y="5583238"/>
          <p14:tracePt t="249309" x="6499225" y="5600700"/>
          <p14:tracePt t="249315" x="6516688" y="5616575"/>
          <p14:tracePt t="249325" x="6542088" y="5634038"/>
          <p14:tracePt t="249331" x="6567488" y="5651500"/>
          <p14:tracePt t="249340" x="6600825" y="5668963"/>
          <p14:tracePt t="249347" x="6635750" y="5684838"/>
          <p14:tracePt t="249357" x="6661150" y="5694363"/>
          <p14:tracePt t="249362" x="6669088" y="5694363"/>
          <p14:tracePt t="249373" x="6694488" y="5694363"/>
          <p14:tracePt t="249378" x="6711950" y="5684838"/>
          <p14:tracePt t="249391" x="6729413" y="5668963"/>
          <p14:tracePt t="249394" x="6745288" y="5651500"/>
          <p14:tracePt t="249408" x="6770688" y="5616575"/>
          <p14:tracePt t="249416" x="6788150" y="5591175"/>
          <p14:tracePt t="249425" x="6788150" y="5557838"/>
          <p14:tracePt t="249432" x="6788150" y="5524500"/>
          <p14:tracePt t="249443" x="6788150" y="5481638"/>
          <p14:tracePt t="249448" x="6788150" y="5438775"/>
          <p14:tracePt t="249456" x="6770688" y="5380038"/>
          <p14:tracePt t="249464" x="6745288" y="5319713"/>
          <p14:tracePt t="249473" x="6729413" y="5251450"/>
          <p14:tracePt t="249477" x="6704013" y="5183188"/>
          <p14:tracePt t="249489" x="6678613" y="5116513"/>
          <p14:tracePt t="249494" x="6643688" y="5056188"/>
          <p14:tracePt t="249502" x="6610350" y="5005388"/>
          <p14:tracePt t="249510" x="6584950" y="4972050"/>
          <p14:tracePt t="249519" x="6559550" y="4946650"/>
          <p14:tracePt t="249526" x="6534150" y="4929188"/>
          <p14:tracePt t="249535" x="6524625" y="4911725"/>
          <p14:tracePt t="249543" x="6508750" y="4903788"/>
          <p14:tracePt t="249550" x="6491288" y="4894263"/>
          <p14:tracePt t="249558" x="6473825" y="4886325"/>
          <p14:tracePt t="249576" x="6465888" y="4886325"/>
          <p14:tracePt t="249927" x="6465888" y="4878388"/>
          <p14:tracePt t="249942" x="6465888" y="4868863"/>
          <p14:tracePt t="250044" x="6465888" y="4860925"/>
          <p14:tracePt t="250052" x="6448425" y="4860925"/>
          <p14:tracePt t="250061" x="6415088" y="4860925"/>
          <p14:tracePt t="250069" x="6397625" y="4860925"/>
          <p14:tracePt t="250077" x="6380163" y="4860925"/>
          <p14:tracePt t="250082" x="6346825" y="4860925"/>
          <p14:tracePt t="250090" x="6321425" y="4860925"/>
          <p14:tracePt t="250107" x="6235700" y="4894263"/>
          <p14:tracePt t="250118" x="6184900" y="4911725"/>
          <p14:tracePt t="250124" x="6151563" y="4929188"/>
          <p14:tracePt t="250131" x="6116638" y="4946650"/>
          <p14:tracePt t="250140" x="6100763" y="4962525"/>
          <p14:tracePt t="250146" x="6083300" y="4987925"/>
          <p14:tracePt t="250152" x="6065838" y="5013325"/>
          <p14:tracePt t="250160" x="6049963" y="5048250"/>
          <p14:tracePt t="250169" x="6040438" y="5091113"/>
          <p14:tracePt t="250176" x="6032500" y="5132388"/>
          <p14:tracePt t="250184" x="6024563" y="5167313"/>
          <p14:tracePt t="250192" x="6024563" y="5200650"/>
          <p14:tracePt t="250200" x="6024563" y="5218113"/>
          <p14:tracePt t="250209" x="6024563" y="5235575"/>
          <p14:tracePt t="250218" x="6024563" y="5251450"/>
          <p14:tracePt t="250224" x="6024563" y="5260975"/>
          <p14:tracePt t="250251" x="6015038" y="5260975"/>
          <p14:tracePt t="250259" x="5997575" y="5260975"/>
          <p14:tracePt t="250267" x="5981700" y="5243513"/>
          <p14:tracePt t="250276" x="5972175" y="5226050"/>
          <p14:tracePt t="250282" x="5956300" y="5208588"/>
          <p14:tracePt t="250292" x="5938838" y="5200650"/>
          <p14:tracePt t="250299" x="5921375" y="5183188"/>
          <p14:tracePt t="250308" x="5905500" y="5167313"/>
          <p14:tracePt t="250314" x="5880100" y="5167313"/>
          <p14:tracePt t="250323" x="5819775" y="5167313"/>
          <p14:tracePt t="250328" x="5761038" y="5175250"/>
          <p14:tracePt t="250341" x="5708650" y="5175250"/>
          <p14:tracePt t="250346" x="5657850" y="5175250"/>
          <p14:tracePt t="250356" x="5641975" y="5167313"/>
          <p14:tracePt t="250383" x="5607050" y="5149850"/>
          <p14:tracePt t="250392" x="5556250" y="5132388"/>
          <p14:tracePt t="250398" x="5522913" y="5106988"/>
          <p14:tracePt t="250407" x="5487988" y="5091113"/>
          <p14:tracePt t="250414" x="5462588" y="5081588"/>
          <p14:tracePt t="250422" x="5446713" y="5073650"/>
          <p14:tracePt t="250631" x="5437188" y="5073650"/>
          <p14:tracePt t="250641" x="5421313" y="5064125"/>
          <p14:tracePt t="250649" x="5394325" y="5064125"/>
          <p14:tracePt t="250658" x="5378450" y="5056188"/>
          <p14:tracePt t="250664" x="5360988" y="5048250"/>
          <p14:tracePt t="250698" x="5360988" y="5038725"/>
          <p14:tracePt t="250737" x="5353050" y="5038725"/>
          <p14:tracePt t="250747" x="5343525" y="5030788"/>
          <p14:tracePt t="250769" x="5353050" y="5022850"/>
          <p14:tracePt t="250805" x="5353050" y="5013325"/>
          <p14:tracePt t="250816" x="5353050" y="5005388"/>
          <p14:tracePt t="250826" x="5360988" y="5005388"/>
          <p14:tracePt t="250837" x="5368925" y="5005388"/>
          <p14:tracePt t="250845" x="5378450" y="5005388"/>
          <p14:tracePt t="250859" x="5386388" y="5005388"/>
          <p14:tracePt t="250866" x="5394325" y="5013325"/>
          <p14:tracePt t="250875" x="5403850" y="5013325"/>
          <p14:tracePt t="250882" x="5411788" y="5013325"/>
          <p14:tracePt t="250892" x="5421313" y="5030788"/>
          <p14:tracePt t="250896" x="5429250" y="5030788"/>
          <p14:tracePt t="250908" x="5429250" y="5048250"/>
          <p14:tracePt t="250913" x="5437188" y="5048250"/>
          <p14:tracePt t="250925" x="5446713" y="5048250"/>
          <p14:tracePt t="250948" x="5454650" y="5073650"/>
          <p14:tracePt t="250959" x="5454650" y="5099050"/>
          <p14:tracePt t="250965" x="5454650" y="5116513"/>
          <p14:tracePt t="250973" x="5462588" y="5124450"/>
          <p14:tracePt t="250979" x="5480050" y="5141913"/>
          <p14:tracePt t="250993" x="5497513" y="5157788"/>
          <p14:tracePt t="250997" x="5513388" y="5175250"/>
          <p14:tracePt t="251006" x="5522913" y="5192713"/>
          <p14:tracePt t="251012" x="5538788" y="5208588"/>
          <p14:tracePt t="251031" x="5599113" y="5260975"/>
          <p14:tracePt t="251041" x="5700713" y="5353050"/>
          <p14:tracePt t="251050" x="5751513" y="5395913"/>
          <p14:tracePt t="251059" x="5786438" y="5438775"/>
          <p14:tracePt t="251065" x="5837238" y="5472113"/>
          <p14:tracePt t="251072" x="5888038" y="5514975"/>
          <p14:tracePt t="251081" x="5946775" y="5549900"/>
          <p14:tracePt t="251090" x="6015038" y="5583238"/>
          <p14:tracePt t="251111" x="6134100" y="5634038"/>
          <p14:tracePt t="251115" x="6202363" y="5651500"/>
          <p14:tracePt t="251125" x="6261100" y="5676900"/>
          <p14:tracePt t="251127" x="6321425" y="5694363"/>
          <p14:tracePt t="251139" x="6372225" y="5710238"/>
          <p14:tracePt t="251146" x="6430963" y="5735638"/>
          <p14:tracePt t="251154" x="6483350" y="5753100"/>
          <p14:tracePt t="251162" x="6524625" y="5761038"/>
          <p14:tracePt t="251168" x="6559550" y="5761038"/>
          <p14:tracePt t="251175" x="6575425" y="5761038"/>
          <p14:tracePt t="251182" x="6600825" y="5770563"/>
          <p14:tracePt t="251190" x="6618288" y="5770563"/>
          <p14:tracePt t="251198" x="6626225" y="5770563"/>
          <p14:tracePt t="251209" x="6643688" y="5770563"/>
          <p14:tracePt t="251215" x="6653213" y="5761038"/>
          <p14:tracePt t="251273" x="6661150" y="5745163"/>
          <p14:tracePt t="251279" x="6669088" y="5727700"/>
          <p14:tracePt t="251296" x="6678613" y="5702300"/>
          <p14:tracePt t="251304" x="6678613" y="5684838"/>
          <p14:tracePt t="251311" x="6678613" y="5676900"/>
          <p14:tracePt t="251320" x="6678613" y="5659438"/>
          <p14:tracePt t="251325" x="6678613" y="5641975"/>
          <p14:tracePt t="251347" x="6678613" y="5626100"/>
          <p14:tracePt t="251355" x="6678613" y="5616575"/>
          <p14:tracePt t="251359" x="6678613" y="5600700"/>
          <p14:tracePt t="251384" x="6678613" y="5591175"/>
          <p14:tracePt t="251746" x="6686550" y="5583238"/>
          <p14:tracePt t="251756" x="6694488" y="5583238"/>
          <p14:tracePt t="251763" x="6711950" y="5575300"/>
          <p14:tracePt t="251773" x="6729413" y="5557838"/>
          <p14:tracePt t="251778" x="6745288" y="5549900"/>
          <p14:tracePt t="251790" x="6745288" y="5532438"/>
          <p14:tracePt t="251795" x="6762750" y="5532438"/>
          <p14:tracePt t="251800" x="6780213" y="5514975"/>
          <p14:tracePt t="251809" x="6788150" y="5497513"/>
          <p14:tracePt t="251816" x="6788150" y="5481638"/>
          <p14:tracePt t="251825" x="6788150" y="5456238"/>
          <p14:tracePt t="251832" x="6788150" y="5413375"/>
          <p14:tracePt t="251839" x="6770688" y="5345113"/>
          <p14:tracePt t="251848" x="6754813" y="5302250"/>
          <p14:tracePt t="251858" x="6719888" y="5235575"/>
          <p14:tracePt t="251864" x="6694488" y="5192713"/>
          <p14:tracePt t="251872" x="6643688" y="5132388"/>
          <p14:tracePt t="251879" x="6575425" y="5106988"/>
          <p14:tracePt t="251889" x="6516688" y="5073650"/>
          <p14:tracePt t="251895" x="6456363" y="5038725"/>
          <p14:tracePt t="251905" x="6389688" y="5022850"/>
          <p14:tracePt t="251911" x="6329363" y="5005388"/>
          <p14:tracePt t="251918" x="6270625" y="4987925"/>
          <p14:tracePt t="251926" x="6210300" y="4987925"/>
          <p14:tracePt t="251934" x="6159500" y="4987925"/>
          <p14:tracePt t="251943" x="6100763" y="4987925"/>
          <p14:tracePt t="251948" x="6040438" y="4997450"/>
          <p14:tracePt t="251958" x="6007100" y="5013325"/>
          <p14:tracePt t="251964" x="5981700" y="5030788"/>
          <p14:tracePt t="251974" x="5964238" y="5038725"/>
          <p14:tracePt t="251980" x="5946775" y="5056188"/>
          <p14:tracePt t="251989" x="5930900" y="5091113"/>
          <p14:tracePt t="251996" x="5921375" y="5141913"/>
          <p14:tracePt t="252006" x="5921375" y="5192713"/>
          <p14:tracePt t="252012" x="5921375" y="5251450"/>
          <p14:tracePt t="252021" x="5921375" y="5311775"/>
          <p14:tracePt t="252026" x="5946775" y="5370513"/>
          <p14:tracePt t="252046" x="6032500" y="5497513"/>
          <p14:tracePt t="252050" x="6083300" y="5565775"/>
          <p14:tracePt t="252059" x="6151563" y="5634038"/>
          <p14:tracePt t="252066" x="6219825" y="5702300"/>
          <p14:tracePt t="252074" x="6278563" y="5745163"/>
          <p14:tracePt t="252082" x="6346825" y="5770563"/>
          <p14:tracePt t="252090" x="6405563" y="5795963"/>
          <p14:tracePt t="252106" x="6524625" y="5821363"/>
          <p14:tracePt t="252112" x="6584950" y="5829300"/>
          <p14:tracePt t="252122" x="6643688" y="5829300"/>
          <p14:tracePt t="252128" x="6704013" y="5829300"/>
          <p14:tracePt t="252138" x="6762750" y="5829300"/>
          <p14:tracePt t="252143" x="6823075" y="5813425"/>
          <p14:tracePt t="252155" x="6881813" y="5788025"/>
          <p14:tracePt t="252160" x="6958013" y="5770563"/>
          <p14:tracePt t="252166" x="7018338" y="5745163"/>
          <p14:tracePt t="252175" x="7069138" y="5710238"/>
          <p14:tracePt t="252181" x="7127875" y="5641975"/>
          <p14:tracePt t="252190" x="7162800" y="5591175"/>
          <p14:tracePt t="252199" x="7196138" y="5532438"/>
          <p14:tracePt t="252208" x="7213600" y="5464175"/>
          <p14:tracePt t="252213" x="7229475" y="5405438"/>
          <p14:tracePt t="252222" x="7229475" y="5353050"/>
          <p14:tracePt t="252229" x="7221538" y="5276850"/>
          <p14:tracePt t="252238" x="7204075" y="5218113"/>
          <p14:tracePt t="252244" x="7162800" y="5149850"/>
          <p14:tracePt t="252254" x="7119938" y="5116513"/>
          <p14:tracePt t="252259" x="7069138" y="5064125"/>
          <p14:tracePt t="252268" x="7008813" y="5030788"/>
          <p14:tracePt t="252276" x="6950075" y="5013325"/>
          <p14:tracePt t="252285" x="6889750" y="4997450"/>
          <p14:tracePt t="252292" x="6813550" y="4987925"/>
          <p14:tracePt t="252301" x="6737350" y="4987925"/>
          <p14:tracePt t="252308" x="6653213" y="5005388"/>
          <p14:tracePt t="252316" x="6567488" y="5022850"/>
          <p14:tracePt t="252325" x="6465888" y="5048250"/>
          <p14:tracePt t="252330" x="6372225" y="5081588"/>
          <p14:tracePt t="252338" x="6286500" y="5099050"/>
          <p14:tracePt t="252345" x="6227763" y="5124450"/>
          <p14:tracePt t="252355" x="6159500" y="5167313"/>
          <p14:tracePt t="252362" x="6134100" y="5192713"/>
          <p14:tracePt t="252372" x="6116638" y="5226050"/>
          <p14:tracePt t="252378" x="6100763" y="5260975"/>
          <p14:tracePt t="252389" x="6100763" y="5302250"/>
          <p14:tracePt t="252394" x="6108700" y="5362575"/>
          <p14:tracePt t="252399" x="6126163" y="5421313"/>
          <p14:tracePt t="252409" x="6176963" y="5489575"/>
          <p14:tracePt t="252416" x="6245225" y="5557838"/>
          <p14:tracePt t="252424" x="6321425" y="5626100"/>
          <p14:tracePt t="252431" x="6397625" y="5668963"/>
          <p14:tracePt t="252440" x="6491288" y="5702300"/>
          <p14:tracePt t="252448" x="6567488" y="5719763"/>
          <p14:tracePt t="252457" x="6635750" y="5735638"/>
          <p14:tracePt t="252461" x="6729413" y="5745163"/>
          <p14:tracePt t="252472" x="6797675" y="5745163"/>
          <p14:tracePt t="252477" x="6856413" y="5745163"/>
          <p14:tracePt t="252488" x="6915150" y="5719763"/>
          <p14:tracePt t="252493" x="6967538" y="5702300"/>
          <p14:tracePt t="252505" x="6992938" y="5684838"/>
          <p14:tracePt t="252510" x="7000875" y="5668963"/>
          <p14:tracePt t="252520" x="7018338" y="5651500"/>
          <p14:tracePt t="252527" x="7034213" y="5600700"/>
          <p14:tracePt t="252535" x="7059613" y="5540375"/>
          <p14:tracePt t="252541" x="7069138" y="5481638"/>
          <p14:tracePt t="252548" x="7077075" y="5421313"/>
          <p14:tracePt t="252556" x="7077075" y="5362575"/>
          <p14:tracePt t="252564" x="7069138" y="5294313"/>
          <p14:tracePt t="252574" x="7043738" y="5218113"/>
          <p14:tracePt t="252580" x="7008813" y="5149850"/>
          <p14:tracePt t="252588" x="6975475" y="5099050"/>
          <p14:tracePt t="252596" x="6924675" y="5064125"/>
          <p14:tracePt t="252605" x="6848475" y="5030788"/>
          <p14:tracePt t="252611" x="6770688" y="5005388"/>
          <p14:tracePt t="252622" x="6694488" y="4987925"/>
          <p14:tracePt t="252627" x="6610350" y="4987925"/>
          <p14:tracePt t="252634" x="6524625" y="4987925"/>
          <p14:tracePt t="252643" x="6440488" y="4997450"/>
          <p14:tracePt t="252649" x="6346825" y="5022850"/>
          <p14:tracePt t="252659" x="6286500" y="5056188"/>
          <p14:tracePt t="252665" x="6227763" y="5073650"/>
          <p14:tracePt t="252675" x="6210300" y="5099050"/>
          <p14:tracePt t="252681" x="6194425" y="5124450"/>
          <p14:tracePt t="252688" x="6176963" y="5132388"/>
          <p14:tracePt t="252696" x="6167438" y="5167313"/>
          <p14:tracePt t="252705" x="6167438" y="5200650"/>
          <p14:tracePt t="252711" x="6167438" y="5243513"/>
          <p14:tracePt t="252721" x="6167438" y="5302250"/>
          <p14:tracePt t="252728" x="6194425" y="5362575"/>
          <p14:tracePt t="252738" x="6210300" y="5421313"/>
          <p14:tracePt t="252744" x="6261100" y="5472113"/>
          <p14:tracePt t="252754" x="6329363" y="5540375"/>
          <p14:tracePt t="252760" x="6397625" y="5583238"/>
          <p14:tracePt t="252765" x="6456363" y="5616575"/>
          <p14:tracePt t="252774" x="6516688" y="5634038"/>
          <p14:tracePt t="252781" x="6567488" y="5659438"/>
          <p14:tracePt t="252790" x="6618288" y="5676900"/>
          <p14:tracePt t="252797" x="6626225" y="5684838"/>
          <p14:tracePt t="252806" x="6643688" y="5684838"/>
          <p14:tracePt t="252814" x="6653213" y="5684838"/>
          <p14:tracePt t="252826" x="6661150" y="5684838"/>
          <p14:tracePt t="252831" x="6669088" y="5676900"/>
          <p14:tracePt t="252840" x="6678613" y="5676900"/>
          <p14:tracePt t="252847" x="6678613" y="5651500"/>
          <p14:tracePt t="252858" x="6686550" y="5626100"/>
          <p14:tracePt t="252863" x="6694488" y="5583238"/>
          <p14:tracePt t="252874" x="6694488" y="5557838"/>
          <p14:tracePt t="252879" x="6694488" y="5497513"/>
          <p14:tracePt t="252888" x="6694488" y="5456238"/>
          <p14:tracePt t="252895" x="6694488" y="5430838"/>
          <p14:tracePt t="252906" x="6678613" y="5395913"/>
          <p14:tracePt t="252910" x="6669088" y="5387975"/>
          <p14:tracePt t="252921" x="6653213" y="5370513"/>
          <p14:tracePt t="252927" x="6635750" y="5353050"/>
          <p14:tracePt t="252934" x="6618288" y="5345113"/>
          <p14:tracePt t="252942" x="6610350" y="5337175"/>
          <p14:tracePt t="252949" x="6592888" y="5337175"/>
          <p14:tracePt t="252959" x="6575425" y="5337175"/>
          <p14:tracePt t="252965" x="6567488" y="5345113"/>
          <p14:tracePt t="252974" x="6550025" y="5362575"/>
          <p14:tracePt t="252980" x="6542088" y="5380038"/>
          <p14:tracePt t="252988" x="6534150" y="5387975"/>
          <p14:tracePt t="252995" x="6516688" y="5413375"/>
          <p14:tracePt t="253005" x="6508750" y="5438775"/>
          <p14:tracePt t="253011" x="6508750" y="5456238"/>
          <p14:tracePt t="253021" x="6508750" y="5464175"/>
          <p14:tracePt t="253027" x="6508750" y="5489575"/>
          <p14:tracePt t="253038" x="6508750" y="5507038"/>
          <p14:tracePt t="253043" x="6524625" y="5514975"/>
          <p14:tracePt t="253054" x="6542088" y="5532438"/>
          <p14:tracePt t="253058" x="6559550" y="5549900"/>
          <p14:tracePt t="253066" x="6575425" y="5565775"/>
          <p14:tracePt t="253075" x="6600825" y="5575300"/>
          <p14:tracePt t="253081" x="6635750" y="5583238"/>
          <p14:tracePt t="253108" x="6737350" y="5565775"/>
          <p14:tracePt t="253115" x="6754813" y="5549900"/>
          <p14:tracePt t="253125" x="6762750" y="5532438"/>
          <p14:tracePt t="253129" x="6780213" y="5524500"/>
          <p14:tracePt t="253138" x="6797675" y="5514975"/>
          <p14:tracePt t="253144" x="6805613" y="5489575"/>
          <p14:tracePt t="253155" x="6805613" y="5472113"/>
          <p14:tracePt t="253159" x="6805613" y="5456238"/>
          <p14:tracePt t="253170" x="6805613" y="5438775"/>
          <p14:tracePt t="253175" x="6788150" y="5413375"/>
          <p14:tracePt t="253185" x="6770688" y="5395913"/>
          <p14:tracePt t="253193" x="6754813" y="5380038"/>
          <p14:tracePt t="253200" x="6754813" y="5370513"/>
          <p14:tracePt t="253207" x="6737350" y="5362575"/>
          <p14:tracePt t="253213" x="6729413" y="5353050"/>
          <p14:tracePt t="253224" x="6719888" y="5345113"/>
          <p14:tracePt t="253230" x="6711950" y="5345113"/>
          <p14:tracePt t="253237" x="6694488" y="5345113"/>
          <p14:tracePt t="254047" x="6686550" y="5337175"/>
          <p14:tracePt t="254056" x="6635750" y="5319713"/>
          <p14:tracePt t="254064" x="6575425" y="5302250"/>
          <p14:tracePt t="254073" x="6491288" y="5276850"/>
          <p14:tracePt t="254080" x="6415088" y="5260975"/>
          <p14:tracePt t="254090" x="6329363" y="5243513"/>
          <p14:tracePt t="254095" x="6245225" y="5243513"/>
          <p14:tracePt t="254104" x="6151563" y="5251450"/>
          <p14:tracePt t="254123" x="6007100" y="5294313"/>
          <p14:tracePt t="254128" x="5930900" y="5311775"/>
          <p14:tracePt t="254137" x="5870575" y="5345113"/>
          <p14:tracePt t="254143" x="5802313" y="5387975"/>
          <p14:tracePt t="254151" x="5743575" y="5438775"/>
          <p14:tracePt t="254158" x="5683250" y="5507038"/>
          <p14:tracePt t="254166" x="5632450" y="5565775"/>
          <p14:tracePt t="254175" x="5591175" y="5634038"/>
          <p14:tracePt t="254180" x="5556250" y="5694363"/>
          <p14:tracePt t="254190" x="5522913" y="5761038"/>
          <p14:tracePt t="254196" x="5497513" y="5821363"/>
          <p14:tracePt t="254204" x="5472113" y="5880100"/>
          <p14:tracePt t="254212" x="5454650" y="5948363"/>
          <p14:tracePt t="254221" x="5429250" y="6008688"/>
          <p14:tracePt t="254228" x="5421313" y="6049963"/>
          <p14:tracePt t="254238" x="5421313" y="6110288"/>
          <p14:tracePt t="254245" x="5429250" y="6169025"/>
          <p14:tracePt t="254250" x="5446713" y="6221413"/>
          <p14:tracePt t="254261" x="5462588" y="6280150"/>
          <p14:tracePt t="254273" x="5497513" y="6338888"/>
          <p14:tracePt t="254276" x="5538788" y="6391275"/>
          <p14:tracePt t="254282" x="5573713" y="6432550"/>
          <p14:tracePt t="254295" x="5624513" y="6475413"/>
          <p14:tracePt t="254299" x="5683250" y="6492875"/>
          <p14:tracePt t="254307" x="5751513" y="6510338"/>
          <p14:tracePt t="254314" x="5811838" y="6535738"/>
          <p14:tracePt t="254323" x="5870575" y="6551613"/>
          <p14:tracePt t="254328" x="5930900" y="6551613"/>
          <p14:tracePt t="254338" x="5972175" y="6551613"/>
          <p14:tracePt t="254344" x="6015038" y="6551613"/>
          <p14:tracePt t="254354" x="6049963" y="6551613"/>
          <p14:tracePt t="254360" x="6083300" y="6543675"/>
          <p14:tracePt t="254371" x="6116638" y="6535738"/>
          <p14:tracePt t="254376" x="6151563" y="6518275"/>
          <p14:tracePt t="254387" x="6176963" y="6500813"/>
          <p14:tracePt t="254393" x="6194425" y="6483350"/>
          <p14:tracePt t="254400" x="6219825" y="6475413"/>
          <p14:tracePt t="254406" x="6261100" y="6432550"/>
          <p14:tracePt t="254414" x="6286500" y="6399213"/>
          <p14:tracePt t="254423" x="6303963" y="6338888"/>
          <p14:tracePt t="254431" x="6321425" y="6288088"/>
          <p14:tracePt t="254440" x="6346825" y="6229350"/>
          <p14:tracePt t="254447" x="6354763" y="6153150"/>
          <p14:tracePt t="254456" x="6354763" y="6067425"/>
          <p14:tracePt t="254465" x="6354763" y="5999163"/>
          <p14:tracePt t="254471" x="6329363" y="5922963"/>
          <p14:tracePt t="254478" x="6296025" y="5846763"/>
          <p14:tracePt t="254487" x="6270625" y="5753100"/>
          <p14:tracePt t="254493" x="6245225" y="5668963"/>
          <p14:tracePt t="254500" x="6219825" y="5583238"/>
          <p14:tracePt t="254508" x="6202363" y="5524500"/>
          <p14:tracePt t="254516" x="6184900" y="5456238"/>
          <p14:tracePt t="254524" x="6159500" y="5395913"/>
          <p14:tracePt t="254532" x="6142038" y="5362575"/>
          <p14:tracePt t="254540" x="6126163" y="5337175"/>
          <p14:tracePt t="254548" x="6108700" y="5311775"/>
          <p14:tracePt t="254556" x="6100763" y="5302250"/>
          <p14:tracePt t="254562" x="6083300" y="5286375"/>
          <p14:tracePt t="254572" x="6057900" y="5268913"/>
          <p14:tracePt t="254580" x="6024563" y="5260975"/>
          <p14:tracePt t="254589" x="5964238" y="5251450"/>
          <p14:tracePt t="254594" x="5905500" y="5243513"/>
          <p14:tracePt t="254607" x="5845175" y="5226050"/>
          <p14:tracePt t="254611" x="5786438" y="5235575"/>
          <p14:tracePt t="254620" x="5726113" y="5243513"/>
          <p14:tracePt t="254626" x="5667375" y="5260975"/>
          <p14:tracePt t="254632" x="5641975" y="5276850"/>
          <p14:tracePt t="254641" x="5607050" y="5294313"/>
          <p14:tracePt t="254648" x="5591175" y="5311775"/>
          <p14:tracePt t="254657" x="5573713" y="5345113"/>
          <p14:tracePt t="254664" x="5556250" y="5405438"/>
          <p14:tracePt t="254673" x="5538788" y="5464175"/>
          <p14:tracePt t="254681" x="5522913" y="5524500"/>
          <p14:tracePt t="254689" x="5513388" y="5608638"/>
          <p14:tracePt t="254696" x="5497513" y="5702300"/>
          <p14:tracePt t="254706" x="5472113" y="5803900"/>
          <p14:tracePt t="254711" x="5462588" y="5889625"/>
          <p14:tracePt t="254721" x="5462588" y="5973763"/>
          <p14:tracePt t="254729" x="5472113" y="6059488"/>
          <p14:tracePt t="254736" x="5497513" y="6153150"/>
          <p14:tracePt t="254742" x="5530850" y="6229350"/>
          <p14:tracePt t="254753" x="5581650" y="6288088"/>
          <p14:tracePt t="254759" x="5624513" y="6338888"/>
          <p14:tracePt t="254767" x="5675313" y="6381750"/>
          <p14:tracePt t="254775" x="5708650" y="6399213"/>
          <p14:tracePt t="254780" x="5761038" y="6416675"/>
          <p14:tracePt t="254790" x="5802313" y="6416675"/>
          <p14:tracePt t="254796" x="5827713" y="6416675"/>
          <p14:tracePt t="254804" x="5862638" y="6416675"/>
          <p14:tracePt t="254812" x="5888038" y="6416675"/>
          <p14:tracePt t="254822" x="5905500" y="6416675"/>
          <p14:tracePt t="254828" x="5913438" y="6416675"/>
          <p14:tracePt t="254838" x="5930900" y="6399213"/>
          <p14:tracePt t="254844" x="5946775" y="6399213"/>
          <p14:tracePt t="254855" x="5946775" y="6391275"/>
          <p14:tracePt t="254859" x="5956300" y="6381750"/>
          <p14:tracePt t="254866" x="5964238" y="6373813"/>
          <p14:tracePt t="254875" x="5972175" y="6356350"/>
          <p14:tracePt t="254882" x="5989638" y="6348413"/>
          <p14:tracePt t="254890" x="6007100" y="6330950"/>
          <p14:tracePt t="254898" x="6024563" y="6313488"/>
          <p14:tracePt t="254907" x="6040438" y="6297613"/>
          <p14:tracePt t="254914" x="6049963" y="6272213"/>
          <p14:tracePt t="254923" x="6065838" y="6262688"/>
          <p14:tracePt t="254928" x="6083300" y="6246813"/>
          <p14:tracePt t="254938" x="6100763" y="6229350"/>
          <p14:tracePt t="254944" x="6116638" y="6211888"/>
          <p14:tracePt t="254960" x="6134100" y="6194425"/>
          <p14:tracePt t="254971" x="6142038" y="6186488"/>
          <p14:tracePt t="254977" x="6142038" y="6178550"/>
          <p14:tracePt t="254987" x="6159500" y="6161088"/>
          <p14:tracePt t="254992" x="6176963" y="6143625"/>
          <p14:tracePt t="254998" x="6202363" y="6127750"/>
          <p14:tracePt t="255007" x="6227763" y="6110288"/>
          <p14:tracePt t="255014" x="6245225" y="6102350"/>
          <p14:tracePt t="255022" x="6270625" y="6084888"/>
          <p14:tracePt t="255030" x="6296025" y="6059488"/>
          <p14:tracePt t="255038" x="6311900" y="6042025"/>
          <p14:tracePt t="255046" x="6338888" y="6008688"/>
          <p14:tracePt t="255054" x="6354763" y="5973763"/>
          <p14:tracePt t="255062" x="6372225" y="5915025"/>
          <p14:tracePt t="255072" x="6397625" y="5846763"/>
          <p14:tracePt t="255077" x="6415088" y="5778500"/>
          <p14:tracePt t="255087" x="6423025" y="5702300"/>
          <p14:tracePt t="255104" x="6448425" y="5532438"/>
          <p14:tracePt t="255109" x="6448425" y="5446713"/>
          <p14:tracePt t="255115" x="6448425" y="5353050"/>
          <p14:tracePt t="255123" x="6423025" y="5268913"/>
          <p14:tracePt t="255131" x="6405563" y="5183188"/>
          <p14:tracePt t="255141" x="6380163" y="5106988"/>
          <p14:tracePt t="255146" x="6346825" y="5030788"/>
          <p14:tracePt t="255157" x="6321425" y="4972050"/>
          <p14:tracePt t="255163" x="6253163" y="4903788"/>
          <p14:tracePt t="255172" x="6184900" y="4835525"/>
          <p14:tracePt t="255181" x="6116638" y="4767263"/>
          <p14:tracePt t="255188" x="6040438" y="4724400"/>
          <p14:tracePt t="255195" x="5981700" y="4708525"/>
          <p14:tracePt t="255204" x="5921375" y="4683125"/>
          <p14:tracePt t="255213" x="5870575" y="4673600"/>
          <p14:tracePt t="255221" x="5845175" y="4665663"/>
          <p14:tracePt t="255226" x="5819775" y="4665663"/>
          <p14:tracePt t="255232" x="5802313" y="4665663"/>
          <p14:tracePt t="255241" x="5794375" y="4665663"/>
          <p14:tracePt t="255249" x="5786438" y="4673600"/>
          <p14:tracePt t="255257" x="5768975" y="4683125"/>
          <p14:tracePt t="255264" x="5751513" y="4691063"/>
          <p14:tracePt t="255273" x="5751513" y="4716463"/>
          <p14:tracePt t="255280" x="5726113" y="4775200"/>
          <p14:tracePt t="255291" x="5718175" y="4818063"/>
          <p14:tracePt t="255296" x="5708650" y="4878388"/>
          <p14:tracePt t="255304" x="5700713" y="4937125"/>
          <p14:tracePt t="255311" x="5700713" y="4997450"/>
          <p14:tracePt t="255322" x="5726113" y="5056188"/>
          <p14:tracePt t="255328" x="5743575" y="5124450"/>
          <p14:tracePt t="255338" x="5776913" y="5183188"/>
          <p14:tracePt t="255342" x="5802313" y="5235575"/>
          <p14:tracePt t="255350" x="5845175" y="5294313"/>
          <p14:tracePt t="255358" x="5880100" y="5345113"/>
          <p14:tracePt t="255366" x="5905500" y="5380038"/>
          <p14:tracePt t="255371" x="5938838" y="5421313"/>
          <p14:tracePt t="255379" x="5981700" y="5438775"/>
          <p14:tracePt t="255389" x="6015038" y="5464175"/>
          <p14:tracePt t="255395" x="6040438" y="5481638"/>
          <p14:tracePt t="255403" x="6075363" y="5497513"/>
          <p14:tracePt t="255411" x="6091238" y="5514975"/>
          <p14:tracePt t="255420" x="6108700" y="5524500"/>
          <p14:tracePt t="255428" x="6126163" y="5540375"/>
          <p14:tracePt t="255438" x="6142038" y="5540375"/>
          <p14:tracePt t="255443" x="6151563" y="5540375"/>
          <p14:tracePt t="255450" x="6159500" y="5540375"/>
          <p14:tracePt t="255458" x="6167438" y="5540375"/>
          <p14:tracePt t="255474" x="6176963" y="5540375"/>
          <p14:tracePt t="255523" x="6176963" y="5532438"/>
          <p14:tracePt t="255540" x="6176963" y="5524500"/>
          <p14:tracePt t="255547" x="6176963" y="5514975"/>
          <p14:tracePt t="255646" x="6184900" y="5514975"/>
          <p14:tracePt t="255663" x="6202363" y="5514975"/>
          <p14:tracePt t="255672" x="6219825" y="5524500"/>
          <p14:tracePt t="255679" x="6227763" y="5532438"/>
          <p14:tracePt t="255690" x="6245225" y="5540375"/>
          <p14:tracePt t="255696" x="6261100" y="5549900"/>
          <p14:tracePt t="255704" x="6286500" y="5565775"/>
          <p14:tracePt t="255712" x="6303963" y="5565775"/>
          <p14:tracePt t="255720" x="6321425" y="5575300"/>
          <p14:tracePt t="255728" x="6338888" y="5575300"/>
          <p14:tracePt t="255737" x="6346825" y="5575300"/>
          <p14:tracePt t="255744" x="6354763" y="5565775"/>
          <p14:tracePt t="255750" x="6372225" y="5557838"/>
          <p14:tracePt t="255758" x="6389688" y="5549900"/>
          <p14:tracePt t="255766" x="6389688" y="5532438"/>
          <p14:tracePt t="255774" x="6405563" y="5514975"/>
          <p14:tracePt t="255782" x="6423025" y="5489575"/>
          <p14:tracePt t="255791" x="6440488" y="5464175"/>
          <p14:tracePt t="255797" x="6473825" y="5430838"/>
          <p14:tracePt t="255807" x="6516688" y="5370513"/>
          <p14:tracePt t="255814" x="6559550" y="5302250"/>
          <p14:tracePt t="255822" x="6600825" y="5243513"/>
          <p14:tracePt t="255827" x="6626225" y="5175250"/>
          <p14:tracePt t="255837" x="6643688" y="5091113"/>
          <p14:tracePt t="255844" x="6653213" y="5022850"/>
          <p14:tracePt t="255853" x="6653213" y="4929188"/>
          <p14:tracePt t="255860" x="6643688" y="4860925"/>
          <p14:tracePt t="255870" x="6626225" y="4802188"/>
          <p14:tracePt t="255876" x="6567488" y="4733925"/>
          <p14:tracePt t="255887" x="6499225" y="4665663"/>
          <p14:tracePt t="255893" x="6423025" y="4597400"/>
          <p14:tracePt t="255898" x="6329363" y="4538663"/>
          <p14:tracePt t="255906" x="6202363" y="4503738"/>
          <p14:tracePt t="255913" x="6057900" y="4478338"/>
          <p14:tracePt t="255922" x="5862638" y="4452938"/>
          <p14:tracePt t="255929" x="5624513" y="4445000"/>
          <p14:tracePt t="255938" x="5386388" y="4445000"/>
          <p14:tracePt t="255945" x="5241925" y="4452938"/>
          <p14:tracePt t="255955" x="5106988" y="4495800"/>
          <p14:tracePt t="255961" x="4995863" y="4538663"/>
          <p14:tracePt t="255970" x="4919663" y="4597400"/>
          <p14:tracePt t="255976" x="4868863" y="4648200"/>
          <p14:tracePt t="255986" x="4851400" y="4708525"/>
          <p14:tracePt t="255993" x="4826000" y="4784725"/>
          <p14:tracePt t="256000" x="4826000" y="4852988"/>
          <p14:tracePt t="256008" x="4826000" y="4919663"/>
          <p14:tracePt t="256015" x="4843463" y="4997450"/>
          <p14:tracePt t="256024" x="4876800" y="5091113"/>
          <p14:tracePt t="256031" x="4927600" y="5192713"/>
          <p14:tracePt t="256038" x="4987925" y="5286375"/>
          <p14:tracePt t="256045" x="5054600" y="5362575"/>
          <p14:tracePt t="256054" x="5122863" y="5456238"/>
          <p14:tracePt t="256061" x="5208588" y="5524500"/>
          <p14:tracePt t="256070" x="5292725" y="5591175"/>
          <p14:tracePt t="256077" x="5386388" y="5634038"/>
          <p14:tracePt t="256087" x="5480050" y="5668963"/>
          <p14:tracePt t="256105" x="5649913" y="5702300"/>
          <p14:tracePt t="256109" x="5735638" y="5702300"/>
          <p14:tracePt t="256115" x="5819775" y="5694363"/>
          <p14:tracePt t="256124" x="5921375" y="5668963"/>
          <p14:tracePt t="256131" x="6032500" y="5616575"/>
          <p14:tracePt t="256140" x="6116638" y="5591175"/>
          <p14:tracePt t="256148" x="6194425" y="5524500"/>
          <p14:tracePt t="256156" x="6261100" y="5456238"/>
          <p14:tracePt t="256163" x="6329363" y="5395913"/>
          <p14:tracePt t="256173" x="6380163" y="5337175"/>
          <p14:tracePt t="256180" x="6415088" y="5268913"/>
          <p14:tracePt t="256186" x="6430963" y="5208588"/>
          <p14:tracePt t="256193" x="6448425" y="5149850"/>
          <p14:tracePt t="256203" x="6440488" y="5106988"/>
          <p14:tracePt t="256208" x="6423025" y="5048250"/>
          <p14:tracePt t="256219" x="6380163" y="4979988"/>
          <p14:tracePt t="256225" x="6329363" y="4911725"/>
          <p14:tracePt t="256235" x="6245225" y="4843463"/>
          <p14:tracePt t="256242" x="6167438" y="4792663"/>
          <p14:tracePt t="256249" x="6075363" y="4733925"/>
          <p14:tracePt t="256258" x="5989638" y="4699000"/>
          <p14:tracePt t="256265" x="5905500" y="4683125"/>
          <p14:tracePt t="256272" x="5802313" y="4665663"/>
          <p14:tracePt t="256279" x="5683250" y="4665663"/>
          <p14:tracePt t="256288" x="5591175" y="4673600"/>
          <p14:tracePt t="256296" x="5513388" y="4683125"/>
          <p14:tracePt t="256305" x="5437188" y="4699000"/>
          <p14:tracePt t="256311" x="5403850" y="4741863"/>
          <p14:tracePt t="256319" x="5378450" y="4792663"/>
          <p14:tracePt t="256327" x="5360988" y="4852988"/>
          <p14:tracePt t="256337" x="5353050" y="4911725"/>
          <p14:tracePt t="256342" x="5353050" y="4997450"/>
          <p14:tracePt t="256349" x="5360988" y="5073650"/>
          <p14:tracePt t="256358" x="5394325" y="5141913"/>
          <p14:tracePt t="256366" x="5437188" y="5226050"/>
          <p14:tracePt t="256375" x="5505450" y="5286375"/>
          <p14:tracePt t="256381" x="5573713" y="5353050"/>
          <p14:tracePt t="256390" x="5641975" y="5405438"/>
          <p14:tracePt t="256397" x="5726113" y="5456238"/>
          <p14:tracePt t="256406" x="5819775" y="5507038"/>
          <p14:tracePt t="256413" x="5905500" y="5532438"/>
          <p14:tracePt t="256419" x="6007100" y="5540375"/>
          <p14:tracePt t="256428" x="6091238" y="5540375"/>
          <p14:tracePt t="256437" x="6184900" y="5532438"/>
          <p14:tracePt t="256443" x="6253163" y="5507038"/>
          <p14:tracePt t="256453" x="6321425" y="5489575"/>
          <p14:tracePt t="256459" x="6354763" y="5472113"/>
          <p14:tracePt t="256470" x="6389688" y="5456238"/>
          <p14:tracePt t="256476" x="6405563" y="5438775"/>
          <p14:tracePt t="256486" x="6415088" y="5421313"/>
          <p14:tracePt t="256491" x="6415088" y="5405438"/>
          <p14:tracePt t="256497" x="6415088" y="5380038"/>
          <p14:tracePt t="256506" x="6415088" y="5353050"/>
          <p14:tracePt t="256513" x="6397625" y="5319713"/>
          <p14:tracePt t="256522" x="6372225" y="5286375"/>
          <p14:tracePt t="256530" x="6354763" y="5260975"/>
          <p14:tracePt t="256538" x="6346825" y="5243513"/>
          <p14:tracePt t="256545" x="6329363" y="5235575"/>
          <p14:tracePt t="256554" x="6311900" y="5226050"/>
          <p14:tracePt t="256561" x="6296025" y="5226050"/>
          <p14:tracePt t="256575" x="6286500" y="5226050"/>
          <p14:tracePt t="256600" x="6278563" y="5226050"/>
          <p14:tracePt t="256883" x="6253163" y="5243513"/>
          <p14:tracePt t="256891" x="6194425" y="5268913"/>
          <p14:tracePt t="256901" x="6151563" y="5302250"/>
          <p14:tracePt t="256908" x="6108700" y="5327650"/>
          <p14:tracePt t="256916" x="6075363" y="5353050"/>
          <p14:tracePt t="256925" x="6057900" y="5387975"/>
          <p14:tracePt t="256932" x="6040438" y="5413375"/>
          <p14:tracePt t="256937" x="6024563" y="5446713"/>
          <p14:tracePt t="256946" x="6015038" y="5489575"/>
          <p14:tracePt t="256956" x="6007100" y="5540375"/>
          <p14:tracePt t="256961" x="6007100" y="5600700"/>
          <p14:tracePt t="256970" x="6007100" y="5641975"/>
          <p14:tracePt t="256978" x="6015038" y="5702300"/>
          <p14:tracePt t="256987" x="6032500" y="5719763"/>
          <p14:tracePt t="256994" x="6049963" y="5735638"/>
          <p14:tracePt t="257003" x="6065838" y="5745163"/>
          <p14:tracePt t="257009" x="6091238" y="5745163"/>
          <p14:tracePt t="257016" x="6116638" y="5745163"/>
          <p14:tracePt t="257025" x="6159500" y="5745163"/>
          <p14:tracePt t="257032" x="6202363" y="5745163"/>
          <p14:tracePt t="257040" x="6235700" y="5745163"/>
          <p14:tracePt t="257047" x="6270625" y="5745163"/>
          <p14:tracePt t="257056" x="6296025" y="5735638"/>
          <p14:tracePt t="257063" x="6321425" y="5719763"/>
          <p14:tracePt t="257073" x="6354763" y="5702300"/>
          <p14:tracePt t="257080" x="6389688" y="5684838"/>
          <p14:tracePt t="257088" x="6415088" y="5668963"/>
          <p14:tracePt t="257105" x="6473825" y="5634038"/>
          <p14:tracePt t="257111" x="6491288" y="5616575"/>
          <p14:tracePt t="257120" x="6508750" y="5600700"/>
          <p14:tracePt t="257125" x="6516688" y="5591175"/>
          <p14:tracePt t="257136" x="6524625" y="5575300"/>
          <p14:tracePt t="257141" x="6524625" y="5557838"/>
          <p14:tracePt t="257153" x="6524625" y="5549900"/>
          <p14:tracePt t="257159" x="6524625" y="5532438"/>
          <p14:tracePt t="257163" x="6524625" y="5514975"/>
          <p14:tracePt t="257172" x="6516688" y="5507038"/>
          <p14:tracePt t="257179" x="6516688" y="5497513"/>
          <p14:tracePt t="257188" x="6499225" y="5489575"/>
          <p14:tracePt t="257195" x="6491288" y="5489575"/>
          <p14:tracePt t="257206" x="6473825" y="5489575"/>
          <p14:tracePt t="257211" x="6465888" y="5489575"/>
          <p14:tracePt t="257220" x="6465888" y="5497513"/>
          <p14:tracePt t="257227" x="6456363" y="5507038"/>
          <p14:tracePt t="257237" x="6448425" y="5514975"/>
          <p14:tracePt t="257241" x="6448425" y="5524500"/>
          <p14:tracePt t="257252" x="6448425" y="5540375"/>
          <p14:tracePt t="257257" x="6448425" y="5557838"/>
          <p14:tracePt t="257266" x="6456363" y="5565775"/>
          <p14:tracePt t="257273" x="6473825" y="5575300"/>
          <p14:tracePt t="257281" x="6483350" y="5575300"/>
          <p14:tracePt t="257289" x="6499225" y="5575300"/>
          <p14:tracePt t="257297" x="6534150" y="5557838"/>
          <p14:tracePt t="257305" x="6550025" y="5549900"/>
          <p14:tracePt t="257313" x="6592888" y="5524500"/>
          <p14:tracePt t="257323" x="6626225" y="5507038"/>
          <p14:tracePt t="257328" x="6678613" y="5472113"/>
          <p14:tracePt t="257338" x="6719888" y="5430838"/>
          <p14:tracePt t="257344" x="6745288" y="5370513"/>
          <p14:tracePt t="257354" x="6770688" y="5319713"/>
          <p14:tracePt t="257360" x="6780213" y="5260975"/>
          <p14:tracePt t="257371" x="6780213" y="5200650"/>
          <p14:tracePt t="257376" x="6762750" y="5141913"/>
          <p14:tracePt t="257381" x="6745288" y="5081588"/>
          <p14:tracePt t="257391" x="6719888" y="5038725"/>
          <p14:tracePt t="257398" x="6669088" y="5005388"/>
          <p14:tracePt t="257407" x="6643688" y="4987925"/>
          <p14:tracePt t="257413" x="6610350" y="4979988"/>
          <p14:tracePt t="257422" x="6567488" y="4979988"/>
          <p14:tracePt t="257430" x="6534150" y="4979988"/>
          <p14:tracePt t="257440" x="6499225" y="4987925"/>
          <p14:tracePt t="257446" x="6473825" y="5005388"/>
          <p14:tracePt t="257454" x="6465888" y="5005388"/>
          <p14:tracePt t="257459" x="6448425" y="5022850"/>
          <p14:tracePt t="257469" x="6430963" y="5038725"/>
          <p14:tracePt t="257476" x="6423025" y="5064125"/>
          <p14:tracePt t="257486" x="6405563" y="5099050"/>
          <p14:tracePt t="257491" x="6405563" y="5141913"/>
          <p14:tracePt t="257502" x="6405563" y="5200650"/>
          <p14:tracePt t="257507" x="6405563" y="5260975"/>
          <p14:tracePt t="257519" x="6430963" y="5302250"/>
          <p14:tracePt t="257523" x="6448425" y="5370513"/>
          <p14:tracePt t="257529" x="6491288" y="5421313"/>
          <p14:tracePt t="257539" x="6542088" y="5472113"/>
          <p14:tracePt t="257546" x="6600825" y="5489575"/>
          <p14:tracePt t="257555" x="6661150" y="5514975"/>
          <p14:tracePt t="257561" x="6719888" y="5524500"/>
          <p14:tracePt t="257570" x="6780213" y="5524500"/>
          <p14:tracePt t="257577" x="6838950" y="5524500"/>
          <p14:tracePt t="257586" x="6899275" y="5497513"/>
          <p14:tracePt t="257593" x="6915150" y="5489575"/>
          <p14:tracePt t="257603" x="6932613" y="5481638"/>
          <p14:tracePt t="257609" x="6950075" y="5472113"/>
          <p14:tracePt t="257618" x="6950075" y="5456238"/>
          <p14:tracePt t="257623" x="6958013" y="5438775"/>
          <p14:tracePt t="257632" x="6958013" y="5430838"/>
          <p14:tracePt t="257641" x="6967538" y="5413375"/>
          <p14:tracePt t="257647" x="6967538" y="5395913"/>
          <p14:tracePt t="257655" x="6967538" y="5387975"/>
          <p14:tracePt t="257663" x="6958013" y="5370513"/>
          <p14:tracePt t="257671" x="6958013" y="5353050"/>
          <p14:tracePt t="257680" x="6950075" y="5345113"/>
          <p14:tracePt t="257689" x="6942138" y="5345113"/>
          <p14:tracePt t="257693" x="6932613" y="5337175"/>
          <p14:tracePt t="257703" x="6907213" y="5327650"/>
          <p14:tracePt t="257709" x="6889750" y="5319713"/>
          <p14:tracePt t="257719" x="6848475" y="5319713"/>
          <p14:tracePt t="257725" x="6813550" y="5311775"/>
          <p14:tracePt t="257736" x="6754813" y="5311775"/>
          <p14:tracePt t="257741" x="6694488" y="5302250"/>
          <p14:tracePt t="257752" x="6653213" y="5294313"/>
          <p14:tracePt t="257756" x="6592888" y="5294313"/>
          <p14:tracePt t="257765" x="6559550" y="5302250"/>
          <p14:tracePt t="257772" x="6534150" y="5319713"/>
          <p14:tracePt t="257779" x="6524625" y="5337175"/>
          <p14:tracePt t="257789" x="6508750" y="5353050"/>
          <p14:tracePt t="257795" x="6499225" y="5362575"/>
          <p14:tracePt t="257805" x="6491288" y="5380038"/>
          <p14:tracePt t="257811" x="6483350" y="5405438"/>
          <p14:tracePt t="257821" x="6483350" y="5421313"/>
          <p14:tracePt t="257828" x="6483350" y="5438775"/>
          <p14:tracePt t="257837" x="6483350" y="5456238"/>
          <p14:tracePt t="257842" x="6483350" y="5472113"/>
          <p14:tracePt t="257853" x="6499225" y="5497513"/>
          <p14:tracePt t="257857" x="6516688" y="5514975"/>
          <p14:tracePt t="257866" x="6534150" y="5532438"/>
          <p14:tracePt t="257875" x="6575425" y="5557838"/>
          <p14:tracePt t="257882" x="6618288" y="5575300"/>
          <p14:tracePt t="257890" x="6669088" y="5591175"/>
          <p14:tracePt t="257897" x="6729413" y="5616575"/>
          <p14:tracePt t="257907" x="6788150" y="5634038"/>
          <p14:tracePt t="257911" x="6831013" y="5634038"/>
          <p14:tracePt t="257922" x="6856413" y="5634038"/>
          <p14:tracePt t="257928" x="6889750" y="5634038"/>
          <p14:tracePt t="257936" x="6907213" y="5626100"/>
          <p14:tracePt t="257943" x="6915150" y="5616575"/>
          <p14:tracePt t="257953" x="6932613" y="5600700"/>
          <p14:tracePt t="257959" x="6950075" y="5583238"/>
          <p14:tracePt t="257970" x="6958013" y="5557838"/>
          <p14:tracePt t="257975" x="6967538" y="5540375"/>
          <p14:tracePt t="257985" x="6967538" y="5514975"/>
          <p14:tracePt t="257991" x="6967538" y="5489575"/>
          <p14:tracePt t="257997" x="6967538" y="5464175"/>
          <p14:tracePt t="258006" x="6958013" y="5446713"/>
          <p14:tracePt t="258013" x="6950075" y="5430838"/>
          <p14:tracePt t="258022" x="6932613" y="5405438"/>
          <p14:tracePt t="258029" x="6915150" y="5387975"/>
          <p14:tracePt t="258038" x="6907213" y="5380038"/>
          <p14:tracePt t="258046" x="6881813" y="5362575"/>
          <p14:tracePt t="258055" x="6848475" y="5345113"/>
          <p14:tracePt t="258060" x="6813550" y="5337175"/>
          <p14:tracePt t="258069" x="6754813" y="5337175"/>
          <p14:tracePt t="258077" x="6694488" y="5337175"/>
          <p14:tracePt t="258086" x="6643688" y="5337175"/>
          <p14:tracePt t="258108" x="6524625" y="5380038"/>
          <p14:tracePt t="258119" x="6508750" y="5395913"/>
          <p14:tracePt t="258124" x="6491288" y="5405438"/>
          <p14:tracePt t="258130" x="6491288" y="5413375"/>
          <p14:tracePt t="258138" x="6491288" y="5421313"/>
          <p14:tracePt t="258145" x="6491288" y="5438775"/>
          <p14:tracePt t="258155" x="6491288" y="5446713"/>
          <p14:tracePt t="258161" x="6491288" y="5464175"/>
          <p14:tracePt t="258172" x="6491288" y="5481638"/>
          <p14:tracePt t="258177" x="6491288" y="5489575"/>
          <p14:tracePt t="258186" x="6508750" y="5507038"/>
          <p14:tracePt t="258193" x="6516688" y="5524500"/>
          <p14:tracePt t="258203" x="6534150" y="5540375"/>
          <p14:tracePt t="258207" x="6542088" y="5549900"/>
          <p14:tracePt t="258219" x="6542088" y="5565775"/>
          <p14:tracePt t="258223" x="6550025" y="5575300"/>
          <p14:tracePt t="258232" x="6567488" y="5575300"/>
          <p14:tracePt t="258279" x="6567488" y="5540375"/>
          <p14:tracePt t="258287" x="6567488" y="5489575"/>
          <p14:tracePt t="258293" x="6550025" y="5438775"/>
          <p14:tracePt t="258304" x="6534150" y="5380038"/>
          <p14:tracePt t="258310" x="6516688" y="5327650"/>
          <p14:tracePt t="258320" x="6499225" y="5286375"/>
          <p14:tracePt t="258326" x="6473825" y="5243513"/>
          <p14:tracePt t="258336" x="6448425" y="5208588"/>
          <p14:tracePt t="258342" x="6430963" y="5183188"/>
          <p14:tracePt t="258352" x="6405563" y="5157788"/>
          <p14:tracePt t="258357" x="6389688" y="5149850"/>
          <p14:tracePt t="258363" x="6338888" y="5124450"/>
          <p14:tracePt t="258372" x="6303963" y="5106988"/>
          <p14:tracePt t="258379" x="6261100" y="5106988"/>
          <p14:tracePt t="258389" x="6202363" y="5106988"/>
          <p14:tracePt t="258396" x="6151563" y="5106988"/>
          <p14:tracePt t="258405" x="6091238" y="5116513"/>
          <p14:tracePt t="258412" x="6032500" y="5124450"/>
          <p14:tracePt t="258421" x="5956300" y="5141913"/>
          <p14:tracePt t="258428" x="5880100" y="5167313"/>
          <p14:tracePt t="258436" x="5802313" y="5183188"/>
          <p14:tracePt t="258441" x="5718175" y="5208588"/>
          <p14:tracePt t="258452" x="5657850" y="5226050"/>
          <p14:tracePt t="258458" x="5591175" y="5251450"/>
          <p14:tracePt t="258468" x="5548313" y="5268913"/>
          <p14:tracePt t="258473" x="5522913" y="5286375"/>
          <p14:tracePt t="258482" x="5497513" y="5302250"/>
          <p14:tracePt t="258492" x="5487988" y="5302250"/>
          <p14:tracePt t="258497" x="5480050" y="5319713"/>
          <p14:tracePt t="258505" x="5462588" y="5337175"/>
          <p14:tracePt t="258511" x="5446713" y="5345113"/>
          <p14:tracePt t="258522" x="5437188" y="5353050"/>
          <p14:tracePt t="258527" x="5421313" y="5380038"/>
          <p14:tracePt t="258536" x="5403850" y="5395913"/>
          <p14:tracePt t="258544" x="5394325" y="5430838"/>
          <p14:tracePt t="258553" x="5394325" y="5446713"/>
          <p14:tracePt t="258559" x="5394325" y="5481638"/>
          <p14:tracePt t="258570" x="5394325" y="5540375"/>
          <p14:tracePt t="258575" x="5403850" y="5583238"/>
          <p14:tracePt t="258582" x="5429250" y="5641975"/>
          <p14:tracePt t="258590" x="5472113" y="5710238"/>
          <p14:tracePt t="258598" x="5505450" y="5761038"/>
          <p14:tracePt t="258608" x="5573713" y="5795963"/>
          <p14:tracePt t="258614" x="5632450" y="5821363"/>
          <p14:tracePt t="258623" x="5692775" y="5846763"/>
          <p14:tracePt t="258629" x="5743575" y="5864225"/>
          <p14:tracePt t="258638" x="5776913" y="5880100"/>
          <p14:tracePt t="258645" x="5811838" y="5889625"/>
          <p14:tracePt t="258655" x="5845175" y="5897563"/>
          <p14:tracePt t="258659" x="5870575" y="5897563"/>
          <p14:tracePt t="258671" x="5888038" y="5897563"/>
          <p14:tracePt t="258675" x="5905500" y="5880100"/>
          <p14:tracePt t="258686" x="5930900" y="5864225"/>
          <p14:tracePt t="258692" x="5946775" y="5854700"/>
          <p14:tracePt t="258702" x="5956300" y="5838825"/>
          <p14:tracePt t="258707" x="5972175" y="5821363"/>
          <p14:tracePt t="258718" x="5989638" y="5788025"/>
          <p14:tracePt t="258724" x="6015038" y="5727700"/>
          <p14:tracePt t="258729" x="6024563" y="5668963"/>
          <p14:tracePt t="258738" x="6032500" y="5608638"/>
          <p14:tracePt t="258745" x="6032500" y="5549900"/>
          <p14:tracePt t="258754" x="6024563" y="5489575"/>
          <p14:tracePt t="258761" x="5997575" y="5438775"/>
          <p14:tracePt t="258770" x="5981700" y="5395913"/>
          <p14:tracePt t="258778" x="5964238" y="5353050"/>
          <p14:tracePt t="258786" x="5938838" y="5319713"/>
          <p14:tracePt t="258793" x="5905500" y="5302250"/>
          <p14:tracePt t="258803" x="5853113" y="5286375"/>
          <p14:tracePt t="258807" x="5794375" y="5260975"/>
          <p14:tracePt t="258816" x="5735638" y="5243513"/>
          <p14:tracePt t="258823" x="5675313" y="5243513"/>
          <p14:tracePt t="258832" x="5616575" y="5243513"/>
          <p14:tracePt t="258839" x="5556250" y="5243513"/>
          <p14:tracePt t="258848" x="5505450" y="5260975"/>
          <p14:tracePt t="258856" x="5462588" y="5286375"/>
          <p14:tracePt t="258863" x="5437188" y="5302250"/>
          <p14:tracePt t="258872" x="5421313" y="5311775"/>
          <p14:tracePt t="258879" x="5403850" y="5327650"/>
          <p14:tracePt t="258886" x="5403850" y="5337175"/>
          <p14:tracePt t="258894" x="5403850" y="5345113"/>
          <p14:tracePt t="258903" x="5403850" y="5362575"/>
          <p14:tracePt t="258911" x="5403850" y="5380038"/>
          <p14:tracePt t="258920" x="5403850" y="5387975"/>
          <p14:tracePt t="258926" x="5421313" y="5413375"/>
          <p14:tracePt t="258936" x="5437188" y="5438775"/>
          <p14:tracePt t="258942" x="5472113" y="5456238"/>
          <p14:tracePt t="258953" x="5505450" y="5472113"/>
          <p14:tracePt t="258958" x="5565775" y="5489575"/>
          <p14:tracePt t="258964" x="5632450" y="5514975"/>
          <p14:tracePt t="258972" x="5692775" y="5524500"/>
          <p14:tracePt t="258980" x="5761038" y="5524500"/>
          <p14:tracePt t="258988" x="5819775" y="5524500"/>
          <p14:tracePt t="258996" x="5880100" y="5514975"/>
          <p14:tracePt t="259005" x="5938838" y="5489575"/>
          <p14:tracePt t="259011" x="5972175" y="5472113"/>
          <p14:tracePt t="259021" x="5997575" y="5456238"/>
          <p14:tracePt t="259027" x="6015038" y="5446713"/>
          <p14:tracePt t="259036" x="6032500" y="5438775"/>
          <p14:tracePt t="259041" x="6032500" y="5421313"/>
          <p14:tracePt t="259052" x="6032500" y="5405438"/>
          <p14:tracePt t="259057" x="6032500" y="5387975"/>
          <p14:tracePt t="259070" x="6032500" y="5370513"/>
          <p14:tracePt t="259074" x="6032500" y="5353050"/>
          <p14:tracePt t="259094" x="6032500" y="5345113"/>
          <p14:tracePt t="259104" x="6032500" y="5337175"/>
          <p14:tracePt t="259164" x="6032500" y="5327650"/>
          <p14:tracePt t="259176" x="6032500" y="5302250"/>
          <p14:tracePt t="259183" x="6032500" y="5294313"/>
          <p14:tracePt t="263188" x="6032500" y="5286375"/>
          <p14:tracePt t="263197" x="6032500" y="5276850"/>
          <p14:tracePt t="263224" x="6024563" y="5276850"/>
          <p14:tracePt t="263233" x="6015038" y="5276850"/>
          <p14:tracePt t="263240" x="5981700" y="5276850"/>
          <p14:tracePt t="263249" x="5921375" y="5302250"/>
          <p14:tracePt t="263255" x="5845175" y="5337175"/>
          <p14:tracePt t="263262" x="5768975" y="5380038"/>
          <p14:tracePt t="263271" x="5700713" y="5430838"/>
          <p14:tracePt t="263277" x="5632450" y="5497513"/>
          <p14:tracePt t="263286" x="5565775" y="5565775"/>
          <p14:tracePt t="263294" x="5497513" y="5659438"/>
          <p14:tracePt t="263304" x="5429250" y="5745163"/>
          <p14:tracePt t="263310" x="5360988" y="5838825"/>
          <p14:tracePt t="263318" x="5318125" y="5973763"/>
          <p14:tracePt t="263325" x="5292725" y="6102350"/>
          <p14:tracePt t="263335" x="5267325" y="6237288"/>
          <p14:tracePt t="263340" x="5241925" y="6381750"/>
          <p14:tracePt t="263351" x="5241925" y="6510338"/>
          <p14:tracePt t="263357" x="5241925" y="6619875"/>
          <p14:tracePt t="263364" x="5241925" y="6738938"/>
          <p14:tracePt t="263373" x="5259388" y="6840538"/>
          <p14:tracePt t="263506" x="5880100" y="6680200"/>
          <p14:tracePt t="263513" x="5895975" y="6569075"/>
          <p14:tracePt t="263519" x="5895975" y="6457950"/>
          <p14:tracePt t="263528" x="5888038" y="6338888"/>
          <p14:tracePt t="263538" x="5862638" y="6211888"/>
          <p14:tracePt t="263544" x="5837238" y="6110288"/>
          <p14:tracePt t="263554" x="5819775" y="6024563"/>
          <p14:tracePt t="263558" x="5794375" y="5957888"/>
          <p14:tracePt t="263569" x="5776913" y="5897563"/>
          <p14:tracePt t="263574" x="5751513" y="5838825"/>
          <p14:tracePt t="263586" x="5735638" y="5788025"/>
          <p14:tracePt t="263591" x="5718175" y="5753100"/>
          <p14:tracePt t="263601" x="5700713" y="5719763"/>
          <p14:tracePt t="263607" x="5683250" y="5702300"/>
          <p14:tracePt t="263615" x="5667375" y="5684838"/>
          <p14:tracePt t="263622" x="5657850" y="5676900"/>
          <p14:tracePt t="263629" x="5641975" y="5659438"/>
          <p14:tracePt t="263638" x="5624513" y="5651500"/>
          <p14:tracePt t="263644" x="5616575" y="5651500"/>
          <p14:tracePt t="263655" x="5607050" y="5651500"/>
          <p14:tracePt t="263660" x="5599113" y="5651500"/>
          <p14:tracePt t="263668" x="5591175" y="5651500"/>
          <p14:tracePt t="263676" x="5581650" y="5668963"/>
          <p14:tracePt t="263685" x="5565775" y="5694363"/>
          <p14:tracePt t="263692" x="5548313" y="5719763"/>
          <p14:tracePt t="263702" x="5538788" y="5761038"/>
          <p14:tracePt t="263707" x="5530850" y="5795963"/>
          <p14:tracePt t="263715" x="5530850" y="5838825"/>
          <p14:tracePt t="263722" x="5530850" y="5872163"/>
          <p14:tracePt t="263730" x="5548313" y="5905500"/>
          <p14:tracePt t="263739" x="5565775" y="5940425"/>
          <p14:tracePt t="263746" x="5581650" y="5957888"/>
          <p14:tracePt t="263755" x="5607050" y="5973763"/>
          <p14:tracePt t="263763" x="5649913" y="5983288"/>
          <p14:tracePt t="263770" x="5692775" y="5991225"/>
          <p14:tracePt t="263776" x="5735638" y="5991225"/>
          <p14:tracePt t="263785" x="5786438" y="5973763"/>
          <p14:tracePt t="263792" x="5837238" y="5957888"/>
          <p14:tracePt t="263802" x="5895975" y="5915025"/>
          <p14:tracePt t="263808" x="5956300" y="5854700"/>
          <p14:tracePt t="263818" x="5997575" y="5788025"/>
          <p14:tracePt t="263825" x="6015038" y="5710238"/>
          <p14:tracePt t="263835" x="6040438" y="5626100"/>
          <p14:tracePt t="263840" x="6049963" y="5507038"/>
          <p14:tracePt t="263846" x="6049963" y="5421313"/>
          <p14:tracePt t="263854" x="6049963" y="5337175"/>
          <p14:tracePt t="263862" x="6040438" y="5251450"/>
          <p14:tracePt t="263871" x="6015038" y="5167313"/>
          <p14:tracePt t="263878" x="5989638" y="5091113"/>
          <p14:tracePt t="263888" x="5972175" y="5030788"/>
          <p14:tracePt t="263894" x="5956300" y="4962525"/>
          <p14:tracePt t="263903" x="5930900" y="4919663"/>
          <p14:tracePt t="263910" x="5913438" y="4868863"/>
          <p14:tracePt t="263920" x="5895975" y="4852988"/>
          <p14:tracePt t="263924" x="5888038" y="4843463"/>
          <p14:tracePt t="263934" x="5870575" y="4835525"/>
          <p14:tracePt t="263941" x="5853113" y="4835525"/>
          <p14:tracePt t="263951" x="5845175" y="4835525"/>
          <p14:tracePt t="263957" x="5827713" y="4843463"/>
          <p14:tracePt t="263968" x="5811838" y="4860925"/>
          <p14:tracePt t="263973" x="5794375" y="4878388"/>
          <p14:tracePt t="263980" x="5776913" y="4929188"/>
          <p14:tracePt t="263988" x="5761038" y="4997450"/>
          <p14:tracePt t="263996" x="5735638" y="5064125"/>
          <p14:tracePt t="264004" x="5718175" y="5141913"/>
          <p14:tracePt t="264010" x="5692775" y="5218113"/>
          <p14:tracePt t="264019" x="5675313" y="5302250"/>
          <p14:tracePt t="264026" x="5657850" y="5405438"/>
          <p14:tracePt t="264034" x="5649913" y="5489575"/>
          <p14:tracePt t="264042" x="5649913" y="5575300"/>
          <p14:tracePt t="264052" x="5649913" y="5651500"/>
          <p14:tracePt t="264058" x="5675313" y="5727700"/>
          <p14:tracePt t="264068" x="5700713" y="5788025"/>
          <p14:tracePt t="264072" x="5743575" y="5854700"/>
          <p14:tracePt t="264080" x="5794375" y="5880100"/>
          <p14:tracePt t="264089" x="5845175" y="5915025"/>
          <p14:tracePt t="264107" x="5921375" y="5922963"/>
          <p14:tracePt t="264112" x="5956300" y="5922963"/>
          <p14:tracePt t="264120" x="5989638" y="5915025"/>
          <p14:tracePt t="264127" x="6015038" y="5889625"/>
          <p14:tracePt t="264137" x="6049963" y="5846763"/>
          <p14:tracePt t="264143" x="6083300" y="5795963"/>
          <p14:tracePt t="264151" x="6100763" y="5753100"/>
          <p14:tracePt t="264157" x="6108700" y="5694363"/>
          <p14:tracePt t="264168" x="6116638" y="5634038"/>
          <p14:tracePt t="264174" x="6116638" y="5557838"/>
          <p14:tracePt t="264184" x="6100763" y="5497513"/>
          <p14:tracePt t="264191" x="6075363" y="5438775"/>
          <p14:tracePt t="264200" x="6049963" y="5395913"/>
          <p14:tracePt t="264206" x="6024563" y="5380038"/>
          <p14:tracePt t="264216" x="6007100" y="5362575"/>
          <p14:tracePt t="264223" x="5997575" y="5345113"/>
          <p14:tracePt t="264229" x="5981700" y="5345113"/>
          <p14:tracePt t="264237" x="5964238" y="5337175"/>
          <p14:tracePt t="264243" x="5946775" y="5345113"/>
          <p14:tracePt t="264253" x="5913438" y="5362575"/>
          <p14:tracePt t="264259" x="5880100" y="5395913"/>
          <p14:tracePt t="264269" x="5837238" y="5446713"/>
          <p14:tracePt t="264275" x="5794375" y="5514975"/>
          <p14:tracePt t="264284" x="5743575" y="5591175"/>
          <p14:tracePt t="264291" x="5692775" y="5668963"/>
          <p14:tracePt t="264300" x="5675313" y="5727700"/>
          <p14:tracePt t="264306" x="5649913" y="5803900"/>
          <p14:tracePt t="264314" x="5632450" y="5864225"/>
          <p14:tracePt t="264323" x="5616575" y="5932488"/>
          <p14:tracePt t="264330" x="5616575" y="5983288"/>
          <p14:tracePt t="264339" x="5616575" y="6042025"/>
          <p14:tracePt t="264346" x="5624513" y="6092825"/>
          <p14:tracePt t="264354" x="5641975" y="6127750"/>
          <p14:tracePt t="264361" x="5657850" y="6143625"/>
          <p14:tracePt t="264371" x="5675313" y="6153150"/>
          <p14:tracePt t="264376" x="5683250" y="6153150"/>
          <p14:tracePt t="264384" x="5692775" y="6153150"/>
          <p14:tracePt t="264392" x="5700713" y="6153150"/>
          <p14:tracePt t="264402" x="5700713" y="6143625"/>
          <p14:tracePt t="264407" x="5700713" y="6135688"/>
          <p14:tracePt t="264418" x="5708650" y="6118225"/>
          <p14:tracePt t="264423" x="5718175" y="6092825"/>
          <p14:tracePt t="264434" x="5718175" y="6084888"/>
          <p14:tracePt t="264440" x="5718175" y="6067425"/>
          <p14:tracePt t="264446" x="5718175" y="6049963"/>
          <p14:tracePt t="264455" x="5718175" y="6042025"/>
          <p14:tracePt t="264739" x="5718175" y="6034088"/>
          <p14:tracePt t="264746" x="5735638" y="6016625"/>
          <p14:tracePt t="264753" x="5761038" y="6008688"/>
          <p14:tracePt t="264761" x="5768975" y="5991225"/>
          <p14:tracePt t="264770" x="5786438" y="5973763"/>
          <p14:tracePt t="264777" x="5802313" y="5957888"/>
          <p14:tracePt t="264787" x="5819775" y="5940425"/>
          <p14:tracePt t="264794" x="5837238" y="5922963"/>
          <p14:tracePt t="264802" x="5845175" y="5905500"/>
          <p14:tracePt t="264809" x="5862638" y="5889625"/>
          <p14:tracePt t="264819" x="5870575" y="5880100"/>
          <p14:tracePt t="264833" x="5880100" y="5880100"/>
          <p14:tracePt t="264879" x="5895975" y="5940425"/>
          <p14:tracePt t="264887" x="5921375" y="5999163"/>
          <p14:tracePt t="264894" x="5938838" y="6059488"/>
          <p14:tracePt t="264904" x="5964238" y="6110288"/>
          <p14:tracePt t="264909" x="5981700" y="6161088"/>
          <p14:tracePt t="264920" x="5997575" y="6203950"/>
          <p14:tracePt t="264926" x="6015038" y="6229350"/>
          <p14:tracePt t="264936" x="6032500" y="6262688"/>
          <p14:tracePt t="264942" x="6049963" y="6280150"/>
          <p14:tracePt t="264951" x="6065838" y="6305550"/>
          <p14:tracePt t="264957" x="6075363" y="6313488"/>
          <p14:tracePt t="264967" x="6091238" y="6330950"/>
          <p14:tracePt t="264973" x="6108700" y="6338888"/>
          <p14:tracePt t="264980" x="6116638" y="6356350"/>
          <p14:tracePt t="264988" x="6126163" y="6356350"/>
          <p14:tracePt t="264995" x="6142038" y="6356350"/>
          <p14:tracePt t="265004" x="6151563" y="6356350"/>
          <p14:tracePt t="265132" x="6159500" y="6356350"/>
          <p14:tracePt t="265140" x="6167438" y="6356350"/>
          <p14:tracePt t="265149" x="6176963" y="6348413"/>
          <p14:tracePt t="265156" x="6184900" y="6348413"/>
          <p14:tracePt t="265169" x="6194425" y="6348413"/>
          <p14:tracePt t="265175" x="6194425" y="6356350"/>
          <p14:tracePt t="265189" x="6194425" y="6365875"/>
          <p14:tracePt t="265200" x="6176963" y="6381750"/>
          <p14:tracePt t="265205" x="6167438" y="6391275"/>
          <p14:tracePt t="265216" x="6116638" y="6407150"/>
          <p14:tracePt t="265221" x="6057900" y="6450013"/>
          <p14:tracePt t="265230" x="5981700" y="6492875"/>
          <p14:tracePt t="265238" x="5905500" y="6510338"/>
          <p14:tracePt t="265245" x="5827713" y="6535738"/>
          <p14:tracePt t="265255" x="5819775" y="6535738"/>
          <p14:tracePt t="265276" x="5811838" y="6535738"/>
          <p14:tracePt t="265405" x="5802313" y="6535738"/>
          <p14:tracePt t="265414" x="5794375" y="6526213"/>
          <p14:tracePt t="265421" x="5786438" y="6518275"/>
          <p14:tracePt t="265428" x="5776913" y="6500813"/>
          <p14:tracePt t="265437" x="5776913" y="6483350"/>
          <p14:tracePt t="265443" x="5768975" y="6483350"/>
          <p14:tracePt t="265452" x="5761038" y="6467475"/>
          <p14:tracePt t="265459" x="5761038" y="6450013"/>
          <p14:tracePt t="265469" x="5751513" y="6442075"/>
          <p14:tracePt t="265475" x="5735638" y="6424613"/>
          <p14:tracePt t="265485" x="5718175" y="6407150"/>
          <p14:tracePt t="265489" x="5700713" y="6399213"/>
          <p14:tracePt t="265501" x="5700713" y="6381750"/>
          <p14:tracePt t="265507" x="5683250" y="6381750"/>
          <p14:tracePt t="265516" x="5667375" y="6365875"/>
          <p14:tracePt t="265521" x="5657850" y="6356350"/>
          <p14:tracePt t="265530" x="5649913" y="6348413"/>
          <p14:tracePt t="265539" x="5632450" y="6338888"/>
          <p14:tracePt t="265546" x="5624513" y="6338888"/>
          <p14:tracePt t="265555" x="5624513" y="6330950"/>
          <p14:tracePt t="265561" x="5624513" y="6323013"/>
          <p14:tracePt t="265575" x="5616575" y="6323013"/>
          <p14:tracePt t="265583" x="5616575" y="6313488"/>
          <p14:tracePt t="265759" x="5616575" y="6305550"/>
          <p14:tracePt t="265769" x="5632450" y="6280150"/>
          <p14:tracePt t="265775" x="5667375" y="6229350"/>
          <p14:tracePt t="265785" x="5708650" y="6161088"/>
          <p14:tracePt t="265789" x="5751513" y="6102350"/>
          <p14:tracePt t="265800" x="5794375" y="6034088"/>
          <p14:tracePt t="265806" x="5837238" y="5973763"/>
          <p14:tracePt t="265816" x="5870575" y="5897563"/>
          <p14:tracePt t="265821" x="5888038" y="5821363"/>
          <p14:tracePt t="265829" x="5913438" y="5735638"/>
          <p14:tracePt t="265839" x="5913438" y="5659438"/>
          <p14:tracePt t="265845" x="5913438" y="5600700"/>
          <p14:tracePt t="265853" x="5880100" y="5540375"/>
          <p14:tracePt t="265861" x="5837238" y="5489575"/>
          <p14:tracePt t="265869" x="5776913" y="5456238"/>
          <p14:tracePt t="265876" x="5708650" y="5405438"/>
          <p14:tracePt t="265885" x="5624513" y="5380038"/>
          <p14:tracePt t="265891" x="5530850" y="5353050"/>
          <p14:tracePt t="265900" x="5462588" y="5337175"/>
          <p14:tracePt t="265907" x="5368925" y="5311775"/>
          <p14:tracePt t="265918" x="5302250" y="5302250"/>
          <p14:tracePt t="265924" x="5224463" y="5294313"/>
          <p14:tracePt t="265934" x="5165725" y="5294313"/>
          <p14:tracePt t="265938" x="5114925" y="5311775"/>
          <p14:tracePt t="265946" x="5106988" y="5337175"/>
          <p14:tracePt t="265955" x="5089525" y="5370513"/>
          <p14:tracePt t="265962" x="5064125" y="5421313"/>
          <p14:tracePt t="265970" x="5054600" y="5481638"/>
          <p14:tracePt t="265978" x="5054600" y="5540375"/>
          <p14:tracePt t="265987" x="5054600" y="5608638"/>
          <p14:tracePt t="265993" x="5089525" y="5684838"/>
          <p14:tracePt t="266003" x="5114925" y="5770563"/>
          <p14:tracePt t="266009" x="5148263" y="5864225"/>
          <p14:tracePt t="266017" x="5191125" y="5922963"/>
          <p14:tracePt t="266024" x="5259388" y="5991225"/>
          <p14:tracePt t="266033" x="5318125" y="6059488"/>
          <p14:tracePt t="266040" x="5378450" y="6127750"/>
          <p14:tracePt t="266051" x="5429250" y="6186488"/>
          <p14:tracePt t="266056" x="5497513" y="6229350"/>
          <p14:tracePt t="266066" x="5556250" y="6262688"/>
          <p14:tracePt t="266071" x="5607050" y="6280150"/>
          <p14:tracePt t="266080" x="5649913" y="6305550"/>
          <p14:tracePt t="266087" x="5683250" y="6313488"/>
          <p14:tracePt t="266093" x="5700713" y="6313488"/>
          <p14:tracePt t="266108" x="5708650" y="6313488"/>
          <p14:tracePt t="266112" x="5726113" y="6313488"/>
          <p14:tracePt t="266120" x="5735638" y="6313488"/>
          <p14:tracePt t="266125" x="5743575" y="6297613"/>
          <p14:tracePt t="266134" x="5761038" y="6280150"/>
          <p14:tracePt t="266141" x="5768975" y="6272213"/>
          <p14:tracePt t="266152" x="5786438" y="6254750"/>
          <p14:tracePt t="266158" x="5802313" y="6237288"/>
          <p14:tracePt t="266167" x="5819775" y="6211888"/>
          <p14:tracePt t="266172" x="5827713" y="6203950"/>
          <p14:tracePt t="266183" x="5845175" y="6178550"/>
          <p14:tracePt t="266189" x="5862638" y="6161088"/>
          <p14:tracePt t="266196" x="5870575" y="6135688"/>
          <p14:tracePt t="266205" x="5888038" y="6110288"/>
          <p14:tracePt t="266211" x="5888038" y="6102350"/>
          <p14:tracePt t="266221" x="5895975" y="6084888"/>
          <p14:tracePt t="266227" x="5895975" y="60769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9120B09-F6CA-437E-B1DE-587311BBB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5AA427-67DA-E24D-8138-B1BAD489A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/>
              <a:t>Como os astrócitos liberam seus gliotransmissores?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076" name="Picture 4" descr="figure4">
            <a:extLst>
              <a:ext uri="{FF2B5EF4-FFF2-40B4-BE49-F238E27FC236}">
                <a16:creationId xmlns:a16="http://schemas.microsoft.com/office/drawing/2014/main" id="{98B3782A-0524-3248-B73A-50AADCB65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3974" y="299258"/>
            <a:ext cx="3398495" cy="409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igure3">
            <a:extLst>
              <a:ext uri="{FF2B5EF4-FFF2-40B4-BE49-F238E27FC236}">
                <a16:creationId xmlns:a16="http://schemas.microsoft.com/office/drawing/2014/main" id="{F80F1314-DFDC-044E-B639-1ADA4EE7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0714" y="485832"/>
            <a:ext cx="5596128" cy="372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9D3DAF6-8454-4A42-B867-C14B3A70F426}"/>
              </a:ext>
            </a:extLst>
          </p:cNvPr>
          <p:cNvSpPr/>
          <p:nvPr/>
        </p:nvSpPr>
        <p:spPr>
          <a:xfrm>
            <a:off x="254776" y="6374076"/>
            <a:ext cx="28331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0" i="0" dirty="0">
                <a:solidFill>
                  <a:srgbClr val="222222"/>
                </a:solidFill>
                <a:effectLst/>
                <a:latin typeface="Lora"/>
              </a:rPr>
              <a:t>volume-</a:t>
            </a:r>
            <a:r>
              <a:rPr lang="pt-BR" sz="1200" b="0" i="0" dirty="0" err="1">
                <a:solidFill>
                  <a:srgbClr val="222222"/>
                </a:solidFill>
                <a:effectLst/>
                <a:latin typeface="Lora"/>
              </a:rPr>
              <a:t>regulated</a:t>
            </a:r>
            <a:r>
              <a:rPr lang="pt-BR" sz="1200" b="0" i="0" dirty="0">
                <a:solidFill>
                  <a:srgbClr val="222222"/>
                </a:solidFill>
                <a:effectLst/>
                <a:latin typeface="Lora"/>
              </a:rPr>
              <a:t> </a:t>
            </a:r>
            <a:r>
              <a:rPr lang="pt-BR" sz="1200" b="0" i="0" dirty="0" err="1">
                <a:solidFill>
                  <a:srgbClr val="222222"/>
                </a:solidFill>
                <a:effectLst/>
                <a:latin typeface="Lora"/>
              </a:rPr>
              <a:t>anion</a:t>
            </a:r>
            <a:r>
              <a:rPr lang="pt-BR" sz="1200" b="0" i="0" dirty="0">
                <a:solidFill>
                  <a:srgbClr val="222222"/>
                </a:solidFill>
                <a:effectLst/>
                <a:latin typeface="Lora"/>
              </a:rPr>
              <a:t> </a:t>
            </a:r>
            <a:r>
              <a:rPr lang="pt-BR" sz="1200" b="0" i="0" dirty="0" err="1">
                <a:solidFill>
                  <a:srgbClr val="222222"/>
                </a:solidFill>
                <a:effectLst/>
                <a:latin typeface="Lora"/>
              </a:rPr>
              <a:t>channels</a:t>
            </a:r>
            <a:r>
              <a:rPr lang="pt-BR" sz="1200" b="0" i="0" dirty="0">
                <a:solidFill>
                  <a:srgbClr val="222222"/>
                </a:solidFill>
                <a:effectLst/>
                <a:latin typeface="Lora"/>
              </a:rPr>
              <a:t> (</a:t>
            </a:r>
            <a:r>
              <a:rPr lang="pt-BR" sz="1200" b="0" i="0" dirty="0" err="1">
                <a:solidFill>
                  <a:srgbClr val="222222"/>
                </a:solidFill>
                <a:effectLst/>
                <a:latin typeface="Lora"/>
              </a:rPr>
              <a:t>VRACs</a:t>
            </a:r>
            <a:r>
              <a:rPr lang="pt-BR" sz="1200" b="0" i="0" dirty="0">
                <a:solidFill>
                  <a:srgbClr val="222222"/>
                </a:solidFill>
                <a:effectLst/>
                <a:latin typeface="Lora"/>
              </a:rPr>
              <a:t>)</a:t>
            </a:r>
            <a:endParaRPr lang="pt-BR" sz="12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984FCCF-C20F-0E4F-9535-1D93DEDA709F}"/>
              </a:ext>
            </a:extLst>
          </p:cNvPr>
          <p:cNvSpPr/>
          <p:nvPr/>
        </p:nvSpPr>
        <p:spPr>
          <a:xfrm>
            <a:off x="3342700" y="6413615"/>
            <a:ext cx="28289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0" i="0" dirty="0" err="1">
                <a:solidFill>
                  <a:srgbClr val="222222"/>
                </a:solidFill>
                <a:effectLst/>
                <a:latin typeface="Lora"/>
              </a:rPr>
              <a:t>excitatory</a:t>
            </a:r>
            <a:r>
              <a:rPr lang="pt-BR" sz="1200" b="0" i="0" dirty="0">
                <a:solidFill>
                  <a:srgbClr val="222222"/>
                </a:solidFill>
                <a:effectLst/>
                <a:latin typeface="Lora"/>
              </a:rPr>
              <a:t> </a:t>
            </a:r>
            <a:r>
              <a:rPr lang="pt-BR" sz="1200" b="0" i="0" dirty="0" err="1">
                <a:solidFill>
                  <a:srgbClr val="222222"/>
                </a:solidFill>
                <a:effectLst/>
                <a:latin typeface="Lora"/>
              </a:rPr>
              <a:t>amino-acid</a:t>
            </a:r>
            <a:r>
              <a:rPr lang="pt-BR" sz="1200" b="0" i="0" dirty="0">
                <a:solidFill>
                  <a:srgbClr val="222222"/>
                </a:solidFill>
                <a:effectLst/>
                <a:latin typeface="Lora"/>
              </a:rPr>
              <a:t> </a:t>
            </a:r>
            <a:r>
              <a:rPr lang="pt-BR" sz="1200" b="0" i="0" dirty="0" err="1">
                <a:solidFill>
                  <a:srgbClr val="222222"/>
                </a:solidFill>
                <a:effectLst/>
                <a:latin typeface="Lora"/>
              </a:rPr>
              <a:t>transporters</a:t>
            </a:r>
            <a:r>
              <a:rPr lang="pt-BR" sz="1200" b="0" i="0" dirty="0">
                <a:solidFill>
                  <a:srgbClr val="222222"/>
                </a:solidFill>
                <a:effectLst/>
                <a:latin typeface="Lora"/>
              </a:rPr>
              <a:t> (</a:t>
            </a:r>
            <a:r>
              <a:rPr lang="pt-BR" sz="1200" b="0" i="0" dirty="0" err="1">
                <a:solidFill>
                  <a:srgbClr val="222222"/>
                </a:solidFill>
                <a:effectLst/>
                <a:latin typeface="Lora"/>
              </a:rPr>
              <a:t>EAATs</a:t>
            </a:r>
            <a:r>
              <a:rPr lang="pt-BR" sz="1200" b="0" i="0" dirty="0">
                <a:solidFill>
                  <a:srgbClr val="222222"/>
                </a:solidFill>
                <a:effectLst/>
                <a:latin typeface="Lora"/>
              </a:rPr>
              <a:t>)</a:t>
            </a:r>
            <a:endParaRPr lang="pt-BR" sz="12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B6E9FEE-EE76-924F-A97A-372DE17AA20C}"/>
              </a:ext>
            </a:extLst>
          </p:cNvPr>
          <p:cNvSpPr/>
          <p:nvPr/>
        </p:nvSpPr>
        <p:spPr>
          <a:xfrm>
            <a:off x="6553003" y="6416323"/>
            <a:ext cx="24517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0" i="0" dirty="0" err="1">
                <a:solidFill>
                  <a:srgbClr val="222222"/>
                </a:solidFill>
                <a:effectLst/>
                <a:latin typeface="Lora"/>
              </a:rPr>
              <a:t>voltage-gated</a:t>
            </a:r>
            <a:r>
              <a:rPr lang="pt-BR" sz="1200" b="0" i="0" dirty="0">
                <a:solidFill>
                  <a:srgbClr val="222222"/>
                </a:solidFill>
                <a:effectLst/>
                <a:latin typeface="Lora"/>
              </a:rPr>
              <a:t> Ca</a:t>
            </a:r>
            <a:r>
              <a:rPr lang="pt-BR" sz="1200" b="0" i="0" baseline="30000" dirty="0">
                <a:solidFill>
                  <a:srgbClr val="222222"/>
                </a:solidFill>
                <a:effectLst/>
                <a:latin typeface="Lora"/>
              </a:rPr>
              <a:t>2+</a:t>
            </a:r>
            <a:r>
              <a:rPr lang="pt-BR" sz="1200" b="0" i="0" dirty="0">
                <a:solidFill>
                  <a:srgbClr val="222222"/>
                </a:solidFill>
                <a:effectLst/>
                <a:latin typeface="Lora"/>
              </a:rPr>
              <a:t> </a:t>
            </a:r>
            <a:r>
              <a:rPr lang="pt-BR" sz="1200" b="0" i="0" dirty="0" err="1">
                <a:solidFill>
                  <a:srgbClr val="222222"/>
                </a:solidFill>
                <a:effectLst/>
                <a:latin typeface="Lora"/>
              </a:rPr>
              <a:t>channels</a:t>
            </a:r>
            <a:r>
              <a:rPr lang="pt-BR" sz="1200" b="0" i="0" dirty="0">
                <a:solidFill>
                  <a:srgbClr val="222222"/>
                </a:solidFill>
                <a:effectLst/>
                <a:latin typeface="Lora"/>
              </a:rPr>
              <a:t> (</a:t>
            </a:r>
            <a:r>
              <a:rPr lang="pt-BR" sz="1200" b="0" i="0" dirty="0" err="1">
                <a:solidFill>
                  <a:srgbClr val="222222"/>
                </a:solidFill>
                <a:effectLst/>
                <a:latin typeface="Lora"/>
              </a:rPr>
              <a:t>VGCCs</a:t>
            </a:r>
            <a:r>
              <a:rPr lang="pt-BR" sz="1200" b="0" i="0" dirty="0">
                <a:solidFill>
                  <a:srgbClr val="222222"/>
                </a:solidFill>
                <a:effectLst/>
                <a:latin typeface="Lora"/>
              </a:rPr>
              <a:t>)</a:t>
            </a:r>
            <a:endParaRPr lang="pt-BR" sz="1200" dirty="0"/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AB01E17-DC0D-4446-82F4-C553FB4FD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77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361"/>
    </mc:Choice>
    <mc:Fallback>
      <p:transition spd="slow" advTm="164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512" x="5888038" y="6042025"/>
          <p14:tracePt t="15521" x="5845175" y="5965825"/>
          <p14:tracePt t="15529" x="5811838" y="5880100"/>
          <p14:tracePt t="15540" x="5786438" y="5829300"/>
          <p14:tracePt t="15542" x="5768975" y="5821363"/>
          <p14:tracePt t="15575" x="5768975" y="5813425"/>
          <p14:tracePt t="15583" x="5768975" y="5803900"/>
          <p14:tracePt t="15591" x="5768975" y="5770563"/>
          <p14:tracePt t="15599" x="5776913" y="5753100"/>
          <p14:tracePt t="15789" x="5776913" y="5727700"/>
          <p14:tracePt t="15796" x="5761038" y="5710238"/>
          <p14:tracePt t="15806" x="5751513" y="5702300"/>
          <p14:tracePt t="15813" x="5735638" y="5676900"/>
          <p14:tracePt t="15823" x="5726113" y="5668963"/>
          <p14:tracePt t="15844" x="5726113" y="5659438"/>
          <p14:tracePt t="15878" x="5718175" y="5651500"/>
          <p14:tracePt t="15891" x="5708650" y="5634038"/>
          <p14:tracePt t="15896" x="5700713" y="5634038"/>
          <p14:tracePt t="15902" x="5692775" y="5626100"/>
          <p14:tracePt t="15911" x="5692775" y="5616575"/>
          <p14:tracePt t="15916" x="5683250" y="5608638"/>
          <p14:tracePt t="15929" x="5675313" y="5608638"/>
          <p14:tracePt t="15948" x="5675313" y="5600700"/>
          <p14:tracePt t="15984" x="5683250" y="5600700"/>
          <p14:tracePt t="16003" x="5692775" y="5600700"/>
          <p14:tracePt t="16010" x="5708650" y="5608638"/>
          <p14:tracePt t="16018" x="5708650" y="5616575"/>
          <p14:tracePt t="16027" x="5708650" y="5626100"/>
          <p14:tracePt t="16043" x="5708650" y="5641975"/>
          <p14:tracePt t="16050" x="5708650" y="5668963"/>
          <p14:tracePt t="16059" x="5708650" y="5684838"/>
          <p14:tracePt t="16064" x="5708650" y="5710238"/>
          <p14:tracePt t="16075" x="5708650" y="5735638"/>
          <p14:tracePt t="16080" x="5708650" y="5745163"/>
          <p14:tracePt t="16091" x="5708650" y="5761038"/>
          <p14:tracePt t="16096" x="5708650" y="5778500"/>
          <p14:tracePt t="16107" x="5718175" y="5788025"/>
          <p14:tracePt t="16112" x="5726113" y="5795963"/>
          <p14:tracePt t="16121" x="5735638" y="5803900"/>
          <p14:tracePt t="16134" x="5743575" y="5813425"/>
          <p14:tracePt t="16150" x="5751513" y="5813425"/>
          <p14:tracePt t="16212" x="5743575" y="5813425"/>
          <p14:tracePt t="16224" x="5735638" y="5813425"/>
          <p14:tracePt t="16232" x="5718175" y="5813425"/>
          <p14:tracePt t="16253" x="5700713" y="5813425"/>
          <p14:tracePt t="16261" x="5692775" y="5813425"/>
          <p14:tracePt t="16270" x="5675313" y="5813425"/>
          <p14:tracePt t="16277" x="5657850" y="5813425"/>
          <p14:tracePt t="16284" x="5649913" y="5813425"/>
          <p14:tracePt t="16294" x="5632450" y="5813425"/>
          <p14:tracePt t="16299" x="5624513" y="5813425"/>
          <p14:tracePt t="16309" x="5616575" y="5813425"/>
          <p14:tracePt t="16315" x="5599113" y="5813425"/>
          <p14:tracePt t="16330" x="5581650" y="5813425"/>
          <p14:tracePt t="16342" x="5573713" y="5813425"/>
          <p14:tracePt t="16347" x="5556250" y="5813425"/>
          <p14:tracePt t="16359" x="5538788" y="5813425"/>
          <p14:tracePt t="16361" x="5530850" y="5821363"/>
          <p14:tracePt t="16369" x="5513388" y="5821363"/>
          <p14:tracePt t="16377" x="5497513" y="5821363"/>
          <p14:tracePt t="16384" x="5487988" y="5821363"/>
          <p14:tracePt t="16394" x="5472113" y="5821363"/>
          <p14:tracePt t="16400" x="5462588" y="5821363"/>
          <p14:tracePt t="16736" x="5462588" y="5795963"/>
          <p14:tracePt t="16743" x="5530850" y="5659438"/>
          <p14:tracePt t="16750" x="5632450" y="5395913"/>
          <p14:tracePt t="16760" x="5786438" y="4987925"/>
          <p14:tracePt t="16766" x="5972175" y="4546600"/>
          <p14:tracePt t="16776" x="6151563" y="4105275"/>
          <p14:tracePt t="16783" x="6278563" y="3560763"/>
          <p14:tracePt t="16793" x="6380163" y="2990850"/>
          <p14:tracePt t="16799" x="6380163" y="2303463"/>
          <p14:tracePt t="16808" x="6253163" y="1597025"/>
          <p14:tracePt t="16813" x="6049963" y="798513"/>
          <p14:tracePt t="17017" x="1019175" y="85725"/>
          <p14:tracePt t="17026" x="874713" y="177800"/>
          <p14:tracePt t="17032" x="714375" y="271463"/>
          <p14:tracePt t="17042" x="603250" y="357188"/>
          <p14:tracePt t="17047" x="501650" y="425450"/>
          <p14:tracePt t="17057" x="407988" y="501650"/>
          <p14:tracePt t="17063" x="314325" y="569913"/>
          <p14:tracePt t="17074" x="246063" y="663575"/>
          <p14:tracePt t="17081" x="177800" y="747713"/>
          <p14:tracePt t="17087" x="152400" y="866775"/>
          <p14:tracePt t="17095" x="119063" y="993775"/>
          <p14:tracePt t="17104" x="85725" y="1122363"/>
          <p14:tracePt t="17109" x="42863" y="1266825"/>
          <p14:tracePt t="17117" x="25400" y="1411288"/>
          <p14:tracePt t="17127" x="0" y="1589088"/>
          <p14:tracePt t="17189" x="127000" y="3340100"/>
          <p14:tracePt t="17197" x="255588" y="3517900"/>
          <p14:tracePt t="17203" x="390525" y="3697288"/>
          <p14:tracePt t="17212" x="544513" y="3883025"/>
          <p14:tracePt t="17218" x="730250" y="4052888"/>
          <p14:tracePt t="17228" x="909638" y="4171950"/>
          <p14:tracePt t="17235" x="1163638" y="4308475"/>
          <p14:tracePt t="17244" x="1435100" y="4427538"/>
          <p14:tracePt t="17250" x="1708150" y="4546600"/>
          <p14:tracePt t="17258" x="1971675" y="4640263"/>
          <p14:tracePt t="17264" x="2200275" y="4708525"/>
          <p14:tracePt t="17274" x="2395538" y="4749800"/>
          <p14:tracePt t="17281" x="2590800" y="4775200"/>
          <p14:tracePt t="17291" x="2744788" y="4784725"/>
          <p14:tracePt t="17298" x="2914650" y="4784725"/>
          <p14:tracePt t="17307" x="3074988" y="4784725"/>
          <p14:tracePt t="17313" x="3211513" y="4784725"/>
          <p14:tracePt t="17323" x="3355975" y="4767263"/>
          <p14:tracePt t="17327" x="3500438" y="4749800"/>
          <p14:tracePt t="17334" x="3636963" y="4724400"/>
          <p14:tracePt t="17343" x="3789363" y="4673600"/>
          <p14:tracePt t="17350" x="3941763" y="4605338"/>
          <p14:tracePt t="17359" x="4060825" y="4538663"/>
          <p14:tracePt t="17366" x="4162425" y="4478338"/>
          <p14:tracePt t="17375" x="4281488" y="4410075"/>
          <p14:tracePt t="17382" x="4400550" y="4333875"/>
          <p14:tracePt t="17390" x="4562475" y="4232275"/>
          <p14:tracePt t="17399" x="4740275" y="4113213"/>
          <p14:tracePt t="17407" x="4962525" y="3986213"/>
          <p14:tracePt t="17413" x="5148263" y="3900488"/>
          <p14:tracePt t="17424" x="5368925" y="3806825"/>
          <p14:tracePt t="17430" x="5565775" y="3679825"/>
          <p14:tracePt t="17437" x="5819775" y="3552825"/>
          <p14:tracePt t="17445" x="6015038" y="3424238"/>
          <p14:tracePt t="17453" x="6159500" y="3330575"/>
          <p14:tracePt t="17462" x="6329363" y="3238500"/>
          <p14:tracePt t="17469" x="6440488" y="3144838"/>
          <p14:tracePt t="17477" x="6534150" y="3051175"/>
          <p14:tracePt t="17482" x="6600825" y="2957513"/>
          <p14:tracePt t="17492" x="6653213" y="2863850"/>
          <p14:tracePt t="17499" x="6711950" y="2762250"/>
          <p14:tracePt t="17508" x="6745288" y="2633663"/>
          <p14:tracePt t="17514" x="6788150" y="2498725"/>
          <p14:tracePt t="17525" x="6805613" y="2362200"/>
          <p14:tracePt t="17530" x="6831013" y="2217738"/>
          <p14:tracePt t="17541" x="6831013" y="2065338"/>
          <p14:tracePt t="17546" x="6831013" y="1885950"/>
          <p14:tracePt t="17557" x="6831013" y="1733550"/>
          <p14:tracePt t="17561" x="6831013" y="1581150"/>
          <p14:tracePt t="17568" x="6831013" y="1436688"/>
          <p14:tracePt t="17576" x="6805613" y="1300163"/>
          <p14:tracePt t="17585" x="6797675" y="1155700"/>
          <p14:tracePt t="17594" x="6770688" y="1036638"/>
          <p14:tracePt t="17601" x="6745288" y="925513"/>
          <p14:tracePt t="17610" x="6704013" y="823913"/>
          <p14:tracePt t="17616" x="6635750" y="730250"/>
          <p14:tracePt t="17626" x="6567488" y="654050"/>
          <p14:tracePt t="17630" x="6473825" y="560388"/>
          <p14:tracePt t="17642" x="6380163" y="476250"/>
          <p14:tracePt t="17648" x="6227763" y="400050"/>
          <p14:tracePt t="17656" x="6083300" y="322263"/>
          <p14:tracePt t="17662" x="5921375" y="246063"/>
          <p14:tracePt t="17673" x="5743575" y="169863"/>
          <p14:tracePt t="17678" x="5530850" y="93663"/>
          <p14:tracePt t="17690" x="5310188" y="68263"/>
          <p14:tracePt t="17695" x="5064125" y="17463"/>
          <p14:tracePt t="17750" x="3797300" y="42863"/>
          <p14:tracePt t="17757" x="3670300" y="93663"/>
          <p14:tracePt t="17766" x="3551238" y="161925"/>
          <p14:tracePt t="17774" x="3457575" y="230188"/>
          <p14:tracePt t="17779" x="3363913" y="296863"/>
          <p14:tracePt t="17790" x="3287713" y="365125"/>
          <p14:tracePt t="17796" x="3219450" y="433388"/>
          <p14:tracePt t="17804" x="3152775" y="509588"/>
          <p14:tracePt t="17812" x="3084513" y="595313"/>
          <p14:tracePt t="17820" x="3016250" y="679450"/>
          <p14:tracePt t="17827" x="2947988" y="773113"/>
          <p14:tracePt t="17835" x="2879725" y="866775"/>
          <p14:tracePt t="17843" x="2803525" y="960438"/>
          <p14:tracePt t="17848" x="2752725" y="1062038"/>
          <p14:tracePt t="17857" x="2701925" y="1163638"/>
          <p14:tracePt t="17864" x="2659063" y="1274763"/>
          <p14:tracePt t="17875" x="2625725" y="1376363"/>
          <p14:tracePt t="17895" x="2582863" y="1546225"/>
          <p14:tracePt t="17899" x="2565400" y="1639888"/>
          <p14:tracePt t="17908" x="2557463" y="1751013"/>
          <p14:tracePt t="17913" x="2574925" y="1870075"/>
          <p14:tracePt t="17926" x="2668588" y="2090738"/>
          <p14:tracePt t="17934" x="2735263" y="2192338"/>
          <p14:tracePt t="17944" x="2828925" y="2286000"/>
          <p14:tracePt t="17951" x="2930525" y="2354263"/>
          <p14:tracePt t="17960" x="3067050" y="2430463"/>
          <p14:tracePt t="17966" x="3194050" y="2473325"/>
          <p14:tracePt t="17976" x="3338513" y="2516188"/>
          <p14:tracePt t="17983" x="3482975" y="2532063"/>
          <p14:tracePt t="17992" x="3627438" y="2532063"/>
          <p14:tracePt t="17998" x="3806825" y="2516188"/>
          <p14:tracePt t="18007" x="4010025" y="2463800"/>
          <p14:tracePt t="18013" x="4248150" y="2379663"/>
          <p14:tracePt t="18024" x="4410075" y="2303463"/>
          <p14:tracePt t="18028" x="4605338" y="2174875"/>
          <p14:tracePt t="18040" x="4740275" y="2039938"/>
          <p14:tracePt t="18046" x="4833938" y="1938338"/>
          <p14:tracePt t="18053" x="4910138" y="1827213"/>
          <p14:tracePt t="18061" x="4945063" y="1741488"/>
          <p14:tracePt t="18069" x="4962525" y="1639888"/>
          <p14:tracePt t="18075" x="4953000" y="1520825"/>
          <p14:tracePt t="18084" x="4927600" y="1419225"/>
          <p14:tracePt t="18093" x="4894263" y="1333500"/>
          <p14:tracePt t="18099" x="4851400" y="1241425"/>
          <p14:tracePt t="18107" x="4775200" y="1147763"/>
          <p14:tracePt t="18114" x="4689475" y="1079500"/>
          <p14:tracePt t="18124" x="4570413" y="1019175"/>
          <p14:tracePt t="18130" x="4435475" y="985838"/>
          <p14:tracePt t="18141" x="4298950" y="960438"/>
          <p14:tracePt t="18149" x="4154488" y="952500"/>
          <p14:tracePt t="18153" x="4052888" y="942975"/>
          <p14:tracePt t="18161" x="3951288" y="925513"/>
          <p14:tracePt t="18169" x="3883025" y="925513"/>
          <p14:tracePt t="18178" x="3822700" y="942975"/>
          <p14:tracePt t="18184" x="3763963" y="960438"/>
          <p14:tracePt t="18194" x="3738563" y="977900"/>
          <p14:tracePt t="18200" x="3721100" y="993775"/>
          <p14:tracePt t="18210" x="3703638" y="1011238"/>
          <p14:tracePt t="18216" x="3687763" y="1019175"/>
          <p14:tracePt t="18224" x="3678238" y="1036638"/>
          <p14:tracePt t="18231" x="3662363" y="1044575"/>
          <p14:tracePt t="18240" x="3644900" y="1054100"/>
          <p14:tracePt t="18247" x="3636963" y="1054100"/>
          <p14:tracePt t="18258" x="3627438" y="1054100"/>
          <p14:tracePt t="18262" x="3619500" y="1054100"/>
          <p14:tracePt t="18953" x="3619500" y="1062038"/>
          <p14:tracePt t="18963" x="3568700" y="1087438"/>
          <p14:tracePt t="18970" x="3500438" y="1112838"/>
          <p14:tracePt t="18976" x="3457575" y="1147763"/>
          <p14:tracePt t="18982" x="3414713" y="1181100"/>
          <p14:tracePt t="18992" x="3363913" y="1216025"/>
          <p14:tracePt t="18998" x="3330575" y="1249363"/>
          <p14:tracePt t="19007" x="3287713" y="1292225"/>
          <p14:tracePt t="19014" x="3244850" y="1343025"/>
          <p14:tracePt t="19023" x="3211513" y="1376363"/>
          <p14:tracePt t="19030" x="3178175" y="1427163"/>
          <p14:tracePt t="19040" x="3160713" y="1452563"/>
          <p14:tracePt t="19046" x="3143250" y="1477963"/>
          <p14:tracePt t="19055" x="3127375" y="1495425"/>
          <p14:tracePt t="19060" x="3109913" y="1504950"/>
          <p14:tracePt t="19069" x="3100388" y="1520825"/>
          <p14:tracePt t="19077" x="3084513" y="1538288"/>
          <p14:tracePt t="19084" x="3084513" y="1555750"/>
          <p14:tracePt t="19094" x="3074988" y="1563688"/>
          <p14:tracePt t="19100" x="3074988" y="1581150"/>
          <p14:tracePt t="19109" x="3067050" y="1597025"/>
          <p14:tracePt t="19116" x="3067050" y="1606550"/>
          <p14:tracePt t="19125" x="3067050" y="1622425"/>
          <p14:tracePt t="19130" x="3067050" y="1631950"/>
          <p14:tracePt t="19140" x="3067050" y="1657350"/>
          <p14:tracePt t="19147" x="3067050" y="1674813"/>
          <p14:tracePt t="19158" x="3067050" y="1682750"/>
          <p14:tracePt t="19163" x="3074988" y="1700213"/>
          <p14:tracePt t="19174" x="3084513" y="1716088"/>
          <p14:tracePt t="19179" x="3100388" y="1733550"/>
          <p14:tracePt t="19190" x="3127375" y="1751013"/>
          <p14:tracePt t="19195" x="3160713" y="1776413"/>
          <p14:tracePt t="19201" x="3211513" y="1801813"/>
          <p14:tracePt t="19209" x="3270250" y="1835150"/>
          <p14:tracePt t="19217" x="3363913" y="1870075"/>
          <p14:tracePt t="19225" x="3449638" y="1903413"/>
          <p14:tracePt t="19233" x="3543300" y="1920875"/>
          <p14:tracePt t="19242" x="3652838" y="1946275"/>
          <p14:tracePt t="19249" x="3756025" y="1971675"/>
          <p14:tracePt t="19257" x="3865563" y="1971675"/>
          <p14:tracePt t="19265" x="3967163" y="1954213"/>
          <p14:tracePt t="19273" x="4086225" y="1928813"/>
          <p14:tracePt t="19280" x="4187825" y="1885950"/>
          <p14:tracePt t="19290" x="4306888" y="1827213"/>
          <p14:tracePt t="19295" x="4425950" y="1758950"/>
          <p14:tracePt t="19306" x="4519613" y="1682750"/>
          <p14:tracePt t="19312" x="4613275" y="1614488"/>
          <p14:tracePt t="19319" x="4706938" y="1520825"/>
          <p14:tracePt t="19327" x="4775200" y="1427163"/>
          <p14:tracePt t="19335" x="4843463" y="1343025"/>
          <p14:tracePt t="19344" x="4902200" y="1249363"/>
          <p14:tracePt t="19349" x="4927600" y="1155700"/>
          <p14:tracePt t="19361" x="4953000" y="1069975"/>
          <p14:tracePt t="19365" x="4962525" y="985838"/>
          <p14:tracePt t="19373" x="4987925" y="892175"/>
          <p14:tracePt t="19381" x="4987925" y="808038"/>
          <p14:tracePt t="19390" x="4987925" y="755650"/>
          <p14:tracePt t="19397" x="4987925" y="696913"/>
          <p14:tracePt t="19408" x="4987925" y="636588"/>
          <p14:tracePt t="19413" x="4987925" y="577850"/>
          <p14:tracePt t="19425" x="4962525" y="519113"/>
          <p14:tracePt t="19428" x="4945063" y="458788"/>
          <p14:tracePt t="19435" x="4927600" y="407988"/>
          <p14:tracePt t="19443" x="4910138" y="374650"/>
          <p14:tracePt t="19451" x="4894263" y="347663"/>
          <p14:tracePt t="19460" x="4876800" y="331788"/>
          <p14:tracePt t="19467" x="4859338" y="314325"/>
          <p14:tracePt t="19477" x="4843463" y="306388"/>
          <p14:tracePt t="19482" x="4833938" y="288925"/>
          <p14:tracePt t="19492" x="4818063" y="271463"/>
          <p14:tracePt t="19496" x="4808538" y="255588"/>
          <p14:tracePt t="19507" x="4791075" y="246063"/>
          <p14:tracePt t="19513" x="4775200" y="230188"/>
          <p14:tracePt t="19523" x="4765675" y="220663"/>
          <p14:tracePt t="19530" x="4749800" y="203200"/>
          <p14:tracePt t="19540" x="4732338" y="187325"/>
          <p14:tracePt t="19546" x="4714875" y="177800"/>
          <p14:tracePt t="19556" x="4706938" y="169863"/>
          <p14:tracePt t="19561" x="4681538" y="152400"/>
          <p14:tracePt t="19570" x="4656138" y="144463"/>
          <p14:tracePt t="19575" x="4621213" y="127000"/>
          <p14:tracePt t="19582" x="4579938" y="119063"/>
          <p14:tracePt t="19592" x="4545013" y="111125"/>
          <p14:tracePt t="19598" x="4494213" y="101600"/>
          <p14:tracePt t="19609" x="4468813" y="93663"/>
          <p14:tracePt t="19614" x="4435475" y="93663"/>
          <p14:tracePt t="19622" x="4410075" y="93663"/>
          <p14:tracePt t="19630" x="4392613" y="93663"/>
          <p14:tracePt t="19640" x="4367213" y="93663"/>
          <p14:tracePt t="19645" x="4341813" y="111125"/>
          <p14:tracePt t="19655" x="4316413" y="127000"/>
          <p14:tracePt t="19660" x="4281488" y="144463"/>
          <p14:tracePt t="19669" x="4240213" y="161925"/>
          <p14:tracePt t="19676" x="4187825" y="187325"/>
          <p14:tracePt t="19685" x="4146550" y="220663"/>
          <p14:tracePt t="19693" x="4095750" y="255588"/>
          <p14:tracePt t="19700" x="4060825" y="306388"/>
          <p14:tracePt t="19710" x="4002088" y="365125"/>
          <p14:tracePt t="19716" x="3976688" y="407988"/>
          <p14:tracePt t="19723" x="3941763" y="476250"/>
          <p14:tracePt t="19730" x="3925888" y="534988"/>
          <p14:tracePt t="19740" x="3890963" y="595313"/>
          <p14:tracePt t="19746" x="3873500" y="663575"/>
          <p14:tracePt t="19756" x="3840163" y="722313"/>
          <p14:tracePt t="19763" x="3822700" y="781050"/>
          <p14:tracePt t="19772" x="3797300" y="858838"/>
          <p14:tracePt t="19779" x="3789363" y="917575"/>
          <p14:tracePt t="19792" x="3756025" y="1036638"/>
          <p14:tracePt t="19801" x="3746500" y="1096963"/>
          <p14:tracePt t="19810" x="3738563" y="1155700"/>
          <p14:tracePt t="19817" x="3738563" y="1216025"/>
          <p14:tracePt t="19826" x="3738563" y="1249363"/>
          <p14:tracePt t="19832" x="3738563" y="1292225"/>
          <p14:tracePt t="19843" x="3738563" y="1325563"/>
          <p14:tracePt t="19849" x="3756025" y="1360488"/>
          <p14:tracePt t="19859" x="3771900" y="1393825"/>
          <p14:tracePt t="19865" x="3789363" y="1419225"/>
          <p14:tracePt t="19873" x="3806825" y="1436688"/>
          <p14:tracePt t="19895" x="3865563" y="1504950"/>
          <p14:tracePt t="19905" x="3908425" y="1530350"/>
          <p14:tracePt t="19911" x="3951288" y="1546225"/>
          <p14:tracePt t="19919" x="4017963" y="1571625"/>
          <p14:tracePt t="19927" x="4078288" y="1589088"/>
          <p14:tracePt t="19934" x="4137025" y="1614488"/>
          <p14:tracePt t="19941" x="4197350" y="1631950"/>
          <p14:tracePt t="19948" x="4256088" y="1639888"/>
          <p14:tracePt t="19957" x="4316413" y="1639888"/>
          <p14:tracePt t="19965" x="4375150" y="1639888"/>
          <p14:tracePt t="19973" x="4435475" y="1639888"/>
          <p14:tracePt t="19980" x="4494213" y="1639888"/>
          <p14:tracePt t="19990" x="4554538" y="1622425"/>
          <p14:tracePt t="19996" x="4595813" y="1614488"/>
          <p14:tracePt t="20006" x="4646613" y="1589088"/>
          <p14:tracePt t="20011" x="4706938" y="1571625"/>
          <p14:tracePt t="20019" x="4757738" y="1555750"/>
          <p14:tracePt t="20027" x="4818063" y="1520825"/>
          <p14:tracePt t="20034" x="4868863" y="1477963"/>
          <p14:tracePt t="20043" x="4919663" y="1436688"/>
          <p14:tracePt t="20052" x="4987925" y="1376363"/>
          <p14:tracePt t="20059" x="5038725" y="1308100"/>
          <p14:tracePt t="20066" x="5080000" y="1231900"/>
          <p14:tracePt t="20075" x="5122863" y="1163638"/>
          <p14:tracePt t="20082" x="5148263" y="1096963"/>
          <p14:tracePt t="20091" x="5165725" y="1028700"/>
          <p14:tracePt t="20096" x="5191125" y="960438"/>
          <p14:tracePt t="20106" x="5199063" y="900113"/>
          <p14:tracePt t="20112" x="5199063" y="841375"/>
          <p14:tracePt t="20123" x="5199063" y="781050"/>
          <p14:tracePt t="20128" x="5173663" y="722313"/>
          <p14:tracePt t="20140" x="5148263" y="654050"/>
          <p14:tracePt t="20145" x="5114925" y="595313"/>
          <p14:tracePt t="20157" x="5080000" y="527050"/>
          <p14:tracePt t="20163" x="5054600" y="484188"/>
          <p14:tracePt t="20166" x="5029200" y="441325"/>
          <p14:tracePt t="20176" x="4987925" y="415925"/>
          <p14:tracePt t="20183" x="4927600" y="400050"/>
          <p14:tracePt t="20192" x="4851400" y="374650"/>
          <p14:tracePt t="20199" x="4765675" y="357188"/>
          <p14:tracePt t="20209" x="4681538" y="331788"/>
          <p14:tracePt t="20215" x="4587875" y="322263"/>
          <p14:tracePt t="20223" x="4519613" y="322263"/>
          <p14:tracePt t="20231" x="4451350" y="322263"/>
          <p14:tracePt t="20240" x="4392613" y="322263"/>
          <p14:tracePt t="20244" x="4359275" y="322263"/>
          <p14:tracePt t="20256" x="4324350" y="331788"/>
          <p14:tracePt t="20261" x="4306888" y="331788"/>
          <p14:tracePt t="20269" x="4298950" y="339725"/>
          <p14:tracePt t="20278" x="4281488" y="347663"/>
          <p14:tracePt t="20285" x="4265613" y="365125"/>
          <p14:tracePt t="20293" x="4248150" y="382588"/>
          <p14:tracePt t="20301" x="4240213" y="407988"/>
          <p14:tracePt t="20309" x="4222750" y="425450"/>
          <p14:tracePt t="20315" x="4205288" y="458788"/>
          <p14:tracePt t="20324" x="4187825" y="492125"/>
          <p14:tracePt t="20330" x="4162425" y="560388"/>
          <p14:tracePt t="20341" x="4146550" y="603250"/>
          <p14:tracePt t="20347" x="4137025" y="654050"/>
          <p14:tracePt t="20357" x="4121150" y="688975"/>
          <p14:tracePt t="20363" x="4111625" y="714375"/>
          <p14:tracePt t="20373" x="4111625" y="722313"/>
          <p14:tracePt t="20380" x="4103688" y="739775"/>
          <p14:tracePt t="20386" x="4103688" y="747713"/>
          <p14:tracePt t="20395" x="4103688" y="755650"/>
          <p14:tracePt t="24695" x="4111625" y="747713"/>
          <p14:tracePt t="24704" x="4121150" y="739775"/>
          <p14:tracePt t="24712" x="4129088" y="739775"/>
          <p14:tracePt t="24752" x="4129088" y="730250"/>
          <p14:tracePt t="24761" x="4103688" y="704850"/>
          <p14:tracePt t="24770" x="4070350" y="663575"/>
          <p14:tracePt t="24777" x="4035425" y="636588"/>
          <p14:tracePt t="24787" x="3967163" y="595313"/>
          <p14:tracePt t="24792" x="3916363" y="569913"/>
          <p14:tracePt t="24801" x="3857625" y="544513"/>
          <p14:tracePt t="24809" x="3797300" y="509588"/>
          <p14:tracePt t="24817" x="3721100" y="492125"/>
          <p14:tracePt t="24822" x="3662363" y="484188"/>
          <p14:tracePt t="24830" x="3602038" y="476250"/>
          <p14:tracePt t="24839" x="3551238" y="476250"/>
          <p14:tracePt t="24846" x="3533775" y="492125"/>
          <p14:tracePt t="24855" x="3508375" y="501650"/>
          <p14:tracePt t="24862" x="3492500" y="519113"/>
          <p14:tracePt t="24871" x="3475038" y="544513"/>
          <p14:tracePt t="24878" x="3457575" y="569913"/>
          <p14:tracePt t="24888" x="3441700" y="611188"/>
          <p14:tracePt t="24905" x="3389313" y="714375"/>
          <p14:tracePt t="24910" x="3363913" y="773113"/>
          <p14:tracePt t="24916" x="3338513" y="833438"/>
          <p14:tracePt t="24926" x="3313113" y="900113"/>
          <p14:tracePt t="24933" x="3287713" y="968375"/>
          <p14:tracePt t="24941" x="3270250" y="1044575"/>
          <p14:tracePt t="24948" x="3270250" y="1104900"/>
          <p14:tracePt t="24957" x="3270250" y="1163638"/>
          <p14:tracePt t="24962" x="3287713" y="1223963"/>
          <p14:tracePt t="24971" x="3330575" y="1300163"/>
          <p14:tracePt t="24978" x="3414713" y="1385888"/>
          <p14:tracePt t="24988" x="3517900" y="1462088"/>
          <p14:tracePt t="24994" x="3652838" y="1538288"/>
          <p14:tracePt t="25004" x="3789363" y="1614488"/>
          <p14:tracePt t="25011" x="3951288" y="1674813"/>
          <p14:tracePt t="25021" x="4095750" y="1716088"/>
          <p14:tracePt t="25026" x="4230688" y="1733550"/>
          <p14:tracePt t="25038" x="4359275" y="1733550"/>
          <p14:tracePt t="25042" x="4460875" y="1733550"/>
          <p14:tracePt t="25049" x="4545013" y="1733550"/>
          <p14:tracePt t="25058" x="4605338" y="1716088"/>
          <p14:tracePt t="25065" x="4656138" y="1682750"/>
          <p14:tracePt t="25075" x="4699000" y="1649413"/>
          <p14:tracePt t="25080" x="4714875" y="1589088"/>
          <p14:tracePt t="25089" x="4724400" y="1530350"/>
          <p14:tracePt t="25097" x="4740275" y="1470025"/>
          <p14:tracePt t="25105" x="4740275" y="1411288"/>
          <p14:tracePt t="25113" x="4740275" y="1350963"/>
          <p14:tracePt t="25122" x="4732338" y="1292225"/>
          <p14:tracePt t="25127" x="4724400" y="1257300"/>
          <p14:tracePt t="25138" x="4724400" y="1241425"/>
          <p14:tracePt t="25143" x="4724400" y="1231900"/>
          <p14:tracePt t="25217" x="4714875" y="1231900"/>
          <p14:tracePt t="25233" x="4714875" y="1249363"/>
          <p14:tracePt t="25241" x="4706938" y="1266825"/>
          <p14:tracePt t="25250" x="4706938" y="1274763"/>
          <p14:tracePt t="25260" x="4706938" y="1282700"/>
          <p14:tracePt t="37025" x="4681538" y="1231900"/>
          <p14:tracePt t="37033" x="4638675" y="1173163"/>
          <p14:tracePt t="37039" x="4587875" y="1130300"/>
          <p14:tracePt t="37050" x="4529138" y="1087438"/>
          <p14:tracePt t="37056" x="4451350" y="1054100"/>
          <p14:tracePt t="37063" x="4359275" y="1036638"/>
          <p14:tracePt t="37071" x="4230688" y="1011238"/>
          <p14:tracePt t="37079" x="4052888" y="985838"/>
          <p14:tracePt t="37087" x="3814763" y="968375"/>
          <p14:tracePt t="37095" x="3576638" y="968375"/>
          <p14:tracePt t="37103" x="3305175" y="1011238"/>
          <p14:tracePt t="37109" x="3024188" y="1130300"/>
          <p14:tracePt t="37116" x="2803525" y="1257300"/>
          <p14:tracePt t="37124" x="2600325" y="1401763"/>
          <p14:tracePt t="37134" x="2379663" y="1597025"/>
          <p14:tracePt t="37140" x="2132013" y="1827213"/>
          <p14:tracePt t="37151" x="1946275" y="2022475"/>
          <p14:tracePt t="37158" x="1809750" y="2200275"/>
          <p14:tracePt t="37167" x="1716088" y="2344738"/>
          <p14:tracePt t="37173" x="1657350" y="2438400"/>
          <p14:tracePt t="37184" x="1639888" y="2524125"/>
          <p14:tracePt t="37188" x="1622425" y="2625725"/>
          <p14:tracePt t="37195" x="1639888" y="2711450"/>
          <p14:tracePt t="37203" x="1665288" y="2805113"/>
          <p14:tracePt t="37210" x="1698625" y="2889250"/>
          <p14:tracePt t="37220" x="1749425" y="2982913"/>
          <p14:tracePt t="37226" x="1835150" y="3076575"/>
          <p14:tracePt t="37237" x="1911350" y="3170238"/>
          <p14:tracePt t="37243" x="2022475" y="3246438"/>
          <p14:tracePt t="37250" x="2116138" y="3330575"/>
          <p14:tracePt t="37257" x="2217738" y="3398838"/>
          <p14:tracePt t="37268" x="2352675" y="3449638"/>
          <p14:tracePt t="37273" x="2481263" y="3475038"/>
          <p14:tracePt t="37284" x="2590800" y="3484563"/>
          <p14:tracePt t="37290" x="2735263" y="3484563"/>
          <p14:tracePt t="37300" x="2828925" y="3492500"/>
          <p14:tracePt t="37306" x="2905125" y="3509963"/>
          <p14:tracePt t="37313" x="2947988" y="3509963"/>
          <p14:tracePt t="37321" x="2965450" y="3502025"/>
          <p14:tracePt t="37326" x="2973388" y="3484563"/>
          <p14:tracePt t="37413" x="2940050" y="3484563"/>
          <p14:tracePt t="37421" x="2871788" y="3502025"/>
          <p14:tracePt t="37430" x="2811463" y="3543300"/>
          <p14:tracePt t="37438" x="2744788" y="3611563"/>
          <p14:tracePt t="37444" x="2651125" y="3705225"/>
          <p14:tracePt t="37454" x="2574925" y="3798888"/>
          <p14:tracePt t="37461" x="2471738" y="3917950"/>
          <p14:tracePt t="37469" x="2379663" y="4027488"/>
          <p14:tracePt t="37477" x="2276475" y="4146550"/>
          <p14:tracePt t="37484" x="2200275" y="4316413"/>
          <p14:tracePt t="37491" x="2116138" y="4478338"/>
          <p14:tracePt t="37501" x="2055813" y="4605338"/>
          <p14:tracePt t="37508" x="2030413" y="4724400"/>
          <p14:tracePt t="37518" x="2030413" y="4827588"/>
          <p14:tracePt t="37524" x="2038350" y="4919663"/>
          <p14:tracePt t="37534" x="2098675" y="5038725"/>
          <p14:tracePt t="37539" x="2149475" y="5132388"/>
          <p14:tracePt t="37550" x="2251075" y="5251450"/>
          <p14:tracePt t="37556" x="2344738" y="5345113"/>
          <p14:tracePt t="37561" x="2446338" y="5446713"/>
          <p14:tracePt t="37569" x="2582863" y="5514975"/>
          <p14:tracePt t="37577" x="2778125" y="5600700"/>
          <p14:tracePt t="37584" x="3033713" y="5668963"/>
          <p14:tracePt t="37592" x="3287713" y="5735638"/>
          <p14:tracePt t="37600" x="3559175" y="5761038"/>
          <p14:tracePt t="37609" x="3865563" y="5795963"/>
          <p14:tracePt t="37617" x="4121150" y="5795963"/>
          <p14:tracePt t="37624" x="4367213" y="5795963"/>
          <p14:tracePt t="37634" x="4613275" y="5761038"/>
          <p14:tracePt t="37639" x="4868863" y="5694363"/>
          <p14:tracePt t="37650" x="5157788" y="5608638"/>
          <p14:tracePt t="37656" x="5403850" y="5481638"/>
          <p14:tracePt t="37662" x="5607050" y="5353050"/>
          <p14:tracePt t="37671" x="5794375" y="5183188"/>
          <p14:tracePt t="37679" x="5956300" y="5013325"/>
          <p14:tracePt t="37687" x="6065838" y="4868863"/>
          <p14:tracePt t="37694" x="6167438" y="4699000"/>
          <p14:tracePt t="37700" x="6235700" y="4513263"/>
          <p14:tracePt t="37708" x="6270625" y="4376738"/>
          <p14:tracePt t="37718" x="6311900" y="4232275"/>
          <p14:tracePt t="37725" x="6338888" y="4052888"/>
          <p14:tracePt t="37734" x="6364288" y="3857625"/>
          <p14:tracePt t="37741" x="6372225" y="3679825"/>
          <p14:tracePt t="37751" x="6372225" y="3535363"/>
          <p14:tracePt t="37757" x="6346825" y="3408363"/>
          <p14:tracePt t="37767" x="6321425" y="3279775"/>
          <p14:tracePt t="37773" x="6286500" y="3178175"/>
          <p14:tracePt t="37778" x="6235700" y="3084513"/>
          <p14:tracePt t="37788" x="6167438" y="2990850"/>
          <p14:tracePt t="37795" x="6083300" y="2914650"/>
          <p14:tracePt t="37803" x="5981700" y="2830513"/>
          <p14:tracePt t="37811" x="5845175" y="2752725"/>
          <p14:tracePt t="37819" x="5683250" y="2676525"/>
          <p14:tracePt t="37827" x="5513388" y="2651125"/>
          <p14:tracePt t="37837" x="5378450" y="2625725"/>
          <p14:tracePt t="37842" x="5216525" y="2617788"/>
          <p14:tracePt t="37854" x="5064125" y="2617788"/>
          <p14:tracePt t="37858" x="4843463" y="2643188"/>
          <p14:tracePt t="37868" x="4699000" y="2668588"/>
          <p14:tracePt t="37873" x="4554538" y="2701925"/>
          <p14:tracePt t="37889" x="4324350" y="2846388"/>
          <p14:tracePt t="37900" x="4214813" y="2940050"/>
          <p14:tracePt t="37906" x="4129088" y="3059113"/>
          <p14:tracePt t="37913" x="4060825" y="3178175"/>
          <p14:tracePt t="37922" x="4002088" y="3279775"/>
          <p14:tracePt t="37927" x="3976688" y="3373438"/>
          <p14:tracePt t="37935" x="3976688" y="3459163"/>
          <p14:tracePt t="37943" x="3976688" y="3543300"/>
          <p14:tracePt t="37953" x="3992563" y="3629025"/>
          <p14:tracePt t="37959" x="4027488" y="3722688"/>
          <p14:tracePt t="37968" x="4086225" y="3806825"/>
          <p14:tracePt t="37975" x="4137025" y="3892550"/>
          <p14:tracePt t="37985" x="4205288" y="3968750"/>
          <p14:tracePt t="37991" x="4273550" y="4037013"/>
          <p14:tracePt t="38001" x="4341813" y="4087813"/>
          <p14:tracePt t="38005" x="4392613" y="4130675"/>
          <p14:tracePt t="38013" x="4435475" y="4156075"/>
          <p14:tracePt t="38020" x="4476750" y="4171950"/>
          <p14:tracePt t="38029" x="4486275" y="4181475"/>
          <p14:tracePt t="38037" x="4503738" y="4181475"/>
          <p14:tracePt t="38045" x="4511675" y="4181475"/>
          <p14:tracePt t="38069" x="4519613" y="4181475"/>
          <p14:tracePt t="38075" x="4529138" y="4171950"/>
          <p14:tracePt t="38091" x="4529138" y="4164013"/>
          <p14:tracePt t="38101" x="4529138" y="4156075"/>
          <p14:tracePt t="38107" x="4529138" y="4146550"/>
          <p14:tracePt t="38118" x="4529138" y="4138613"/>
          <p14:tracePt t="38123" x="4529138" y="4130675"/>
          <p14:tracePt t="38135" x="4529138" y="4121150"/>
          <p14:tracePt t="40477" x="4529138" y="4130675"/>
          <p14:tracePt t="40484" x="4519613" y="4138613"/>
          <p14:tracePt t="40500" x="4511675" y="4138613"/>
          <p14:tracePt t="40507" x="4494213" y="4146550"/>
          <p14:tracePt t="40523" x="4486275" y="4156075"/>
          <p14:tracePt t="40533" x="4468813" y="4164013"/>
          <p14:tracePt t="40539" x="4460875" y="4164013"/>
          <p14:tracePt t="40550" x="4443413" y="4171950"/>
          <p14:tracePt t="40556" x="4425950" y="4181475"/>
          <p14:tracePt t="40561" x="4410075" y="4197350"/>
          <p14:tracePt t="40569" x="4400550" y="4206875"/>
          <p14:tracePt t="40577" x="4384675" y="4224338"/>
          <p14:tracePt t="40585" x="4359275" y="4232275"/>
          <p14:tracePt t="40592" x="4341813" y="4232275"/>
          <p14:tracePt t="40609" x="4332288" y="4232275"/>
          <p14:tracePt t="40761" x="4341813" y="4232275"/>
          <p14:tracePt t="40768" x="4392613" y="4232275"/>
          <p14:tracePt t="40776" x="4494213" y="4206875"/>
          <p14:tracePt t="40783" x="4638675" y="4181475"/>
          <p14:tracePt t="40790" x="4851400" y="4164013"/>
          <p14:tracePt t="40800" x="5114925" y="4164013"/>
          <p14:tracePt t="40806" x="5462588" y="4164013"/>
          <p14:tracePt t="40816" x="5862638" y="4164013"/>
          <p14:tracePt t="40822" x="6270625" y="4146550"/>
          <p14:tracePt t="40833" x="6661150" y="4113213"/>
          <p14:tracePt t="40838" x="7051675" y="4052888"/>
          <p14:tracePt t="40849" x="7348538" y="4019550"/>
          <p14:tracePt t="40852" x="7646988" y="4011613"/>
          <p14:tracePt t="40861" x="7893050" y="3976688"/>
          <p14:tracePt t="40870" x="8105775" y="3951288"/>
          <p14:tracePt t="40876" x="8283575" y="3892550"/>
          <p14:tracePt t="40891" x="8420100" y="3816350"/>
          <p14:tracePt t="40894" x="8589963" y="3722688"/>
          <p14:tracePt t="40901" x="8750300" y="3578225"/>
          <p14:tracePt t="40908" x="8955088" y="3355975"/>
          <p14:tracePt t="40918" x="9142413" y="3160713"/>
          <p14:tracePt t="40924" x="9337675" y="2974975"/>
          <p14:tracePt t="40935" x="9490075" y="2711450"/>
          <p14:tracePt t="40939" x="9642475" y="2481263"/>
          <p14:tracePt t="40949" x="9745663" y="2293938"/>
          <p14:tracePt t="40954" x="9847263" y="2124075"/>
          <p14:tracePt t="40966" x="9864725" y="1979613"/>
          <p14:tracePt t="40971" x="9880600" y="1870075"/>
          <p14:tracePt t="40979" x="9880600" y="1776413"/>
          <p14:tracePt t="40987" x="9864725" y="1708150"/>
          <p14:tracePt t="40995" x="9847263" y="1649413"/>
          <p14:tracePt t="41003" x="9821863" y="1597025"/>
          <p14:tracePt t="41009" x="9812338" y="1571625"/>
          <p14:tracePt t="41018" x="9804400" y="1555750"/>
          <p14:tracePt t="55458" x="9847263" y="1520825"/>
          <p14:tracePt t="55466" x="9880600" y="1470025"/>
          <p14:tracePt t="55476" x="9898063" y="1419225"/>
          <p14:tracePt t="55484" x="9898063" y="1350963"/>
          <p14:tracePt t="55496" x="9872663" y="1189038"/>
          <p14:tracePt t="55504" x="9804400" y="1079500"/>
          <p14:tracePt t="55515" x="9720263" y="993775"/>
          <p14:tracePt t="55520" x="9642475" y="900113"/>
          <p14:tracePt t="55530" x="9558338" y="815975"/>
          <p14:tracePt t="55536" x="9464675" y="722313"/>
          <p14:tracePt t="55547" x="9363075" y="654050"/>
          <p14:tracePt t="55553" x="9269413" y="569913"/>
          <p14:tracePt t="55561" x="9150350" y="501650"/>
          <p14:tracePt t="55568" x="9023350" y="441325"/>
          <p14:tracePt t="55579" x="8886825" y="407988"/>
          <p14:tracePt t="55584" x="8750300" y="382588"/>
          <p14:tracePt t="55593" x="8605838" y="357188"/>
          <p14:tracePt t="55600" x="8462963" y="331788"/>
          <p14:tracePt t="55606" x="8318500" y="314325"/>
          <p14:tracePt t="55616" x="8181975" y="314325"/>
          <p14:tracePt t="55622" x="8037513" y="314325"/>
          <p14:tracePt t="55632" x="7900988" y="314325"/>
          <p14:tracePt t="55638" x="7766050" y="339725"/>
          <p14:tracePt t="55645" x="7672388" y="357188"/>
          <p14:tracePt t="55653" x="7553325" y="382588"/>
          <p14:tracePt t="55661" x="7451725" y="407988"/>
          <p14:tracePt t="55668" x="7348538" y="425450"/>
          <p14:tracePt t="55678" x="7264400" y="458788"/>
          <p14:tracePt t="55684" x="7178675" y="509588"/>
          <p14:tracePt t="55695" x="7119938" y="560388"/>
          <p14:tracePt t="55700" x="7051675" y="628650"/>
          <p14:tracePt t="55711" x="7008813" y="688975"/>
          <p14:tracePt t="55716" x="6967538" y="755650"/>
          <p14:tracePt t="55722" x="6924675" y="833438"/>
          <p14:tracePt t="55732" x="6881813" y="909638"/>
          <p14:tracePt t="55738" x="6823075" y="1011238"/>
          <p14:tracePt t="55747" x="6780213" y="1104900"/>
          <p14:tracePt t="55754" x="6737350" y="1206500"/>
          <p14:tracePt t="55763" x="6719888" y="1308100"/>
          <p14:tracePt t="55770" x="6719888" y="1419225"/>
          <p14:tracePt t="55780" x="6719888" y="1546225"/>
          <p14:tracePt t="55786" x="6737350" y="1665288"/>
          <p14:tracePt t="55794" x="6754813" y="1801813"/>
          <p14:tracePt t="55800" x="6805613" y="1920875"/>
          <p14:tracePt t="55811" x="6848475" y="2039938"/>
          <p14:tracePt t="55817" x="6924675" y="2174875"/>
          <p14:tracePt t="55828" x="7008813" y="2278063"/>
          <p14:tracePt t="55834" x="7112000" y="2422525"/>
          <p14:tracePt t="55845" x="7221538" y="2574925"/>
          <p14:tracePt t="55848" x="7315200" y="2668588"/>
          <p14:tracePt t="55857" x="7391400" y="2752725"/>
          <p14:tracePt t="55865" x="7477125" y="2863850"/>
          <p14:tracePt t="55871" x="7545388" y="2957513"/>
          <p14:tracePt t="55880" x="7612063" y="3033713"/>
          <p14:tracePt t="55898" x="7705725" y="3119438"/>
          <p14:tracePt t="55904" x="7715250" y="3135313"/>
          <p14:tracePt t="55912" x="7723188" y="3135313"/>
          <p14:tracePt t="56351" x="7629525" y="3144838"/>
          <p14:tracePt t="56359" x="7485063" y="3144838"/>
          <p14:tracePt t="56366" x="7348538" y="3160713"/>
          <p14:tracePt t="56375" x="7221538" y="3170238"/>
          <p14:tracePt t="56383" x="7102475" y="3178175"/>
          <p14:tracePt t="56393" x="7000875" y="3203575"/>
          <p14:tracePt t="56397" x="6932613" y="3211513"/>
          <p14:tracePt t="56404" x="6838950" y="3238500"/>
          <p14:tracePt t="56413" x="6797675" y="3254375"/>
          <p14:tracePt t="56420" x="6745288" y="3271838"/>
          <p14:tracePt t="56429" x="6729413" y="3279775"/>
          <p14:tracePt t="56436" x="6729413" y="3289300"/>
          <p14:tracePt t="56494" x="6729413" y="3279775"/>
          <p14:tracePt t="56502" x="6754813" y="3263900"/>
          <p14:tracePt t="56511" x="6797675" y="3246438"/>
          <p14:tracePt t="56518" x="6856413" y="3221038"/>
          <p14:tracePt t="56528" x="6924675" y="3203575"/>
          <p14:tracePt t="56534" x="7026275" y="3178175"/>
          <p14:tracePt t="56544" x="7127875" y="3160713"/>
          <p14:tracePt t="56549" x="7213600" y="3127375"/>
          <p14:tracePt t="56557" x="7289800" y="3076575"/>
          <p14:tracePt t="56565" x="7366000" y="3033713"/>
          <p14:tracePt t="56573" x="7416800" y="2982913"/>
          <p14:tracePt t="56582" x="7459663" y="2932113"/>
          <p14:tracePt t="56589" x="7493000" y="2881313"/>
          <p14:tracePt t="56597" x="7510463" y="2838450"/>
          <p14:tracePt t="56604" x="7527925" y="2805113"/>
          <p14:tracePt t="56613" x="7545388" y="2752725"/>
          <p14:tracePt t="56620" x="7570788" y="2701925"/>
          <p14:tracePt t="56627" x="7578725" y="2643188"/>
          <p14:tracePt t="56634" x="7586663" y="2582863"/>
          <p14:tracePt t="56644" x="7586663" y="2524125"/>
          <p14:tracePt t="56651" x="7570788" y="2463800"/>
          <p14:tracePt t="56661" x="7553325" y="2405063"/>
          <p14:tracePt t="56666" x="7535863" y="2354263"/>
          <p14:tracePt t="56677" x="7518400" y="2319338"/>
          <p14:tracePt t="56682" x="7502525" y="2286000"/>
          <p14:tracePt t="56693" x="7467600" y="2252663"/>
          <p14:tracePt t="56696" x="7451725" y="2235200"/>
          <p14:tracePt t="56704" x="7400925" y="2209800"/>
          <p14:tracePt t="56713" x="7340600" y="2174875"/>
          <p14:tracePt t="56720" x="7272338" y="2141538"/>
          <p14:tracePt t="56728" x="7213600" y="2124075"/>
          <p14:tracePt t="56736" x="7170738" y="2108200"/>
          <p14:tracePt t="56745" x="7119938" y="2082800"/>
          <p14:tracePt t="56752" x="7102475" y="2073275"/>
          <p14:tracePt t="56761" x="7094538" y="2073275"/>
          <p14:tracePt t="56860" x="7085013" y="2073275"/>
          <p14:tracePt t="56877" x="7077075" y="2073275"/>
          <p14:tracePt t="64396" x="7069138" y="2090738"/>
          <p14:tracePt t="64406" x="7059613" y="2133600"/>
          <p14:tracePt t="64413" x="7051675" y="2166938"/>
          <p14:tracePt t="64422" x="7051675" y="2209800"/>
          <p14:tracePt t="64429" x="7051675" y="2243138"/>
          <p14:tracePt t="64437" x="7069138" y="2260600"/>
          <p14:tracePt t="64444" x="7094538" y="2278063"/>
          <p14:tracePt t="64452" x="7112000" y="2293938"/>
          <p14:tracePt t="64460" x="7145338" y="2303463"/>
          <p14:tracePt t="64467" x="7188200" y="2303463"/>
          <p14:tracePt t="64475" x="7246938" y="2303463"/>
          <p14:tracePt t="64482" x="7315200" y="2293938"/>
          <p14:tracePt t="64491" x="7408863" y="2268538"/>
          <p14:tracePt t="64498" x="7510463" y="2235200"/>
          <p14:tracePt t="64507" x="7612063" y="2200275"/>
          <p14:tracePt t="64514" x="7697788" y="2166938"/>
          <p14:tracePt t="64525" x="7807325" y="2108200"/>
          <p14:tracePt t="64529" x="7910513" y="2039938"/>
          <p14:tracePt t="64536" x="8004175" y="1971675"/>
          <p14:tracePt t="64545" x="8096250" y="1903413"/>
          <p14:tracePt t="64552" x="8156575" y="1835150"/>
          <p14:tracePt t="64562" x="8224838" y="1758950"/>
          <p14:tracePt t="64568" x="8266113" y="1690688"/>
          <p14:tracePt t="64578" x="8308975" y="1631950"/>
          <p14:tracePt t="64584" x="8334375" y="1563688"/>
          <p14:tracePt t="64593" x="8351838" y="1504950"/>
          <p14:tracePt t="64600" x="8377238" y="1444625"/>
          <p14:tracePt t="64608" x="8394700" y="1385888"/>
          <p14:tracePt t="64614" x="8394700" y="1325563"/>
          <p14:tracePt t="64625" x="8394700" y="1282700"/>
          <p14:tracePt t="64630" x="8394700" y="1241425"/>
          <p14:tracePt t="64641" x="8385175" y="1173163"/>
          <p14:tracePt t="64646" x="8369300" y="1155700"/>
          <p14:tracePt t="64657" x="8351838" y="1130300"/>
          <p14:tracePt t="64664" x="8334375" y="1096963"/>
          <p14:tracePt t="64670" x="8318500" y="1062038"/>
          <p14:tracePt t="64680" x="8301038" y="1028700"/>
          <p14:tracePt t="64684" x="8283575" y="1003300"/>
          <p14:tracePt t="64693" x="8266113" y="977900"/>
          <p14:tracePt t="64700" x="8240713" y="942975"/>
          <p14:tracePt t="64709" x="8224838" y="925513"/>
          <p14:tracePt t="64716" x="8199438" y="892175"/>
          <p14:tracePt t="64725" x="8164513" y="866775"/>
          <p14:tracePt t="64732" x="8113713" y="833438"/>
          <p14:tracePt t="64741" x="8054975" y="808038"/>
          <p14:tracePt t="64748" x="7986713" y="773113"/>
          <p14:tracePt t="64757" x="7926388" y="739775"/>
          <p14:tracePt t="64763" x="7859713" y="704850"/>
          <p14:tracePt t="64771" x="7799388" y="679450"/>
          <p14:tracePt t="64779" x="7740650" y="654050"/>
          <p14:tracePt t="64786" x="7662863" y="636588"/>
          <p14:tracePt t="64796" x="7604125" y="611188"/>
          <p14:tracePt t="64802" x="7527925" y="595313"/>
          <p14:tracePt t="64812" x="7459663" y="585788"/>
          <p14:tracePt t="64818" x="7366000" y="569913"/>
          <p14:tracePt t="64826" x="7281863" y="569913"/>
          <p14:tracePt t="64832" x="7196138" y="569913"/>
          <p14:tracePt t="64841" x="7127875" y="569913"/>
          <p14:tracePt t="64848" x="7034213" y="585788"/>
          <p14:tracePt t="64858" x="6967538" y="611188"/>
          <p14:tracePt t="64865" x="6899275" y="628650"/>
          <p14:tracePt t="64875" x="6838950" y="646113"/>
          <p14:tracePt t="64880" x="6780213" y="671513"/>
          <p14:tracePt t="64897" x="6669088" y="739775"/>
          <p14:tracePt t="64902" x="6618288" y="781050"/>
          <p14:tracePt t="64911" x="6559550" y="849313"/>
          <p14:tracePt t="64918" x="6499225" y="917575"/>
          <p14:tracePt t="64927" x="6430963" y="977900"/>
          <p14:tracePt t="64934" x="6372225" y="1069975"/>
          <p14:tracePt t="64944" x="6311900" y="1163638"/>
          <p14:tracePt t="64951" x="6261100" y="1257300"/>
          <p14:tracePt t="64960" x="6210300" y="1343025"/>
          <p14:tracePt t="64966" x="6167438" y="1477963"/>
          <p14:tracePt t="64974" x="6108700" y="1589088"/>
          <p14:tracePt t="64980" x="6057900" y="1708150"/>
          <p14:tracePt t="64991" x="6015038" y="1844675"/>
          <p14:tracePt t="64996" x="5989638" y="1971675"/>
          <p14:tracePt t="65007" x="5964238" y="2082800"/>
          <p14:tracePt t="65012" x="5956300" y="2184400"/>
          <p14:tracePt t="65023" x="5956300" y="2286000"/>
          <p14:tracePt t="65028" x="5956300" y="2387600"/>
          <p14:tracePt t="65037" x="5981700" y="2473325"/>
          <p14:tracePt t="65045" x="5997575" y="2549525"/>
          <p14:tracePt t="65050" x="6040438" y="2608263"/>
          <p14:tracePt t="65060" x="6108700" y="2676525"/>
          <p14:tracePt t="65067" x="6184900" y="2744788"/>
          <p14:tracePt t="65074" x="6278563" y="2813050"/>
          <p14:tracePt t="65082" x="6372225" y="2871788"/>
          <p14:tracePt t="65091" x="6465888" y="2906713"/>
          <p14:tracePt t="65098" x="6550025" y="2940050"/>
          <p14:tracePt t="65109" x="6635750" y="2957513"/>
          <p14:tracePt t="65115" x="6729413" y="2982913"/>
          <p14:tracePt t="65125" x="6813550" y="2990850"/>
          <p14:tracePt t="65130" x="6899275" y="3000375"/>
          <p14:tracePt t="65136" x="6983413" y="3000375"/>
          <p14:tracePt t="65145" x="7059613" y="3000375"/>
          <p14:tracePt t="65152" x="7127875" y="3000375"/>
          <p14:tracePt t="65162" x="7188200" y="2982913"/>
          <p14:tracePt t="65168" x="7256463" y="2957513"/>
          <p14:tracePt t="65176" x="7289800" y="2940050"/>
          <p14:tracePt t="65184" x="7307263" y="2922588"/>
          <p14:tracePt t="65194" x="7315200" y="2914650"/>
          <p14:tracePt t="65198" x="7332663" y="2897188"/>
          <p14:tracePt t="65209" x="7332663" y="2881313"/>
          <p14:tracePt t="65215" x="7340600" y="2863850"/>
          <p14:tracePt t="65225" x="7340600" y="2855913"/>
          <p14:tracePt t="65231" x="7340600" y="2846388"/>
          <p14:tracePt t="65241" x="7332663" y="2838450"/>
          <p14:tracePt t="68772" x="7366000" y="2838450"/>
          <p14:tracePt t="68780" x="7426325" y="2863850"/>
          <p14:tracePt t="68789" x="7493000" y="2871788"/>
          <p14:tracePt t="68796" x="7586663" y="2889250"/>
          <p14:tracePt t="68806" x="7672388" y="2914650"/>
          <p14:tracePt t="68812" x="7791450" y="2940050"/>
          <p14:tracePt t="68819" x="7926388" y="2957513"/>
          <p14:tracePt t="68828" x="8070850" y="2982913"/>
          <p14:tracePt t="68834" x="8215313" y="3000375"/>
          <p14:tracePt t="68844" x="8326438" y="3000375"/>
          <p14:tracePt t="68850" x="8428038" y="3000375"/>
          <p14:tracePt t="68858" x="8529638" y="3008313"/>
          <p14:tracePt t="68866" x="8615363" y="3008313"/>
          <p14:tracePt t="68875" x="8683625" y="3008313"/>
          <p14:tracePt t="68882" x="8759825" y="2990850"/>
          <p14:tracePt t="68890" x="8836025" y="2974975"/>
          <p14:tracePt t="68909" x="8997950" y="2932113"/>
          <p14:tracePt t="68913" x="9064625" y="2906713"/>
          <p14:tracePt t="68923" x="9158288" y="2863850"/>
          <p14:tracePt t="68928" x="9251950" y="2830513"/>
          <p14:tracePt t="68939" x="9328150" y="2795588"/>
          <p14:tracePt t="68944" x="9388475" y="2744788"/>
          <p14:tracePt t="68955" x="9447213" y="2676525"/>
          <p14:tracePt t="68962" x="9490075" y="2617788"/>
          <p14:tracePt t="68966" x="9507538" y="2541588"/>
          <p14:tracePt t="68975" x="9515475" y="2463800"/>
          <p14:tracePt t="68982" x="9515475" y="2397125"/>
          <p14:tracePt t="68990" x="9507538" y="2311400"/>
          <p14:tracePt t="68998" x="9472613" y="2217738"/>
          <p14:tracePt t="69009" x="9413875" y="2124075"/>
          <p14:tracePt t="69014" x="9345613" y="2047875"/>
          <p14:tracePt t="69023" x="9269413" y="1979613"/>
          <p14:tracePt t="69030" x="9175750" y="1920875"/>
          <p14:tracePt t="69039" x="9074150" y="1878013"/>
          <p14:tracePt t="69044" x="8972550" y="1852613"/>
          <p14:tracePt t="69056" x="8869363" y="1835150"/>
          <p14:tracePt t="69061" x="8742363" y="1819275"/>
          <p14:tracePt t="69069" x="8615363" y="1819275"/>
          <p14:tracePt t="69077" x="8470900" y="1827213"/>
          <p14:tracePt t="69084" x="8343900" y="1835150"/>
          <p14:tracePt t="69094" x="8207375" y="1860550"/>
          <p14:tracePt t="69100" x="8088313" y="1878013"/>
          <p14:tracePt t="69110" x="7969250" y="1920875"/>
          <p14:tracePt t="69114" x="7885113" y="1963738"/>
          <p14:tracePt t="69122" x="7791450" y="2022475"/>
          <p14:tracePt t="69131" x="7697788" y="2090738"/>
          <p14:tracePt t="69140" x="7604125" y="2159000"/>
          <p14:tracePt t="69146" x="7535863" y="2235200"/>
          <p14:tracePt t="69157" x="7477125" y="2303463"/>
          <p14:tracePt t="69163" x="7416800" y="2371725"/>
          <p14:tracePt t="69174" x="7373938" y="2430463"/>
          <p14:tracePt t="69180" x="7340600" y="2489200"/>
          <p14:tracePt t="69184" x="7323138" y="2557463"/>
          <p14:tracePt t="69193" x="7307263" y="2600325"/>
          <p14:tracePt t="69200" x="7297738" y="2651125"/>
          <p14:tracePt t="69210" x="7297738" y="2693988"/>
          <p14:tracePt t="69216" x="7297738" y="2736850"/>
          <p14:tracePt t="69225" x="7315200" y="2762250"/>
          <p14:tracePt t="69232" x="7332663" y="2787650"/>
          <p14:tracePt t="69242" x="7348538" y="2805113"/>
          <p14:tracePt t="69248" x="7373938" y="2820988"/>
          <p14:tracePt t="69257" x="7408863" y="2830513"/>
          <p14:tracePt t="69262" x="7442200" y="2838450"/>
          <p14:tracePt t="69273" x="7467600" y="2838450"/>
          <p14:tracePt t="69278" x="7477125" y="2838450"/>
          <p14:tracePt t="69290" x="7493000" y="2830513"/>
          <p14:tracePt t="70350" x="7510463" y="2838450"/>
          <p14:tracePt t="70358" x="7518400" y="2855913"/>
          <p14:tracePt t="70366" x="7545388" y="2871788"/>
          <p14:tracePt t="70375" x="7561263" y="2889250"/>
          <p14:tracePt t="70382" x="7578725" y="2889250"/>
          <p14:tracePt t="70390" x="7596188" y="2906713"/>
          <p14:tracePt t="70396" x="7621588" y="2914650"/>
          <p14:tracePt t="70406" x="7646988" y="2932113"/>
          <p14:tracePt t="70412" x="7672388" y="2940050"/>
          <p14:tracePt t="70422" x="7680325" y="2949575"/>
          <p14:tracePt t="70428" x="7697788" y="2949575"/>
          <p14:tracePt t="70438" x="7715250" y="2957513"/>
          <p14:tracePt t="70444" x="7723188" y="2957513"/>
          <p14:tracePt t="70455" x="7731125" y="2957513"/>
          <p14:tracePt t="70459" x="7748588" y="2957513"/>
          <p14:tracePt t="70466" x="7756525" y="2957513"/>
          <p14:tracePt t="70475" x="7773988" y="2957513"/>
          <p14:tracePt t="70482" x="7791450" y="2940050"/>
          <p14:tracePt t="70491" x="7799388" y="2932113"/>
          <p14:tracePt t="70499" x="7816850" y="2922588"/>
          <p14:tracePt t="70506" x="7832725" y="2922588"/>
          <p14:tracePt t="70514" x="7842250" y="2914650"/>
          <p14:tracePt t="70522" x="7859713" y="2906713"/>
          <p14:tracePt t="70530" x="7875588" y="2897188"/>
          <p14:tracePt t="70539" x="7893050" y="2881313"/>
          <p14:tracePt t="70544" x="7900988" y="2871788"/>
          <p14:tracePt t="70556" x="7926388" y="2855913"/>
          <p14:tracePt t="70562" x="7943850" y="2846388"/>
          <p14:tracePt t="70569" x="7969250" y="2830513"/>
          <p14:tracePt t="70576" x="7986713" y="2813050"/>
          <p14:tracePt t="70584" x="8020050" y="2787650"/>
          <p14:tracePt t="70594" x="8054975" y="2736850"/>
          <p14:tracePt t="70601" x="8121650" y="2668588"/>
          <p14:tracePt t="70610" x="8181975" y="2592388"/>
          <p14:tracePt t="70614" x="8232775" y="2516188"/>
          <p14:tracePt t="70624" x="8291513" y="2422525"/>
          <p14:tracePt t="70630" x="8351838" y="2328863"/>
          <p14:tracePt t="70639" x="8410575" y="2209800"/>
          <p14:tracePt t="70646" x="8488363" y="2055813"/>
          <p14:tracePt t="70657" x="8539163" y="1911350"/>
          <p14:tracePt t="70662" x="8572500" y="1766888"/>
          <p14:tracePt t="70672" x="8597900" y="1622425"/>
          <p14:tracePt t="70678" x="8615363" y="1520825"/>
          <p14:tracePt t="70689" x="8640763" y="1436688"/>
          <p14:tracePt t="70694" x="8648700" y="1360488"/>
          <p14:tracePt t="70700" x="8648700" y="1300163"/>
          <p14:tracePt t="70710" x="8648700" y="1249363"/>
          <p14:tracePt t="70716" x="8640763" y="1206500"/>
          <p14:tracePt t="70725" x="8623300" y="1189038"/>
          <p14:tracePt t="70732" x="8605838" y="1163638"/>
          <p14:tracePt t="70741" x="8597900" y="1147763"/>
          <p14:tracePt t="70748" x="8580438" y="1130300"/>
          <p14:tracePt t="70757" x="8564563" y="1122363"/>
          <p14:tracePt t="70773" x="8555038" y="1122363"/>
          <p14:tracePt t="71004" x="8547100" y="1122363"/>
          <p14:tracePt t="71012" x="8521700" y="1147763"/>
          <p14:tracePt t="71021" x="8488363" y="1181100"/>
          <p14:tracePt t="71028" x="8435975" y="1223963"/>
          <p14:tracePt t="71039" x="8385175" y="1274763"/>
          <p14:tracePt t="71044" x="8326438" y="1343025"/>
          <p14:tracePt t="71055" x="8275638" y="1401763"/>
          <p14:tracePt t="71060" x="8232775" y="1470025"/>
          <p14:tracePt t="71066" x="8181975" y="1520825"/>
          <p14:tracePt t="71075" x="8147050" y="1581150"/>
          <p14:tracePt t="71082" x="8131175" y="1631950"/>
          <p14:tracePt t="71090" x="8096250" y="1682750"/>
          <p14:tracePt t="71098" x="8080375" y="1733550"/>
          <p14:tracePt t="71107" x="8062913" y="1776413"/>
          <p14:tracePt t="71114" x="8045450" y="1801813"/>
          <p14:tracePt t="71124" x="8037513" y="1819275"/>
          <p14:tracePt t="71130" x="8029575" y="1827213"/>
          <p14:tracePt t="71138" x="8020050" y="1844675"/>
          <p14:tracePt t="71145" x="8020050" y="1860550"/>
          <p14:tracePt t="71218" x="8037513" y="1844675"/>
          <p14:tracePt t="74566" x="8045450" y="1827213"/>
          <p14:tracePt t="74575" x="8105775" y="1766888"/>
          <p14:tracePt t="74584" x="8199438" y="1690688"/>
          <p14:tracePt t="74591" x="8266113" y="1606550"/>
          <p14:tracePt t="74598" x="8377238" y="1444625"/>
          <p14:tracePt t="74604" x="8496300" y="1249363"/>
          <p14:tracePt t="74612" x="8580438" y="1087438"/>
          <p14:tracePt t="74621" x="8640763" y="925513"/>
          <p14:tracePt t="74628" x="8666163" y="798513"/>
          <p14:tracePt t="74638" x="8683625" y="646113"/>
          <p14:tracePt t="74644" x="8683625" y="476250"/>
          <p14:tracePt t="74657" x="8683625" y="296863"/>
          <p14:tracePt t="74662" x="8674100" y="152400"/>
          <p14:tracePt t="74672" x="8648700" y="17463"/>
          <p14:tracePt t="74786" x="7289800" y="111125"/>
          <p14:tracePt t="74792" x="7119938" y="212725"/>
          <p14:tracePt t="74803" x="6950075" y="322263"/>
          <p14:tracePt t="74808" x="6856413" y="415925"/>
          <p14:tracePt t="74817" x="6762750" y="509588"/>
          <p14:tracePt t="74822" x="6669088" y="603250"/>
          <p14:tracePt t="74830" x="6584950" y="722313"/>
          <p14:tracePt t="74840" x="6508750" y="858838"/>
          <p14:tracePt t="74846" x="6456363" y="1011238"/>
          <p14:tracePt t="74855" x="6405563" y="1163638"/>
          <p14:tracePt t="74863" x="6354763" y="1308100"/>
          <p14:tracePt t="74872" x="6329363" y="1504950"/>
          <p14:tracePt t="74878" x="6329363" y="1674813"/>
          <p14:tracePt t="74888" x="6346825" y="1835150"/>
          <p14:tracePt t="74905" x="6465888" y="2243138"/>
          <p14:tracePt t="74910" x="6534150" y="2362200"/>
          <p14:tracePt t="74916" x="6618288" y="2473325"/>
          <p14:tracePt t="74925" x="6711950" y="2566988"/>
          <p14:tracePt t="74932" x="6788150" y="2643188"/>
          <p14:tracePt t="74942" x="6881813" y="2711450"/>
          <p14:tracePt t="74948" x="6958013" y="2770188"/>
          <p14:tracePt t="74958" x="7034213" y="2805113"/>
          <p14:tracePt t="74964" x="7085013" y="2820988"/>
          <p14:tracePt t="74971" x="7102475" y="2830513"/>
          <p14:tracePt t="75034" x="7102475" y="2813050"/>
          <p14:tracePt t="75042" x="7102475" y="2795588"/>
          <p14:tracePt t="75049" x="7094538" y="2778125"/>
          <p14:tracePt t="75057" x="7085013" y="2778125"/>
          <p14:tracePt t="75065" x="7069138" y="2770188"/>
          <p14:tracePt t="75073" x="7059613" y="2770188"/>
          <p14:tracePt t="75080" x="7043738" y="2770188"/>
          <p14:tracePt t="75090" x="7026275" y="2770188"/>
          <p14:tracePt t="75096" x="6992938" y="2770188"/>
          <p14:tracePt t="75106" x="6950075" y="2787650"/>
          <p14:tracePt t="75112" x="6889750" y="2795588"/>
          <p14:tracePt t="75120" x="6813550" y="2813050"/>
          <p14:tracePt t="75126" x="6719888" y="2838450"/>
          <p14:tracePt t="75137" x="6635750" y="2871788"/>
          <p14:tracePt t="75144" x="6542088" y="2914650"/>
          <p14:tracePt t="75151" x="6483350" y="2965450"/>
          <p14:tracePt t="75159" x="6397625" y="3025775"/>
          <p14:tracePt t="75166" x="6354763" y="3084513"/>
          <p14:tracePt t="75176" x="6329363" y="3152775"/>
          <p14:tracePt t="75182" x="6303963" y="3211513"/>
          <p14:tracePt t="75192" x="6303963" y="3279775"/>
          <p14:tracePt t="75196" x="6303963" y="3340100"/>
          <p14:tracePt t="75205" x="6311900" y="3398838"/>
          <p14:tracePt t="75212" x="6338888" y="3467100"/>
          <p14:tracePt t="75221" x="6380163" y="3502025"/>
          <p14:tracePt t="75228" x="6430963" y="3535363"/>
          <p14:tracePt t="75238" x="6491288" y="3552825"/>
          <p14:tracePt t="75244" x="6550025" y="3568700"/>
          <p14:tracePt t="75254" x="6610350" y="3568700"/>
          <p14:tracePt t="75260" x="6669088" y="3568700"/>
          <p14:tracePt t="75271" x="6694488" y="3568700"/>
          <p14:tracePt t="75275" x="6719888" y="3560763"/>
          <p14:tracePt t="75282" x="6745288" y="3543300"/>
          <p14:tracePt t="75290" x="6762750" y="3527425"/>
          <p14:tracePt t="75298" x="6780213" y="3502025"/>
          <p14:tracePt t="75308" x="6788150" y="3467100"/>
          <p14:tracePt t="75314" x="6805613" y="3433763"/>
          <p14:tracePt t="75323" x="6805613" y="3398838"/>
          <p14:tracePt t="75330" x="6805613" y="3373438"/>
          <p14:tracePt t="75340" x="6805613" y="3348038"/>
          <p14:tracePt t="75346" x="6805613" y="3330575"/>
          <p14:tracePt t="75355" x="6797675" y="3314700"/>
          <p14:tracePt t="75361" x="6780213" y="3289300"/>
          <p14:tracePt t="75371" x="6762750" y="3271838"/>
          <p14:tracePt t="75377" x="6754813" y="3254375"/>
          <p14:tracePt t="75388" x="6729413" y="3238500"/>
          <p14:tracePt t="75395" x="6704013" y="3228975"/>
          <p14:tracePt t="75404" x="6686550" y="3211513"/>
          <p14:tracePt t="75409" x="6669088" y="3195638"/>
          <p14:tracePt t="75418" x="6661150" y="3178175"/>
          <p14:tracePt t="75423" x="6643688" y="3160713"/>
          <p14:tracePt t="75431" x="6626225" y="3160713"/>
          <p14:tracePt t="75439" x="6610350" y="3152775"/>
          <p14:tracePt t="75536" x="6618288" y="3152775"/>
          <p14:tracePt t="75553" x="6635750" y="3152775"/>
          <p14:tracePt t="75561" x="6643688" y="3152775"/>
          <p14:tracePt t="75574" x="6661150" y="3144838"/>
          <p14:tracePt t="75582" x="6669088" y="3135313"/>
          <p14:tracePt t="75591" x="6669088" y="3127375"/>
          <p14:tracePt t="75607" x="6678613" y="3119438"/>
          <p14:tracePt t="75614" x="6686550" y="3119438"/>
          <p14:tracePt t="75623" x="6686550" y="3109913"/>
          <p14:tracePt t="75676" x="6686550" y="3101975"/>
          <p14:tracePt t="75689" x="6686550" y="3084513"/>
          <p14:tracePt t="75713" x="6678613" y="3084513"/>
          <p14:tracePt t="75721" x="6669088" y="3084513"/>
          <p14:tracePt t="75726" x="6661150" y="3084513"/>
          <p14:tracePt t="75738" x="6653213" y="3084513"/>
          <p14:tracePt t="75742" x="6635750" y="3094038"/>
          <p14:tracePt t="75753" x="6618288" y="3109913"/>
          <p14:tracePt t="75758" x="6600825" y="3127375"/>
          <p14:tracePt t="75770" x="6592888" y="3135313"/>
          <p14:tracePt t="75776" x="6567488" y="3152775"/>
          <p14:tracePt t="75783" x="6542088" y="3178175"/>
          <p14:tracePt t="75791" x="6516688" y="3195638"/>
          <p14:tracePt t="75797" x="6499225" y="3221038"/>
          <p14:tracePt t="75806" x="6483350" y="3238500"/>
          <p14:tracePt t="75812" x="6473825" y="3246438"/>
          <p14:tracePt t="75820" x="6465888" y="3271838"/>
          <p14:tracePt t="75828" x="6456363" y="3297238"/>
          <p14:tracePt t="75838" x="6448425" y="3314700"/>
          <p14:tracePt t="75844" x="6448425" y="3322638"/>
          <p14:tracePt t="75855" x="6448425" y="3340100"/>
          <p14:tracePt t="75861" x="6448425" y="3355975"/>
          <p14:tracePt t="75867" x="6448425" y="3382963"/>
          <p14:tracePt t="75875" x="6448425" y="3398838"/>
          <p14:tracePt t="75892" x="6448425" y="3424238"/>
          <p14:tracePt t="75898" x="6448425" y="3441700"/>
          <p14:tracePt t="75907" x="6448425" y="3449638"/>
          <p14:tracePt t="75914" x="6448425" y="3467100"/>
          <p14:tracePt t="75923" x="6440488" y="3475038"/>
          <p14:tracePt t="75930" x="6440488" y="3492500"/>
          <p14:tracePt t="75940" x="6430963" y="3509963"/>
          <p14:tracePt t="75944" x="6423025" y="3535363"/>
          <p14:tracePt t="75954" x="6415088" y="3543300"/>
          <p14:tracePt t="75961" x="6415088" y="3560763"/>
          <p14:tracePt t="75971" x="6405563" y="3594100"/>
          <p14:tracePt t="75976" x="6405563" y="3636963"/>
          <p14:tracePt t="75988" x="6397625" y="3679825"/>
          <p14:tracePt t="75992" x="6380163" y="3730625"/>
          <p14:tracePt t="76004" x="6372225" y="3790950"/>
          <p14:tracePt t="76008" x="6354763" y="3849688"/>
          <p14:tracePt t="76017" x="6346825" y="3908425"/>
          <p14:tracePt t="76022" x="6329363" y="3994150"/>
          <p14:tracePt t="76031" x="6321425" y="4070350"/>
          <p14:tracePt t="76040" x="6303963" y="4130675"/>
          <p14:tracePt t="76047" x="6303963" y="4189413"/>
          <p14:tracePt t="76054" x="6303963" y="4249738"/>
          <p14:tracePt t="76062" x="6303963" y="4291013"/>
          <p14:tracePt t="76070" x="6321425" y="4325938"/>
          <p14:tracePt t="76079" x="6338888" y="4359275"/>
          <p14:tracePt t="76087" x="6364288" y="4384675"/>
          <p14:tracePt t="76092" x="6397625" y="4410075"/>
          <p14:tracePt t="76103" x="6448425" y="4445000"/>
          <p14:tracePt t="76108" x="6508750" y="4460875"/>
          <p14:tracePt t="76116" x="6600825" y="4495800"/>
          <p14:tracePt t="76126" x="6686550" y="4521200"/>
          <p14:tracePt t="76132" x="6805613" y="4529138"/>
          <p14:tracePt t="76142" x="6942138" y="4546600"/>
          <p14:tracePt t="76148" x="7085013" y="4546600"/>
          <p14:tracePt t="76158" x="7221538" y="4546600"/>
          <p14:tracePt t="76164" x="7400925" y="4529138"/>
          <p14:tracePt t="76172" x="7621588" y="4495800"/>
          <p14:tracePt t="76178" x="7824788" y="4435475"/>
          <p14:tracePt t="76186" x="7986713" y="4376738"/>
          <p14:tracePt t="76194" x="8147050" y="4291013"/>
          <p14:tracePt t="76204" x="8318500" y="4189413"/>
          <p14:tracePt t="76210" x="8478838" y="4095750"/>
          <p14:tracePt t="76221" x="8632825" y="3986213"/>
          <p14:tracePt t="76226" x="8742363" y="3892550"/>
          <p14:tracePt t="76237" x="8836025" y="3798888"/>
          <p14:tracePt t="76242" x="8912225" y="3705225"/>
          <p14:tracePt t="76248" x="8980488" y="3611563"/>
          <p14:tracePt t="76258" x="9031288" y="3517900"/>
          <p14:tracePt t="76264" x="9082088" y="3441700"/>
          <p14:tracePt t="76273" x="9117013" y="3355975"/>
          <p14:tracePt t="76280" x="9142413" y="3279775"/>
          <p14:tracePt t="76289" x="9158288" y="3195638"/>
          <p14:tracePt t="76296" x="9183688" y="3119438"/>
          <p14:tracePt t="76304" x="9201150" y="3025775"/>
          <p14:tracePt t="76312" x="9226550" y="2957513"/>
          <p14:tracePt t="76320" x="9236075" y="2897188"/>
          <p14:tracePt t="76327" x="9251950" y="2830513"/>
          <p14:tracePt t="76336" x="9251950" y="2778125"/>
          <p14:tracePt t="76343" x="9251950" y="2719388"/>
          <p14:tracePt t="76354" x="9244013" y="2668588"/>
          <p14:tracePt t="76359" x="9226550" y="2625725"/>
          <p14:tracePt t="76367" x="9209088" y="2582863"/>
          <p14:tracePt t="76376" x="9183688" y="2566988"/>
          <p14:tracePt t="76383" x="9150350" y="2549525"/>
          <p14:tracePt t="76388" x="9099550" y="2524125"/>
          <p14:tracePt t="76396" x="9064625" y="2506663"/>
          <p14:tracePt t="76406" x="9013825" y="2489200"/>
          <p14:tracePt t="76413" x="8972550" y="2473325"/>
          <p14:tracePt t="76420" x="8912225" y="2447925"/>
          <p14:tracePt t="76428" x="8853488" y="2447925"/>
          <p14:tracePt t="76438" x="8793163" y="2447925"/>
          <p14:tracePt t="76444" x="8734425" y="2447925"/>
          <p14:tracePt t="76454" x="8674100" y="2447925"/>
          <p14:tracePt t="76460" x="8615363" y="2473325"/>
          <p14:tracePt t="76469" x="8555038" y="2489200"/>
          <p14:tracePt t="76474" x="8496300" y="2516188"/>
          <p14:tracePt t="76482" x="8428038" y="2532063"/>
          <p14:tracePt t="76491" x="8369300" y="2549525"/>
          <p14:tracePt t="76498" x="8318500" y="2574925"/>
          <p14:tracePt t="76507" x="8275638" y="2592388"/>
          <p14:tracePt t="76514" x="8240713" y="2608263"/>
          <p14:tracePt t="76524" x="8207375" y="2625725"/>
          <p14:tracePt t="76530" x="8181975" y="2651125"/>
          <p14:tracePt t="76539" x="8164513" y="2668588"/>
          <p14:tracePt t="76544" x="8139113" y="2693988"/>
          <p14:tracePt t="76554" x="8121650" y="2711450"/>
          <p14:tracePt t="76560" x="8105775" y="2736850"/>
          <p14:tracePt t="76571" x="8088313" y="2762250"/>
          <p14:tracePt t="76578" x="8080375" y="2805113"/>
          <p14:tracePt t="76587" x="8062913" y="2855913"/>
          <p14:tracePt t="76593" x="8062913" y="2897188"/>
          <p14:tracePt t="76604" x="8062913" y="2932113"/>
          <p14:tracePt t="76608" x="8062913" y="2965450"/>
          <p14:tracePt t="76614" x="8080375" y="3000375"/>
          <p14:tracePt t="76622" x="8096250" y="3025775"/>
          <p14:tracePt t="76630" x="8113713" y="3041650"/>
          <p14:tracePt t="76640" x="8147050" y="3067050"/>
          <p14:tracePt t="76646" x="8174038" y="3084513"/>
          <p14:tracePt t="76657" x="8215313" y="3101975"/>
          <p14:tracePt t="76662" x="8250238" y="3119438"/>
          <p14:tracePt t="76670" x="8275638" y="3135313"/>
          <p14:tracePt t="76678" x="8291513" y="3144838"/>
          <p14:tracePt t="76686" x="8301038" y="3144838"/>
          <p14:tracePt t="76693" x="8308975" y="3144838"/>
          <p14:tracePt t="76703" x="8318500" y="3144838"/>
          <p14:tracePt t="76778" x="8318500" y="3135313"/>
          <p14:tracePt t="76786" x="8308975" y="3119438"/>
          <p14:tracePt t="76794" x="8301038" y="3101975"/>
          <p14:tracePt t="82132" x="8308975" y="3101975"/>
          <p14:tracePt t="82140" x="8359775" y="3109913"/>
          <p14:tracePt t="82150" x="8435975" y="3127375"/>
          <p14:tracePt t="82157" x="8529638" y="3160713"/>
          <p14:tracePt t="82167" x="8658225" y="3203575"/>
          <p14:tracePt t="82173" x="8802688" y="3238500"/>
          <p14:tracePt t="82178" x="8947150" y="3289300"/>
          <p14:tracePt t="82188" x="9082088" y="3348038"/>
          <p14:tracePt t="82195" x="9167813" y="3416300"/>
          <p14:tracePt t="82203" x="9226550" y="3492500"/>
          <p14:tracePt t="82211" x="9244013" y="3552825"/>
          <p14:tracePt t="82219" x="9244013" y="3611563"/>
          <p14:tracePt t="82227" x="9226550" y="3646488"/>
          <p14:tracePt t="82235" x="9193213" y="3662363"/>
          <p14:tracePt t="82242" x="9124950" y="3705225"/>
          <p14:tracePt t="82251" x="9082088" y="3738563"/>
          <p14:tracePt t="82256" x="9039225" y="3756025"/>
          <p14:tracePt t="82264" x="9039225" y="3763963"/>
          <p14:tracePt t="82469" x="9031288" y="3763963"/>
          <p14:tracePt t="82876" x="9031288" y="3756025"/>
          <p14:tracePt t="83044" x="9039225" y="3748088"/>
          <p14:tracePt t="83110" x="9048750" y="3748088"/>
          <p14:tracePt t="83122" x="9056688" y="3748088"/>
          <p14:tracePt t="83131" x="9064625" y="3748088"/>
          <p14:tracePt t="83138" x="9082088" y="3738563"/>
          <p14:tracePt t="83154" x="9099550" y="3738563"/>
          <p14:tracePt t="83161" x="9107488" y="3738563"/>
          <p14:tracePt t="83176" x="9117013" y="3738563"/>
          <p14:tracePt t="83185" x="9124950" y="3738563"/>
          <p14:tracePt t="83202" x="9132888" y="3738563"/>
          <p14:tracePt t="83208" x="9142413" y="3738563"/>
          <p14:tracePt t="83218" x="9150350" y="3738563"/>
          <p14:tracePt t="83222" x="9158288" y="3738563"/>
          <p14:tracePt t="83231" x="9175750" y="3748088"/>
          <p14:tracePt t="83238" x="9183688" y="3748088"/>
          <p14:tracePt t="83254" x="9201150" y="3748088"/>
          <p14:tracePt t="83262" x="9209088" y="3756025"/>
          <p14:tracePt t="83270" x="9226550" y="3756025"/>
          <p14:tracePt t="83278" x="9244013" y="3756025"/>
          <p14:tracePt t="83286" x="9251950" y="3763963"/>
          <p14:tracePt t="83292" x="9261475" y="3763963"/>
          <p14:tracePt t="83302" x="9269413" y="3763963"/>
          <p14:tracePt t="83308" x="9277350" y="3763963"/>
          <p14:tracePt t="83318" x="9277350" y="3773488"/>
          <p14:tracePt t="83324" x="9294813" y="3773488"/>
          <p14:tracePt t="83335" x="9302750" y="3781425"/>
          <p14:tracePt t="83340" x="9312275" y="3781425"/>
          <p14:tracePt t="83350" x="9320213" y="3781425"/>
          <p14:tracePt t="83356" x="9328150" y="3781425"/>
          <p14:tracePt t="83372" x="9345613" y="3781425"/>
          <p14:tracePt t="83378" x="9353550" y="3781425"/>
          <p14:tracePt t="83394" x="9371013" y="3781425"/>
          <p14:tracePt t="83410" x="9380538" y="3773488"/>
          <p14:tracePt t="83420" x="9388475" y="3756025"/>
          <p14:tracePt t="83426" x="9396413" y="3756025"/>
          <p14:tracePt t="83435" x="9396413" y="3738563"/>
          <p14:tracePt t="83442" x="9405938" y="3730625"/>
          <p14:tracePt t="83456" x="9421813" y="3722688"/>
          <p14:tracePt t="83467" x="9421813" y="3713163"/>
          <p14:tracePt t="83472" x="9431338" y="3713163"/>
          <p14:tracePt t="83501" x="9439275" y="3713163"/>
          <p14:tracePt t="83508" x="9447213" y="3713163"/>
          <p14:tracePt t="83522" x="9456738" y="3713163"/>
          <p14:tracePt t="83574" x="9464675" y="3713163"/>
          <p14:tracePt t="83597" x="9482138" y="3713163"/>
          <p14:tracePt t="83612" x="9490075" y="3713163"/>
          <p14:tracePt t="84209" x="9498013" y="3705225"/>
          <p14:tracePt t="84218" x="9558338" y="3687763"/>
          <p14:tracePt t="84225" x="9642475" y="3662363"/>
          <p14:tracePt t="84235" x="9736138" y="3646488"/>
          <p14:tracePt t="84241" x="9839325" y="3611563"/>
          <p14:tracePt t="84252" x="9940925" y="3578225"/>
          <p14:tracePt t="84256" x="10042525" y="3543300"/>
          <p14:tracePt t="84268" x="10144125" y="3517900"/>
          <p14:tracePt t="84270" x="10255250" y="3492500"/>
          <p14:tracePt t="84279" x="10390188" y="3467100"/>
          <p14:tracePt t="84286" x="10493375" y="3449638"/>
          <p14:tracePt t="84294" x="10577513" y="3424238"/>
          <p14:tracePt t="84304" x="10653713" y="3408363"/>
          <p14:tracePt t="84310" x="10714038" y="3382963"/>
          <p14:tracePt t="84320" x="10747375" y="3365500"/>
          <p14:tracePt t="84326" x="10782300" y="3348038"/>
          <p14:tracePt t="84335" x="10815638" y="3340100"/>
          <p14:tracePt t="84343" x="10848975" y="3322638"/>
          <p14:tracePt t="84352" x="10874375" y="3305175"/>
          <p14:tracePt t="84358" x="10909300" y="3289300"/>
          <p14:tracePt t="84368" x="10968038" y="3271838"/>
          <p14:tracePt t="84374" x="11028363" y="3254375"/>
          <p14:tracePt t="84384" x="11104563" y="3228975"/>
          <p14:tracePt t="84390" x="11188700" y="3203575"/>
          <p14:tracePt t="84397" x="11282363" y="3186113"/>
          <p14:tracePt t="84405" x="11368088" y="3160713"/>
          <p14:tracePt t="84413" x="11461750" y="3144838"/>
          <p14:tracePt t="84422" x="11545888" y="3119438"/>
          <p14:tracePt t="84427" x="11631613" y="3094038"/>
          <p14:tracePt t="84435" x="11707813" y="3076575"/>
          <p14:tracePt t="84443" x="11766550" y="3059113"/>
          <p14:tracePt t="84451" x="11826875" y="3033713"/>
          <p14:tracePt t="84459" x="11895138" y="3016250"/>
          <p14:tracePt t="84468" x="11953875" y="2990850"/>
          <p14:tracePt t="84475" x="12014200" y="2965450"/>
          <p14:tracePt t="84486" x="12080875" y="2932113"/>
          <p14:tracePt t="84492" x="12141200" y="2889250"/>
          <p14:tracePt t="84670" x="12115800" y="755650"/>
          <p14:tracePt t="84678" x="12080875" y="679450"/>
          <p14:tracePt t="84687" x="12047538" y="603250"/>
          <p14:tracePt t="84692" x="12004675" y="527050"/>
          <p14:tracePt t="84701" x="11971338" y="466725"/>
          <p14:tracePt t="84709" x="11920538" y="400050"/>
          <p14:tracePt t="84718" x="11877675" y="331788"/>
          <p14:tracePt t="84724" x="11834813" y="280988"/>
          <p14:tracePt t="84734" x="11809413" y="246063"/>
          <p14:tracePt t="84740" x="11766550" y="212725"/>
          <p14:tracePt t="84747" x="11715750" y="169863"/>
          <p14:tracePt t="84755" x="11664950" y="136525"/>
          <p14:tracePt t="84763" x="11622088" y="119063"/>
          <p14:tracePt t="84771" x="11563350" y="101600"/>
          <p14:tracePt t="84779" x="11495088" y="76200"/>
          <p14:tracePt t="84788" x="11436350" y="58738"/>
          <p14:tracePt t="84792" x="11393488" y="42863"/>
          <p14:tracePt t="84801" x="11342688" y="17463"/>
          <p14:tracePt t="84808" x="11282363" y="0"/>
          <p14:tracePt t="84864" x="10891838" y="17463"/>
          <p14:tracePt t="84871" x="10848975" y="42863"/>
          <p14:tracePt t="84878" x="10807700" y="58738"/>
          <p14:tracePt t="84886" x="10790238" y="76200"/>
          <p14:tracePt t="84905" x="10756900" y="101600"/>
          <p14:tracePt t="84910" x="10739438" y="127000"/>
          <p14:tracePt t="84919" x="10721975" y="144463"/>
          <p14:tracePt t="84926" x="10704513" y="169863"/>
          <p14:tracePt t="84935" x="10679113" y="195263"/>
          <p14:tracePt t="84941" x="10663238" y="230188"/>
          <p14:tracePt t="84953" x="10628313" y="263525"/>
          <p14:tracePt t="84957" x="10612438" y="296863"/>
          <p14:tracePt t="84967" x="10585450" y="347663"/>
          <p14:tracePt t="84974" x="10569575" y="382588"/>
          <p14:tracePt t="84984" x="10552113" y="415925"/>
          <p14:tracePt t="84990" x="10526713" y="466725"/>
          <p14:tracePt t="84997" x="10509250" y="519113"/>
          <p14:tracePt t="85006" x="10475913" y="577850"/>
          <p14:tracePt t="85011" x="10458450" y="636588"/>
          <p14:tracePt t="85019" x="10425113" y="696913"/>
          <p14:tracePt t="85027" x="10407650" y="765175"/>
          <p14:tracePt t="85034" x="10390188" y="823913"/>
          <p14:tracePt t="85043" x="10356850" y="884238"/>
          <p14:tracePt t="85052" x="10331450" y="942975"/>
          <p14:tracePt t="85059" x="10313988" y="1011238"/>
          <p14:tracePt t="85068" x="10298113" y="1069975"/>
          <p14:tracePt t="85076" x="10288588" y="1130300"/>
          <p14:tracePt t="85086" x="10263188" y="1189038"/>
          <p14:tracePt t="85090" x="10255250" y="1249363"/>
          <p14:tracePt t="85097" x="10255250" y="1308100"/>
          <p14:tracePt t="85105" x="10255250" y="1368425"/>
          <p14:tracePt t="85113" x="10255250" y="1419225"/>
          <p14:tracePt t="85122" x="10255250" y="1477963"/>
          <p14:tracePt t="85128" x="10263188" y="1538288"/>
          <p14:tracePt t="85137" x="10288588" y="1606550"/>
          <p14:tracePt t="85144" x="10306050" y="1665288"/>
          <p14:tracePt t="85155" x="10339388" y="1725613"/>
          <p14:tracePt t="85159" x="10390188" y="1793875"/>
          <p14:tracePt t="85169" x="10450513" y="1860550"/>
          <p14:tracePt t="85177" x="10509250" y="1920875"/>
          <p14:tracePt t="85186" x="10577513" y="2005013"/>
          <p14:tracePt t="85192" x="10663238" y="2055813"/>
          <p14:tracePt t="85201" x="10739438" y="2124075"/>
          <p14:tracePt t="85207" x="10807700" y="2192338"/>
          <p14:tracePt t="85217" x="10891838" y="2252663"/>
          <p14:tracePt t="85222" x="10985500" y="2319338"/>
          <p14:tracePt t="85235" x="11061700" y="2371725"/>
          <p14:tracePt t="85237" x="11155363" y="2405063"/>
          <p14:tracePt t="85244" x="11241088" y="2422525"/>
          <p14:tracePt t="85253" x="11325225" y="2430463"/>
          <p14:tracePt t="85260" x="11410950" y="2430463"/>
          <p14:tracePt t="85270" x="11503025" y="2430463"/>
          <p14:tracePt t="85276" x="11571288" y="2405063"/>
          <p14:tracePt t="85286" x="11639550" y="2371725"/>
          <p14:tracePt t="85292" x="11699875" y="2311400"/>
          <p14:tracePt t="85300" x="11766550" y="2243138"/>
          <p14:tracePt t="85307" x="11834813" y="2159000"/>
          <p14:tracePt t="85317" x="11903075" y="2073275"/>
          <p14:tracePt t="85324" x="11953875" y="1938338"/>
          <p14:tracePt t="85333" x="11988800" y="1793875"/>
          <p14:tracePt t="85340" x="12014200" y="1657350"/>
          <p14:tracePt t="85347" x="12022138" y="1477963"/>
          <p14:tracePt t="85355" x="12022138" y="1333500"/>
          <p14:tracePt t="85363" x="12022138" y="1181100"/>
          <p14:tracePt t="85371" x="11996738" y="1036638"/>
          <p14:tracePt t="85379" x="11936413" y="909638"/>
          <p14:tracePt t="85384" x="11877675" y="815975"/>
          <p14:tracePt t="85392" x="11834813" y="755650"/>
          <p14:tracePt t="85401" x="11776075" y="688975"/>
          <p14:tracePt t="85408" x="11707813" y="620713"/>
          <p14:tracePt t="85418" x="11647488" y="585788"/>
          <p14:tracePt t="85425" x="11596688" y="569913"/>
          <p14:tracePt t="85435" x="11537950" y="569913"/>
          <p14:tracePt t="85441" x="11477625" y="560388"/>
          <p14:tracePt t="85452" x="11401425" y="560388"/>
          <p14:tracePt t="85456" x="11317288" y="585788"/>
          <p14:tracePt t="85463" x="11215688" y="603250"/>
          <p14:tracePt t="85472" x="11087100" y="646113"/>
          <p14:tracePt t="85479" x="10942638" y="688975"/>
          <p14:tracePt t="85487" x="10772775" y="773113"/>
          <p14:tracePt t="85496" x="10612438" y="858838"/>
          <p14:tracePt t="85503" x="10493375" y="925513"/>
          <p14:tracePt t="85511" x="10374313" y="993775"/>
          <p14:tracePt t="85520" x="10280650" y="1079500"/>
          <p14:tracePt t="85527" x="10186988" y="1147763"/>
          <p14:tracePt t="85534" x="10126663" y="1216025"/>
          <p14:tracePt t="85541" x="10085388" y="1274763"/>
          <p14:tracePt t="85551" x="10059988" y="1368425"/>
          <p14:tracePt t="85559" x="10050463" y="1452563"/>
          <p14:tracePt t="85568" x="10050463" y="1538288"/>
          <p14:tracePt t="85574" x="10075863" y="1639888"/>
          <p14:tracePt t="85584" x="10118725" y="1758950"/>
          <p14:tracePt t="85590" x="10194925" y="1878013"/>
          <p14:tracePt t="85597" x="10271125" y="1979613"/>
          <p14:tracePt t="85603" x="10390188" y="2124075"/>
          <p14:tracePt t="85611" x="10552113" y="2268538"/>
          <p14:tracePt t="85620" x="10696575" y="2362200"/>
          <p14:tracePt t="85627" x="10866438" y="2481263"/>
          <p14:tracePt t="85637" x="11010900" y="2557463"/>
          <p14:tracePt t="85643" x="11137900" y="2600325"/>
          <p14:tracePt t="85651" x="11256963" y="2625725"/>
          <p14:tracePt t="85659" x="11368088" y="2651125"/>
          <p14:tracePt t="85668" x="11452225" y="2643188"/>
          <p14:tracePt t="85675" x="11530013" y="2625725"/>
          <p14:tracePt t="85684" x="11606213" y="2582863"/>
          <p14:tracePt t="85690" x="11674475" y="2516188"/>
          <p14:tracePt t="85700" x="11741150" y="2447925"/>
          <p14:tracePt t="85707" x="11791950" y="2354263"/>
          <p14:tracePt t="85713" x="11844338" y="2252663"/>
          <p14:tracePt t="85721" x="11877675" y="2124075"/>
          <p14:tracePt t="85729" x="11903075" y="1963738"/>
          <p14:tracePt t="85737" x="11911013" y="1784350"/>
          <p14:tracePt t="85745" x="11911013" y="1546225"/>
          <p14:tracePt t="85754" x="11903075" y="1385888"/>
          <p14:tracePt t="85759" x="11877675" y="1223963"/>
          <p14:tracePt t="85768" x="11826875" y="1104900"/>
          <p14:tracePt t="85775" x="11784013" y="1003300"/>
          <p14:tracePt t="85784" x="11715750" y="909638"/>
          <p14:tracePt t="85790" x="11647488" y="841375"/>
          <p14:tracePt t="85801" x="11555413" y="790575"/>
          <p14:tracePt t="85808" x="11469688" y="765175"/>
          <p14:tracePt t="85818" x="11368088" y="739775"/>
          <p14:tracePt t="85824" x="11223625" y="739775"/>
          <p14:tracePt t="85837" x="10942638" y="773113"/>
          <p14:tracePt t="85845" x="10772775" y="833438"/>
          <p14:tracePt t="85854" x="10602913" y="917575"/>
          <p14:tracePt t="85861" x="10467975" y="1011238"/>
          <p14:tracePt t="85870" x="10356850" y="1104900"/>
          <p14:tracePt t="85877" x="10263188" y="1189038"/>
          <p14:tracePt t="85888" x="10179050" y="1274763"/>
          <p14:tracePt t="85894" x="10126663" y="1360488"/>
          <p14:tracePt t="85901" x="10101263" y="1444625"/>
          <p14:tracePt t="85908" x="10101263" y="1530350"/>
          <p14:tracePt t="85917" x="10110788" y="1606550"/>
          <p14:tracePt t="85924" x="10136188" y="1682750"/>
          <p14:tracePt t="85934" x="10194925" y="1758950"/>
          <p14:tracePt t="85940" x="10271125" y="1835150"/>
          <p14:tracePt t="85947" x="10382250" y="1903413"/>
          <p14:tracePt t="85955" x="10534650" y="1971675"/>
          <p14:tracePt t="85964" x="10679113" y="2022475"/>
          <p14:tracePt t="85972" x="10807700" y="2039938"/>
          <p14:tracePt t="85977" x="10952163" y="2065338"/>
          <p14:tracePt t="85987" x="11071225" y="2082800"/>
          <p14:tracePt t="85992" x="11180763" y="2082800"/>
          <p14:tracePt t="86001" x="11282363" y="2065338"/>
          <p14:tracePt t="86009" x="11360150" y="2039938"/>
          <p14:tracePt t="86018" x="11418888" y="1989138"/>
          <p14:tracePt t="86025" x="11487150" y="1920875"/>
          <p14:tracePt t="86035" x="11545888" y="1835150"/>
          <p14:tracePt t="86042" x="11580813" y="1741488"/>
          <p14:tracePt t="86050" x="11596688" y="1657350"/>
          <p14:tracePt t="86055" x="11606213" y="1563688"/>
          <p14:tracePt t="86064" x="11606213" y="1477963"/>
          <p14:tracePt t="86071" x="11596688" y="1393825"/>
          <p14:tracePt t="86079" x="11563350" y="1308100"/>
          <p14:tracePt t="86087" x="11520488" y="1216025"/>
          <p14:tracePt t="86095" x="11452225" y="1163638"/>
          <p14:tracePt t="86103" x="11385550" y="1122363"/>
          <p14:tracePt t="86110" x="11342688" y="1096963"/>
          <p14:tracePt t="86120" x="11317288" y="1087438"/>
          <p14:tracePt t="86127" x="11282363" y="1087438"/>
          <p14:tracePt t="86135" x="11274425" y="1087438"/>
          <p14:tracePt t="86141" x="11256963" y="1087438"/>
          <p14:tracePt t="86151" x="11241088" y="1087438"/>
          <p14:tracePt t="86157" x="11241088" y="1096963"/>
          <p14:tracePt t="86168" x="11231563" y="1096963"/>
          <p14:tracePt t="86173" x="11231563" y="1104900"/>
          <p14:tracePt t="91030" x="11307763" y="1104900"/>
          <p14:tracePt t="91038" x="11461750" y="1130300"/>
          <p14:tracePt t="91047" x="11622088" y="1138238"/>
          <p14:tracePt t="91054" x="11784013" y="1163638"/>
          <p14:tracePt t="91065" x="11895138" y="1206500"/>
          <p14:tracePt t="91070" x="11988800" y="1274763"/>
          <p14:tracePt t="91076" x="12055475" y="1317625"/>
          <p14:tracePt t="91086" x="12080875" y="1360488"/>
          <p14:tracePt t="91092" x="12098338" y="1393825"/>
          <p14:tracePt t="91102" x="12115800" y="1411288"/>
          <p14:tracePt t="91108" x="12133263" y="1436688"/>
          <p14:tracePt t="91117" x="12133263" y="1444625"/>
          <p14:tracePt t="91124" x="12141200" y="1462088"/>
          <p14:tracePt t="91134" x="12141200" y="1477963"/>
          <p14:tracePt t="91140" x="12149138" y="1504950"/>
          <p14:tracePt t="91149" x="12158663" y="1530350"/>
          <p14:tracePt t="91154" x="12158663" y="1571625"/>
          <p14:tracePt t="91166" x="12158663" y="1631950"/>
          <p14:tracePt t="91171" x="12166600" y="1674813"/>
          <p14:tracePt t="91182" x="12174538" y="1725613"/>
          <p14:tracePt t="91187" x="12184063" y="1766888"/>
          <p14:tracePt t="91355" x="12174538" y="2047875"/>
          <p14:tracePt t="91363" x="12158663" y="2055813"/>
          <p14:tracePt t="91370" x="12141200" y="2065338"/>
          <p14:tracePt t="91376" x="12123738" y="2082800"/>
          <p14:tracePt t="91432" x="12123738" y="20907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F03A04-C8A4-2D4B-9AC6-1ABDE3E05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642650"/>
            <a:ext cx="3299255" cy="1325563"/>
          </a:xfrm>
        </p:spPr>
        <p:txBody>
          <a:bodyPr>
            <a:noAutofit/>
          </a:bodyPr>
          <a:lstStyle/>
          <a:p>
            <a:r>
              <a:rPr lang="pt-BR" sz="3200" dirty="0"/>
              <a:t>A micróglia e a facilitação da </a:t>
            </a:r>
            <a:r>
              <a:rPr lang="pt-BR" sz="3200" dirty="0" err="1"/>
              <a:t>neurotransmissão</a:t>
            </a:r>
            <a:r>
              <a:rPr lang="pt-BR" sz="3200" dirty="0"/>
              <a:t> </a:t>
            </a:r>
            <a:r>
              <a:rPr lang="pt-BR" sz="3200" dirty="0" err="1"/>
              <a:t>glutamatérgica</a:t>
            </a:r>
            <a:br>
              <a:rPr lang="pt-BR" sz="3200" dirty="0"/>
            </a:br>
            <a:endParaRPr lang="pt-BR" sz="3200" dirty="0"/>
          </a:p>
        </p:txBody>
      </p:sp>
      <p:pic>
        <p:nvPicPr>
          <p:cNvPr id="4098" name="Picture 2" descr="figure1">
            <a:extLst>
              <a:ext uri="{FF2B5EF4-FFF2-40B4-BE49-F238E27FC236}">
                <a16:creationId xmlns:a16="http://schemas.microsoft.com/office/drawing/2014/main" id="{AFF0D5DA-9C79-274C-A79A-E01928F6A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36" y="0"/>
            <a:ext cx="8985264" cy="596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7876152-622C-B548-B2E4-C489191241D6}"/>
              </a:ext>
            </a:extLst>
          </p:cNvPr>
          <p:cNvSpPr/>
          <p:nvPr/>
        </p:nvSpPr>
        <p:spPr>
          <a:xfrm>
            <a:off x="8398313" y="6492874"/>
            <a:ext cx="32183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0" i="0" dirty="0" err="1">
                <a:effectLst/>
                <a:latin typeface="Lora"/>
              </a:rPr>
              <a:t>excitatory</a:t>
            </a:r>
            <a:r>
              <a:rPr lang="pt-BR" sz="1400" b="0" i="0" dirty="0">
                <a:effectLst/>
                <a:latin typeface="Lora"/>
              </a:rPr>
              <a:t> </a:t>
            </a:r>
            <a:r>
              <a:rPr lang="pt-BR" sz="1400" b="0" i="0" dirty="0" err="1">
                <a:effectLst/>
                <a:latin typeface="Lora"/>
              </a:rPr>
              <a:t>amino-acid</a:t>
            </a:r>
            <a:r>
              <a:rPr lang="pt-BR" sz="1400" b="0" i="0" dirty="0">
                <a:effectLst/>
                <a:latin typeface="Lora"/>
              </a:rPr>
              <a:t> </a:t>
            </a:r>
            <a:r>
              <a:rPr lang="pt-BR" sz="1400" b="0" i="0" dirty="0" err="1">
                <a:effectLst/>
                <a:latin typeface="Lora"/>
              </a:rPr>
              <a:t>transporters</a:t>
            </a:r>
            <a:r>
              <a:rPr lang="pt-BR" sz="1400" b="0" i="0" dirty="0">
                <a:effectLst/>
                <a:latin typeface="Lora"/>
              </a:rPr>
              <a:t> (EAAT)</a:t>
            </a:r>
            <a:endParaRPr lang="pt-BR" sz="14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951CB1F-9888-5D4B-9A84-97D4B45E0E9B}"/>
              </a:ext>
            </a:extLst>
          </p:cNvPr>
          <p:cNvSpPr/>
          <p:nvPr/>
        </p:nvSpPr>
        <p:spPr>
          <a:xfrm>
            <a:off x="199755" y="6345733"/>
            <a:ext cx="3348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-apple-system"/>
              </a:rPr>
              <a:t>Haroon</a:t>
            </a:r>
            <a:r>
              <a:rPr lang="pt-BR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-apple-system"/>
              </a:rPr>
              <a:t> et al., 2016 </a:t>
            </a:r>
            <a:r>
              <a:rPr lang="pt-BR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-apple-system"/>
              </a:rPr>
              <a:t>Neuropsychopharmacol</a:t>
            </a:r>
            <a:endParaRPr lang="pt-BR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F88B6A96-717C-4D99-B470-57E833A83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3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276"/>
    </mc:Choice>
    <mc:Fallback>
      <p:transition spd="slow" advTm="178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542" x="12115800" y="1852613"/>
          <p14:tracePt t="20549" x="12123738" y="1477963"/>
          <p14:tracePt t="20815" x="415925" y="2030413"/>
          <p14:tracePt t="20822" x="773113" y="2354263"/>
          <p14:tracePt t="20829" x="1173163" y="2566988"/>
          <p14:tracePt t="20839" x="1665288" y="2778125"/>
          <p14:tracePt t="20843" x="2327275" y="2974975"/>
          <p14:tracePt t="20852" x="3016250" y="3127375"/>
          <p14:tracePt t="20859" x="3636963" y="3254375"/>
          <p14:tracePt t="20869" x="4197350" y="3322638"/>
          <p14:tracePt t="20875" x="4724400" y="3365500"/>
          <p14:tracePt t="20886" x="5216525" y="3382963"/>
          <p14:tracePt t="20891" x="5565775" y="3373438"/>
          <p14:tracePt t="20902" x="5870575" y="3340100"/>
          <p14:tracePt t="20907" x="6083300" y="3322638"/>
          <p14:tracePt t="20919" x="6194425" y="3297238"/>
          <p14:tracePt t="20922" x="6270625" y="3279775"/>
          <p14:tracePt t="20929" x="6286500" y="3271838"/>
          <p14:tracePt t="20957" x="6253163" y="3289300"/>
          <p14:tracePt t="20967" x="6194425" y="3330575"/>
          <p14:tracePt t="20974" x="6100763" y="3373438"/>
          <p14:tracePt t="20984" x="5946775" y="3449638"/>
          <p14:tracePt t="20990" x="5776913" y="3552825"/>
          <p14:tracePt t="20996" x="5548313" y="3697288"/>
          <p14:tracePt t="21004" x="5360988" y="3849688"/>
          <p14:tracePt t="21011" x="5208588" y="3976688"/>
          <p14:tracePt t="21020" x="5072063" y="4156075"/>
          <p14:tracePt t="21027" x="4978400" y="4283075"/>
          <p14:tracePt t="21037" x="4902200" y="4384675"/>
          <p14:tracePt t="21055" x="4818063" y="4554538"/>
          <p14:tracePt t="21060" x="4791075" y="4614863"/>
          <p14:tracePt t="21069" x="4791075" y="4657725"/>
          <p14:tracePt t="21074" x="4791075" y="4673600"/>
          <p14:tracePt t="21084" x="4800600" y="4683125"/>
          <p14:tracePt t="21090" x="4826000" y="4683125"/>
          <p14:tracePt t="21098" x="4851400" y="4665663"/>
          <p14:tracePt t="21106" x="4902200" y="4622800"/>
          <p14:tracePt t="21114" x="4962525" y="4554538"/>
          <p14:tracePt t="21123" x="5029200" y="4486275"/>
          <p14:tracePt t="21129" x="5114925" y="4419600"/>
          <p14:tracePt t="21139" x="5191125" y="4351338"/>
          <p14:tracePt t="21143" x="5259388" y="4265613"/>
          <p14:tracePt t="21151" x="5318125" y="4171950"/>
          <p14:tracePt t="21160" x="5353050" y="4079875"/>
          <p14:tracePt t="21170" x="5386388" y="3994150"/>
          <p14:tracePt t="21176" x="5403850" y="3908425"/>
          <p14:tracePt t="21185" x="5411788" y="3816350"/>
          <p14:tracePt t="21192" x="5429250" y="3730625"/>
          <p14:tracePt t="21202" x="5429250" y="3662363"/>
          <p14:tracePt t="21208" x="5421313" y="3586163"/>
          <p14:tracePt t="21214" x="5403850" y="3535363"/>
          <p14:tracePt t="21223" x="5386388" y="3517900"/>
          <p14:tracePt t="21230" x="5368925" y="3492500"/>
          <p14:tracePt t="21239" x="5360988" y="3475038"/>
          <p14:tracePt t="21246" x="5343525" y="3467100"/>
          <p14:tracePt t="21639" x="5394325" y="3424238"/>
          <p14:tracePt t="21647" x="5454650" y="3355975"/>
          <p14:tracePt t="21655" x="5548313" y="3279775"/>
          <p14:tracePt t="21664" x="5616575" y="3186113"/>
          <p14:tracePt t="21671" x="5700713" y="3067050"/>
          <p14:tracePt t="21677" x="5776913" y="2932113"/>
          <p14:tracePt t="21687" x="5845175" y="2813050"/>
          <p14:tracePt t="21693" x="5913438" y="2660650"/>
          <p14:tracePt t="21704" x="5946775" y="2489200"/>
          <p14:tracePt t="21709" x="5972175" y="2328863"/>
          <p14:tracePt t="21718" x="5989638" y="2174875"/>
          <p14:tracePt t="21725" x="5972175" y="1971675"/>
          <p14:tracePt t="21735" x="5946775" y="1809750"/>
          <p14:tracePt t="21741" x="5888038" y="1631950"/>
          <p14:tracePt t="21748" x="5811838" y="1470025"/>
          <p14:tracePt t="21756" x="5726113" y="1308100"/>
          <p14:tracePt t="21764" x="5641975" y="1189038"/>
          <p14:tracePt t="21773" x="5548313" y="1069975"/>
          <p14:tracePt t="21779" x="5411788" y="952500"/>
          <p14:tracePt t="21789" x="5292725" y="849313"/>
          <p14:tracePt t="21795" x="5122863" y="747713"/>
          <p14:tracePt t="21805" x="4953000" y="671513"/>
          <p14:tracePt t="21811" x="4808538" y="620713"/>
          <p14:tracePt t="21818" x="4664075" y="585788"/>
          <p14:tracePt t="21825" x="4537075" y="560388"/>
          <p14:tracePt t="21835" x="4435475" y="534988"/>
          <p14:tracePt t="21842" x="4316413" y="527050"/>
          <p14:tracePt t="21851" x="4222750" y="519113"/>
          <p14:tracePt t="21857" x="4129088" y="527050"/>
          <p14:tracePt t="21868" x="4027488" y="552450"/>
          <p14:tracePt t="21873" x="3941763" y="560388"/>
          <p14:tracePt t="21884" x="3857625" y="585788"/>
          <p14:tracePt t="21889" x="3763963" y="603250"/>
          <p14:tracePt t="21895" x="3678238" y="636588"/>
          <p14:tracePt t="21905" x="3602038" y="696913"/>
          <p14:tracePt t="21911" x="3533775" y="739775"/>
          <p14:tracePt t="21922" x="3475038" y="781050"/>
          <p14:tracePt t="21927" x="3432175" y="833438"/>
          <p14:tracePt t="21937" x="3398838" y="892175"/>
          <p14:tracePt t="21943" x="3363913" y="960438"/>
          <p14:tracePt t="21951" x="3348038" y="1019175"/>
          <p14:tracePt t="21959" x="3330575" y="1079500"/>
          <p14:tracePt t="21968" x="3313113" y="1138238"/>
          <p14:tracePt t="21974" x="3313113" y="1198563"/>
          <p14:tracePt t="21984" x="3313113" y="1241425"/>
          <p14:tracePt t="21989" x="3313113" y="1274763"/>
          <p14:tracePt t="22001" x="3313113" y="1292225"/>
          <p14:tracePt t="22006" x="3313113" y="1308100"/>
          <p14:tracePt t="22013" x="3313113" y="1317625"/>
          <p14:tracePt t="22269" x="3305175" y="1360488"/>
          <p14:tracePt t="22277" x="3228975" y="1452563"/>
          <p14:tracePt t="22288" x="3178175" y="1546225"/>
          <p14:tracePt t="22294" x="3117850" y="1649413"/>
          <p14:tracePt t="22303" x="3067050" y="1766888"/>
          <p14:tracePt t="22309" x="3024188" y="1895475"/>
          <p14:tracePt t="22319" x="2998788" y="2039938"/>
          <p14:tracePt t="22325" x="2973388" y="2184400"/>
          <p14:tracePt t="22335" x="2965450" y="2319338"/>
          <p14:tracePt t="22339" x="2947988" y="2463800"/>
          <p14:tracePt t="22347" x="2955925" y="2608263"/>
          <p14:tracePt t="22356" x="2982913" y="2744788"/>
          <p14:tracePt t="22364" x="3016250" y="2881313"/>
          <p14:tracePt t="22372" x="3074988" y="3008313"/>
          <p14:tracePt t="22379" x="3178175" y="3152775"/>
          <p14:tracePt t="22387" x="3270250" y="3246438"/>
          <p14:tracePt t="22395" x="3389313" y="3340100"/>
          <p14:tracePt t="22405" x="3525838" y="3398838"/>
          <p14:tracePt t="22411" x="3670300" y="3441700"/>
          <p14:tracePt t="22417" x="3822700" y="3459163"/>
          <p14:tracePt t="22425" x="3984625" y="3475038"/>
          <p14:tracePt t="22435" x="4162425" y="3459163"/>
          <p14:tracePt t="22441" x="4332288" y="3416300"/>
          <p14:tracePt t="22451" x="4486275" y="3365500"/>
          <p14:tracePt t="22457" x="4646613" y="3289300"/>
          <p14:tracePt t="22468" x="4808538" y="3203575"/>
          <p14:tracePt t="22474" x="4910138" y="3109913"/>
          <p14:tracePt t="22484" x="5013325" y="3000375"/>
          <p14:tracePt t="22489" x="5080000" y="2881313"/>
          <p14:tracePt t="22495" x="5140325" y="2736850"/>
          <p14:tracePt t="22505" x="5183188" y="2592388"/>
          <p14:tracePt t="22511" x="5199063" y="2447925"/>
          <p14:tracePt t="22521" x="5216525" y="2303463"/>
          <p14:tracePt t="22527" x="5208588" y="2166938"/>
          <p14:tracePt t="22537" x="5191125" y="2047875"/>
          <p14:tracePt t="22543" x="5157788" y="1946275"/>
          <p14:tracePt t="22551" x="5122863" y="1860550"/>
          <p14:tracePt t="22559" x="5072063" y="1766888"/>
          <p14:tracePt t="22567" x="5003800" y="1674813"/>
          <p14:tracePt t="22574" x="4945063" y="1606550"/>
          <p14:tracePt t="22584" x="4876800" y="1546225"/>
          <p14:tracePt t="22589" x="4800600" y="1487488"/>
          <p14:tracePt t="22600" x="4706938" y="1452563"/>
          <p14:tracePt t="22607" x="4630738" y="1419225"/>
          <p14:tracePt t="22614" x="4545013" y="1401763"/>
          <p14:tracePt t="22621" x="4451350" y="1376363"/>
          <p14:tracePt t="22629" x="4367213" y="1368425"/>
          <p14:tracePt t="22637" x="4273550" y="1368425"/>
          <p14:tracePt t="22643" x="4187825" y="1368425"/>
          <p14:tracePt t="22654" x="4086225" y="1368425"/>
          <p14:tracePt t="22659" x="3984625" y="1376363"/>
          <p14:tracePt t="22667" x="3900488" y="1401763"/>
          <p14:tracePt t="22675" x="3806825" y="1436688"/>
          <p14:tracePt t="22684" x="3746500" y="1470025"/>
          <p14:tracePt t="22691" x="3678238" y="1495425"/>
          <p14:tracePt t="22702" x="3644900" y="1538288"/>
          <p14:tracePt t="22708" x="3602038" y="1589088"/>
          <p14:tracePt t="22714" x="3586163" y="1639888"/>
          <p14:tracePt t="22722" x="3559175" y="1700213"/>
          <p14:tracePt t="22729" x="3551238" y="1766888"/>
          <p14:tracePt t="22739" x="3551238" y="1827213"/>
          <p14:tracePt t="22745" x="3551238" y="1911350"/>
          <p14:tracePt t="22754" x="3602038" y="2005013"/>
          <p14:tracePt t="22762" x="3652838" y="2098675"/>
          <p14:tracePt t="22771" x="3738563" y="2174875"/>
          <p14:tracePt t="22777" x="3840163" y="2243138"/>
          <p14:tracePt t="22787" x="3933825" y="2311400"/>
          <p14:tracePt t="22792" x="4027488" y="2387600"/>
          <p14:tracePt t="22801" x="4121150" y="2438400"/>
          <p14:tracePt t="22807" x="4222750" y="2473325"/>
          <p14:tracePt t="22818" x="4306888" y="2498725"/>
          <p14:tracePt t="22823" x="4410075" y="2506663"/>
          <p14:tracePt t="22833" x="4494213" y="2506663"/>
          <p14:tracePt t="22839" x="4579938" y="2481263"/>
          <p14:tracePt t="22850" x="4673600" y="2447925"/>
          <p14:tracePt t="22855" x="4749800" y="2405063"/>
          <p14:tracePt t="22861" x="4826000" y="2336800"/>
          <p14:tracePt t="22871" x="4894263" y="2278063"/>
          <p14:tracePt t="22877" x="4953000" y="2184400"/>
          <p14:tracePt t="22886" x="5013325" y="2065338"/>
          <p14:tracePt t="22893" x="5046663" y="1946275"/>
          <p14:tracePt t="22901" x="5064125" y="1844675"/>
          <p14:tracePt t="22909" x="5089525" y="1741488"/>
          <p14:tracePt t="22917" x="5089525" y="1649413"/>
          <p14:tracePt t="22925" x="5089525" y="1555750"/>
          <p14:tracePt t="22934" x="5054600" y="1470025"/>
          <p14:tracePt t="22939" x="4995863" y="1376363"/>
          <p14:tracePt t="22950" x="4927600" y="1308100"/>
          <p14:tracePt t="22955" x="4868863" y="1249363"/>
          <p14:tracePt t="22963" x="4775200" y="1189038"/>
          <p14:tracePt t="22973" x="4681538" y="1155700"/>
          <p14:tracePt t="22980" x="4579938" y="1122363"/>
          <p14:tracePt t="22989" x="4486275" y="1112838"/>
          <p14:tracePt t="22995" x="4400550" y="1112838"/>
          <p14:tracePt t="23003" x="4306888" y="1112838"/>
          <p14:tracePt t="23010" x="4240213" y="1138238"/>
          <p14:tracePt t="23017" x="4171950" y="1155700"/>
          <p14:tracePt t="23025" x="4121150" y="1181100"/>
          <p14:tracePt t="23035" x="4103688" y="1198563"/>
          <p14:tracePt t="23042" x="4078288" y="1231900"/>
          <p14:tracePt t="23051" x="4060825" y="1257300"/>
          <p14:tracePt t="23057" x="4052888" y="1274763"/>
          <p14:tracePt t="23067" x="4044950" y="1292225"/>
          <p14:tracePt t="23073" x="4044950" y="1300163"/>
          <p14:tracePt t="23079" x="4044950" y="1317625"/>
          <p14:tracePt t="23337" x="4035425" y="1325563"/>
          <p14:tracePt t="23345" x="3959225" y="1368425"/>
          <p14:tracePt t="23353" x="3840163" y="1436688"/>
          <p14:tracePt t="23361" x="3746500" y="1530350"/>
          <p14:tracePt t="23370" x="3662363" y="1639888"/>
          <p14:tracePt t="23377" x="3619500" y="1751013"/>
          <p14:tracePt t="23384" x="3594100" y="1852613"/>
          <p14:tracePt t="23391" x="3594100" y="1938338"/>
          <p14:tracePt t="23401" x="3594100" y="2030413"/>
          <p14:tracePt t="23407" x="3644900" y="2108200"/>
          <p14:tracePt t="23418" x="3703638" y="2166938"/>
          <p14:tracePt t="23423" x="3797300" y="2227263"/>
          <p14:tracePt t="23433" x="3916363" y="2260600"/>
          <p14:tracePt t="23439" x="4070350" y="2286000"/>
          <p14:tracePt t="23450" x="4214813" y="2286000"/>
          <p14:tracePt t="23455" x="4418013" y="2260600"/>
          <p14:tracePt t="23461" x="4689475" y="2227263"/>
          <p14:tracePt t="23471" x="5003800" y="2159000"/>
          <p14:tracePt t="23478" x="5318125" y="2065338"/>
          <p14:tracePt t="23486" x="5581650" y="1963738"/>
          <p14:tracePt t="23493" x="5786438" y="1844675"/>
          <p14:tracePt t="23504" x="5964238" y="1708150"/>
          <p14:tracePt t="23509" x="6126163" y="1546225"/>
          <p14:tracePt t="23517" x="6210300" y="1385888"/>
          <p14:tracePt t="23525" x="6245225" y="1241425"/>
          <p14:tracePt t="23533" x="6245225" y="1087438"/>
          <p14:tracePt t="23539" x="6184900" y="917575"/>
          <p14:tracePt t="23550" x="6065838" y="714375"/>
          <p14:tracePt t="23556" x="5921375" y="509588"/>
          <p14:tracePt t="23563" x="5743575" y="296863"/>
          <p14:tracePt t="23571" x="5497513" y="68263"/>
          <p14:tracePt t="23675" x="2387600" y="152400"/>
          <p14:tracePt t="23681" x="2370138" y="271463"/>
          <p14:tracePt t="23688" x="2362200" y="400050"/>
          <p14:tracePt t="23696" x="2362200" y="527050"/>
          <p14:tracePt t="23705" x="2405063" y="646113"/>
          <p14:tracePt t="23712" x="2438400" y="730250"/>
          <p14:tracePt t="23721" x="2506663" y="833438"/>
          <p14:tracePt t="23728" x="2574925" y="925513"/>
          <p14:tracePt t="23737" x="2668588" y="985838"/>
          <p14:tracePt t="23744" x="2744788" y="1054100"/>
          <p14:tracePt t="23754" x="2846388" y="1087438"/>
          <p14:tracePt t="23758" x="2973388" y="1112838"/>
          <p14:tracePt t="23768" x="3100388" y="1122363"/>
          <p14:tracePt t="23774" x="3203575" y="1122363"/>
          <p14:tracePt t="23784" x="3330575" y="1096963"/>
          <p14:tracePt t="23790" x="3432175" y="1062038"/>
          <p14:tracePt t="23800" x="3525838" y="1003300"/>
          <p14:tracePt t="23806" x="3619500" y="935038"/>
          <p14:tracePt t="23814" x="3687763" y="866775"/>
          <p14:tracePt t="23822" x="3738563" y="808038"/>
          <p14:tracePt t="23827" x="3781425" y="714375"/>
          <p14:tracePt t="23837" x="3832225" y="628650"/>
          <p14:tracePt t="23843" x="3848100" y="552450"/>
          <p14:tracePt t="23853" x="3857625" y="476250"/>
          <p14:tracePt t="23860" x="3857625" y="415925"/>
          <p14:tracePt t="23870" x="3848100" y="357188"/>
          <p14:tracePt t="23875" x="3832225" y="306388"/>
          <p14:tracePt t="23884" x="3789363" y="271463"/>
          <p14:tracePt t="23891" x="3746500" y="255588"/>
          <p14:tracePt t="23901" x="3687763" y="246063"/>
          <p14:tracePt t="23906" x="3611563" y="246063"/>
          <p14:tracePt t="23914" x="3543300" y="246063"/>
          <p14:tracePt t="23922" x="3467100" y="280988"/>
          <p14:tracePt t="23930" x="3381375" y="331788"/>
          <p14:tracePt t="23938" x="3297238" y="400050"/>
          <p14:tracePt t="23946" x="3228975" y="484188"/>
          <p14:tracePt t="23954" x="3152775" y="569913"/>
          <p14:tracePt t="23961" x="3109913" y="646113"/>
          <p14:tracePt t="23971" x="3067050" y="739775"/>
          <p14:tracePt t="23976" x="3041650" y="823913"/>
          <p14:tracePt t="23985" x="3033713" y="917575"/>
          <p14:tracePt t="23992" x="3033713" y="985838"/>
          <p14:tracePt t="24001" x="3049588" y="1062038"/>
          <p14:tracePt t="24008" x="3109913" y="1130300"/>
          <p14:tracePt t="24018" x="3194050" y="1181100"/>
          <p14:tracePt t="24024" x="3279775" y="1216025"/>
          <p14:tracePt t="24037" x="3363913" y="1241425"/>
          <p14:tracePt t="24042" x="3457575" y="1249363"/>
          <p14:tracePt t="24047" x="3543300" y="1249363"/>
          <p14:tracePt t="24054" x="3627438" y="1231900"/>
          <p14:tracePt t="24062" x="3687763" y="1216025"/>
          <p14:tracePt t="24070" x="3729038" y="1189038"/>
          <p14:tracePt t="24077" x="3738563" y="1163638"/>
          <p14:tracePt t="24087" x="3756025" y="1138238"/>
          <p14:tracePt t="24093" x="3771900" y="1112838"/>
          <p14:tracePt t="24103" x="3771900" y="1087438"/>
          <p14:tracePt t="24109" x="3771900" y="1062038"/>
          <p14:tracePt t="24117" x="3763963" y="1036638"/>
          <p14:tracePt t="24125" x="3756025" y="1019175"/>
          <p14:tracePt t="24134" x="3738563" y="1011238"/>
          <p14:tracePt t="24139" x="3721100" y="993775"/>
          <p14:tracePt t="24151" x="3703638" y="977900"/>
          <p14:tracePt t="24157" x="3695700" y="977900"/>
          <p14:tracePt t="24164" x="3678238" y="968375"/>
          <p14:tracePt t="24172" x="3662363" y="968375"/>
          <p14:tracePt t="24187" x="3644900" y="977900"/>
          <p14:tracePt t="24196" x="3627438" y="993775"/>
          <p14:tracePt t="24204" x="3611563" y="1003300"/>
          <p14:tracePt t="24209" x="3602038" y="1028700"/>
          <p14:tracePt t="24217" x="3594100" y="1062038"/>
          <p14:tracePt t="24225" x="3568700" y="1122363"/>
          <p14:tracePt t="24233" x="3568700" y="1181100"/>
          <p14:tracePt t="24241" x="3568700" y="1241425"/>
          <p14:tracePt t="24251" x="3586163" y="1308100"/>
          <p14:tracePt t="24257" x="3602038" y="1385888"/>
          <p14:tracePt t="24267" x="3636963" y="1462088"/>
          <p14:tracePt t="24273" x="3670300" y="1538288"/>
          <p14:tracePt t="24279" x="3713163" y="1606550"/>
          <p14:tracePt t="24289" x="3763963" y="1665288"/>
          <p14:tracePt t="24296" x="3832225" y="1733550"/>
          <p14:tracePt t="24304" x="3908425" y="1793875"/>
          <p14:tracePt t="24311" x="3984625" y="1835150"/>
          <p14:tracePt t="24320" x="4052888" y="1878013"/>
          <p14:tracePt t="24327" x="4111625" y="1895475"/>
          <p14:tracePt t="24336" x="4171950" y="1920875"/>
          <p14:tracePt t="24343" x="4222750" y="1928813"/>
          <p14:tracePt t="24351" x="4240213" y="1928813"/>
          <p14:tracePt t="24358" x="4273550" y="1920875"/>
          <p14:tracePt t="24367" x="4298950" y="1903413"/>
          <p14:tracePt t="24373" x="4316413" y="1878013"/>
          <p14:tracePt t="24384" x="4332288" y="1852613"/>
          <p14:tracePt t="24389" x="4349750" y="1827213"/>
          <p14:tracePt t="24400" x="4359275" y="1784350"/>
          <p14:tracePt t="24405" x="4367213" y="1725613"/>
          <p14:tracePt t="24414" x="4375150" y="1682750"/>
          <p14:tracePt t="24420" x="4375150" y="1649413"/>
          <p14:tracePt t="24427" x="4384675" y="1639888"/>
          <p14:tracePt t="24603" x="4392613" y="1639888"/>
          <p14:tracePt t="24611" x="4435475" y="1657350"/>
          <p14:tracePt t="24619" x="4503738" y="1674813"/>
          <p14:tracePt t="24627" x="4562475" y="1682750"/>
          <p14:tracePt t="24637" x="4621213" y="1690688"/>
          <p14:tracePt t="24641" x="4646613" y="1690688"/>
          <p14:tracePt t="24651" x="4664075" y="1682750"/>
          <p14:tracePt t="24657" x="4681538" y="1674813"/>
          <p14:tracePt t="24668" x="4699000" y="1657350"/>
          <p14:tracePt t="24674" x="4714875" y="1622425"/>
          <p14:tracePt t="24684" x="4732338" y="1571625"/>
          <p14:tracePt t="24689" x="4749800" y="1530350"/>
          <p14:tracePt t="24700" x="4757738" y="1470025"/>
          <p14:tracePt t="24705" x="4775200" y="1411288"/>
          <p14:tracePt t="24714" x="4775200" y="1350963"/>
          <p14:tracePt t="24719" x="4775200" y="1292225"/>
          <p14:tracePt t="24727" x="4757738" y="1231900"/>
          <p14:tracePt t="24737" x="4740275" y="1181100"/>
          <p14:tracePt t="24743" x="4724400" y="1147763"/>
          <p14:tracePt t="24754" x="4673600" y="1122363"/>
          <p14:tracePt t="24759" x="4613275" y="1096963"/>
          <p14:tracePt t="24768" x="4554538" y="1079500"/>
          <p14:tracePt t="24775" x="4460875" y="1062038"/>
          <p14:tracePt t="24783" x="4367213" y="1054100"/>
          <p14:tracePt t="24789" x="4240213" y="1044575"/>
          <p14:tracePt t="24799" x="4095750" y="1044575"/>
          <p14:tracePt t="24805" x="3933825" y="1069975"/>
          <p14:tracePt t="24813" x="3789363" y="1104900"/>
          <p14:tracePt t="24822" x="3662363" y="1130300"/>
          <p14:tracePt t="24830" x="3559175" y="1163638"/>
          <p14:tracePt t="24838" x="3475038" y="1189038"/>
          <p14:tracePt t="24846" x="3381375" y="1241425"/>
          <p14:tracePt t="24855" x="3305175" y="1300163"/>
          <p14:tracePt t="24862" x="3228975" y="1368425"/>
          <p14:tracePt t="24867" x="3160713" y="1436688"/>
          <p14:tracePt t="24876" x="3100388" y="1495425"/>
          <p14:tracePt t="24883" x="3074988" y="1563688"/>
          <p14:tracePt t="24891" x="3049588" y="1622425"/>
          <p14:tracePt t="24901" x="3033713" y="1700213"/>
          <p14:tracePt t="24907" x="3008313" y="1784350"/>
          <p14:tracePt t="24918" x="3008313" y="1852613"/>
          <p14:tracePt t="24924" x="3008313" y="1938338"/>
          <p14:tracePt t="24935" x="3008313" y="2030413"/>
          <p14:tracePt t="24939" x="3008313" y="2116138"/>
          <p14:tracePt t="24946" x="3033713" y="2200275"/>
          <p14:tracePt t="24954" x="3059113" y="2286000"/>
          <p14:tracePt t="24962" x="3074988" y="2379663"/>
          <p14:tracePt t="24971" x="3109913" y="2463800"/>
          <p14:tracePt t="24979" x="3168650" y="2557463"/>
          <p14:tracePt t="24985" x="3236913" y="2651125"/>
          <p14:tracePt t="24994" x="3322638" y="2744788"/>
          <p14:tracePt t="25004" x="3398838" y="2813050"/>
          <p14:tracePt t="25010" x="3475038" y="2881313"/>
          <p14:tracePt t="25017" x="3551238" y="2932113"/>
          <p14:tracePt t="25024" x="3627438" y="2965450"/>
          <p14:tracePt t="25034" x="3703638" y="3000375"/>
          <p14:tracePt t="25052" x="3883025" y="3033713"/>
          <p14:tracePt t="25057" x="3967163" y="3051175"/>
          <p14:tracePt t="25067" x="4052888" y="3051175"/>
          <p14:tracePt t="25072" x="4146550" y="3041650"/>
          <p14:tracePt t="25083" x="4214813" y="3016250"/>
          <p14:tracePt t="25088" x="4281488" y="2990850"/>
          <p14:tracePt t="25094" x="4341813" y="2949575"/>
          <p14:tracePt t="25104" x="4392613" y="2889250"/>
          <p14:tracePt t="25110" x="4451350" y="2830513"/>
          <p14:tracePt t="25118" x="4494213" y="2762250"/>
          <p14:tracePt t="25125" x="4537075" y="2686050"/>
          <p14:tracePt t="25134" x="4570413" y="2600325"/>
          <p14:tracePt t="25142" x="4587875" y="2506663"/>
          <p14:tracePt t="25151" x="4613275" y="2422525"/>
          <p14:tracePt t="25158" x="4621213" y="2319338"/>
          <p14:tracePt t="25167" x="4621213" y="2235200"/>
          <p14:tracePt t="25173" x="4621213" y="2133600"/>
          <p14:tracePt t="25180" x="4595813" y="2022475"/>
          <p14:tracePt t="25189" x="4579938" y="1895475"/>
          <p14:tracePt t="25196" x="4554538" y="1793875"/>
          <p14:tracePt t="25205" x="4519613" y="1700213"/>
          <p14:tracePt t="25212" x="4460875" y="1606550"/>
          <p14:tracePt t="25221" x="4392613" y="1530350"/>
          <p14:tracePt t="25227" x="4332288" y="1462088"/>
          <p14:tracePt t="25237" x="4265613" y="1411288"/>
          <p14:tracePt t="25241" x="4187825" y="1368425"/>
          <p14:tracePt t="25251" x="4111625" y="1343025"/>
          <p14:tracePt t="25258" x="4052888" y="1325563"/>
          <p14:tracePt t="25268" x="3967163" y="1317625"/>
          <p14:tracePt t="25274" x="3883025" y="1317625"/>
          <p14:tracePt t="25284" x="3806825" y="1325563"/>
          <p14:tracePt t="25290" x="3746500" y="1350963"/>
          <p14:tracePt t="25301" x="3695700" y="1368425"/>
          <p14:tracePt t="25305" x="3644900" y="1385888"/>
          <p14:tracePt t="25312" x="3636963" y="1401763"/>
          <p14:tracePt t="25329" x="3602038" y="1427163"/>
          <p14:tracePt t="25338" x="3586163" y="1444625"/>
          <p14:tracePt t="25344" x="3586163" y="1462088"/>
          <p14:tracePt t="25354" x="3576638" y="1470025"/>
          <p14:tracePt t="25361" x="3576638" y="1477963"/>
          <p14:tracePt t="25370" x="3576638" y="1487488"/>
          <p14:tracePt t="26536" x="3576638" y="1520825"/>
          <p14:tracePt t="26544" x="3594100" y="1597025"/>
          <p14:tracePt t="26553" x="3636963" y="1700213"/>
          <p14:tracePt t="26560" x="3695700" y="1793875"/>
          <p14:tracePt t="26569" x="3763963" y="1885950"/>
          <p14:tracePt t="26576" x="3840163" y="1963738"/>
          <p14:tracePt t="26584" x="3933825" y="2030413"/>
          <p14:tracePt t="26589" x="4027488" y="2065338"/>
          <p14:tracePt t="26600" x="4129088" y="2090738"/>
          <p14:tracePt t="26606" x="4256088" y="2098675"/>
          <p14:tracePt t="26617" x="4418013" y="2082800"/>
          <p14:tracePt t="26622" x="4646613" y="2022475"/>
          <p14:tracePt t="26633" x="4876800" y="1946275"/>
          <p14:tracePt t="26638" x="5148263" y="1844675"/>
          <p14:tracePt t="26645" x="5335588" y="1758950"/>
          <p14:tracePt t="26654" x="5497513" y="1674813"/>
          <p14:tracePt t="26662" x="5607050" y="1589088"/>
          <p14:tracePt t="26668" x="5700713" y="1495425"/>
          <p14:tracePt t="26676" x="5776913" y="1411288"/>
          <p14:tracePt t="26686" x="5827713" y="1317625"/>
          <p14:tracePt t="26692" x="5837238" y="1231900"/>
          <p14:tracePt t="26700" x="5837238" y="1155700"/>
          <p14:tracePt t="26708" x="5811838" y="1079500"/>
          <p14:tracePt t="26718" x="5761038" y="1019175"/>
          <p14:tracePt t="26723" x="5692775" y="960438"/>
          <p14:tracePt t="26734" x="5599113" y="909638"/>
          <p14:tracePt t="26739" x="5487988" y="874713"/>
          <p14:tracePt t="26746" x="5360988" y="858838"/>
          <p14:tracePt t="26753" x="5216525" y="849313"/>
          <p14:tracePt t="26761" x="5072063" y="866775"/>
          <p14:tracePt t="26771" x="4927600" y="900113"/>
          <p14:tracePt t="26778" x="4818063" y="935038"/>
          <p14:tracePt t="26786" x="4724400" y="993775"/>
          <p14:tracePt t="26793" x="4646613" y="1062038"/>
          <p14:tracePt t="26802" x="4587875" y="1122363"/>
          <p14:tracePt t="26810" x="4554538" y="1198563"/>
          <p14:tracePt t="26817" x="4537075" y="1274763"/>
          <p14:tracePt t="26823" x="4511675" y="1350963"/>
          <p14:tracePt t="26834" x="4511675" y="1419225"/>
          <p14:tracePt t="26840" x="4519613" y="1495425"/>
          <p14:tracePt t="26850" x="4529138" y="1555750"/>
          <p14:tracePt t="26856" x="4545013" y="1614488"/>
          <p14:tracePt t="26867" x="4570413" y="1674813"/>
          <p14:tracePt t="26872" x="4587875" y="1733550"/>
          <p14:tracePt t="26882" x="4605338" y="1784350"/>
          <p14:tracePt t="26889" x="4621213" y="1819275"/>
          <p14:tracePt t="26893" x="4638675" y="1844675"/>
          <p14:tracePt t="26902" x="4656138" y="1860550"/>
          <p14:tracePt t="26910" x="4664075" y="1870075"/>
          <p14:tracePt t="26919" x="4673600" y="1878013"/>
          <p14:tracePt t="26936" x="4673600" y="1885950"/>
          <p14:tracePt t="28488" x="4681538" y="1885950"/>
          <p14:tracePt t="28495" x="4724400" y="1878013"/>
          <p14:tracePt t="28504" x="4740275" y="1860550"/>
          <p14:tracePt t="28512" x="4757738" y="1852613"/>
          <p14:tracePt t="28520" x="4765675" y="1852613"/>
          <p14:tracePt t="28528" x="4775200" y="1852613"/>
          <p14:tracePt t="28535" x="4775200" y="1844675"/>
          <p14:tracePt t="28551" x="4775200" y="1835150"/>
          <p14:tracePt t="28557" x="4775200" y="1827213"/>
          <p14:tracePt t="28566" x="4757738" y="1809750"/>
          <p14:tracePt t="28573" x="4740275" y="1793875"/>
          <p14:tracePt t="28583" x="4714875" y="1776413"/>
          <p14:tracePt t="28589" x="4689475" y="1766888"/>
          <p14:tracePt t="28599" x="4656138" y="1766888"/>
          <p14:tracePt t="28605" x="4595813" y="1766888"/>
          <p14:tracePt t="28615" x="4537075" y="1793875"/>
          <p14:tracePt t="28620" x="4476750" y="1809750"/>
          <p14:tracePt t="28628" x="4410075" y="1860550"/>
          <p14:tracePt t="28636" x="4349750" y="1920875"/>
          <p14:tracePt t="28643" x="4281488" y="1989138"/>
          <p14:tracePt t="28653" x="4214813" y="2047875"/>
          <p14:tracePt t="28659" x="4162425" y="2116138"/>
          <p14:tracePt t="28668" x="4129088" y="2174875"/>
          <p14:tracePt t="28675" x="4111625" y="2243138"/>
          <p14:tracePt t="28684" x="4095750" y="2311400"/>
          <p14:tracePt t="28689" x="4103688" y="2387600"/>
          <p14:tracePt t="28700" x="4129088" y="2463800"/>
          <p14:tracePt t="28705" x="4197350" y="2541588"/>
          <p14:tracePt t="28715" x="4281488" y="2608263"/>
          <p14:tracePt t="28722" x="4367213" y="2668588"/>
          <p14:tracePt t="28731" x="4476750" y="2727325"/>
          <p14:tracePt t="28737" x="4605338" y="2744788"/>
          <p14:tracePt t="28746" x="4749800" y="2770188"/>
          <p14:tracePt t="28753" x="4884738" y="2795588"/>
          <p14:tracePt t="28762" x="5029200" y="2795588"/>
          <p14:tracePt t="28766" x="5140325" y="2795588"/>
          <p14:tracePt t="28775" x="5241925" y="2778125"/>
          <p14:tracePt t="28785" x="5335588" y="2762250"/>
          <p14:tracePt t="28791" x="5394325" y="2736850"/>
          <p14:tracePt t="28801" x="5446713" y="2711450"/>
          <p14:tracePt t="28807" x="5472113" y="2660650"/>
          <p14:tracePt t="28815" x="5487988" y="2608263"/>
          <p14:tracePt t="28823" x="5513388" y="2549525"/>
          <p14:tracePt t="28832" x="5513388" y="2489200"/>
          <p14:tracePt t="28837" x="5513388" y="2430463"/>
          <p14:tracePt t="28848" x="5487988" y="2344738"/>
          <p14:tracePt t="28853" x="5454650" y="2243138"/>
          <p14:tracePt t="28861" x="5386388" y="2149475"/>
          <p14:tracePt t="28869" x="5302250" y="2055813"/>
          <p14:tracePt t="28878" x="5233988" y="1979613"/>
          <p14:tracePt t="28886" x="5157788" y="1895475"/>
          <p14:tracePt t="28893" x="5064125" y="1827213"/>
          <p14:tracePt t="28902" x="4987925" y="1758950"/>
          <p14:tracePt t="28909" x="4894263" y="1708150"/>
          <p14:tracePt t="28915" x="4808538" y="1674813"/>
          <p14:tracePt t="28923" x="4706938" y="1649413"/>
          <p14:tracePt t="28933" x="4605338" y="1649413"/>
          <p14:tracePt t="28939" x="4503738" y="1649413"/>
          <p14:tracePt t="28949" x="4418013" y="1665288"/>
          <p14:tracePt t="28955" x="4332288" y="1682750"/>
          <p14:tracePt t="28965" x="4240213" y="1708150"/>
          <p14:tracePt t="28971" x="4154488" y="1725613"/>
          <p14:tracePt t="28981" x="4095750" y="1751013"/>
          <p14:tracePt t="28986" x="4044950" y="1776413"/>
          <p14:tracePt t="28993" x="4002088" y="1801813"/>
          <p14:tracePt t="29002" x="3976688" y="1844675"/>
          <p14:tracePt t="29010" x="3959225" y="1878013"/>
          <p14:tracePt t="29017" x="3941763" y="1911350"/>
          <p14:tracePt t="29025" x="3925888" y="1963738"/>
          <p14:tracePt t="29035" x="3925888" y="1989138"/>
          <p14:tracePt t="29041" x="3925888" y="2047875"/>
          <p14:tracePt t="29052" x="3925888" y="2090738"/>
          <p14:tracePt t="29057" x="3941763" y="2149475"/>
          <p14:tracePt t="29065" x="3967163" y="2200275"/>
          <p14:tracePt t="29071" x="4017963" y="2268538"/>
          <p14:tracePt t="29082" x="4086225" y="2319338"/>
          <p14:tracePt t="29087" x="4146550" y="2362200"/>
          <p14:tracePt t="29097" x="4222750" y="2397125"/>
          <p14:tracePt t="29103" x="4298950" y="2413000"/>
          <p14:tracePt t="29111" x="4367213" y="2430463"/>
          <p14:tracePt t="29119" x="4443413" y="2430463"/>
          <p14:tracePt t="29127" x="4511675" y="2422525"/>
          <p14:tracePt t="29136" x="4579938" y="2405063"/>
          <p14:tracePt t="29141" x="4638675" y="2387600"/>
          <p14:tracePt t="29151" x="4673600" y="2371725"/>
          <p14:tracePt t="29157" x="4689475" y="2354263"/>
          <p14:tracePt t="29166" x="4699000" y="2328863"/>
          <p14:tracePt t="29173" x="4714875" y="2303463"/>
          <p14:tracePt t="29181" x="4714875" y="2268538"/>
          <p14:tracePt t="29189" x="4714875" y="2243138"/>
          <p14:tracePt t="29198" x="4689475" y="2192338"/>
          <p14:tracePt t="29205" x="4673600" y="2159000"/>
          <p14:tracePt t="29211" x="4664075" y="2141538"/>
          <p14:tracePt t="29219" x="4646613" y="2116138"/>
          <p14:tracePt t="29227" x="4621213" y="2098675"/>
          <p14:tracePt t="29235" x="4595813" y="2090738"/>
          <p14:tracePt t="29243" x="4570413" y="2073275"/>
          <p14:tracePt t="29252" x="4537075" y="2073275"/>
          <p14:tracePt t="29259" x="4511675" y="2073275"/>
          <p14:tracePt t="29267" x="4486275" y="2073275"/>
          <p14:tracePt t="29275" x="4460875" y="2073275"/>
          <p14:tracePt t="29281" x="4451350" y="2073275"/>
          <p14:tracePt t="29288" x="4425950" y="2090738"/>
          <p14:tracePt t="29299" x="4400550" y="2108200"/>
          <p14:tracePt t="29305" x="4375150" y="2124075"/>
          <p14:tracePt t="29315" x="4349750" y="2141538"/>
          <p14:tracePt t="29321" x="4341813" y="2149475"/>
          <p14:tracePt t="29331" x="4324350" y="2159000"/>
          <p14:tracePt t="29337" x="4316413" y="2159000"/>
          <p14:tracePt t="29719" x="4306888" y="2166938"/>
          <p14:tracePt t="29730" x="4298950" y="2174875"/>
          <p14:tracePt t="36202" x="4306888" y="2159000"/>
          <p14:tracePt t="36210" x="4392613" y="1954213"/>
          <p14:tracePt t="36219" x="4529138" y="1700213"/>
          <p14:tracePt t="36227" x="4689475" y="1419225"/>
          <p14:tracePt t="36235" x="4791075" y="1130300"/>
          <p14:tracePt t="36242" x="4826000" y="849313"/>
          <p14:tracePt t="36250" x="4851400" y="636588"/>
          <p14:tracePt t="36258" x="4851400" y="450850"/>
          <p14:tracePt t="36267" x="4808538" y="280988"/>
          <p14:tracePt t="36272" x="4724400" y="119063"/>
          <p14:tracePt t="36367" x="3008313" y="195263"/>
          <p14:tracePt t="36375" x="2905125" y="365125"/>
          <p14:tracePt t="36382" x="2879725" y="509588"/>
          <p14:tracePt t="36390" x="2871788" y="646113"/>
          <p14:tracePt t="36399" x="2905125" y="765175"/>
          <p14:tracePt t="36406" x="2990850" y="858838"/>
          <p14:tracePt t="36415" x="3152775" y="977900"/>
          <p14:tracePt t="36419" x="3398838" y="1096963"/>
          <p14:tracePt t="36431" x="3652838" y="1155700"/>
          <p14:tracePt t="36436" x="3933825" y="1189038"/>
          <p14:tracePt t="36447" x="4222750" y="1206500"/>
          <p14:tracePt t="36452" x="4545013" y="1198563"/>
          <p14:tracePt t="36460" x="4876800" y="1163638"/>
          <p14:tracePt t="36468" x="5183188" y="1112838"/>
          <p14:tracePt t="36476" x="5446713" y="1028700"/>
          <p14:tracePt t="36484" x="5718175" y="935038"/>
          <p14:tracePt t="36490" x="5956300" y="833438"/>
          <p14:tracePt t="36499" x="6100763" y="739775"/>
          <p14:tracePt t="36505" x="6176963" y="671513"/>
          <p14:tracePt t="36516" x="6235700" y="611188"/>
          <p14:tracePt t="36521" x="6253163" y="552450"/>
          <p14:tracePt t="36529" x="6253163" y="492125"/>
          <p14:tracePt t="36537" x="6253163" y="458788"/>
          <p14:tracePt t="36546" x="6245225" y="441325"/>
          <p14:tracePt t="36554" x="6235700" y="433388"/>
          <p14:tracePt t="36564" x="6219825" y="425450"/>
          <p14:tracePt t="36567" x="6202363" y="425450"/>
          <p14:tracePt t="36576" x="6184900" y="433388"/>
          <p14:tracePt t="36584" x="6167438" y="484188"/>
          <p14:tracePt t="36592" x="6116638" y="544513"/>
          <p14:tracePt t="36600" x="6057900" y="636588"/>
          <p14:tracePt t="36607" x="5989638" y="755650"/>
          <p14:tracePt t="36616" x="5938838" y="874713"/>
          <p14:tracePt t="36623" x="5905500" y="1019175"/>
          <p14:tracePt t="36633" x="5870575" y="1147763"/>
          <p14:tracePt t="36640" x="5845175" y="1292225"/>
          <p14:tracePt t="36647" x="5837238" y="1427163"/>
          <p14:tracePt t="36653" x="5837238" y="1530350"/>
          <p14:tracePt t="36663" x="5837238" y="1631950"/>
          <p14:tracePt t="36669" x="5862638" y="1716088"/>
          <p14:tracePt t="36679" x="5888038" y="1793875"/>
          <p14:tracePt t="36685" x="5913438" y="1844675"/>
          <p14:tracePt t="36696" x="5930900" y="1878013"/>
          <p14:tracePt t="36701" x="5956300" y="1903413"/>
          <p14:tracePt t="36712" x="5964238" y="1911350"/>
          <p14:tracePt t="36718" x="5981700" y="1911350"/>
          <p14:tracePt t="36723" x="5997575" y="1911350"/>
          <p14:tracePt t="36731" x="6007100" y="1911350"/>
          <p14:tracePt t="36739" x="6024563" y="1911350"/>
          <p14:tracePt t="36748" x="6032500" y="1911350"/>
          <p14:tracePt t="36765" x="6032500" y="1903413"/>
          <p14:tracePt t="48322" x="6040438" y="1895475"/>
          <p14:tracePt t="48330" x="6126163" y="1716088"/>
          <p14:tracePt t="48338" x="6194425" y="1504950"/>
          <p14:tracePt t="48346" x="6235700" y="1333500"/>
          <p14:tracePt t="48353" x="6261100" y="1173163"/>
          <p14:tracePt t="48359" x="6261100" y="1028700"/>
          <p14:tracePt t="48367" x="6261100" y="892175"/>
          <p14:tracePt t="48376" x="6261100" y="765175"/>
          <p14:tracePt t="48383" x="6245225" y="646113"/>
          <p14:tracePt t="48393" x="6184900" y="527050"/>
          <p14:tracePt t="48399" x="6116638" y="441325"/>
          <p14:tracePt t="48410" x="6040438" y="357188"/>
          <p14:tracePt t="48415" x="5946775" y="288925"/>
          <p14:tracePt t="48426" x="5845175" y="246063"/>
          <p14:tracePt t="48432" x="5726113" y="220663"/>
          <p14:tracePt t="48437" x="5599113" y="212725"/>
          <p14:tracePt t="48447" x="5487988" y="212725"/>
          <p14:tracePt t="48453" x="5394325" y="238125"/>
          <p14:tracePt t="48462" x="5318125" y="280988"/>
          <p14:tracePt t="48469" x="5259388" y="339725"/>
          <p14:tracePt t="48479" x="5191125" y="407988"/>
          <p14:tracePt t="48485" x="5122863" y="501650"/>
          <p14:tracePt t="48496" x="5064125" y="595313"/>
          <p14:tracePt t="48501" x="5013325" y="714375"/>
          <p14:tracePt t="48512" x="4995863" y="841375"/>
          <p14:tracePt t="48515" x="4970463" y="968375"/>
          <p14:tracePt t="48526" x="4935538" y="1096963"/>
          <p14:tracePt t="48532" x="4919663" y="1241425"/>
          <p14:tracePt t="48542" x="4910138" y="1376363"/>
          <p14:tracePt t="48547" x="4910138" y="1512888"/>
          <p14:tracePt t="48556" x="4935538" y="1649413"/>
          <p14:tracePt t="48564" x="4970463" y="1784350"/>
          <p14:tracePt t="48572" x="5046663" y="1903413"/>
          <p14:tracePt t="48580" x="5114925" y="1989138"/>
          <p14:tracePt t="48585" x="5191125" y="2082800"/>
          <p14:tracePt t="48595" x="5284788" y="2166938"/>
          <p14:tracePt t="48602" x="5394325" y="2235200"/>
          <p14:tracePt t="48613" x="5530850" y="2311400"/>
          <p14:tracePt t="48617" x="5675313" y="2362200"/>
          <p14:tracePt t="48626" x="5819775" y="2379663"/>
          <p14:tracePt t="48634" x="5946775" y="2405063"/>
          <p14:tracePt t="48643" x="6049963" y="2405063"/>
          <p14:tracePt t="48649" x="6108700" y="2405063"/>
          <p14:tracePt t="48660" x="6167438" y="2397125"/>
          <p14:tracePt t="48664" x="6202363" y="2379663"/>
          <p14:tracePt t="48671" x="6219825" y="2354263"/>
          <p14:tracePt t="48680" x="6235700" y="2319338"/>
          <p14:tracePt t="48686" x="6253163" y="2293938"/>
          <p14:tracePt t="48696" x="6253163" y="2252663"/>
          <p14:tracePt t="48702" x="6245225" y="2217738"/>
          <p14:tracePt t="48712" x="6219825" y="2166938"/>
          <p14:tracePt t="48719" x="6176963" y="2108200"/>
          <p14:tracePt t="48728" x="6116638" y="2039938"/>
          <p14:tracePt t="48733" x="6024563" y="1971675"/>
          <p14:tracePt t="48741" x="5888038" y="1938338"/>
          <p14:tracePt t="48748" x="5751513" y="1911350"/>
          <p14:tracePt t="48759" x="5607050" y="1885950"/>
          <p14:tracePt t="48765" x="5437188" y="1885950"/>
          <p14:tracePt t="48776" x="5233988" y="1885950"/>
          <p14:tracePt t="48781" x="5029200" y="1885950"/>
          <p14:tracePt t="48792" x="4868863" y="1903413"/>
          <p14:tracePt t="48797" x="4673600" y="1928813"/>
          <p14:tracePt t="48809" x="4486275" y="1963738"/>
          <p14:tracePt t="48812" x="4273550" y="2030413"/>
          <p14:tracePt t="48820" x="4129088" y="2082800"/>
          <p14:tracePt t="48828" x="4010025" y="2159000"/>
          <p14:tracePt t="48836" x="3900488" y="2209800"/>
          <p14:tracePt t="48844" x="3806825" y="2286000"/>
          <p14:tracePt t="48850" x="3713163" y="2362200"/>
          <p14:tracePt t="48860" x="3652838" y="2430463"/>
          <p14:tracePt t="48867" x="3586163" y="2524125"/>
          <p14:tracePt t="48878" x="3533775" y="2608263"/>
          <p14:tracePt t="48882" x="3492500" y="2701925"/>
          <p14:tracePt t="48892" x="3467100" y="2805113"/>
          <p14:tracePt t="48897" x="3457575" y="2906713"/>
          <p14:tracePt t="48907" x="3457575" y="2990850"/>
          <p14:tracePt t="48912" x="3475038" y="3076575"/>
          <p14:tracePt t="48922" x="3517900" y="3170238"/>
          <p14:tracePt t="48930" x="3594100" y="3263900"/>
          <p14:tracePt t="48939" x="3678238" y="3330575"/>
          <p14:tracePt t="48946" x="3771900" y="3408363"/>
          <p14:tracePt t="48953" x="3925888" y="3502025"/>
          <p14:tracePt t="48961" x="4146550" y="3611563"/>
          <p14:tracePt t="48967" x="4460875" y="3697288"/>
          <p14:tracePt t="48977" x="4791075" y="3730625"/>
          <p14:tracePt t="48982" x="5199063" y="3756025"/>
          <p14:tracePt t="48993" x="5573713" y="3756025"/>
          <p14:tracePt t="48999" x="5981700" y="3738563"/>
          <p14:tracePt t="49009" x="6405563" y="3687763"/>
          <p14:tracePt t="49015" x="6813550" y="3646488"/>
          <p14:tracePt t="49031" x="7612063" y="3459163"/>
          <p14:tracePt t="49038" x="7910513" y="3355975"/>
          <p14:tracePt t="49045" x="8121650" y="3263900"/>
          <p14:tracePt t="49054" x="8291513" y="3160713"/>
          <p14:tracePt t="49062" x="8385175" y="3084513"/>
          <p14:tracePt t="49069" x="8453438" y="2990850"/>
          <p14:tracePt t="49078" x="8513763" y="2897188"/>
          <p14:tracePt t="49085" x="8529638" y="2787650"/>
          <p14:tracePt t="49095" x="8555038" y="2686050"/>
          <p14:tracePt t="49101" x="8564563" y="2582863"/>
          <p14:tracePt t="49111" x="8564563" y="2463800"/>
          <p14:tracePt t="49114" x="8539163" y="2336800"/>
          <p14:tracePt t="49126" x="8496300" y="2217738"/>
          <p14:tracePt t="49131" x="8445500" y="2108200"/>
          <p14:tracePt t="49143" x="8402638" y="2005013"/>
          <p14:tracePt t="49147" x="8359775" y="1911350"/>
          <p14:tracePt t="49158" x="8301038" y="1819275"/>
          <p14:tracePt t="49164" x="8240713" y="1725613"/>
          <p14:tracePt t="49171" x="8189913" y="1665288"/>
          <p14:tracePt t="49180" x="8121650" y="1597025"/>
          <p14:tracePt t="49185" x="8054975" y="1530350"/>
          <p14:tracePt t="49194" x="7994650" y="1487488"/>
          <p14:tracePt t="49201" x="7926388" y="1444625"/>
          <p14:tracePt t="49211" x="7867650" y="1427163"/>
          <p14:tracePt t="49216" x="7791450" y="1401763"/>
          <p14:tracePt t="49228" x="7715250" y="1385888"/>
          <p14:tracePt t="49233" x="7629525" y="1360488"/>
          <p14:tracePt t="49242" x="7545388" y="1343025"/>
          <p14:tracePt t="49249" x="7451725" y="1317625"/>
          <p14:tracePt t="49258" x="7340600" y="1292225"/>
          <p14:tracePt t="49262" x="7239000" y="1274763"/>
          <p14:tracePt t="49271" x="7112000" y="1257300"/>
          <p14:tracePt t="49279" x="6992938" y="1241425"/>
          <p14:tracePt t="49287" x="6856413" y="1223963"/>
          <p14:tracePt t="49296" x="6729413" y="1223963"/>
          <p14:tracePt t="49303" x="6600825" y="1223963"/>
          <p14:tracePt t="49311" x="6473825" y="1223963"/>
          <p14:tracePt t="49319" x="6364288" y="1223963"/>
          <p14:tracePt t="49327" x="6245225" y="1223963"/>
          <p14:tracePt t="49333" x="6108700" y="1241425"/>
          <p14:tracePt t="49345" x="5964238" y="1249363"/>
          <p14:tracePt t="49349" x="5819775" y="1274763"/>
          <p14:tracePt t="49359" x="5675313" y="1300163"/>
          <p14:tracePt t="49365" x="5548313" y="1350963"/>
          <p14:tracePt t="49375" x="5421313" y="1393825"/>
          <p14:tracePt t="49381" x="5310188" y="1444625"/>
          <p14:tracePt t="49392" x="5224463" y="1495425"/>
          <p14:tracePt t="49397" x="5132388" y="1563688"/>
          <p14:tracePt t="49407" x="5038725" y="1631950"/>
          <p14:tracePt t="49412" x="4945063" y="1716088"/>
          <p14:tracePt t="49418" x="4868863" y="1793875"/>
          <p14:tracePt t="49428" x="4775200" y="1878013"/>
          <p14:tracePt t="49435" x="4706938" y="1946275"/>
          <p14:tracePt t="49444" x="4638675" y="2014538"/>
          <p14:tracePt t="49451" x="4587875" y="2073275"/>
          <p14:tracePt t="49461" x="4554538" y="2149475"/>
          <p14:tracePt t="49467" x="4537075" y="2209800"/>
          <p14:tracePt t="49477" x="4519613" y="2268538"/>
          <p14:tracePt t="49483" x="4529138" y="2344738"/>
          <p14:tracePt t="49492" x="4545013" y="2405063"/>
          <p14:tracePt t="49496" x="4579938" y="2473325"/>
          <p14:tracePt t="49507" x="4605338" y="2516188"/>
          <p14:tracePt t="49513" x="4656138" y="2549525"/>
          <p14:tracePt t="49521" x="4706938" y="2566988"/>
          <p14:tracePt t="49530" x="4765675" y="2592388"/>
          <p14:tracePt t="49537" x="4826000" y="2600325"/>
          <p14:tracePt t="49546" x="4910138" y="2600325"/>
          <p14:tracePt t="49552" x="4995863" y="2592388"/>
          <p14:tracePt t="49560" x="5089525" y="2574925"/>
          <p14:tracePt t="49567" x="5191125" y="2549525"/>
          <p14:tracePt t="49577" x="5302250" y="2524125"/>
          <p14:tracePt t="49583" x="5403850" y="2489200"/>
          <p14:tracePt t="49592" x="5497513" y="2447925"/>
          <p14:tracePt t="49599" x="5581650" y="2405063"/>
          <p14:tracePt t="49609" x="5667375" y="2344738"/>
          <p14:tracePt t="49615" x="5743575" y="2278063"/>
          <p14:tracePt t="49626" x="5819775" y="2200275"/>
          <p14:tracePt t="49630" x="5880100" y="2133600"/>
          <p14:tracePt t="49637" x="5930900" y="2055813"/>
          <p14:tracePt t="49646" x="5964238" y="1979613"/>
          <p14:tracePt t="49653" x="5989638" y="1895475"/>
          <p14:tracePt t="49661" x="6007100" y="1819275"/>
          <p14:tracePt t="49669" x="6007100" y="1751013"/>
          <p14:tracePt t="49678" x="6007100" y="1674813"/>
          <p14:tracePt t="49685" x="5997575" y="1614488"/>
          <p14:tracePt t="49694" x="5972175" y="1555750"/>
          <p14:tracePt t="49701" x="5946775" y="1487488"/>
          <p14:tracePt t="49708" x="5888038" y="1427163"/>
          <p14:tracePt t="49715" x="5827713" y="1368425"/>
          <p14:tracePt t="49725" x="5761038" y="1308100"/>
          <p14:tracePt t="49730" x="5667375" y="1257300"/>
          <p14:tracePt t="49742" x="5581650" y="1223963"/>
          <p14:tracePt t="49747" x="5487988" y="1206500"/>
          <p14:tracePt t="49757" x="5421313" y="1181100"/>
          <p14:tracePt t="49763" x="5327650" y="1163638"/>
          <p14:tracePt t="49771" x="5249863" y="1138238"/>
          <p14:tracePt t="49777" x="5183188" y="1138238"/>
          <p14:tracePt t="49785" x="5114925" y="1138238"/>
          <p14:tracePt t="49794" x="5038725" y="1138238"/>
          <p14:tracePt t="49800" x="4978400" y="1163638"/>
          <p14:tracePt t="49811" x="4919663" y="1181100"/>
          <p14:tracePt t="49817" x="4859338" y="1189038"/>
          <p14:tracePt t="49828" x="4791075" y="1216025"/>
          <p14:tracePt t="49833" x="4732338" y="1231900"/>
          <p14:tracePt t="49841" x="4689475" y="1249363"/>
          <p14:tracePt t="49849" x="4638675" y="1282700"/>
          <p14:tracePt t="49859" x="4570413" y="1325563"/>
          <p14:tracePt t="49863" x="4519613" y="1376363"/>
          <p14:tracePt t="49872" x="4476750" y="1444625"/>
          <p14:tracePt t="49880" x="4443413" y="1504950"/>
          <p14:tracePt t="49887" x="4425950" y="1563688"/>
          <p14:tracePt t="49896" x="4410075" y="1622425"/>
          <p14:tracePt t="49903" x="4392613" y="1682750"/>
          <p14:tracePt t="49912" x="4392613" y="1741488"/>
          <p14:tracePt t="49919" x="4392613" y="1801813"/>
          <p14:tracePt t="49928" x="4410075" y="1852613"/>
          <p14:tracePt t="49933" x="4425950" y="1870075"/>
          <p14:tracePt t="49941" x="4443413" y="1920875"/>
          <p14:tracePt t="49949" x="4460875" y="1938338"/>
          <p14:tracePt t="49958" x="4486275" y="1946275"/>
          <p14:tracePt t="49964" x="4511675" y="1963738"/>
          <p14:tracePt t="49975" x="4545013" y="1971675"/>
          <p14:tracePt t="49981" x="4579938" y="1979613"/>
          <p14:tracePt t="49991" x="4621213" y="1979613"/>
          <p14:tracePt t="49997" x="4664075" y="1979613"/>
          <p14:tracePt t="50003" x="4699000" y="1971675"/>
          <p14:tracePt t="50011" x="4714875" y="1954213"/>
          <p14:tracePt t="50018" x="4732338" y="1946275"/>
          <p14:tracePt t="50044" x="4749800" y="1928813"/>
          <p14:tracePt t="50052" x="4749800" y="1920875"/>
          <p14:tracePt t="50155" x="4749800" y="1928813"/>
          <p14:tracePt t="50162" x="4749800" y="1938338"/>
          <p14:tracePt t="50172" x="4749800" y="1954213"/>
          <p14:tracePt t="50179" x="4749800" y="1971675"/>
          <p14:tracePt t="50187" x="4749800" y="1979613"/>
          <p14:tracePt t="50195" x="4749800" y="1997075"/>
          <p14:tracePt t="50202" x="4749800" y="2005013"/>
          <p14:tracePt t="51091" x="4749800" y="2030413"/>
          <p14:tracePt t="51101" x="4749800" y="2047875"/>
          <p14:tracePt t="51108" x="4757738" y="2090738"/>
          <p14:tracePt t="51116" x="4765675" y="2124075"/>
          <p14:tracePt t="51125" x="4765675" y="2166938"/>
          <p14:tracePt t="51132" x="4775200" y="2217738"/>
          <p14:tracePt t="51137" x="4783138" y="2278063"/>
          <p14:tracePt t="51146" x="4791075" y="2319338"/>
          <p14:tracePt t="51153" x="4800600" y="2371725"/>
          <p14:tracePt t="51163" x="4818063" y="2405063"/>
          <p14:tracePt t="51169" x="4833938" y="2438400"/>
          <p14:tracePt t="51179" x="4859338" y="2489200"/>
          <p14:tracePt t="51185" x="4876800" y="2524125"/>
          <p14:tracePt t="51196" x="4894263" y="2549525"/>
          <p14:tracePt t="51201" x="4910138" y="2566988"/>
          <p14:tracePt t="51209" x="4935538" y="2582863"/>
          <p14:tracePt t="51215" x="4962525" y="2600325"/>
          <p14:tracePt t="51226" x="5003800" y="2617788"/>
          <p14:tracePt t="51231" x="5038725" y="2625725"/>
          <p14:tracePt t="51242" x="5072063" y="2633663"/>
          <p14:tracePt t="51247" x="5122863" y="2643188"/>
          <p14:tracePt t="51258" x="5148263" y="2643188"/>
          <p14:tracePt t="51264" x="5208588" y="2643188"/>
          <p14:tracePt t="51274" x="5267325" y="2625725"/>
          <p14:tracePt t="51278" x="5343525" y="2600325"/>
          <p14:tracePt t="51285" x="5403850" y="2582863"/>
          <p14:tracePt t="51294" x="5487988" y="2549525"/>
          <p14:tracePt t="51301" x="5581650" y="2506663"/>
          <p14:tracePt t="51310" x="5675313" y="2455863"/>
          <p14:tracePt t="51317" x="5735638" y="2405063"/>
          <p14:tracePt t="51327" x="5811838" y="2344738"/>
          <p14:tracePt t="51333" x="5880100" y="2286000"/>
          <p14:tracePt t="51344" x="5913438" y="2235200"/>
          <p14:tracePt t="51350" x="5938838" y="2184400"/>
          <p14:tracePt t="51359" x="5964238" y="2133600"/>
          <p14:tracePt t="51364" x="5981700" y="2098675"/>
          <p14:tracePt t="51374" x="5989638" y="2065338"/>
          <p14:tracePt t="51381" x="5989638" y="2047875"/>
          <p14:tracePt t="51388" x="5989638" y="2014538"/>
          <p14:tracePt t="51396" x="5981700" y="1979613"/>
          <p14:tracePt t="51403" x="5964238" y="1954213"/>
          <p14:tracePt t="51412" x="5946775" y="1928813"/>
          <p14:tracePt t="51420" x="5921375" y="1920875"/>
          <p14:tracePt t="51429" x="5895975" y="1903413"/>
          <p14:tracePt t="51434" x="5862638" y="1885950"/>
          <p14:tracePt t="51445" x="5827713" y="1870075"/>
          <p14:tracePt t="51449" x="5786438" y="1860550"/>
          <p14:tracePt t="51459" x="5751513" y="1835150"/>
          <p14:tracePt t="51465" x="5726113" y="1835150"/>
          <p14:tracePt t="51475" x="5700713" y="1835150"/>
          <p14:tracePt t="51482" x="5675313" y="1827213"/>
          <p14:tracePt t="51491" x="5657850" y="1827213"/>
          <p14:tracePt t="51497" x="5632450" y="1827213"/>
          <p14:tracePt t="51504" x="5624513" y="1827213"/>
          <p14:tracePt t="51511" x="5599113" y="1827213"/>
          <p14:tracePt t="51520" x="5581650" y="1827213"/>
          <p14:tracePt t="51528" x="5573713" y="1827213"/>
          <p14:tracePt t="51536" x="5565775" y="1827213"/>
          <p14:tracePt t="51544" x="5548313" y="1827213"/>
          <p14:tracePt t="51551" x="5548313" y="1835150"/>
          <p14:tracePt t="51560" x="5530850" y="1844675"/>
          <p14:tracePt t="51568" x="5522913" y="1852613"/>
          <p14:tracePt t="51576" x="5522913" y="1870075"/>
          <p14:tracePt t="51581" x="5513388" y="1878013"/>
          <p14:tracePt t="51591" x="5513388" y="1885950"/>
          <p14:tracePt t="51597" x="5513388" y="1895475"/>
          <p14:tracePt t="51608" x="5513388" y="1903413"/>
          <p14:tracePt t="51613" x="5513388" y="1911350"/>
          <p14:tracePt t="51624" x="5513388" y="1920875"/>
          <p14:tracePt t="51644" x="5513388" y="1938338"/>
          <p14:tracePt t="51647" x="5513388" y="1946275"/>
          <p14:tracePt t="51663" x="5513388" y="1954213"/>
          <p14:tracePt t="51675" x="5513388" y="1963738"/>
          <p14:tracePt t="51680" x="5513388" y="1971675"/>
          <p14:tracePt t="51690" x="5513388" y="1979613"/>
          <p14:tracePt t="51695" x="5522913" y="1989138"/>
          <p14:tracePt t="60345" x="5530850" y="1963738"/>
          <p14:tracePt t="60354" x="5530850" y="1954213"/>
          <p14:tracePt t="60390" x="5530850" y="1979613"/>
          <p14:tracePt t="60399" x="5505450" y="2090738"/>
          <p14:tracePt t="60407" x="5454650" y="2243138"/>
          <p14:tracePt t="60414" x="5403850" y="2387600"/>
          <p14:tracePt t="60423" x="5318125" y="2574925"/>
          <p14:tracePt t="60430" x="5276850" y="2744788"/>
          <p14:tracePt t="60440" x="5259388" y="2881313"/>
          <p14:tracePt t="60446" x="5259388" y="2974975"/>
          <p14:tracePt t="60455" x="5267325" y="3051175"/>
          <p14:tracePt t="60460" x="5292725" y="3084513"/>
          <p14:tracePt t="60470" x="5360988" y="3109913"/>
          <p14:tracePt t="60477" x="5421313" y="3109913"/>
          <p14:tracePt t="60487" x="5497513" y="3059113"/>
          <p14:tracePt t="60492" x="5591175" y="2990850"/>
          <p14:tracePt t="60501" x="5692775" y="2897188"/>
          <p14:tracePt t="60508" x="5845175" y="2727325"/>
          <p14:tracePt t="60518" x="6126163" y="2473325"/>
          <p14:tracePt t="60525" x="6364288" y="2174875"/>
          <p14:tracePt t="60530" x="6559550" y="1911350"/>
          <p14:tracePt t="60539" x="6711950" y="1657350"/>
          <p14:tracePt t="60547" x="6797675" y="1495425"/>
          <p14:tracePt t="60555" x="6831013" y="1350963"/>
          <p14:tracePt t="60563" x="6856413" y="1231900"/>
          <p14:tracePt t="60572" x="6864350" y="1147763"/>
          <p14:tracePt t="60579" x="6864350" y="1087438"/>
          <p14:tracePt t="60588" x="6838950" y="1028700"/>
          <p14:tracePt t="60595" x="6813550" y="1003300"/>
          <p14:tracePt t="60603" x="6797675" y="985838"/>
          <p14:tracePt t="60609" x="6780213" y="977900"/>
          <p14:tracePt t="60617" x="6754813" y="977900"/>
          <p14:tracePt t="60625" x="6729413" y="977900"/>
          <p14:tracePt t="60632" x="6711950" y="985838"/>
          <p14:tracePt t="60640" x="6678613" y="1003300"/>
          <p14:tracePt t="60649" x="6626225" y="1044575"/>
          <p14:tracePt t="60657" x="6584950" y="1079500"/>
          <p14:tracePt t="60664" x="6542088" y="1147763"/>
          <p14:tracePt t="60673" x="6499225" y="1241425"/>
          <p14:tracePt t="60679" x="6473825" y="1325563"/>
          <p14:tracePt t="60688" x="6456363" y="1401763"/>
          <p14:tracePt t="60695" x="6430963" y="1462088"/>
          <p14:tracePt t="60704" x="6430963" y="1520825"/>
          <p14:tracePt t="60711" x="6430963" y="1530350"/>
          <p14:tracePt t="60720" x="6430963" y="1538288"/>
          <p14:tracePt t="61072" x="6430963" y="1546225"/>
          <p14:tracePt t="61080" x="6423025" y="1606550"/>
          <p14:tracePt t="61089" x="6415088" y="1674813"/>
          <p14:tracePt t="61096" x="6405563" y="1776413"/>
          <p14:tracePt t="61106" x="6380163" y="1895475"/>
          <p14:tracePt t="61112" x="6354763" y="1989138"/>
          <p14:tracePt t="61122" x="6338888" y="2108200"/>
          <p14:tracePt t="61126" x="6311900" y="2227263"/>
          <p14:tracePt t="61137" x="6303963" y="2311400"/>
          <p14:tracePt t="61142" x="6278563" y="2397125"/>
          <p14:tracePt t="61153" x="6270625" y="2481263"/>
          <p14:tracePt t="61158" x="6261100" y="2557463"/>
          <p14:tracePt t="61167" x="6245225" y="2633663"/>
          <p14:tracePt t="61176" x="6235700" y="2693988"/>
          <p14:tracePt t="61182" x="6227763" y="2752725"/>
          <p14:tracePt t="61191" x="6227763" y="2805113"/>
          <p14:tracePt t="61196" x="6227763" y="2863850"/>
          <p14:tracePt t="61205" x="6227763" y="2906713"/>
          <p14:tracePt t="61213" x="6227763" y="2940050"/>
          <p14:tracePt t="61222" x="6227763" y="2965450"/>
          <p14:tracePt t="61228" x="6219825" y="2974975"/>
          <p14:tracePt t="61237" x="6219825" y="2990850"/>
          <p14:tracePt t="61244" x="6219825" y="3008313"/>
          <p14:tracePt t="61254" x="6219825" y="3016250"/>
          <p14:tracePt t="61260" x="6210300" y="3033713"/>
          <p14:tracePt t="61270" x="6210300" y="3051175"/>
          <p14:tracePt t="61275" x="6210300" y="3059113"/>
          <p14:tracePt t="61283" x="6194425" y="3076575"/>
          <p14:tracePt t="61290" x="6176963" y="3094038"/>
          <p14:tracePt t="61298" x="6159500" y="3109913"/>
          <p14:tracePt t="61307" x="6142038" y="3119438"/>
          <p14:tracePt t="61315" x="6126163" y="3144838"/>
          <p14:tracePt t="61323" x="6100763" y="3170238"/>
          <p14:tracePt t="61330" x="6057900" y="3195638"/>
          <p14:tracePt t="61339" x="6007100" y="3238500"/>
          <p14:tracePt t="61346" x="5946775" y="3271838"/>
          <p14:tracePt t="61354" x="5888038" y="3305175"/>
          <p14:tracePt t="61360" x="5802313" y="3348038"/>
          <p14:tracePt t="61370" x="5735638" y="3365500"/>
          <p14:tracePt t="61376" x="5641975" y="3398838"/>
          <p14:tracePt t="61387" x="5565775" y="3424238"/>
          <p14:tracePt t="61392" x="5497513" y="3441700"/>
          <p14:tracePt t="61402" x="5421313" y="3467100"/>
          <p14:tracePt t="61408" x="5368925" y="3475038"/>
          <p14:tracePt t="61417" x="5327650" y="3484563"/>
          <p14:tracePt t="61425" x="5310188" y="3492500"/>
          <p14:tracePt t="61482" x="5310188" y="3484563"/>
          <p14:tracePt t="61490" x="5318125" y="3459163"/>
          <p14:tracePt t="61496" x="5353050" y="3408363"/>
          <p14:tracePt t="61505" x="5403850" y="3340100"/>
          <p14:tracePt t="61512" x="5472113" y="3263900"/>
          <p14:tracePt t="61522" x="5538788" y="3178175"/>
          <p14:tracePt t="61528" x="5607050" y="3094038"/>
          <p14:tracePt t="61539" x="5675313" y="3000375"/>
          <p14:tracePt t="61544" x="5743575" y="2906713"/>
          <p14:tracePt t="61554" x="5811838" y="2813050"/>
          <p14:tracePt t="61560" x="5862638" y="2736850"/>
          <p14:tracePt t="61570" x="5895975" y="2643188"/>
          <p14:tracePt t="61575" x="5913438" y="2582863"/>
          <p14:tracePt t="61582" x="5938838" y="2498725"/>
          <p14:tracePt t="61590" x="5946775" y="2422525"/>
          <p14:tracePt t="61598" x="5946775" y="2371725"/>
          <p14:tracePt t="61606" x="5930900" y="2303463"/>
          <p14:tracePt t="61614" x="5913438" y="2243138"/>
          <p14:tracePt t="61622" x="5880100" y="2184400"/>
          <p14:tracePt t="61630" x="5845175" y="2141538"/>
          <p14:tracePt t="61639" x="5802313" y="2116138"/>
          <p14:tracePt t="61646" x="5743575" y="2082800"/>
          <p14:tracePt t="61653" x="5683250" y="2065338"/>
          <p14:tracePt t="61660" x="5624513" y="2039938"/>
          <p14:tracePt t="61670" x="5548313" y="2022475"/>
          <p14:tracePt t="61676" x="5462588" y="2014538"/>
          <p14:tracePt t="61686" x="5378450" y="2014538"/>
          <p14:tracePt t="61692" x="5292725" y="2014538"/>
          <p14:tracePt t="61702" x="5191125" y="2014538"/>
          <p14:tracePt t="61708" x="5106988" y="2014538"/>
          <p14:tracePt t="61716" x="4978400" y="2022475"/>
          <p14:tracePt t="61723" x="4859338" y="2039938"/>
          <p14:tracePt t="61730" x="4757738" y="2055813"/>
          <p14:tracePt t="61740" x="4673600" y="2082800"/>
          <p14:tracePt t="61746" x="4587875" y="2108200"/>
          <p14:tracePt t="61755" x="4494213" y="2124075"/>
          <p14:tracePt t="61762" x="4435475" y="2159000"/>
          <p14:tracePt t="61772" x="4367213" y="2227263"/>
          <p14:tracePt t="61778" x="4324350" y="2286000"/>
          <p14:tracePt t="61788" x="4291013" y="2362200"/>
          <p14:tracePt t="61792" x="4273550" y="2447925"/>
          <p14:tracePt t="61803" x="4248150" y="2541588"/>
          <p14:tracePt t="61808" x="4240213" y="2643188"/>
          <p14:tracePt t="61816" x="4222750" y="2778125"/>
          <p14:tracePt t="61824" x="4222750" y="2906713"/>
          <p14:tracePt t="61832" x="4222750" y="3051175"/>
          <p14:tracePt t="61840" x="4222750" y="3186113"/>
          <p14:tracePt t="61848" x="4240213" y="3348038"/>
          <p14:tracePt t="61856" x="4273550" y="3492500"/>
          <p14:tracePt t="61864" x="4341813" y="3662363"/>
          <p14:tracePt t="61872" x="4410075" y="3816350"/>
          <p14:tracePt t="61878" x="4486275" y="3960813"/>
          <p14:tracePt t="61888" x="4554538" y="4044950"/>
          <p14:tracePt t="61894" x="4621213" y="4130675"/>
          <p14:tracePt t="61904" x="4689475" y="4189413"/>
          <p14:tracePt t="61910" x="4765675" y="4249738"/>
          <p14:tracePt t="61920" x="4843463" y="4291013"/>
          <p14:tracePt t="61926" x="4927600" y="4316413"/>
          <p14:tracePt t="61936" x="5029200" y="4333875"/>
          <p14:tracePt t="61942" x="5132388" y="4333875"/>
          <p14:tracePt t="61948" x="5259388" y="4333875"/>
          <p14:tracePt t="61956" x="5403850" y="4300538"/>
          <p14:tracePt t="61965" x="5530850" y="4240213"/>
          <p14:tracePt t="61973" x="5683250" y="4164013"/>
          <p14:tracePt t="61980" x="5880100" y="4079875"/>
          <p14:tracePt t="61989" x="6040438" y="3976688"/>
          <p14:tracePt t="61996" x="6219825" y="3857625"/>
          <p14:tracePt t="62005" x="6405563" y="3705225"/>
          <p14:tracePt t="62012" x="6542088" y="3568700"/>
          <p14:tracePt t="62020" x="6686550" y="3408363"/>
          <p14:tracePt t="62026" x="6788150" y="3263900"/>
          <p14:tracePt t="62036" x="6889750" y="3094038"/>
          <p14:tracePt t="62055" x="6983413" y="2830513"/>
          <p14:tracePt t="62058" x="7000875" y="2727325"/>
          <p14:tracePt t="62066" x="7000875" y="2643188"/>
          <p14:tracePt t="62074" x="6983413" y="2557463"/>
          <p14:tracePt t="62082" x="6950075" y="2463800"/>
          <p14:tracePt t="62090" x="6907213" y="2387600"/>
          <p14:tracePt t="62096" x="6838950" y="2328863"/>
          <p14:tracePt t="62105" x="6770688" y="2260600"/>
          <p14:tracePt t="62112" x="6711950" y="2192338"/>
          <p14:tracePt t="62121" x="6643688" y="2159000"/>
          <p14:tracePt t="62128" x="6567488" y="2141538"/>
          <p14:tracePt t="62138" x="6483350" y="2116138"/>
          <p14:tracePt t="62144" x="6397625" y="2098675"/>
          <p14:tracePt t="62153" x="6296025" y="2082800"/>
          <p14:tracePt t="62160" x="6210300" y="2073275"/>
          <p14:tracePt t="62166" x="6091238" y="2073275"/>
          <p14:tracePt t="62174" x="5997575" y="2073275"/>
          <p14:tracePt t="62182" x="5905500" y="2098675"/>
          <p14:tracePt t="62190" x="5819775" y="2124075"/>
          <p14:tracePt t="62198" x="5726113" y="2141538"/>
          <p14:tracePt t="62206" x="5641975" y="2166938"/>
          <p14:tracePt t="62214" x="5565775" y="2184400"/>
          <p14:tracePt t="62223" x="5497513" y="2209800"/>
          <p14:tracePt t="62230" x="5411788" y="2252663"/>
          <p14:tracePt t="62239" x="5353050" y="2319338"/>
          <p14:tracePt t="62244" x="5292725" y="2379663"/>
          <p14:tracePt t="62252" x="5241925" y="2473325"/>
          <p14:tracePt t="62260" x="5183188" y="2566988"/>
          <p14:tracePt t="62270" x="5148263" y="2668588"/>
          <p14:tracePt t="62276" x="5097463" y="2787650"/>
          <p14:tracePt t="62289" x="5080000" y="2871788"/>
          <p14:tracePt t="62292" x="5046663" y="2990850"/>
          <p14:tracePt t="62302" x="5021263" y="3076575"/>
          <p14:tracePt t="62308" x="4995863" y="3178175"/>
          <p14:tracePt t="62316" x="4978400" y="3305175"/>
          <p14:tracePt t="62323" x="4962525" y="3390900"/>
          <p14:tracePt t="62330" x="4962525" y="3492500"/>
          <p14:tracePt t="62339" x="4970463" y="3594100"/>
          <p14:tracePt t="62346" x="4987925" y="3679825"/>
          <p14:tracePt t="62355" x="5013325" y="3773488"/>
          <p14:tracePt t="62362" x="5054600" y="3849688"/>
          <p14:tracePt t="62371" x="5097463" y="3908425"/>
          <p14:tracePt t="62378" x="5165725" y="3968750"/>
          <p14:tracePt t="62388" x="5224463" y="4011613"/>
          <p14:tracePt t="62392" x="5318125" y="4052888"/>
          <p14:tracePt t="62402" x="5421313" y="4079875"/>
          <p14:tracePt t="62408" x="5522913" y="4095750"/>
          <p14:tracePt t="62416" x="5632450" y="4113213"/>
          <p14:tracePt t="62424" x="5718175" y="4105275"/>
          <p14:tracePt t="62432" x="5811838" y="4070350"/>
          <p14:tracePt t="62441" x="5895975" y="4052888"/>
          <p14:tracePt t="62448" x="5989638" y="4011613"/>
          <p14:tracePt t="62456" x="6083300" y="3951288"/>
          <p14:tracePt t="62462" x="6176963" y="3883025"/>
          <p14:tracePt t="62472" x="6235700" y="3816350"/>
          <p14:tracePt t="62478" x="6296025" y="3748088"/>
          <p14:tracePt t="62488" x="6346825" y="3662363"/>
          <p14:tracePt t="62494" x="6380163" y="3568700"/>
          <p14:tracePt t="62502" x="6405563" y="3441700"/>
          <p14:tracePt t="62510" x="6405563" y="3297238"/>
          <p14:tracePt t="62519" x="6405563" y="3160713"/>
          <p14:tracePt t="62526" x="6364288" y="3016250"/>
          <p14:tracePt t="62537" x="6321425" y="2881313"/>
          <p14:tracePt t="62540" x="6253163" y="2778125"/>
          <p14:tracePt t="62548" x="6167438" y="2686050"/>
          <p14:tracePt t="62556" x="6091238" y="2608263"/>
          <p14:tracePt t="62564" x="5997575" y="2541588"/>
          <p14:tracePt t="62573" x="5862638" y="2489200"/>
          <p14:tracePt t="62580" x="5735638" y="2455863"/>
          <p14:tracePt t="62589" x="5607050" y="2455863"/>
          <p14:tracePt t="62596" x="5480050" y="2473325"/>
          <p14:tracePt t="62605" x="5378450" y="2489200"/>
          <p14:tracePt t="62612" x="5292725" y="2541588"/>
          <p14:tracePt t="62619" x="5224463" y="2566988"/>
          <p14:tracePt t="62626" x="5165725" y="2600325"/>
          <p14:tracePt t="62637" x="5114925" y="2625725"/>
          <p14:tracePt t="62642" x="5089525" y="2651125"/>
          <p14:tracePt t="62652" x="5072063" y="2668588"/>
          <p14:tracePt t="62658" x="5064125" y="2686050"/>
          <p14:tracePt t="62667" x="5064125" y="2701925"/>
          <p14:tracePt t="62674" x="5054600" y="2711450"/>
          <p14:tracePt t="62682" x="5054600" y="2727325"/>
          <p14:tracePt t="62690" x="5054600" y="2736850"/>
          <p14:tracePt t="62705" x="5054600" y="2744788"/>
          <p14:tracePt t="68848" x="5054600" y="2736850"/>
          <p14:tracePt t="68856" x="5106988" y="2651125"/>
          <p14:tracePt t="68864" x="5157788" y="2557463"/>
          <p14:tracePt t="68869" x="5191125" y="2473325"/>
          <p14:tracePt t="68877" x="5208588" y="2387600"/>
          <p14:tracePt t="68885" x="5233988" y="2319338"/>
          <p14:tracePt t="68894" x="5233988" y="2268538"/>
          <p14:tracePt t="68903" x="5233988" y="2217738"/>
          <p14:tracePt t="68909" x="5216525" y="2184400"/>
          <p14:tracePt t="68920" x="5199063" y="2149475"/>
          <p14:tracePt t="68925" x="5191125" y="2124075"/>
          <p14:tracePt t="68936" x="5165725" y="2116138"/>
          <p14:tracePt t="68941" x="5132388" y="2116138"/>
          <p14:tracePt t="68948" x="5106988" y="2116138"/>
          <p14:tracePt t="68956" x="5072063" y="2141538"/>
          <p14:tracePt t="68964" x="5003800" y="2209800"/>
          <p14:tracePt t="68973" x="4935538" y="2293938"/>
          <p14:tracePt t="68979" x="4868863" y="2379663"/>
          <p14:tracePt t="68989" x="4800600" y="2498725"/>
          <p14:tracePt t="68996" x="4724400" y="2617788"/>
          <p14:tracePt t="69004" x="4630738" y="2744788"/>
          <p14:tracePt t="69011" x="4537075" y="2846388"/>
          <p14:tracePt t="69019" x="4443413" y="2940050"/>
          <p14:tracePt t="69026" x="4359275" y="3033713"/>
          <p14:tracePt t="69035" x="4316413" y="3109913"/>
          <p14:tracePt t="69041" x="4298950" y="3178175"/>
          <p14:tracePt t="69056" x="4298950" y="3238500"/>
          <p14:tracePt t="69060" x="4332288" y="3271838"/>
          <p14:tracePt t="69068" x="4410075" y="3297238"/>
          <p14:tracePt t="69075" x="4511675" y="3314700"/>
          <p14:tracePt t="69082" x="4646613" y="3314700"/>
          <p14:tracePt t="69090" x="4808538" y="3314700"/>
          <p14:tracePt t="69095" x="4995863" y="3263900"/>
          <p14:tracePt t="69105" x="5233988" y="3178175"/>
          <p14:tracePt t="69111" x="5394325" y="3084513"/>
          <p14:tracePt t="69122" x="5573713" y="2965450"/>
          <p14:tracePt t="69127" x="5675313" y="2871788"/>
          <p14:tracePt t="69138" x="5786438" y="2778125"/>
          <p14:tracePt t="69144" x="5888038" y="2651125"/>
          <p14:tracePt t="69155" x="5938838" y="2549525"/>
          <p14:tracePt t="69160" x="5972175" y="2447925"/>
          <p14:tracePt t="69169" x="5989638" y="2362200"/>
          <p14:tracePt t="69175" x="5972175" y="2268538"/>
          <p14:tracePt t="69181" x="5930900" y="2192338"/>
          <p14:tracePt t="69190" x="5862638" y="2124075"/>
          <p14:tracePt t="69198" x="5811838" y="2065338"/>
          <p14:tracePt t="69207" x="5743575" y="2030413"/>
          <p14:tracePt t="69213" x="5683250" y="1997075"/>
          <p14:tracePt t="69223" x="5624513" y="1989138"/>
          <p14:tracePt t="69229" x="5581650" y="1989138"/>
          <p14:tracePt t="69239" x="5530850" y="2005013"/>
          <p14:tracePt t="69243" x="5480050" y="2030413"/>
          <p14:tracePt t="69251" x="5437188" y="2065338"/>
          <p14:tracePt t="69259" x="5378450" y="2116138"/>
          <p14:tracePt t="69269" x="5335588" y="2192338"/>
          <p14:tracePt t="69276" x="5292725" y="2268538"/>
          <p14:tracePt t="69285" x="5259388" y="2354263"/>
          <p14:tracePt t="69291" x="5241925" y="2447925"/>
          <p14:tracePt t="69302" x="5224463" y="2532063"/>
          <p14:tracePt t="69308" x="5224463" y="2600325"/>
          <p14:tracePt t="69314" x="5233988" y="2686050"/>
          <p14:tracePt t="69322" x="5259388" y="2762250"/>
          <p14:tracePt t="69330" x="5310188" y="2838450"/>
          <p14:tracePt t="69338" x="5368925" y="2906713"/>
          <p14:tracePt t="69345" x="5437188" y="2974975"/>
          <p14:tracePt t="69355" x="5505450" y="3025775"/>
          <p14:tracePt t="69361" x="5565775" y="3059113"/>
          <p14:tracePt t="69371" x="5641975" y="3084513"/>
          <p14:tracePt t="69377" x="5700713" y="3084513"/>
          <p14:tracePt t="69385" x="5751513" y="3084513"/>
          <p14:tracePt t="69392" x="5802313" y="3067050"/>
          <p14:tracePt t="69402" x="5837238" y="3051175"/>
          <p14:tracePt t="69407" x="5888038" y="3008313"/>
          <p14:tracePt t="69419" x="5913438" y="2974975"/>
          <p14:tracePt t="69424" x="5946775" y="2922588"/>
          <p14:tracePt t="69434" x="5964238" y="2863850"/>
          <p14:tracePt t="69441" x="5989638" y="2805113"/>
          <p14:tracePt t="69448" x="6007100" y="2744788"/>
          <p14:tracePt t="69455" x="6015038" y="2693988"/>
          <p14:tracePt t="69464" x="6024563" y="2651125"/>
          <p14:tracePt t="69469" x="6024563" y="2625725"/>
          <p14:tracePt t="69478" x="6024563" y="2617788"/>
          <p14:tracePt t="77288" x="6032500" y="2600325"/>
          <p14:tracePt t="77294" x="6083300" y="2541588"/>
          <p14:tracePt t="77302" x="6159500" y="2473325"/>
          <p14:tracePt t="77310" x="6253163" y="2430463"/>
          <p14:tracePt t="77319" x="6364288" y="2397125"/>
          <p14:tracePt t="77325" x="6508750" y="2362200"/>
          <p14:tracePt t="77337" x="6719888" y="2286000"/>
          <p14:tracePt t="77342" x="6907213" y="2217738"/>
          <p14:tracePt t="77352" x="7034213" y="2159000"/>
          <p14:tracePt t="77357" x="7153275" y="2098675"/>
          <p14:tracePt t="77367" x="7256463" y="2030413"/>
          <p14:tracePt t="77371" x="7323138" y="1963738"/>
          <p14:tracePt t="77382" x="7391400" y="1895475"/>
          <p14:tracePt t="77387" x="7442200" y="1844675"/>
          <p14:tracePt t="77395" x="7459663" y="1784350"/>
          <p14:tracePt t="77405" x="7459663" y="1725613"/>
          <p14:tracePt t="77412" x="7459663" y="1665288"/>
          <p14:tracePt t="77420" x="7416800" y="1606550"/>
          <p14:tracePt t="77427" x="7323138" y="1538288"/>
          <p14:tracePt t="77436" x="7153275" y="1452563"/>
          <p14:tracePt t="77441" x="6889750" y="1368425"/>
          <p14:tracePt t="77451" x="6610350" y="1325563"/>
          <p14:tracePt t="77457" x="6338888" y="1292225"/>
          <p14:tracePt t="77466" x="6015038" y="1274763"/>
          <p14:tracePt t="77473" x="5726113" y="1274763"/>
          <p14:tracePt t="77483" x="5429250" y="1282700"/>
          <p14:tracePt t="77489" x="5148263" y="1333500"/>
          <p14:tracePt t="77499" x="4884738" y="1427163"/>
          <p14:tracePt t="77505" x="4638675" y="1530350"/>
          <p14:tracePt t="77512" x="4443413" y="1649413"/>
          <p14:tracePt t="77521" x="4240213" y="1793875"/>
          <p14:tracePt t="77527" x="4086225" y="1920875"/>
          <p14:tracePt t="77537" x="3967163" y="2090738"/>
          <p14:tracePt t="77543" x="3883025" y="2286000"/>
          <p14:tracePt t="77553" x="3857625" y="2422525"/>
          <p14:tracePt t="77559" x="3832225" y="2582863"/>
          <p14:tracePt t="77569" x="3814763" y="2770188"/>
          <p14:tracePt t="77575" x="3814763" y="2906713"/>
          <p14:tracePt t="77586" x="3832225" y="3084513"/>
          <p14:tracePt t="77590" x="3883025" y="3238500"/>
          <p14:tracePt t="77600" x="3967163" y="3398838"/>
          <p14:tracePt t="77605" x="4060825" y="3543300"/>
          <p14:tracePt t="77616" x="4129088" y="3654425"/>
          <p14:tracePt t="77621" x="4222750" y="3748088"/>
          <p14:tracePt t="77632" x="4359275" y="3832225"/>
          <p14:tracePt t="77638" x="4554538" y="3917950"/>
          <p14:tracePt t="77646" x="4800600" y="3968750"/>
          <p14:tracePt t="77653" x="5046663" y="3994150"/>
          <p14:tracePt t="77659" x="5310188" y="3994150"/>
          <p14:tracePt t="77668" x="5548313" y="3994150"/>
          <p14:tracePt t="77675" x="5827713" y="3943350"/>
          <p14:tracePt t="77685" x="6108700" y="3875088"/>
          <p14:tracePt t="77691" x="6405563" y="3773488"/>
          <p14:tracePt t="77702" x="6678613" y="3654425"/>
          <p14:tracePt t="77707" x="6873875" y="3527425"/>
          <p14:tracePt t="77718" x="7059613" y="3390900"/>
          <p14:tracePt t="77723" x="7153275" y="3297238"/>
          <p14:tracePt t="77733" x="7229475" y="3178175"/>
          <p14:tracePt t="77738" x="7281863" y="3051175"/>
          <p14:tracePt t="77748" x="7307263" y="2906713"/>
          <p14:tracePt t="77755" x="7307263" y="2795588"/>
          <p14:tracePt t="77762" x="7264400" y="2693988"/>
          <p14:tracePt t="77770" x="7196138" y="2600325"/>
          <p14:tracePt t="77777" x="7094538" y="2506663"/>
          <p14:tracePt t="77787" x="6975475" y="2422525"/>
          <p14:tracePt t="77793" x="6864350" y="2354263"/>
          <p14:tracePt t="77802" x="6780213" y="2303463"/>
          <p14:tracePt t="77809" x="6678613" y="2286000"/>
          <p14:tracePt t="77816" x="6584950" y="2260600"/>
          <p14:tracePt t="77824" x="6516688" y="2260600"/>
          <p14:tracePt t="77833" x="6456363" y="2260600"/>
          <p14:tracePt t="77840" x="6405563" y="2278063"/>
          <p14:tracePt t="77852" x="6380163" y="2293938"/>
          <p14:tracePt t="77855" x="6364288" y="2311400"/>
          <p14:tracePt t="77866" x="6346825" y="2328863"/>
          <p14:tracePt t="77871" x="6329363" y="2354263"/>
          <p14:tracePt t="77882" x="6311900" y="2371725"/>
          <p14:tracePt t="77887" x="6296025" y="2387600"/>
          <p14:tracePt t="77894" x="6278563" y="2422525"/>
          <p14:tracePt t="77902" x="6270625" y="2447925"/>
          <p14:tracePt t="77909" x="6270625" y="2463800"/>
          <p14:tracePt t="77919" x="6261100" y="2489200"/>
          <p14:tracePt t="77925" x="6261100" y="2498725"/>
          <p14:tracePt t="77935" x="6261100" y="2516188"/>
          <p14:tracePt t="77941" x="6261100" y="2524125"/>
          <p14:tracePt t="77952" x="6261100" y="2541588"/>
          <p14:tracePt t="77958" x="6261100" y="2549525"/>
          <p14:tracePt t="78559" x="6245225" y="2592388"/>
          <p14:tracePt t="78567" x="6245225" y="2633663"/>
          <p14:tracePt t="78576" x="6235700" y="2660650"/>
          <p14:tracePt t="78585" x="6235700" y="2686050"/>
          <p14:tracePt t="78591" x="6227763" y="2693988"/>
          <p14:tracePt t="78599" x="6210300" y="2711450"/>
          <p14:tracePt t="78607" x="6202363" y="2727325"/>
          <p14:tracePt t="78615" x="6202363" y="2736850"/>
          <p14:tracePt t="78624" x="6202363" y="2752725"/>
          <p14:tracePt t="78633" x="6194425" y="2770188"/>
          <p14:tracePt t="78637" x="6184900" y="2770188"/>
          <p14:tracePt t="78648" x="6176963" y="2770188"/>
          <p14:tracePt t="103250" x="6176963" y="2778125"/>
          <p14:tracePt t="103257" x="6286500" y="2855913"/>
          <p14:tracePt t="103266" x="6524625" y="2957513"/>
          <p14:tracePt t="103275" x="6797675" y="3059113"/>
          <p14:tracePt t="103282" x="7127875" y="3109913"/>
          <p14:tracePt t="103291" x="7596188" y="3127375"/>
          <p14:tracePt t="103298" x="8121650" y="3076575"/>
          <p14:tracePt t="103311" x="8691563" y="2949575"/>
          <p14:tracePt t="103314" x="9201150" y="2820988"/>
          <p14:tracePt t="103320" x="9667875" y="2660650"/>
          <p14:tracePt t="103328" x="10050463" y="2506663"/>
          <p14:tracePt t="103336" x="10364788" y="2303463"/>
          <p14:tracePt t="103345" x="10612438" y="2073275"/>
          <p14:tracePt t="103351" x="10764838" y="1844675"/>
          <p14:tracePt t="103361" x="10858500" y="1606550"/>
          <p14:tracePt t="103368" x="10901363" y="1385888"/>
          <p14:tracePt t="103377" x="10917238" y="1138238"/>
          <p14:tracePt t="103383" x="10866438" y="884238"/>
          <p14:tracePt t="103391" x="10747375" y="636588"/>
          <p14:tracePt t="103397" x="10602913" y="476250"/>
          <p14:tracePt t="103408" x="10433050" y="365125"/>
          <p14:tracePt t="103413" x="10161588" y="263525"/>
          <p14:tracePt t="103424" x="9839325" y="152400"/>
          <p14:tracePt t="103429" x="9532938" y="101600"/>
          <p14:tracePt t="103440" x="9117013" y="68263"/>
          <p14:tracePt t="103445" x="8742363" y="76200"/>
          <p14:tracePt t="103456" x="8291513" y="152400"/>
          <p14:tracePt t="103461" x="7832725" y="255588"/>
          <p14:tracePt t="103467" x="7400925" y="390525"/>
          <p14:tracePt t="103476" x="6958013" y="569913"/>
          <p14:tracePt t="103483" x="6592888" y="781050"/>
          <p14:tracePt t="103493" x="6270625" y="1011238"/>
          <p14:tracePt t="103499" x="6024563" y="1241425"/>
          <p14:tracePt t="103510" x="5819775" y="1477963"/>
          <p14:tracePt t="103515" x="5657850" y="1766888"/>
          <p14:tracePt t="103527" x="5556250" y="2030413"/>
          <p14:tracePt t="103531" x="5497513" y="2286000"/>
          <p14:tracePt t="103540" x="5497513" y="2524125"/>
          <p14:tracePt t="103546" x="5497513" y="2736850"/>
          <p14:tracePt t="103556" x="5565775" y="2889250"/>
          <p14:tracePt t="103562" x="5641975" y="3025775"/>
          <p14:tracePt t="103570" x="5735638" y="3119438"/>
          <p14:tracePt t="103578" x="5853113" y="3221038"/>
          <p14:tracePt t="103586" x="5997575" y="3297238"/>
          <p14:tracePt t="103594" x="6126163" y="3355975"/>
          <p14:tracePt t="103602" x="6210300" y="3373438"/>
          <p14:tracePt t="103609" x="6286500" y="3382963"/>
          <p14:tracePt t="103615" x="6321425" y="3382963"/>
          <p14:tracePt t="103623" x="6338888" y="3373438"/>
          <p14:tracePt t="103631" x="6346825" y="3340100"/>
          <p14:tracePt t="103641" x="6338888" y="3279775"/>
          <p14:tracePt t="103647" x="6296025" y="3186113"/>
          <p14:tracePt t="103657" x="6202363" y="3094038"/>
          <p14:tracePt t="103663" x="6057900" y="2974975"/>
          <p14:tracePt t="103674" x="5811838" y="2846388"/>
          <p14:tracePt t="103680" x="5538788" y="2744788"/>
          <p14:tracePt t="103685" x="5199063" y="2651125"/>
          <p14:tracePt t="103694" x="4818063" y="2541588"/>
          <p14:tracePt t="103701" x="4400550" y="2481263"/>
          <p14:tracePt t="103711" x="3992563" y="2463800"/>
          <p14:tracePt t="103717" x="3763963" y="2463800"/>
          <p14:tracePt t="103727" x="3619500" y="2489200"/>
          <p14:tracePt t="103733" x="3500438" y="2566988"/>
          <p14:tracePt t="103743" x="3389313" y="2643188"/>
          <p14:tracePt t="103749" x="3297238" y="2736850"/>
          <p14:tracePt t="103758" x="3228975" y="2871788"/>
          <p14:tracePt t="103763" x="3178175" y="2974975"/>
          <p14:tracePt t="103773" x="3160713" y="3119438"/>
          <p14:tracePt t="103779" x="3143250" y="3263900"/>
          <p14:tracePt t="103790" x="3152775" y="3398838"/>
          <p14:tracePt t="103797" x="3194050" y="3552825"/>
          <p14:tracePt t="103803" x="3270250" y="3671888"/>
          <p14:tracePt t="103811" x="3363913" y="3773488"/>
          <p14:tracePt t="103819" x="3457575" y="3841750"/>
          <p14:tracePt t="103827" x="3594100" y="3917950"/>
          <p14:tracePt t="103833" x="3703638" y="3951288"/>
          <p14:tracePt t="103842" x="3840163" y="3986213"/>
          <p14:tracePt t="103849" x="3933825" y="4002088"/>
          <p14:tracePt t="103861" x="4017963" y="4002088"/>
          <p14:tracePt t="103865" x="4095750" y="3986213"/>
          <p14:tracePt t="103874" x="4162425" y="3943350"/>
          <p14:tracePt t="103881" x="4222750" y="3875088"/>
          <p14:tracePt t="103891" x="4281488" y="3798888"/>
          <p14:tracePt t="103897" x="4324350" y="3713163"/>
          <p14:tracePt t="103908" x="4359275" y="3619500"/>
          <p14:tracePt t="103914" x="4410075" y="3517900"/>
          <p14:tracePt t="103920" x="4443413" y="3424238"/>
          <p14:tracePt t="103928" x="4460875" y="3340100"/>
          <p14:tracePt t="103935" x="4486275" y="3279775"/>
          <p14:tracePt t="103945" x="4503738" y="3221038"/>
          <p14:tracePt t="103951" x="4511675" y="3160713"/>
          <p14:tracePt t="103961" x="4519613" y="3109913"/>
          <p14:tracePt t="103967" x="4519613" y="3084513"/>
          <p14:tracePt t="103977" x="4519613" y="3076575"/>
          <p14:tracePt t="103983" x="4519613" y="3059113"/>
          <p14:tracePt t="112005" x="4519613" y="3051175"/>
          <p14:tracePt t="112022" x="4529138" y="2974975"/>
          <p14:tracePt t="112027" x="4562475" y="2711450"/>
          <p14:tracePt t="112038" x="4587875" y="2516188"/>
          <p14:tracePt t="112043" x="4587875" y="2379663"/>
          <p14:tracePt t="112054" x="4587875" y="2235200"/>
          <p14:tracePt t="112059" x="4545013" y="2090738"/>
          <p14:tracePt t="112069" x="4468813" y="1938338"/>
          <p14:tracePt t="112075" x="4375150" y="1766888"/>
          <p14:tracePt t="112083" x="4273550" y="1649413"/>
          <p14:tracePt t="112092" x="4111625" y="1495425"/>
          <p14:tracePt t="112099" x="3941763" y="1385888"/>
          <p14:tracePt t="112106" x="3738563" y="1257300"/>
          <p14:tracePt t="112113" x="3568700" y="1147763"/>
          <p14:tracePt t="112122" x="3398838" y="1062038"/>
          <p14:tracePt t="112128" x="3236913" y="977900"/>
          <p14:tracePt t="112139" x="2998788" y="884238"/>
          <p14:tracePt t="112145" x="2760663" y="808038"/>
          <p14:tracePt t="112154" x="2590800" y="765175"/>
          <p14:tracePt t="112160" x="2430463" y="739775"/>
          <p14:tracePt t="112171" x="2286000" y="722313"/>
          <p14:tracePt t="112177" x="2124075" y="696913"/>
          <p14:tracePt t="112183" x="1987550" y="696913"/>
          <p14:tracePt t="112192" x="1843088" y="696913"/>
          <p14:tracePt t="112199" x="1698625" y="722313"/>
          <p14:tracePt t="112207" x="1571625" y="747713"/>
          <p14:tracePt t="112215" x="1487488" y="798513"/>
          <p14:tracePt t="112223" x="1401763" y="858838"/>
          <p14:tracePt t="112231" x="1325563" y="925513"/>
          <p14:tracePt t="112240" x="1249363" y="993775"/>
          <p14:tracePt t="112247" x="1163638" y="1087438"/>
          <p14:tracePt t="112253" x="1087438" y="1241425"/>
          <p14:tracePt t="112261" x="1036638" y="1393825"/>
          <p14:tracePt t="112271" x="1011238" y="1530350"/>
          <p14:tracePt t="112277" x="993775" y="1690688"/>
          <p14:tracePt t="112289" x="976313" y="1903413"/>
          <p14:tracePt t="112293" x="960438" y="2141538"/>
          <p14:tracePt t="112303" x="942975" y="2379663"/>
          <p14:tracePt t="112309" x="935038" y="2617788"/>
          <p14:tracePt t="112319" x="935038" y="2805113"/>
          <p14:tracePt t="112325" x="976313" y="3000375"/>
          <p14:tracePt t="112331" x="1044575" y="3186113"/>
          <p14:tracePt t="112339" x="1130300" y="3348038"/>
          <p14:tracePt t="112347" x="1223963" y="3449638"/>
          <p14:tracePt t="112355" x="1317625" y="3560763"/>
          <p14:tracePt t="112362" x="1444625" y="3654425"/>
          <p14:tracePt t="112372" x="1631950" y="3832225"/>
          <p14:tracePt t="112379" x="1843088" y="4011613"/>
          <p14:tracePt t="112390" x="2116138" y="4249738"/>
          <p14:tracePt t="112394" x="2413000" y="4470400"/>
          <p14:tracePt t="112403" x="2744788" y="4630738"/>
          <p14:tracePt t="112409" x="3074988" y="4784725"/>
          <p14:tracePt t="112419" x="3348038" y="4903788"/>
          <p14:tracePt t="112425" x="3594100" y="5013325"/>
          <p14:tracePt t="112433" x="3857625" y="5116513"/>
          <p14:tracePt t="112441" x="4129088" y="5218113"/>
          <p14:tracePt t="112449" x="4367213" y="5311775"/>
          <p14:tracePt t="112458" x="4638675" y="5413375"/>
          <p14:tracePt t="112464" x="4902200" y="5514975"/>
          <p14:tracePt t="112474" x="5191125" y="5600700"/>
          <p14:tracePt t="112478" x="5480050" y="5668963"/>
          <p14:tracePt t="112488" x="5776913" y="5684838"/>
          <p14:tracePt t="112494" x="6032500" y="5684838"/>
          <p14:tracePt t="112505" x="6235700" y="5684838"/>
          <p14:tracePt t="112510" x="6473825" y="5684838"/>
          <p14:tracePt t="112521" x="6678613" y="5684838"/>
          <p14:tracePt t="112526" x="6899275" y="5641975"/>
          <p14:tracePt t="112537" x="7085013" y="5557838"/>
          <p14:tracePt t="112543" x="7281863" y="5456238"/>
          <p14:tracePt t="112553" x="7485063" y="5327650"/>
          <p14:tracePt t="112557" x="7654925" y="5218113"/>
          <p14:tracePt t="112564" x="7807325" y="5106988"/>
          <p14:tracePt t="112573" x="7943850" y="4972050"/>
          <p14:tracePt t="112580" x="8070850" y="4818063"/>
          <p14:tracePt t="112590" x="8181975" y="4640263"/>
          <p14:tracePt t="112596" x="8266113" y="4478338"/>
          <p14:tracePt t="112605" x="8359775" y="4308475"/>
          <p14:tracePt t="112612" x="8428038" y="4156075"/>
          <p14:tracePt t="112621" x="8453438" y="3960813"/>
          <p14:tracePt t="112626" x="8470900" y="3781425"/>
          <p14:tracePt t="112637" x="8462963" y="3594100"/>
          <p14:tracePt t="112642" x="8435975" y="3382963"/>
          <p14:tracePt t="112653" x="8394700" y="3152775"/>
          <p14:tracePt t="112658" x="8343900" y="3000375"/>
          <p14:tracePt t="112669" x="8291513" y="2855913"/>
          <p14:tracePt t="112675" x="8215313" y="2719388"/>
          <p14:tracePt t="112682" x="8147050" y="2600325"/>
          <p14:tracePt t="112690" x="8045450" y="2473325"/>
          <p14:tracePt t="112696" x="7918450" y="2319338"/>
          <p14:tracePt t="112705" x="7816850" y="2227263"/>
          <p14:tracePt t="112712" x="7672388" y="2124075"/>
          <p14:tracePt t="112722" x="7467600" y="1997075"/>
          <p14:tracePt t="112728" x="7281863" y="1911350"/>
          <p14:tracePt t="112738" x="7102475" y="1844675"/>
          <p14:tracePt t="112744" x="6856413" y="1809750"/>
          <p14:tracePt t="112752" x="6610350" y="1776413"/>
          <p14:tracePt t="112760" x="6380163" y="1776413"/>
          <p14:tracePt t="112770" x="6134100" y="1784350"/>
          <p14:tracePt t="112774" x="5895975" y="1819275"/>
          <p14:tracePt t="112782" x="5692775" y="1878013"/>
          <p14:tracePt t="112790" x="5522913" y="1954213"/>
          <p14:tracePt t="112799" x="5386388" y="2030413"/>
          <p14:tracePt t="112807" x="5284788" y="2116138"/>
          <p14:tracePt t="112814" x="5191125" y="2209800"/>
          <p14:tracePt t="112823" x="5106988" y="2303463"/>
          <p14:tracePt t="112830" x="5038725" y="2397125"/>
          <p14:tracePt t="112839" x="4978400" y="2498725"/>
          <p14:tracePt t="112844" x="4945063" y="2582863"/>
          <p14:tracePt t="112853" x="4927600" y="2686050"/>
          <p14:tracePt t="112860" x="4902200" y="2778125"/>
          <p14:tracePt t="112870" x="4894263" y="2863850"/>
          <p14:tracePt t="112877" x="4876800" y="2949575"/>
          <p14:tracePt t="112887" x="4876800" y="3033713"/>
          <p14:tracePt t="112892" x="4876800" y="3109913"/>
          <p14:tracePt t="112903" x="4884738" y="3170238"/>
          <p14:tracePt t="112908" x="4902200" y="3211513"/>
          <p14:tracePt t="112919" x="4910138" y="3263900"/>
          <p14:tracePt t="112924" x="4927600" y="3297238"/>
          <p14:tracePt t="112930" x="4935538" y="3322638"/>
          <p14:tracePt t="112939" x="4945063" y="3340100"/>
          <p14:tracePt t="112946" x="4953000" y="3355975"/>
          <p14:tracePt t="112956" x="4953000" y="3373438"/>
          <p14:tracePt t="113551" x="4953000" y="3382963"/>
          <p14:tracePt t="113559" x="4935538" y="3408363"/>
          <p14:tracePt t="113569" x="4919663" y="3433763"/>
          <p14:tracePt t="113576" x="4902200" y="3475038"/>
          <p14:tracePt t="113586" x="4894263" y="3502025"/>
          <p14:tracePt t="113591" x="4876800" y="3527425"/>
          <p14:tracePt t="113597" x="4876800" y="3568700"/>
          <p14:tracePt t="113607" x="4876800" y="3603625"/>
          <p14:tracePt t="113613" x="4884738" y="3636963"/>
          <p14:tracePt t="113623" x="4910138" y="3671888"/>
          <p14:tracePt t="113629" x="4945063" y="3713163"/>
          <p14:tracePt t="113639" x="5013325" y="3763963"/>
          <p14:tracePt t="113645" x="5097463" y="3798888"/>
          <p14:tracePt t="113654" x="5249863" y="3849688"/>
          <p14:tracePt t="113662" x="5386388" y="3883025"/>
          <p14:tracePt t="113670" x="5548313" y="3908425"/>
          <p14:tracePt t="113676" x="5735638" y="3917950"/>
          <p14:tracePt t="113686" x="5870575" y="3917950"/>
          <p14:tracePt t="113692" x="6015038" y="3908425"/>
          <p14:tracePt t="113699" x="6142038" y="3883025"/>
          <p14:tracePt t="113708" x="6245225" y="3857625"/>
          <p14:tracePt t="113715" x="6329363" y="3841750"/>
          <p14:tracePt t="113725" x="6397625" y="3816350"/>
          <p14:tracePt t="113731" x="6430963" y="3798888"/>
          <p14:tracePt t="113740" x="6448425" y="3781425"/>
          <p14:tracePt t="113747" x="6448425" y="3773488"/>
          <p14:tracePt t="113753" x="6456363" y="3748088"/>
          <p14:tracePt t="113760" x="6465888" y="3722688"/>
          <p14:tracePt t="113772" x="6473825" y="3679825"/>
          <p14:tracePt t="113777" x="6473825" y="3619500"/>
          <p14:tracePt t="113787" x="6473825" y="3552825"/>
          <p14:tracePt t="113793" x="6473825" y="3467100"/>
          <p14:tracePt t="113804" x="6465888" y="3373438"/>
          <p14:tracePt t="113809" x="6448425" y="3289300"/>
          <p14:tracePt t="113820" x="6440488" y="3203575"/>
          <p14:tracePt t="113825" x="6430963" y="3119438"/>
          <p14:tracePt t="113831" x="6405563" y="3041650"/>
          <p14:tracePt t="113840" x="6405563" y="2957513"/>
          <p14:tracePt t="113847" x="6405563" y="2897188"/>
          <p14:tracePt t="113857" x="6405563" y="2838450"/>
          <p14:tracePt t="113862" x="6405563" y="2787650"/>
          <p14:tracePt t="113872" x="6415088" y="2727325"/>
          <p14:tracePt t="113879" x="6415088" y="2676525"/>
          <p14:tracePt t="113889" x="6415088" y="2651125"/>
          <p14:tracePt t="113895" x="6415088" y="2633663"/>
          <p14:tracePt t="113903" x="6405563" y="2617788"/>
          <p14:tracePt t="113909" x="6397625" y="2608263"/>
          <p14:tracePt t="113920" x="6380163" y="2592388"/>
          <p14:tracePt t="113925" x="6364288" y="2574925"/>
          <p14:tracePt t="113936" x="6364288" y="2557463"/>
          <p14:tracePt t="113942" x="6346825" y="2549525"/>
          <p14:tracePt t="113949" x="6329363" y="2516188"/>
          <p14:tracePt t="113958" x="6311900" y="2498725"/>
          <p14:tracePt t="113965" x="6296025" y="2481263"/>
          <p14:tracePt t="113974" x="6278563" y="2463800"/>
          <p14:tracePt t="113979" x="6270625" y="2447925"/>
          <p14:tracePt t="113990" x="6253163" y="2438400"/>
          <p14:tracePt t="113995" x="6235700" y="2422525"/>
          <p14:tracePt t="114003" x="6210300" y="2405063"/>
          <p14:tracePt t="114011" x="6202363" y="2397125"/>
          <p14:tracePt t="114021" x="6184900" y="2397125"/>
          <p14:tracePt t="114039" x="6159500" y="2397125"/>
          <p14:tracePt t="114045" x="6142038" y="2397125"/>
          <p14:tracePt t="114049" x="6108700" y="2413000"/>
          <p14:tracePt t="114057" x="6083300" y="2430463"/>
          <p14:tracePt t="114065" x="6049963" y="2447925"/>
          <p14:tracePt t="114074" x="6007100" y="2463800"/>
          <p14:tracePt t="114081" x="5981700" y="2481263"/>
          <p14:tracePt t="114091" x="5930900" y="2516188"/>
          <p14:tracePt t="114097" x="5870575" y="2549525"/>
          <p14:tracePt t="114108" x="5819775" y="2592388"/>
          <p14:tracePt t="114113" x="5751513" y="2643188"/>
          <p14:tracePt t="114122" x="5692775" y="2701925"/>
          <p14:tracePt t="114126" x="5624513" y="2752725"/>
          <p14:tracePt t="114138" x="5565775" y="2795588"/>
          <p14:tracePt t="114143" x="5497513" y="2846388"/>
          <p14:tracePt t="114153" x="5429250" y="2906713"/>
          <p14:tracePt t="114159" x="5378450" y="2965450"/>
          <p14:tracePt t="114171" x="5318125" y="3033713"/>
          <p14:tracePt t="114176" x="5276850" y="3101975"/>
          <p14:tracePt t="114185" x="5233988" y="3160713"/>
          <p14:tracePt t="114192" x="5216525" y="3238500"/>
          <p14:tracePt t="114197" x="5208588" y="3322638"/>
          <p14:tracePt t="114206" x="5191125" y="3408363"/>
          <p14:tracePt t="114213" x="5191125" y="3484563"/>
          <p14:tracePt t="114222" x="5208588" y="3543300"/>
          <p14:tracePt t="114230" x="5224463" y="3594100"/>
          <p14:tracePt t="114240" x="5241925" y="3629025"/>
          <p14:tracePt t="114245" x="5267325" y="3654425"/>
          <p14:tracePt t="114253" x="5302250" y="3679825"/>
          <p14:tracePt t="114262" x="5353050" y="3697288"/>
          <p14:tracePt t="114271" x="5403850" y="3713163"/>
          <p14:tracePt t="114276" x="5462588" y="3730625"/>
          <p14:tracePt t="114287" x="5522913" y="3738563"/>
          <p14:tracePt t="114293" x="5573713" y="3738563"/>
          <p14:tracePt t="114303" x="5632450" y="3738563"/>
          <p14:tracePt t="114308" x="5692775" y="3738563"/>
          <p14:tracePt t="114316" x="5735638" y="3738563"/>
          <p14:tracePt t="114323" x="5776913" y="3722688"/>
          <p14:tracePt t="114332" x="5802313" y="3713163"/>
          <p14:tracePt t="114340" x="5819775" y="3697288"/>
          <p14:tracePt t="114345" x="5837238" y="3679825"/>
          <p14:tracePt t="114356" x="5853113" y="3662363"/>
          <p14:tracePt t="114361" x="5862638" y="3654425"/>
          <p14:tracePt t="114370" x="5862638" y="3636963"/>
          <p14:tracePt t="114376" x="5870575" y="3619500"/>
          <p14:tracePt t="114387" x="5880100" y="3603625"/>
          <p14:tracePt t="114393" x="5880100" y="3594100"/>
          <p14:tracePt t="114403" x="5880100" y="3578225"/>
          <p14:tracePt t="114415" x="5880100" y="3560763"/>
          <p14:tracePt t="114423" x="5880100" y="3552825"/>
          <p14:tracePt t="149630" x="5880100" y="3535363"/>
          <p14:tracePt t="149637" x="5880100" y="3289300"/>
          <p14:tracePt t="149645" x="5837238" y="3094038"/>
          <p14:tracePt t="149652" x="5786438" y="2965450"/>
          <p14:tracePt t="149661" x="5768975" y="2889250"/>
          <p14:tracePt t="149667" x="5751513" y="2855913"/>
          <p14:tracePt t="149678" x="5751513" y="2846388"/>
          <p14:tracePt t="149773" x="5743575" y="2838450"/>
          <p14:tracePt t="149785" x="5726113" y="2830513"/>
          <p14:tracePt t="149793" x="5607050" y="2813050"/>
          <p14:tracePt t="149801" x="5353050" y="2752725"/>
          <p14:tracePt t="149811" x="5021263" y="2686050"/>
          <p14:tracePt t="149815" x="4724400" y="2668588"/>
          <p14:tracePt t="149825" x="4332288" y="2693988"/>
          <p14:tracePt t="149831" x="3857625" y="2795588"/>
          <p14:tracePt t="149842" x="3424238" y="2932113"/>
          <p14:tracePt t="149847" x="3074988" y="3041650"/>
          <p14:tracePt t="149859" x="2744788" y="3170238"/>
          <p14:tracePt t="149863" x="2438400" y="3314700"/>
          <p14:tracePt t="149874" x="2106613" y="3484563"/>
          <p14:tracePt t="149879" x="1724025" y="3636963"/>
          <p14:tracePt t="149887" x="1368425" y="3781425"/>
          <p14:tracePt t="149895" x="1003300" y="3976688"/>
          <p14:tracePt t="149900" x="611188" y="4146550"/>
          <p14:tracePt t="149911" x="161925" y="4394200"/>
          <p14:tracePt t="150184" x="3355975" y="6500813"/>
          <p14:tracePt t="150192" x="3576638" y="6211888"/>
          <p14:tracePt t="150198" x="3713163" y="5957888"/>
          <p14:tracePt t="150208" x="3832225" y="5710238"/>
          <p14:tracePt t="150213" x="3890963" y="5481638"/>
          <p14:tracePt t="150224" x="3916363" y="5337175"/>
          <p14:tracePt t="150230" x="3908425" y="5235575"/>
          <p14:tracePt t="150238" x="3865563" y="5149850"/>
          <p14:tracePt t="150245" x="3797300" y="5056188"/>
          <p14:tracePt t="150254" x="3729038" y="4987925"/>
          <p14:tracePt t="150262" x="3662363" y="4919663"/>
          <p14:tracePt t="150268" x="3602038" y="4878388"/>
          <p14:tracePt t="150275" x="3543300" y="4860925"/>
          <p14:tracePt t="150283" x="3508375" y="4852988"/>
          <p14:tracePt t="150295" x="3482975" y="4843463"/>
          <p14:tracePt t="150299" x="3467100" y="48434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id="{D7D03296-BABA-47AD-A5D5-ED1567270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12B0DDE-FD4E-2B4A-BF79-A5FBB35228BF}"/>
              </a:ext>
            </a:extLst>
          </p:cNvPr>
          <p:cNvSpPr/>
          <p:nvPr/>
        </p:nvSpPr>
        <p:spPr>
          <a:xfrm>
            <a:off x="838200" y="226061"/>
            <a:ext cx="10515600" cy="10920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latin typeface="+mj-lt"/>
                <a:ea typeface="+mj-ea"/>
                <a:cs typeface="+mj-cs"/>
              </a:rPr>
              <a:t>Oligodendrocitos dão suporte a transmissão glutamatérgica neuronal</a:t>
            </a:r>
          </a:p>
        </p:txBody>
      </p:sp>
      <p:sp useBgFill="1">
        <p:nvSpPr>
          <p:cNvPr id="20" name="Rectangle 14">
            <a:extLst>
              <a:ext uri="{FF2B5EF4-FFF2-40B4-BE49-F238E27FC236}">
                <a16:creationId xmlns:a16="http://schemas.microsoft.com/office/drawing/2014/main" id="{284A8429-F65A-490D-96E4-1158D3E8A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396083"/>
            <a:ext cx="10515599" cy="822960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0F022291-A82B-4D23-A1E0-5F9BD6846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1136" y="1859832"/>
            <a:ext cx="109728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0A29DA6-821B-244E-A343-41C21740A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841" y="2399493"/>
            <a:ext cx="3899376" cy="38798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9FA8054-D325-C748-A2F9-90A5D9E75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842" y="1481566"/>
            <a:ext cx="4373793" cy="478010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6FCB0BE-275E-D447-8206-FD2EB2F64A84}"/>
              </a:ext>
            </a:extLst>
          </p:cNvPr>
          <p:cNvSpPr/>
          <p:nvPr/>
        </p:nvSpPr>
        <p:spPr>
          <a:xfrm>
            <a:off x="11034584" y="852616"/>
            <a:ext cx="420130" cy="2817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BDB8112-0D51-EE47-9734-152133D7C804}"/>
              </a:ext>
            </a:extLst>
          </p:cNvPr>
          <p:cNvSpPr txBox="1"/>
          <p:nvPr/>
        </p:nvSpPr>
        <p:spPr>
          <a:xfrm>
            <a:off x="6223318" y="6424071"/>
            <a:ext cx="3311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i="1">
                <a:solidFill>
                  <a:schemeClr val="tx1">
                    <a:lumMod val="50000"/>
                    <a:lumOff val="50000"/>
                  </a:schemeClr>
                </a:solidFill>
              </a:rPr>
              <a:t>Xin et al., 2019 Cell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F84A153-37BD-465D-BBBD-6B2AC6A20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7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271"/>
    </mc:Choice>
    <mc:Fallback>
      <p:transition spd="slow" advTm="142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2" x="3670300" y="4513263"/>
          <p14:tracePt t="1180" x="3695700" y="4529138"/>
          <p14:tracePt t="1188" x="3713163" y="4564063"/>
          <p14:tracePt t="1200" x="3721100" y="4622800"/>
          <p14:tracePt t="1204" x="3729038" y="4691063"/>
          <p14:tracePt t="1212" x="3713163" y="4792663"/>
          <p14:tracePt t="1222" x="3678238" y="4929188"/>
          <p14:tracePt t="1226" x="3602038" y="5081588"/>
          <p14:tracePt t="1234" x="3525838" y="5243513"/>
          <p14:tracePt t="1242" x="3441700" y="5405438"/>
          <p14:tracePt t="1250" x="3381375" y="5540375"/>
          <p14:tracePt t="1258" x="3348038" y="5651500"/>
          <p14:tracePt t="1266" x="3322638" y="5795963"/>
          <p14:tracePt t="1274" x="3313113" y="5940425"/>
          <p14:tracePt t="1282" x="3313113" y="6092825"/>
          <p14:tracePt t="1290" x="3313113" y="6229350"/>
          <p14:tracePt t="1296" x="3287713" y="6373813"/>
          <p14:tracePt t="1305" x="3228975" y="6475413"/>
          <p14:tracePt t="1312" x="3143250" y="6569075"/>
          <p14:tracePt t="1322" x="3041650" y="6662738"/>
          <p14:tracePt t="1328" x="2930525" y="6764338"/>
          <p14:tracePt t="1492" x="679450" y="6746875"/>
          <p14:tracePt t="1500" x="654050" y="6654800"/>
          <p14:tracePt t="1508" x="654050" y="6561138"/>
          <p14:tracePt t="1514" x="654050" y="6475413"/>
          <p14:tracePt t="1522" x="654050" y="6391275"/>
          <p14:tracePt t="1530" x="671513" y="6313488"/>
          <p14:tracePt t="1539" x="671513" y="6246813"/>
          <p14:tracePt t="1546" x="671513" y="6169025"/>
          <p14:tracePt t="1555" x="654050" y="6110288"/>
          <p14:tracePt t="1562" x="646113" y="6049963"/>
          <p14:tracePt t="1572" x="646113" y="5991225"/>
          <p14:tracePt t="1578" x="646113" y="5957888"/>
          <p14:tracePt t="1587" x="646113" y="5940425"/>
          <p14:tracePt t="1592" x="654050" y="5915025"/>
          <p14:tracePt t="1600" x="671513" y="5889625"/>
          <p14:tracePt t="1608" x="688975" y="5864225"/>
          <p14:tracePt t="1616" x="696913" y="5854700"/>
          <p14:tracePt t="1624" x="696913" y="5838825"/>
          <p14:tracePt t="1632" x="696913" y="5821363"/>
          <p14:tracePt t="1640" x="696913" y="5813425"/>
          <p14:tracePt t="1648" x="696913" y="5795963"/>
          <p14:tracePt t="1662" x="696913" y="5788025"/>
          <p14:tracePt t="1673" x="696913" y="5778500"/>
          <p14:tracePt t="1690" x="696913" y="5770563"/>
          <p14:tracePt t="1714" x="696913" y="5761038"/>
          <p14:tracePt t="1722" x="696913" y="5753100"/>
          <p14:tracePt t="1744" x="696913" y="5745163"/>
          <p14:tracePt t="1764" x="696913" y="5735638"/>
          <p14:tracePt t="1772" x="696913" y="5727700"/>
          <p14:tracePt t="1780" x="696913" y="5719763"/>
          <p14:tracePt t="1788" x="696913" y="5702300"/>
          <p14:tracePt t="1796" x="688975" y="5702300"/>
          <p14:tracePt t="1805" x="688975" y="5684838"/>
          <p14:tracePt t="1810" x="688975" y="5676900"/>
          <p14:tracePt t="1820" x="688975" y="5668963"/>
          <p14:tracePt t="1826" x="688975" y="5651500"/>
          <p14:tracePt t="1834" x="688975" y="5641975"/>
          <p14:tracePt t="1842" x="688975" y="5626100"/>
          <p14:tracePt t="1850" x="688975" y="5616575"/>
          <p14:tracePt t="1858" x="688975" y="5591175"/>
          <p14:tracePt t="1866" x="696913" y="5575300"/>
          <p14:tracePt t="1874" x="704850" y="5557838"/>
          <p14:tracePt t="13466" x="714375" y="5557838"/>
          <p14:tracePt t="13474" x="815975" y="5549900"/>
          <p14:tracePt t="13482" x="900113" y="5524500"/>
          <p14:tracePt t="13490" x="976313" y="5507038"/>
          <p14:tracePt t="13498" x="1054100" y="5481638"/>
          <p14:tracePt t="13506" x="1112838" y="5464175"/>
          <p14:tracePt t="13514" x="1198563" y="5438775"/>
          <p14:tracePt t="13522" x="1290638" y="5405438"/>
          <p14:tracePt t="13529" x="1376363" y="5345113"/>
          <p14:tracePt t="13538" x="1470025" y="5294313"/>
          <p14:tracePt t="13543" x="1563688" y="5226050"/>
          <p14:tracePt t="13553" x="1657350" y="5149850"/>
          <p14:tracePt t="13559" x="1733550" y="5081588"/>
          <p14:tracePt t="13568" x="1801813" y="5022850"/>
          <p14:tracePt t="13575" x="1852613" y="4972050"/>
          <p14:tracePt t="13585" x="1868488" y="4929188"/>
          <p14:tracePt t="13591" x="1885950" y="4919663"/>
          <p14:tracePt t="13601" x="1903413" y="4903788"/>
          <p14:tracePt t="13607" x="1911350" y="4886325"/>
          <p14:tracePt t="13617" x="1920875" y="4868863"/>
          <p14:tracePt t="13622" x="1928813" y="4868863"/>
          <p14:tracePt t="13629" x="1936750" y="4860925"/>
          <p14:tracePt t="13638" x="1954213" y="4843463"/>
          <p14:tracePt t="13645" x="1962150" y="4827588"/>
          <p14:tracePt t="13654" x="1979613" y="4818063"/>
          <p14:tracePt t="13661" x="1997075" y="4810125"/>
          <p14:tracePt t="13670" x="1997075" y="4802188"/>
          <p14:tracePt t="13677" x="2005013" y="4792663"/>
          <p14:tracePt t="13686" x="2022475" y="4792663"/>
          <p14:tracePt t="13691" x="2030413" y="4784725"/>
          <p14:tracePt t="13701" x="2055813" y="4775200"/>
          <p14:tracePt t="13707" x="2081213" y="4759325"/>
          <p14:tracePt t="13718" x="2116138" y="4749800"/>
          <p14:tracePt t="13723" x="2157413" y="4741863"/>
          <p14:tracePt t="13734" x="2208213" y="4733925"/>
          <p14:tracePt t="13740" x="2251075" y="4733925"/>
          <p14:tracePt t="13747" x="2301875" y="4733925"/>
          <p14:tracePt t="13756" x="2362200" y="4733925"/>
          <p14:tracePt t="13763" x="2420938" y="4724400"/>
          <p14:tracePt t="13770" x="2514600" y="4699000"/>
          <p14:tracePt t="13777" x="2600325" y="4691063"/>
          <p14:tracePt t="13786" x="2684463" y="4665663"/>
          <p14:tracePt t="13793" x="2811463" y="4640263"/>
          <p14:tracePt t="13803" x="2955925" y="4605338"/>
          <p14:tracePt t="13810" x="3143250" y="4572000"/>
          <p14:tracePt t="13817" x="3389313" y="4538663"/>
          <p14:tracePt t="13825" x="3636963" y="4503738"/>
          <p14:tracePt t="13835" x="3857625" y="4460875"/>
          <p14:tracePt t="13840" x="4010025" y="4410075"/>
          <p14:tracePt t="13848" x="4137025" y="4368800"/>
          <p14:tracePt t="13856" x="4230688" y="4308475"/>
          <p14:tracePt t="13864" x="4306888" y="4249738"/>
          <p14:tracePt t="13872" x="4359275" y="4206875"/>
          <p14:tracePt t="13879" x="4384675" y="4164013"/>
          <p14:tracePt t="13888" x="4400550" y="4138613"/>
          <p14:tracePt t="13895" x="4418013" y="4121150"/>
          <p14:tracePt t="13904" x="4418013" y="4105275"/>
          <p14:tracePt t="13911" x="4425950" y="4105275"/>
          <p14:tracePt t="14628" x="4435475" y="4105275"/>
          <p14:tracePt t="14637" x="4443413" y="4105275"/>
          <p14:tracePt t="14644" x="4460875" y="4095750"/>
          <p14:tracePt t="14654" x="4468813" y="4095750"/>
          <p14:tracePt t="14660" x="4476750" y="4087813"/>
          <p14:tracePt t="14671" x="4486275" y="4087813"/>
          <p14:tracePt t="14678" x="4486275" y="4079875"/>
          <p14:tracePt t="14687" x="4494213" y="4079875"/>
          <p14:tracePt t="14694" x="4511675" y="4070350"/>
          <p14:tracePt t="14702" x="4529138" y="4052888"/>
          <p14:tracePt t="14710" x="4537075" y="4037013"/>
          <p14:tracePt t="14721" x="4554538" y="4027488"/>
          <p14:tracePt t="14726" x="4570413" y="4011613"/>
          <p14:tracePt t="14736" x="4587875" y="3994150"/>
          <p14:tracePt t="14742" x="4595813" y="3986213"/>
          <p14:tracePt t="14751" x="4605338" y="3976688"/>
          <p14:tracePt t="14757" x="4613275" y="3976688"/>
          <p14:tracePt t="14767" x="4613275" y="3968750"/>
          <p14:tracePt t="14773" x="4621213" y="3960813"/>
          <p14:tracePt t="14780" x="4630738" y="3951288"/>
          <p14:tracePt t="14789" x="4630738" y="3943350"/>
          <p14:tracePt t="14797" x="4646613" y="3935413"/>
          <p14:tracePt t="14805" x="4646613" y="3925888"/>
          <p14:tracePt t="14859" x="4646613" y="3917950"/>
          <p14:tracePt t="14867" x="4656138" y="3917950"/>
          <p14:tracePt t="14875" x="4656138" y="3908425"/>
          <p14:tracePt t="14884" x="4664075" y="3892550"/>
          <p14:tracePt t="14890" x="4673600" y="3883025"/>
          <p14:tracePt t="14897" x="4673600" y="3875088"/>
          <p14:tracePt t="14905" x="4689475" y="3857625"/>
          <p14:tracePt t="14912" x="4699000" y="3841750"/>
          <p14:tracePt t="14921" x="4706938" y="3824288"/>
          <p14:tracePt t="14928" x="4724400" y="3816350"/>
          <p14:tracePt t="14937" x="4740275" y="3798888"/>
          <p14:tracePt t="14956" x="4765675" y="3763963"/>
          <p14:tracePt t="14962" x="4775200" y="3756025"/>
          <p14:tracePt t="14970" x="4791075" y="3738563"/>
          <p14:tracePt t="14975" x="4800600" y="3722688"/>
          <p14:tracePt t="14985" x="4800600" y="3705225"/>
          <p14:tracePt t="14991" x="4800600" y="3697288"/>
          <p14:tracePt t="15002" x="4808538" y="3679825"/>
          <p14:tracePt t="15006" x="4808538" y="3654425"/>
          <p14:tracePt t="15017" x="4808538" y="3646488"/>
          <p14:tracePt t="15023" x="4808538" y="3611563"/>
          <p14:tracePt t="15031" x="4808538" y="3586163"/>
          <p14:tracePt t="15039" x="4808538" y="3568700"/>
          <p14:tracePt t="15044" x="4808538" y="3543300"/>
          <p14:tracePt t="15054" x="4808538" y="3509963"/>
          <p14:tracePt t="15060" x="4800600" y="3492500"/>
          <p14:tracePt t="15070" x="4800600" y="3484563"/>
          <p14:tracePt t="15076" x="4800600" y="3459163"/>
          <p14:tracePt t="15086" x="4800600" y="3449638"/>
          <p14:tracePt t="15092" x="4791075" y="3424238"/>
          <p14:tracePt t="15102" x="4775200" y="3398838"/>
          <p14:tracePt t="15109" x="4765675" y="3382963"/>
          <p14:tracePt t="15118" x="4757738" y="3365500"/>
          <p14:tracePt t="15123" x="4740275" y="3348038"/>
          <p14:tracePt t="15131" x="4724400" y="3330575"/>
          <p14:tracePt t="15138" x="4714875" y="3314700"/>
          <p14:tracePt t="15147" x="4699000" y="3297238"/>
          <p14:tracePt t="15154" x="4681538" y="3297238"/>
          <p14:tracePt t="15162" x="4664075" y="3279775"/>
          <p14:tracePt t="15171" x="4656138" y="3263900"/>
          <p14:tracePt t="15179" x="4638675" y="3254375"/>
          <p14:tracePt t="15187" x="4613275" y="3238500"/>
          <p14:tracePt t="15192" x="4579938" y="3228975"/>
          <p14:tracePt t="15202" x="4562475" y="3221038"/>
          <p14:tracePt t="15210" x="4537075" y="3211513"/>
          <p14:tracePt t="15218" x="4511675" y="3203575"/>
          <p14:tracePt t="15226" x="4494213" y="3195638"/>
          <p14:tracePt t="15235" x="4486275" y="3186113"/>
          <p14:tracePt t="15242" x="4468813" y="3178175"/>
          <p14:tracePt t="15252" x="4451350" y="3170238"/>
          <p14:tracePt t="15257" x="4435475" y="3160713"/>
          <p14:tracePt t="15263" x="4425950" y="3160713"/>
          <p14:tracePt t="15271" x="4410075" y="3152775"/>
          <p14:tracePt t="15279" x="4384675" y="3152775"/>
          <p14:tracePt t="15288" x="4367213" y="3152775"/>
          <p14:tracePt t="15294" x="4332288" y="3152775"/>
          <p14:tracePt t="15304" x="4298950" y="3152775"/>
          <p14:tracePt t="15310" x="4256088" y="3152775"/>
          <p14:tracePt t="15321" x="4230688" y="3152775"/>
          <p14:tracePt t="15327" x="4179888" y="3160713"/>
          <p14:tracePt t="15337" x="4162425" y="3160713"/>
          <p14:tracePt t="15341" x="4137025" y="3160713"/>
          <p14:tracePt t="15352" x="4111625" y="3160713"/>
          <p14:tracePt t="15357" x="4103688" y="3160713"/>
          <p14:tracePt t="15364" x="4086225" y="3160713"/>
          <p14:tracePt t="15372" x="4070350" y="3170238"/>
          <p14:tracePt t="15380" x="4060825" y="3186113"/>
          <p14:tracePt t="15389" x="4044950" y="3203575"/>
          <p14:tracePt t="15397" x="4027488" y="3221038"/>
          <p14:tracePt t="15404" x="4010025" y="3228975"/>
          <p14:tracePt t="15412" x="4002088" y="3238500"/>
          <p14:tracePt t="15418" x="3984625" y="3254375"/>
          <p14:tracePt t="15427" x="3967163" y="3271838"/>
          <p14:tracePt t="15434" x="3951288" y="3279775"/>
          <p14:tracePt t="15442" x="3941763" y="3279775"/>
          <p14:tracePt t="15452" x="3933825" y="3279775"/>
          <p14:tracePt t="15458" x="3925888" y="3289300"/>
          <p14:tracePt t="15484" x="3916363" y="3297238"/>
          <p14:tracePt t="15489" x="3916363" y="3305175"/>
          <p14:tracePt t="15496" x="3900488" y="3314700"/>
          <p14:tracePt t="15505" x="3883025" y="3330575"/>
          <p14:tracePt t="15513" x="3873500" y="3348038"/>
          <p14:tracePt t="15521" x="3865563" y="3355975"/>
          <p14:tracePt t="15529" x="3848100" y="3373438"/>
          <p14:tracePt t="15537" x="3832225" y="3390900"/>
          <p14:tracePt t="15545" x="3822700" y="3408363"/>
          <p14:tracePt t="15554" x="3814763" y="3424238"/>
          <p14:tracePt t="15559" x="3806825" y="3433763"/>
          <p14:tracePt t="15568" x="3797300" y="3449638"/>
          <p14:tracePt t="15577" x="3797300" y="3459163"/>
          <p14:tracePt t="15585" x="3797300" y="3467100"/>
          <p14:tracePt t="15592" x="3797300" y="3484563"/>
          <p14:tracePt t="15601" x="3797300" y="3492500"/>
          <p14:tracePt t="15606" x="3797300" y="3509963"/>
          <p14:tracePt t="15617" x="3797300" y="3527425"/>
          <p14:tracePt t="15623" x="3797300" y="3535363"/>
          <p14:tracePt t="15635" x="3797300" y="3552825"/>
          <p14:tracePt t="15644" x="3797300" y="3560763"/>
          <p14:tracePt t="15654" x="3797300" y="3568700"/>
          <p14:tracePt t="15676" x="3806825" y="3578225"/>
          <p14:tracePt t="15681" x="3814763" y="3578225"/>
          <p14:tracePt t="15689" x="3822700" y="3586163"/>
          <p14:tracePt t="15697" x="3840163" y="3594100"/>
          <p14:tracePt t="15705" x="3857625" y="3603625"/>
          <p14:tracePt t="15713" x="3865563" y="3611563"/>
          <p14:tracePt t="15718" x="3883025" y="3611563"/>
          <p14:tracePt t="15726" x="3900488" y="3619500"/>
          <p14:tracePt t="15734" x="3908425" y="3629025"/>
          <p14:tracePt t="15742" x="3908425" y="3636963"/>
          <p14:tracePt t="15752" x="3916363" y="3646488"/>
          <p14:tracePt t="15758" x="3933825" y="3646488"/>
          <p14:tracePt t="15768" x="3951288" y="3662363"/>
          <p14:tracePt t="15775" x="3951288" y="3671888"/>
          <p14:tracePt t="15785" x="3967163" y="3679825"/>
          <p14:tracePt t="15790" x="3984625" y="3687763"/>
          <p14:tracePt t="15797" x="3992563" y="3697288"/>
          <p14:tracePt t="15805" x="4010025" y="3713163"/>
          <p14:tracePt t="15812" x="4027488" y="3722688"/>
          <p14:tracePt t="15821" x="4044950" y="3730625"/>
          <p14:tracePt t="15829" x="4052888" y="3738563"/>
          <p14:tracePt t="15837" x="4070350" y="3748088"/>
          <p14:tracePt t="15844" x="4086225" y="3756025"/>
          <p14:tracePt t="15854" x="4095750" y="3763963"/>
          <p14:tracePt t="15860" x="4111625" y="3773488"/>
          <p14:tracePt t="15869" x="4129088" y="3781425"/>
          <p14:tracePt t="15875" x="4146550" y="3790950"/>
          <p14:tracePt t="15885" x="4154488" y="3790950"/>
          <p14:tracePt t="15892" x="4171950" y="3798888"/>
          <p14:tracePt t="15901" x="4179888" y="3798888"/>
          <p14:tracePt t="15907" x="4197350" y="3798888"/>
          <p14:tracePt t="15917" x="4214813" y="3798888"/>
          <p14:tracePt t="15922" x="4222750" y="3798888"/>
          <p14:tracePt t="15931" x="4240213" y="3798888"/>
          <p14:tracePt t="15936" x="4256088" y="3798888"/>
          <p14:tracePt t="15944" x="4265613" y="3798888"/>
          <p14:tracePt t="15954" x="4281488" y="3798888"/>
          <p14:tracePt t="15973" x="4306888" y="3798888"/>
          <p14:tracePt t="15977" x="4332288" y="3798888"/>
          <p14:tracePt t="15987" x="4359275" y="3790950"/>
          <p14:tracePt t="15992" x="4375150" y="3781425"/>
          <p14:tracePt t="16003" x="4392613" y="3773488"/>
          <p14:tracePt t="16009" x="4410075" y="3763963"/>
          <p14:tracePt t="16018" x="4418013" y="3756025"/>
          <p14:tracePt t="16024" x="4435475" y="3748088"/>
          <p14:tracePt t="16031" x="4451350" y="3730625"/>
          <p14:tracePt t="16039" x="4468813" y="3713163"/>
          <p14:tracePt t="16047" x="4486275" y="3697288"/>
          <p14:tracePt t="16055" x="4494213" y="3679825"/>
          <p14:tracePt t="16062" x="4511675" y="3662363"/>
          <p14:tracePt t="16071" x="4519613" y="3636963"/>
          <p14:tracePt t="16078" x="4529138" y="3619500"/>
          <p14:tracePt t="16085" x="4537075" y="3603625"/>
          <p14:tracePt t="16093" x="4537075" y="3594100"/>
          <p14:tracePt t="16102" x="4537075" y="3578225"/>
          <p14:tracePt t="16109" x="4537075" y="3560763"/>
          <p14:tracePt t="16117" x="4537075" y="3543300"/>
          <p14:tracePt t="16124" x="4529138" y="3527425"/>
          <p14:tracePt t="16135" x="4511675" y="3509963"/>
          <p14:tracePt t="16141" x="4503738" y="3502025"/>
          <p14:tracePt t="16151" x="4486275" y="3492500"/>
          <p14:tracePt t="16157" x="4468813" y="3484563"/>
          <p14:tracePt t="16164" x="4460875" y="3484563"/>
          <p14:tracePt t="16171" x="4443413" y="3484563"/>
          <p14:tracePt t="16178" x="4425950" y="3484563"/>
          <p14:tracePt t="16188" x="4418013" y="3484563"/>
          <p14:tracePt t="16194" x="4400550" y="3484563"/>
          <p14:tracePt t="16204" x="4384675" y="3484563"/>
          <p14:tracePt t="16210" x="4375150" y="3492500"/>
          <p14:tracePt t="16220" x="4359275" y="3492500"/>
          <p14:tracePt t="16226" x="4341813" y="3502025"/>
          <p14:tracePt t="16234" x="4332288" y="3509963"/>
          <p14:tracePt t="16240" x="4324350" y="3509963"/>
          <p14:tracePt t="16318" x="4316413" y="3509963"/>
          <p14:tracePt t="16327" x="4306888" y="3502025"/>
          <p14:tracePt t="16338" x="4306888" y="3484563"/>
          <p14:tracePt t="16354" x="4306888" y="3475038"/>
          <p14:tracePt t="18080" x="4306888" y="3484563"/>
          <p14:tracePt t="18087" x="4306888" y="3543300"/>
          <p14:tracePt t="18096" x="4316413" y="3603625"/>
          <p14:tracePt t="18104" x="4316413" y="3654425"/>
          <p14:tracePt t="18118" x="4324350" y="3790950"/>
          <p14:tracePt t="18126" x="4332288" y="3849688"/>
          <p14:tracePt t="18136" x="4341813" y="3908425"/>
          <p14:tracePt t="18142" x="4367213" y="3968750"/>
          <p14:tracePt t="18150" x="4384675" y="4019550"/>
          <p14:tracePt t="18158" x="4392613" y="4062413"/>
          <p14:tracePt t="18166" x="4410075" y="4113213"/>
          <p14:tracePt t="18177" x="4425950" y="4146550"/>
          <p14:tracePt t="18183" x="4443413" y="4171950"/>
          <p14:tracePt t="18188" x="4460875" y="4189413"/>
          <p14:tracePt t="18196" x="4476750" y="4214813"/>
          <p14:tracePt t="18204" x="4494213" y="4232275"/>
          <p14:tracePt t="18212" x="4511675" y="4265613"/>
          <p14:tracePt t="18220" x="4529138" y="4283075"/>
          <p14:tracePt t="18229" x="4554538" y="4316413"/>
          <p14:tracePt t="18237" x="4595813" y="4341813"/>
          <p14:tracePt t="18243" x="4646613" y="4376738"/>
          <p14:tracePt t="18254" x="4699000" y="4419600"/>
          <p14:tracePt t="18259" x="4757738" y="4445000"/>
          <p14:tracePt t="18269" x="4808538" y="4478338"/>
          <p14:tracePt t="18273" x="4843463" y="4495800"/>
          <p14:tracePt t="18282" x="4894263" y="4513263"/>
          <p14:tracePt t="18290" x="4935538" y="4529138"/>
          <p14:tracePt t="18300" x="4995863" y="4554538"/>
          <p14:tracePt t="18306" x="5054600" y="4564063"/>
          <p14:tracePt t="18316" x="5106988" y="4572000"/>
          <p14:tracePt t="18321" x="5165725" y="4579938"/>
          <p14:tracePt t="18329" x="5199063" y="4579938"/>
          <p14:tracePt t="18337" x="5241925" y="4579938"/>
          <p14:tracePt t="18343" x="5249863" y="4579938"/>
          <p14:tracePt t="18352" x="5267325" y="4579938"/>
          <p14:tracePt t="18359" x="5276850" y="4579938"/>
          <p14:tracePt t="18485" x="5276850" y="4589463"/>
          <p14:tracePt t="18491" x="5284788" y="4597400"/>
          <p14:tracePt t="18500" x="5302250" y="4605338"/>
          <p14:tracePt t="18508" x="5302250" y="4614863"/>
          <p14:tracePt t="18516" x="5302250" y="4622800"/>
          <p14:tracePt t="18523" x="5310188" y="4622800"/>
          <p14:tracePt t="18540" x="5310188" y="4630738"/>
          <p14:tracePt t="18550" x="5310188" y="4640263"/>
          <p14:tracePt t="18557" x="5310188" y="4648200"/>
          <p14:tracePt t="18571" x="5310188" y="4665663"/>
          <p14:tracePt t="18578" x="5310188" y="4683125"/>
          <p14:tracePt t="18593" x="5310188" y="4691063"/>
          <p14:tracePt t="18602" x="5310188" y="4699000"/>
          <p14:tracePt t="18618" x="5310188" y="4708525"/>
          <p14:tracePt t="19673" x="5302250" y="4691063"/>
          <p14:tracePt t="19683" x="5284788" y="4657725"/>
          <p14:tracePt t="19689" x="5267325" y="4622800"/>
          <p14:tracePt t="19696" x="5241925" y="4572000"/>
          <p14:tracePt t="19704" x="5216525" y="4521200"/>
          <p14:tracePt t="19711" x="5199063" y="4460875"/>
          <p14:tracePt t="19719" x="5165725" y="4402138"/>
          <p14:tracePt t="19726" x="5140325" y="4325938"/>
          <p14:tracePt t="19735" x="5106988" y="4232275"/>
          <p14:tracePt t="19743" x="5089525" y="4146550"/>
          <p14:tracePt t="19752" x="5054600" y="4062413"/>
          <p14:tracePt t="19758" x="5013325" y="3968750"/>
          <p14:tracePt t="19768" x="4953000" y="3875088"/>
          <p14:tracePt t="19772" x="4894263" y="3790950"/>
          <p14:tracePt t="19782" x="4826000" y="3722688"/>
          <p14:tracePt t="19789" x="4765675" y="3654425"/>
          <p14:tracePt t="19798" x="4706938" y="3586163"/>
          <p14:tracePt t="19805" x="4656138" y="3552825"/>
          <p14:tracePt t="19815" x="4595813" y="3492500"/>
          <p14:tracePt t="19821" x="4545013" y="3475038"/>
          <p14:tracePt t="19832" x="4486275" y="3449638"/>
          <p14:tracePt t="19838" x="4425950" y="3433763"/>
          <p14:tracePt t="19843" x="4367213" y="3424238"/>
          <p14:tracePt t="19851" x="4298950" y="3408363"/>
          <p14:tracePt t="19859" x="4248150" y="3408363"/>
          <p14:tracePt t="19868" x="4187825" y="3390900"/>
          <p14:tracePt t="19876" x="4129088" y="3390900"/>
          <p14:tracePt t="19884" x="4070350" y="3398838"/>
          <p14:tracePt t="19892" x="4027488" y="3398838"/>
          <p14:tracePt t="19901" x="3976688" y="3408363"/>
          <p14:tracePt t="19907" x="3916363" y="3416300"/>
          <p14:tracePt t="19916" x="3857625" y="3416300"/>
          <p14:tracePt t="19921" x="3806825" y="3416300"/>
          <p14:tracePt t="19932" x="3729038" y="3424238"/>
          <p14:tracePt t="19937" x="3670300" y="3424238"/>
          <p14:tracePt t="19948" x="3611563" y="3424238"/>
          <p14:tracePt t="19967" x="3500438" y="3433763"/>
          <p14:tracePt t="19970" x="3449638" y="3433763"/>
          <p14:tracePt t="19978" x="3406775" y="3433763"/>
          <p14:tracePt t="19985" x="3389313" y="3441700"/>
          <p14:tracePt t="19993" x="3363913" y="3449638"/>
          <p14:tracePt t="20000" x="3348038" y="3459163"/>
          <p14:tracePt t="20007" x="3330575" y="3467100"/>
          <p14:tracePt t="20017" x="3322638" y="3475038"/>
          <p14:tracePt t="20023" x="3313113" y="3475038"/>
          <p14:tracePt t="20035" x="3305175" y="3475038"/>
          <p14:tracePt t="20043" x="3305175" y="3492500"/>
          <p14:tracePt t="20051" x="3297238" y="3502025"/>
          <p14:tracePt t="20059" x="3297238" y="3517900"/>
          <p14:tracePt t="20068" x="3297238" y="3535363"/>
          <p14:tracePt t="20073" x="3287713" y="3560763"/>
          <p14:tracePt t="20081" x="3287713" y="3586163"/>
          <p14:tracePt t="20089" x="3287713" y="3629025"/>
          <p14:tracePt t="20099" x="3297238" y="3679825"/>
          <p14:tracePt t="20105" x="3313113" y="3730625"/>
          <p14:tracePt t="20115" x="3348038" y="3773488"/>
          <p14:tracePt t="20121" x="3373438" y="3824288"/>
          <p14:tracePt t="20132" x="3424238" y="3875088"/>
          <p14:tracePt t="20137" x="3475038" y="3917950"/>
          <p14:tracePt t="20146" x="3551238" y="3951288"/>
          <p14:tracePt t="20152" x="3644900" y="3976688"/>
          <p14:tracePt t="20159" x="3746500" y="3994150"/>
          <p14:tracePt t="20168" x="3857625" y="4011613"/>
          <p14:tracePt t="20175" x="3967163" y="4019550"/>
          <p14:tracePt t="20183" x="4086225" y="4019550"/>
          <p14:tracePt t="20191" x="4197350" y="3994150"/>
          <p14:tracePt t="20201" x="4291013" y="3968750"/>
          <p14:tracePt t="20208" x="4367213" y="3951288"/>
          <p14:tracePt t="20217" x="4435475" y="3925888"/>
          <p14:tracePt t="20221" x="4486275" y="3908425"/>
          <p14:tracePt t="20231" x="4519613" y="3883025"/>
          <p14:tracePt t="20237" x="4537075" y="3867150"/>
          <p14:tracePt t="20248" x="4554538" y="3824288"/>
          <p14:tracePt t="20254" x="4570413" y="3790950"/>
          <p14:tracePt t="20261" x="4579938" y="3730625"/>
          <p14:tracePt t="20270" x="4579938" y="3671888"/>
          <p14:tracePt t="20278" x="4570413" y="3594100"/>
          <p14:tracePt t="20286" x="4554538" y="3535363"/>
          <p14:tracePt t="20295" x="4529138" y="3475038"/>
          <p14:tracePt t="20300" x="4511675" y="3398838"/>
          <p14:tracePt t="20308" x="4486275" y="3340100"/>
          <p14:tracePt t="20320" x="4468813" y="3271838"/>
          <p14:tracePt t="20328" x="4435475" y="3211513"/>
          <p14:tracePt t="20333" x="4392613" y="3152775"/>
          <p14:tracePt t="20341" x="4367213" y="3109913"/>
          <p14:tracePt t="20355" x="4341813" y="3094038"/>
          <p14:tracePt t="20358" x="4316413" y="3076575"/>
          <p14:tracePt t="20374" x="4248150" y="3041650"/>
          <p14:tracePt t="20378" x="4214813" y="3025775"/>
          <p14:tracePt t="20388" x="4179888" y="3025775"/>
          <p14:tracePt t="20394" x="4154488" y="3025775"/>
          <p14:tracePt t="20402" x="4103688" y="3025775"/>
          <p14:tracePt t="20409" x="4060825" y="3051175"/>
          <p14:tracePt t="20418" x="4002088" y="3067050"/>
          <p14:tracePt t="20427" x="3951288" y="3084513"/>
          <p14:tracePt t="20434" x="3890963" y="3109913"/>
          <p14:tracePt t="20441" x="3822700" y="3127375"/>
          <p14:tracePt t="20449" x="3763963" y="3160713"/>
          <p14:tracePt t="20455" x="3713163" y="3186113"/>
          <p14:tracePt t="20469" x="3662363" y="3228975"/>
          <p14:tracePt t="20473" x="3627438" y="3254375"/>
          <p14:tracePt t="20482" x="3594100" y="3305175"/>
          <p14:tracePt t="20492" x="3586163" y="3330575"/>
          <p14:tracePt t="20499" x="3568700" y="3365500"/>
          <p14:tracePt t="20504" x="3551238" y="3390900"/>
          <p14:tracePt t="20511" x="3543300" y="3416300"/>
          <p14:tracePt t="20517" x="3533775" y="3424238"/>
          <p14:tracePt t="20525" x="3533775" y="3441700"/>
          <p14:tracePt t="20534" x="3533775" y="3449638"/>
          <p14:tracePt t="20631" x="3533775" y="3441700"/>
          <p14:tracePt t="20639" x="3533775" y="3433763"/>
          <p14:tracePt t="20649" x="3533775" y="3424238"/>
          <p14:tracePt t="24313" x="3482975" y="3433763"/>
          <p14:tracePt t="24321" x="3398838" y="3459163"/>
          <p14:tracePt t="24329" x="3322638" y="3467100"/>
          <p14:tracePt t="24336" x="3236913" y="3475038"/>
          <p14:tracePt t="24346" x="3152775" y="3492500"/>
          <p14:tracePt t="24352" x="3067050" y="3502025"/>
          <p14:tracePt t="24358" x="2982913" y="3502025"/>
          <p14:tracePt t="24366" x="2905125" y="3502025"/>
          <p14:tracePt t="24374" x="2838450" y="3502025"/>
          <p14:tracePt t="24382" x="2778125" y="3502025"/>
          <p14:tracePt t="24390" x="2719388" y="3484563"/>
          <p14:tracePt t="24398" x="2668588" y="3475038"/>
          <p14:tracePt t="24406" x="2641600" y="3467100"/>
          <p14:tracePt t="24415" x="2608263" y="3459163"/>
          <p14:tracePt t="24422" x="2582863" y="3459163"/>
          <p14:tracePt t="24429" x="2557463" y="3441700"/>
          <p14:tracePt t="24436" x="2549525" y="3433763"/>
          <p14:tracePt t="24446" x="2514600" y="3424238"/>
          <p14:tracePt t="24452" x="2489200" y="3416300"/>
          <p14:tracePt t="24462" x="2463800" y="3408363"/>
          <p14:tracePt t="24468" x="2420938" y="3398838"/>
          <p14:tracePt t="24479" x="2362200" y="3390900"/>
          <p14:tracePt t="24484" x="2286000" y="3382963"/>
          <p14:tracePt t="24493" x="2225675" y="3365500"/>
          <p14:tracePt t="24500" x="2141538" y="3355975"/>
          <p14:tracePt t="24506" x="2073275" y="3348038"/>
          <p14:tracePt t="24518" x="1997075" y="3348038"/>
          <p14:tracePt t="24525" x="1911350" y="3348038"/>
          <p14:tracePt t="24533" x="1843088" y="3348038"/>
          <p14:tracePt t="24541" x="1766888" y="3348038"/>
          <p14:tracePt t="24548" x="1698625" y="3348038"/>
          <p14:tracePt t="24556" x="1622425" y="3340100"/>
          <p14:tracePt t="24564" x="1554163" y="3340100"/>
          <p14:tracePt t="24571" x="1512888" y="3330575"/>
          <p14:tracePt t="24581" x="1470025" y="3314700"/>
          <p14:tracePt t="24586" x="1462088" y="3305175"/>
          <p14:tracePt t="24597" x="1452563" y="3305175"/>
          <p14:tracePt t="24646" x="1452563" y="3297238"/>
          <p14:tracePt t="24656" x="1452563" y="3289300"/>
          <p14:tracePt t="24671" x="1452563" y="3279775"/>
          <p14:tracePt t="24683" x="1462088" y="3271838"/>
          <p14:tracePt t="24692" x="1470025" y="3263900"/>
          <p14:tracePt t="24701" x="1477963" y="3263900"/>
          <p14:tracePt t="24708" x="1477963" y="3246438"/>
          <p14:tracePt t="24717" x="1495425" y="3238500"/>
          <p14:tracePt t="24724" x="1512888" y="3228975"/>
          <p14:tracePt t="24731" x="1538288" y="3211513"/>
          <p14:tracePt t="24737" x="1546225" y="3195638"/>
          <p14:tracePt t="24748" x="1563688" y="3178175"/>
          <p14:tracePt t="24753" x="1579563" y="3160713"/>
          <p14:tracePt t="24764" x="1597025" y="3152775"/>
          <p14:tracePt t="24770" x="1614488" y="3135313"/>
          <p14:tracePt t="24780" x="1622425" y="3119438"/>
          <p14:tracePt t="24785" x="1639888" y="3094038"/>
          <p14:tracePt t="24795" x="1647825" y="3076575"/>
          <p14:tracePt t="24802" x="1657350" y="3076575"/>
          <p14:tracePt t="24807" x="1657350" y="3067050"/>
          <p14:tracePt t="24817" x="1657350" y="3059113"/>
          <p14:tracePt t="24823" x="1665288" y="3059113"/>
          <p14:tracePt t="24833" x="1665288" y="3051175"/>
          <p14:tracePt t="25186" x="1673225" y="3041650"/>
          <p14:tracePt t="25200" x="1682750" y="3033713"/>
          <p14:tracePt t="25214" x="1690688" y="3025775"/>
          <p14:tracePt t="25221" x="1698625" y="3008313"/>
          <p14:tracePt t="25237" x="1716088" y="3000375"/>
          <p14:tracePt t="25249" x="1724025" y="2990850"/>
          <p14:tracePt t="25276" x="1733550" y="2982913"/>
          <p14:tracePt t="25286" x="1733550" y="2974975"/>
          <p14:tracePt t="25293" x="1741488" y="2974975"/>
          <p14:tracePt t="25301" x="1749425" y="2965450"/>
          <p14:tracePt t="25317" x="1758950" y="2957513"/>
          <p14:tracePt t="25327" x="1766888" y="2949575"/>
          <p14:tracePt t="25334" x="1776413" y="2949575"/>
          <p14:tracePt t="25343" x="1792288" y="2940050"/>
          <p14:tracePt t="25351" x="1809750" y="2922588"/>
          <p14:tracePt t="25359" x="1827213" y="2914650"/>
          <p14:tracePt t="25366" x="1835150" y="2906713"/>
          <p14:tracePt t="25374" x="1852613" y="2897188"/>
          <p14:tracePt t="25384" x="1868488" y="2889250"/>
          <p14:tracePt t="25390" x="1878013" y="2889250"/>
          <p14:tracePt t="25398" x="1885950" y="2889250"/>
          <p14:tracePt t="25404" x="1903413" y="2881313"/>
          <p14:tracePt t="25415" x="1911350" y="2881313"/>
          <p14:tracePt t="25728" x="1920875" y="2881313"/>
          <p14:tracePt t="25737" x="1928813" y="2889250"/>
          <p14:tracePt t="25746" x="1936750" y="2906713"/>
          <p14:tracePt t="25753" x="1946275" y="2922588"/>
          <p14:tracePt t="25761" x="1962150" y="2932113"/>
          <p14:tracePt t="25769" x="1971675" y="2949575"/>
          <p14:tracePt t="25774" x="1987550" y="2965450"/>
          <p14:tracePt t="25783" x="1997075" y="2982913"/>
          <p14:tracePt t="25800" x="1997075" y="3000375"/>
          <p14:tracePt t="25806" x="2005013" y="3016250"/>
          <p14:tracePt t="25814" x="2012950" y="3025775"/>
          <p14:tracePt t="25822" x="2012950" y="3041650"/>
          <p14:tracePt t="25832" x="2022475" y="3059113"/>
          <p14:tracePt t="25838" x="2030413" y="3067050"/>
          <p14:tracePt t="25847" x="2030413" y="3084513"/>
          <p14:tracePt t="25853" x="2038350" y="3101975"/>
          <p14:tracePt t="25861" x="2055813" y="3119438"/>
          <p14:tracePt t="25868" x="2055813" y="3152775"/>
          <p14:tracePt t="25876" x="2065338" y="3186113"/>
          <p14:tracePt t="25885" x="2081213" y="3238500"/>
          <p14:tracePt t="25892" x="2098675" y="3297238"/>
          <p14:tracePt t="25901" x="2098675" y="3348038"/>
          <p14:tracePt t="25908" x="2098675" y="3408363"/>
          <p14:tracePt t="25917" x="2098675" y="3467100"/>
          <p14:tracePt t="25924" x="2098675" y="3509963"/>
          <p14:tracePt t="25932" x="2106613" y="3560763"/>
          <p14:tracePt t="25938" x="2106613" y="3586163"/>
          <p14:tracePt t="25947" x="2106613" y="3646488"/>
          <p14:tracePt t="25970" x="2098675" y="3790950"/>
          <p14:tracePt t="25982" x="2073275" y="3849688"/>
          <p14:tracePt t="25987" x="2065338" y="3917950"/>
          <p14:tracePt t="25992" x="2055813" y="3976688"/>
          <p14:tracePt t="26000" x="2047875" y="4037013"/>
          <p14:tracePt t="26008" x="2022475" y="4095750"/>
          <p14:tracePt t="26017" x="2012950" y="4156075"/>
          <p14:tracePt t="26024" x="2005013" y="4214813"/>
          <p14:tracePt t="26033" x="1997075" y="4275138"/>
          <p14:tracePt t="26040" x="1997075" y="4333875"/>
          <p14:tracePt t="26050" x="1987550" y="4402138"/>
          <p14:tracePt t="26056" x="1987550" y="4460875"/>
          <p14:tracePt t="26068" x="1987550" y="4538663"/>
          <p14:tracePt t="26072" x="1997075" y="4597400"/>
          <p14:tracePt t="26081" x="2005013" y="4657725"/>
          <p14:tracePt t="26086" x="2005013" y="4724400"/>
          <p14:tracePt t="26098" x="1997075" y="4784725"/>
          <p14:tracePt t="26103" x="1971675" y="4860925"/>
          <p14:tracePt t="26114" x="1962150" y="4937125"/>
          <p14:tracePt t="26120" x="1954213" y="5005388"/>
          <p14:tracePt t="26127" x="1954213" y="5064125"/>
          <p14:tracePt t="26134" x="1954213" y="5124450"/>
          <p14:tracePt t="26143" x="1954213" y="5175250"/>
          <p14:tracePt t="26148" x="1954213" y="5235575"/>
          <p14:tracePt t="26157" x="1962150" y="5286375"/>
          <p14:tracePt t="26165" x="1971675" y="5319713"/>
          <p14:tracePt t="26172" x="1979613" y="5353050"/>
          <p14:tracePt t="26182" x="1979613" y="5370513"/>
          <p14:tracePt t="26189" x="1987550" y="5395913"/>
          <p14:tracePt t="26198" x="1987550" y="5421313"/>
          <p14:tracePt t="26204" x="1997075" y="5430838"/>
          <p14:tracePt t="26220" x="1997075" y="5464175"/>
          <p14:tracePt t="26231" x="1997075" y="5472113"/>
          <p14:tracePt t="26236" x="1997075" y="5489575"/>
          <p14:tracePt t="26242" x="1997075" y="5497513"/>
          <p14:tracePt t="26251" x="2005013" y="5514975"/>
          <p14:tracePt t="26258" x="2005013" y="5540375"/>
          <p14:tracePt t="26267" x="2005013" y="5557838"/>
          <p14:tracePt t="26277" x="2005013" y="5575300"/>
          <p14:tracePt t="26282" x="2005013" y="5600700"/>
          <p14:tracePt t="26290" x="2005013" y="5608638"/>
          <p14:tracePt t="26298" x="2005013" y="5634038"/>
          <p14:tracePt t="26304" x="2005013" y="5659438"/>
          <p14:tracePt t="26315" x="2005013" y="5676900"/>
          <p14:tracePt t="26320" x="2005013" y="5702300"/>
          <p14:tracePt t="26331" x="2012950" y="5727700"/>
          <p14:tracePt t="26336" x="2022475" y="5761038"/>
          <p14:tracePt t="26348" x="2038350" y="5803900"/>
          <p14:tracePt t="26353" x="2055813" y="5838825"/>
          <p14:tracePt t="26361" x="2073275" y="5864225"/>
          <p14:tracePt t="26366" x="2090738" y="5889625"/>
          <p14:tracePt t="26375" x="2124075" y="5905500"/>
          <p14:tracePt t="26383" x="2157413" y="5922963"/>
          <p14:tracePt t="26391" x="2192338" y="5940425"/>
          <p14:tracePt t="26399" x="2243138" y="5957888"/>
          <p14:tracePt t="26406" x="2286000" y="5957888"/>
          <p14:tracePt t="26415" x="2311400" y="5957888"/>
          <p14:tracePt t="26422" x="2327275" y="5957888"/>
          <p14:tracePt t="26432" x="2344738" y="5957888"/>
          <p14:tracePt t="26438" x="2352675" y="5957888"/>
          <p14:tracePt t="26447" x="2370138" y="5940425"/>
          <p14:tracePt t="26453" x="2387600" y="5915025"/>
          <p14:tracePt t="26463" x="2405063" y="5897563"/>
          <p14:tracePt t="26469" x="2420938" y="5864225"/>
          <p14:tracePt t="26477" x="2438400" y="5829300"/>
          <p14:tracePt t="26484" x="2455863" y="5770563"/>
          <p14:tracePt t="26493" x="2489200" y="5710238"/>
          <p14:tracePt t="26500" x="2506663" y="5641975"/>
          <p14:tracePt t="26509" x="2557463" y="5565775"/>
          <p14:tracePt t="26517" x="2590800" y="5481638"/>
          <p14:tracePt t="26523" x="2608263" y="5405438"/>
          <p14:tracePt t="26532" x="2633663" y="5327650"/>
          <p14:tracePt t="26539" x="2651125" y="5251450"/>
          <p14:tracePt t="26549" x="2676525" y="5183188"/>
          <p14:tracePt t="26554" x="2693988" y="5116513"/>
          <p14:tracePt t="26565" x="2701925" y="5056188"/>
          <p14:tracePt t="26571" x="2709863" y="4997450"/>
          <p14:tracePt t="26582" x="2709863" y="4946650"/>
          <p14:tracePt t="26588" x="2709863" y="4903788"/>
          <p14:tracePt t="26592" x="2709863" y="4843463"/>
          <p14:tracePt t="26601" x="2709863" y="4792663"/>
          <p14:tracePt t="26608" x="2693988" y="4759325"/>
          <p14:tracePt t="26618" x="2676525" y="4716463"/>
          <p14:tracePt t="26625" x="2651125" y="4673600"/>
          <p14:tracePt t="26634" x="2633663" y="4648200"/>
          <p14:tracePt t="26640" x="2608263" y="4614863"/>
          <p14:tracePt t="26649" x="2590800" y="4589463"/>
          <p14:tracePt t="26656" x="2565400" y="4579938"/>
          <p14:tracePt t="26664" x="2532063" y="4546600"/>
          <p14:tracePt t="26670" x="2506663" y="4538663"/>
          <p14:tracePt t="26681" x="2463800" y="4521200"/>
          <p14:tracePt t="26688" x="2430463" y="4495800"/>
          <p14:tracePt t="26699" x="2379663" y="4478338"/>
          <p14:tracePt t="26704" x="2344738" y="4470400"/>
          <p14:tracePt t="26714" x="2311400" y="4452938"/>
          <p14:tracePt t="26719" x="2276475" y="4452938"/>
          <p14:tracePt t="26727" x="2243138" y="4445000"/>
          <p14:tracePt t="26735" x="2200275" y="4435475"/>
          <p14:tracePt t="26740" x="2157413" y="4435475"/>
          <p14:tracePt t="26748" x="2124075" y="4435475"/>
          <p14:tracePt t="26756" x="2090738" y="4435475"/>
          <p14:tracePt t="26765" x="2065338" y="4435475"/>
          <p14:tracePt t="26772" x="2038350" y="4452938"/>
          <p14:tracePt t="26782" x="2005013" y="4470400"/>
          <p14:tracePt t="26789" x="1979613" y="4486275"/>
          <p14:tracePt t="26798" x="1946275" y="4503738"/>
          <p14:tracePt t="26805" x="1920875" y="4521200"/>
          <p14:tracePt t="26813" x="1885950" y="4538663"/>
          <p14:tracePt t="26819" x="1852613" y="4554538"/>
          <p14:tracePt t="26827" x="1827213" y="4579938"/>
          <p14:tracePt t="26834" x="1809750" y="4589463"/>
          <p14:tracePt t="26842" x="1792288" y="4622800"/>
          <p14:tracePt t="26850" x="1776413" y="4673600"/>
          <p14:tracePt t="26859" x="1758950" y="4708525"/>
          <p14:tracePt t="26867" x="1741488" y="4759325"/>
          <p14:tracePt t="26874" x="1716088" y="4818063"/>
          <p14:tracePt t="26885" x="1698625" y="4878388"/>
          <p14:tracePt t="26889" x="1690688" y="4937125"/>
          <p14:tracePt t="26898" x="1682750" y="4997450"/>
          <p14:tracePt t="26905" x="1682750" y="5073650"/>
          <p14:tracePt t="26915" x="1682750" y="5141913"/>
          <p14:tracePt t="26920" x="1690688" y="5218113"/>
          <p14:tracePt t="26931" x="1716088" y="5302250"/>
          <p14:tracePt t="26936" x="1733550" y="5380038"/>
          <p14:tracePt t="26947" x="1766888" y="5464175"/>
          <p14:tracePt t="26953" x="1801813" y="5540375"/>
          <p14:tracePt t="26958" x="1843088" y="5608638"/>
          <p14:tracePt t="26972" x="1911350" y="5684838"/>
          <p14:tracePt t="26976" x="1962150" y="5753100"/>
          <p14:tracePt t="26983" x="2022475" y="5803900"/>
          <p14:tracePt t="26991" x="2081213" y="5846763"/>
          <p14:tracePt t="26999" x="2132013" y="5880100"/>
          <p14:tracePt t="27006" x="2182813" y="5897563"/>
          <p14:tracePt t="27014" x="2217738" y="5915025"/>
          <p14:tracePt t="27022" x="2251075" y="5932488"/>
          <p14:tracePt t="27031" x="2276475" y="5932488"/>
          <p14:tracePt t="27037" x="2286000" y="5932488"/>
          <p14:tracePt t="27047" x="2301875" y="5932488"/>
          <p14:tracePt t="27052" x="2311400" y="5932488"/>
          <p14:tracePt t="27064" x="2327275" y="5922963"/>
          <p14:tracePt t="27069" x="2336800" y="5915025"/>
          <p14:tracePt t="27076" x="2352675" y="5897563"/>
          <p14:tracePt t="27085" x="2370138" y="5880100"/>
          <p14:tracePt t="27092" x="2379663" y="5864225"/>
          <p14:tracePt t="27100" x="2395538" y="5846763"/>
          <p14:tracePt t="27107" x="2413000" y="5838825"/>
          <p14:tracePt t="27115" x="2420938" y="5821363"/>
          <p14:tracePt t="27123" x="2438400" y="5803900"/>
          <p14:tracePt t="27130" x="2438400" y="5788025"/>
          <p14:tracePt t="27138" x="2438400" y="5778500"/>
          <p14:tracePt t="27148" x="2438400" y="5761038"/>
          <p14:tracePt t="27155" x="2438400" y="5753100"/>
          <p14:tracePt t="27165" x="2438400" y="5745163"/>
          <p14:tracePt t="27170" x="2438400" y="5727700"/>
          <p14:tracePt t="27205" x="2438400" y="5719763"/>
          <p14:tracePt t="57324" x="2344738" y="5719763"/>
          <p14:tracePt t="57332" x="2200275" y="5745163"/>
          <p14:tracePt t="57340" x="2065338" y="5770563"/>
          <p14:tracePt t="57348" x="1903413" y="5788025"/>
          <p14:tracePt t="57356" x="1758950" y="5829300"/>
          <p14:tracePt t="57362" x="1614488" y="5872163"/>
          <p14:tracePt t="57370" x="1520825" y="5932488"/>
          <p14:tracePt t="57378" x="1452563" y="5999163"/>
          <p14:tracePt t="57387" x="1435100" y="6059488"/>
          <p14:tracePt t="57395" x="1427163" y="6118225"/>
          <p14:tracePt t="57404" x="1452563" y="6194425"/>
          <p14:tracePt t="57410" x="1512888" y="6262688"/>
          <p14:tracePt t="57420" x="1606550" y="6323013"/>
          <p14:tracePt t="57426" x="1708150" y="6373813"/>
          <p14:tracePt t="57437" x="1852613" y="6416675"/>
          <p14:tracePt t="57442" x="1997075" y="6424613"/>
          <p14:tracePt t="57448" x="2132013" y="6424613"/>
          <p14:tracePt t="57457" x="2301875" y="6399213"/>
          <p14:tracePt t="57464" x="2471738" y="6356350"/>
          <p14:tracePt t="57473" x="2608263" y="6330950"/>
          <p14:tracePt t="57480" x="2752725" y="6305550"/>
          <p14:tracePt t="57489" x="2905125" y="6246813"/>
          <p14:tracePt t="57496" x="3033713" y="6194425"/>
          <p14:tracePt t="57506" x="3127375" y="6143625"/>
          <p14:tracePt t="57512" x="3203575" y="6084888"/>
          <p14:tracePt t="57520" x="3254375" y="6059488"/>
          <p14:tracePt t="57528" x="3279775" y="6042025"/>
          <p14:tracePt t="57537" x="3297238" y="6034088"/>
          <p14:tracePt t="58252" x="3313113" y="6024563"/>
          <p14:tracePt t="58261" x="3568700" y="5999163"/>
          <p14:tracePt t="58267" x="3976688" y="5983288"/>
          <p14:tracePt t="58274" x="4410075" y="5957888"/>
          <p14:tracePt t="58282" x="4843463" y="5957888"/>
          <p14:tracePt t="58290" x="5224463" y="5940425"/>
          <p14:tracePt t="58298" x="5607050" y="5905500"/>
          <p14:tracePt t="58306" x="5905500" y="5872163"/>
          <p14:tracePt t="58314" x="6184900" y="5838825"/>
          <p14:tracePt t="58323" x="6430963" y="5795963"/>
          <p14:tracePt t="58330" x="6618288" y="5719763"/>
          <p14:tracePt t="58337" x="6754813" y="5651500"/>
          <p14:tracePt t="58344" x="6856413" y="5575300"/>
          <p14:tracePt t="58354" x="6924675" y="5514975"/>
          <p14:tracePt t="58360" x="6975475" y="5446713"/>
          <p14:tracePt t="58370" x="7018338" y="5380038"/>
          <p14:tracePt t="58376" x="7051675" y="5302250"/>
          <p14:tracePt t="58387" x="7085013" y="5235575"/>
          <p14:tracePt t="58393" x="7119938" y="5141913"/>
          <p14:tracePt t="58403" x="7153275" y="5038725"/>
          <p14:tracePt t="58409" x="7178675" y="4894263"/>
          <p14:tracePt t="58419" x="7204075" y="4749800"/>
          <p14:tracePt t="58424" x="7229475" y="4572000"/>
          <p14:tracePt t="58430" x="7256463" y="4410075"/>
          <p14:tracePt t="58438" x="7281863" y="4249738"/>
          <p14:tracePt t="58446" x="7323138" y="4052888"/>
          <p14:tracePt t="58457" x="7348538" y="3832225"/>
          <p14:tracePt t="58478" x="7426325" y="3365500"/>
          <p14:tracePt t="58482" x="7451725" y="3203575"/>
          <p14:tracePt t="58492" x="7502525" y="3051175"/>
          <p14:tracePt t="58495" x="7553325" y="2897188"/>
          <p14:tracePt t="58507" x="7578725" y="2762250"/>
          <p14:tracePt t="58511" x="7621588" y="2608263"/>
          <p14:tracePt t="58519" x="7646988" y="2473325"/>
          <p14:tracePt t="58533" x="7672388" y="2336800"/>
          <p14:tracePt t="58540" x="7697788" y="2082800"/>
          <p14:tracePt t="58553" x="7688263" y="1997075"/>
          <p14:tracePt t="58562" x="7672388" y="1911350"/>
          <p14:tracePt t="58565" x="7637463" y="1819275"/>
          <p14:tracePt t="58571" x="7604125" y="1758950"/>
          <p14:tracePt t="58579" x="7545388" y="1716088"/>
          <p14:tracePt t="58588" x="7477125" y="1690688"/>
          <p14:tracePt t="58599" x="7416800" y="1682750"/>
          <p14:tracePt t="58607" x="7348538" y="1700213"/>
          <p14:tracePt t="58610" x="7281863" y="1716088"/>
          <p14:tracePt t="58621" x="7221538" y="1758950"/>
          <p14:tracePt t="58627" x="7153275" y="1801813"/>
          <p14:tracePt t="58639" x="7094538" y="1844675"/>
          <p14:tracePt t="58642" x="7026275" y="1903413"/>
          <p14:tracePt t="58649" x="6983413" y="1954213"/>
          <p14:tracePt t="58656" x="6932613" y="2005013"/>
          <p14:tracePt t="58665" x="6907213" y="2055813"/>
          <p14:tracePt t="58673" x="6873875" y="2116138"/>
          <p14:tracePt t="58680" x="6856413" y="2166938"/>
          <p14:tracePt t="58688" x="6831013" y="2209800"/>
          <p14:tracePt t="58696" x="6831013" y="2235200"/>
          <p14:tracePt t="58706" x="6831013" y="2243138"/>
          <p14:tracePt t="60430" x="6823075" y="2293938"/>
          <p14:tracePt t="60437" x="6823075" y="2354263"/>
          <p14:tracePt t="60445" x="6823075" y="2397125"/>
          <p14:tracePt t="60454" x="6823075" y="2438400"/>
          <p14:tracePt t="60460" x="6838950" y="2489200"/>
          <p14:tracePt t="60470" x="6856413" y="2516188"/>
          <p14:tracePt t="60476" x="6873875" y="2541588"/>
          <p14:tracePt t="60486" x="6881813" y="2557463"/>
          <p14:tracePt t="60492" x="6899275" y="2557463"/>
          <p14:tracePt t="60503" x="6915150" y="2557463"/>
          <p14:tracePt t="60509" x="6924675" y="2557463"/>
          <p14:tracePt t="60514" x="6932613" y="2557463"/>
          <p14:tracePt t="60555" x="6932613" y="2541588"/>
          <p14:tracePt t="60562" x="6932613" y="2524125"/>
          <p14:tracePt t="63278" x="7008813" y="2447925"/>
          <p14:tracePt t="63286" x="7145338" y="2387600"/>
          <p14:tracePt t="63293" x="7358063" y="2303463"/>
          <p14:tracePt t="63302" x="7680325" y="2200275"/>
          <p14:tracePt t="63308" x="8062913" y="2065338"/>
          <p14:tracePt t="63318" x="8572500" y="1946275"/>
          <p14:tracePt t="63324" x="9117013" y="1819275"/>
          <p14:tracePt t="63335" x="9652000" y="1716088"/>
          <p14:tracePt t="63340" x="10212388" y="1631950"/>
          <p14:tracePt t="63352" x="10679113" y="1589088"/>
          <p14:tracePt t="63357" x="11002963" y="1571625"/>
          <p14:tracePt t="63365" x="11215688" y="1563688"/>
          <p14:tracePt t="63370" x="11342688" y="1563688"/>
          <p14:tracePt t="63378" x="11418888" y="1563688"/>
          <p14:tracePt t="63388" x="11436350" y="1563688"/>
          <p14:tracePt t="63492" x="11444288" y="1563688"/>
          <p14:tracePt t="63501" x="11469688" y="1606550"/>
          <p14:tracePt t="63507" x="11512550" y="1657350"/>
          <p14:tracePt t="63514" x="11563350" y="1725613"/>
          <p14:tracePt t="63522" x="11606213" y="1784350"/>
          <p14:tracePt t="63530" x="11647488" y="1835150"/>
          <p14:tracePt t="63539" x="11664950" y="1903413"/>
          <p14:tracePt t="63545" x="11682413" y="1946275"/>
          <p14:tracePt t="63555" x="11682413" y="1989138"/>
          <p14:tracePt t="63562" x="11682413" y="2022475"/>
          <p14:tracePt t="63571" x="11682413" y="2047875"/>
          <p14:tracePt t="63577" x="11674475" y="2065338"/>
          <p14:tracePt t="63586" x="11657013" y="2082800"/>
          <p14:tracePt t="63591" x="11639550" y="2090738"/>
          <p14:tracePt t="63601" x="11606213" y="2108200"/>
          <p14:tracePt t="63607" x="11545888" y="2133600"/>
          <p14:tracePt t="63618" x="11487150" y="2149475"/>
          <p14:tracePt t="63624" x="11426825" y="2166938"/>
          <p14:tracePt t="63635" x="11376025" y="2200275"/>
          <p14:tracePt t="63640" x="11325225" y="2217738"/>
          <p14:tracePt t="63651" x="11274425" y="2243138"/>
          <p14:tracePt t="63657" x="11215688" y="2260600"/>
          <p14:tracePt t="63662" x="11180763" y="2278063"/>
          <p14:tracePt t="63670" x="11122025" y="2311400"/>
          <p14:tracePt t="63678" x="11053763" y="2336800"/>
          <p14:tracePt t="63687" x="11010900" y="2362200"/>
          <p14:tracePt t="63694" x="10985500" y="2371725"/>
          <p14:tracePt t="63704" x="10968038" y="2387600"/>
          <p14:tracePt t="63710" x="10952163" y="2405063"/>
          <p14:tracePt t="63718" x="10952163" y="2413000"/>
          <p14:tracePt t="63726" x="10942638" y="2413000"/>
          <p14:tracePt t="63736" x="10942638" y="2422525"/>
          <p14:tracePt t="63769" x="10934700" y="2430463"/>
          <p14:tracePt t="63777" x="10934700" y="2438400"/>
          <p14:tracePt t="63785" x="10926763" y="2438400"/>
          <p14:tracePt t="63791" x="10909300" y="2455863"/>
          <p14:tracePt t="63803" x="10901363" y="2473325"/>
          <p14:tracePt t="63806" x="10891838" y="2481263"/>
          <p14:tracePt t="63817" x="10874375" y="2498725"/>
          <p14:tracePt t="63823" x="10858500" y="2524125"/>
          <p14:tracePt t="63830" x="10841038" y="2549525"/>
          <p14:tracePt t="63838" x="10823575" y="2566988"/>
          <p14:tracePt t="63845" x="10815638" y="2574925"/>
          <p14:tracePt t="63854" x="10798175" y="2592388"/>
          <p14:tracePt t="63862" x="10782300" y="2617788"/>
          <p14:tracePt t="63871" x="10764838" y="2643188"/>
          <p14:tracePt t="63878" x="10747375" y="2660650"/>
          <p14:tracePt t="63885" x="10721975" y="2668588"/>
          <p14:tracePt t="63892" x="10714038" y="2686050"/>
          <p14:tracePt t="63902" x="10679113" y="2701925"/>
          <p14:tracePt t="63908" x="10653713" y="2719388"/>
          <p14:tracePt t="63918" x="10612438" y="2736850"/>
          <p14:tracePt t="63924" x="10560050" y="2752725"/>
          <p14:tracePt t="63935" x="10509250" y="2778125"/>
          <p14:tracePt t="63940" x="10450513" y="2795588"/>
          <p14:tracePt t="63951" x="10390188" y="2813050"/>
          <p14:tracePt t="63973" x="10229850" y="2871788"/>
          <p14:tracePt t="63978" x="10194925" y="2906713"/>
          <p14:tracePt t="63986" x="10169525" y="2922588"/>
          <p14:tracePt t="63994" x="10153650" y="2940050"/>
          <p14:tracePt t="64004" x="10144125" y="2957513"/>
          <p14:tracePt t="64010" x="10126663" y="2982913"/>
          <p14:tracePt t="64018" x="10118725" y="3025775"/>
          <p14:tracePt t="64025" x="10093325" y="3084513"/>
          <p14:tracePt t="64035" x="10085388" y="3144838"/>
          <p14:tracePt t="64042" x="10075863" y="3203575"/>
          <p14:tracePt t="64053" x="10075863" y="3246438"/>
          <p14:tracePt t="64058" x="10075863" y="3271838"/>
          <p14:tracePt t="64068" x="10085388" y="3289300"/>
          <p14:tracePt t="64073" x="10085388" y="3297238"/>
          <p14:tracePt t="64081" x="10085388" y="3305175"/>
          <p14:tracePt t="64254" x="10085388" y="3314700"/>
          <p14:tracePt t="64262" x="10085388" y="3340100"/>
          <p14:tracePt t="64271" x="10075863" y="3390900"/>
          <p14:tracePt t="64278" x="10067925" y="3449638"/>
          <p14:tracePt t="64288" x="10067925" y="3517900"/>
          <p14:tracePt t="64294" x="10085388" y="3594100"/>
          <p14:tracePt t="64305" x="10101263" y="3679825"/>
          <p14:tracePt t="64310" x="10126663" y="3773488"/>
          <p14:tracePt t="64318" x="10153650" y="3841750"/>
          <p14:tracePt t="64325" x="10194925" y="3917950"/>
          <p14:tracePt t="64335" x="10263188" y="4002088"/>
          <p14:tracePt t="64340" x="10323513" y="4062413"/>
          <p14:tracePt t="64352" x="10390188" y="4130675"/>
          <p14:tracePt t="64358" x="10458450" y="4189413"/>
          <p14:tracePt t="64368" x="10534650" y="4240213"/>
          <p14:tracePt t="64374" x="10628313" y="4291013"/>
          <p14:tracePt t="64380" x="10696575" y="4308475"/>
          <p14:tracePt t="64388" x="10790238" y="4333875"/>
          <p14:tracePt t="64396" x="10874375" y="4351338"/>
          <p14:tracePt t="64404" x="10934700" y="4359275"/>
          <p14:tracePt t="64410" x="11010900" y="4376738"/>
          <p14:tracePt t="64418" x="11071225" y="4376738"/>
          <p14:tracePt t="64426" x="11122025" y="4376738"/>
          <p14:tracePt t="64435" x="11155363" y="4376738"/>
          <p14:tracePt t="64442" x="11188700" y="4359275"/>
          <p14:tracePt t="64451" x="11206163" y="4341813"/>
          <p14:tracePt t="64458" x="11223625" y="4325938"/>
          <p14:tracePt t="64468" x="11241088" y="4308475"/>
          <p14:tracePt t="64474" x="11256963" y="4283075"/>
          <p14:tracePt t="64481" x="11274425" y="4249738"/>
          <p14:tracePt t="64489" x="11291888" y="4206875"/>
          <p14:tracePt t="64496" x="11307763" y="4146550"/>
          <p14:tracePt t="64505" x="11333163" y="4079875"/>
          <p14:tracePt t="64512" x="11350625" y="4019550"/>
          <p14:tracePt t="64521" x="11360150" y="3960813"/>
          <p14:tracePt t="64528" x="11360150" y="3900488"/>
          <p14:tracePt t="64538" x="11360150" y="3841750"/>
          <p14:tracePt t="64544" x="11342688" y="3781425"/>
          <p14:tracePt t="64551" x="11317288" y="3722688"/>
          <p14:tracePt t="64558" x="11299825" y="3662363"/>
          <p14:tracePt t="64569" x="11256963" y="3611563"/>
          <p14:tracePt t="64574" x="11215688" y="3568700"/>
          <p14:tracePt t="64584" x="11172825" y="3543300"/>
          <p14:tracePt t="64590" x="11104563" y="3509963"/>
          <p14:tracePt t="64601" x="11044238" y="3475038"/>
          <p14:tracePt t="64608" x="10985500" y="3459163"/>
          <p14:tracePt t="64617" x="10926763" y="3449638"/>
          <p14:tracePt t="64623" x="10874375" y="3433763"/>
          <p14:tracePt t="64628" x="10815638" y="3433763"/>
          <p14:tracePt t="64636" x="10782300" y="3433763"/>
          <p14:tracePt t="64644" x="10764838" y="3441700"/>
          <p14:tracePt t="64654" x="10739438" y="3459163"/>
          <p14:tracePt t="64660" x="10721975" y="3475038"/>
          <p14:tracePt t="64670" x="10696575" y="3502025"/>
          <p14:tracePt t="64676" x="10679113" y="3527425"/>
          <p14:tracePt t="64684" x="10663238" y="3552825"/>
          <p14:tracePt t="64692" x="10637838" y="3586163"/>
          <p14:tracePt t="64701" x="10620375" y="3619500"/>
          <p14:tracePt t="64707" x="10602913" y="3646488"/>
          <p14:tracePt t="64717" x="10585450" y="3662363"/>
          <p14:tracePt t="64724" x="10577513" y="3679825"/>
          <p14:tracePt t="64730" x="10569575" y="3697288"/>
          <p14:tracePt t="64738" x="10569575" y="3705225"/>
          <p14:tracePt t="64747" x="10569575" y="3713163"/>
          <p14:tracePt t="64756" x="10569575" y="3722688"/>
          <p14:tracePt t="66362" x="10526713" y="3748088"/>
          <p14:tracePt t="66370" x="10442575" y="3763963"/>
          <p14:tracePt t="66379" x="10298113" y="3790950"/>
          <p14:tracePt t="66387" x="10093325" y="3816350"/>
          <p14:tracePt t="66393" x="9796463" y="3849688"/>
          <p14:tracePt t="66403" x="9482138" y="3943350"/>
          <p14:tracePt t="66410" x="9158288" y="4027488"/>
          <p14:tracePt t="66420" x="8869363" y="4130675"/>
          <p14:tracePt t="66423" x="8632825" y="4206875"/>
          <p14:tracePt t="66434" x="8420100" y="4300538"/>
          <p14:tracePt t="66440" x="8224838" y="4384675"/>
          <p14:tracePt t="66458" x="7893050" y="4579938"/>
          <p14:tracePt t="66464" x="7748588" y="4657725"/>
          <p14:tracePt t="66473" x="7646988" y="4749800"/>
          <p14:tracePt t="66485" x="7535863" y="4852988"/>
          <p14:tracePt t="66488" x="7442200" y="4946650"/>
          <p14:tracePt t="66494" x="7348538" y="5038725"/>
          <p14:tracePt t="66503" x="7256463" y="5132388"/>
          <p14:tracePt t="66510" x="7162800" y="5226050"/>
          <p14:tracePt t="66520" x="7059613" y="5319713"/>
          <p14:tracePt t="66526" x="6915150" y="5405438"/>
          <p14:tracePt t="66534" x="6770688" y="5514975"/>
          <p14:tracePt t="66543" x="6592888" y="5634038"/>
          <p14:tracePt t="66553" x="6448425" y="5745163"/>
          <p14:tracePt t="66558" x="6270625" y="5854700"/>
          <p14:tracePt t="66568" x="6126163" y="5965825"/>
          <p14:tracePt t="66573" x="5972175" y="6076950"/>
          <p14:tracePt t="66583" x="5862638" y="6169025"/>
          <p14:tracePt t="66589" x="5768975" y="6262688"/>
          <p14:tracePt t="66596" x="5675313" y="6356350"/>
          <p14:tracePt t="66605" x="5581650" y="6450013"/>
          <p14:tracePt t="66612" x="5497513" y="6510338"/>
          <p14:tracePt t="66621" x="5403850" y="6561138"/>
          <p14:tracePt t="66628" x="5310188" y="6611938"/>
          <p14:tracePt t="66636" x="5224463" y="6645275"/>
          <p14:tracePt t="66642" x="5122863" y="6662738"/>
          <p14:tracePt t="66650" x="5029200" y="6688138"/>
          <p14:tracePt t="66658" x="4945063" y="6713538"/>
          <p14:tracePt t="66669" x="4843463" y="6731000"/>
          <p14:tracePt t="66677" x="4757738" y="6756400"/>
          <p14:tracePt t="66685" x="4681538" y="6764338"/>
          <p14:tracePt t="66691" x="4595813" y="6764338"/>
          <p14:tracePt t="66702" x="4519613" y="6756400"/>
          <p14:tracePt t="66707" x="4451350" y="6731000"/>
          <p14:tracePt t="66714" x="4375150" y="6705600"/>
          <p14:tracePt t="66724" x="4306888" y="6654800"/>
          <p14:tracePt t="66731" x="4240213" y="6586538"/>
          <p14:tracePt t="66736" x="4187825" y="6526213"/>
          <p14:tracePt t="66746" x="4146550" y="6450013"/>
          <p14:tracePt t="66755" x="4086225" y="6365875"/>
          <p14:tracePt t="66761" x="4070350" y="6297613"/>
          <p14:tracePt t="66770" x="4035425" y="6203950"/>
          <p14:tracePt t="66777" x="4010025" y="6118225"/>
          <p14:tracePt t="66787" x="3992563" y="6024563"/>
          <p14:tracePt t="66791" x="3959225" y="5940425"/>
          <p14:tracePt t="66801" x="3933825" y="5880100"/>
          <p14:tracePt t="66807" x="3916363" y="5829300"/>
          <p14:tracePt t="66817" x="3900488" y="5813425"/>
          <p14:tracePt t="66823" x="3883025" y="5795963"/>
          <p14:tracePt t="66834" x="3865563" y="5778500"/>
          <p14:tracePt t="66839" x="3840163" y="5770563"/>
          <p14:tracePt t="66847" x="3822700" y="5761038"/>
          <p14:tracePt t="66854" x="3806825" y="5753100"/>
          <p14:tracePt t="66868" x="3797300" y="5753100"/>
          <p14:tracePt t="66918" x="3789363" y="5745163"/>
          <p14:tracePt t="66925" x="3781425" y="5727700"/>
          <p14:tracePt t="66934" x="3763963" y="5694363"/>
          <p14:tracePt t="66939" x="3746500" y="5659438"/>
          <p14:tracePt t="66946" x="3729038" y="5626100"/>
          <p14:tracePt t="66954" x="3713163" y="5600700"/>
          <p14:tracePt t="66970" x="3695700" y="5575300"/>
          <p14:tracePt t="66974" x="3678238" y="5557838"/>
          <p14:tracePt t="66979" x="3662363" y="5540375"/>
          <p14:tracePt t="66986" x="3644900" y="5532438"/>
          <p14:tracePt t="66994" x="3644900" y="5514975"/>
          <p14:tracePt t="67002" x="3627438" y="5497513"/>
          <p14:tracePt t="67008" x="3619500" y="5489575"/>
          <p14:tracePt t="67151" x="3627438" y="5489575"/>
          <p14:tracePt t="67159" x="3636963" y="5507038"/>
          <p14:tracePt t="67166" x="3652838" y="5524500"/>
          <p14:tracePt t="67173" x="3678238" y="5540375"/>
          <p14:tracePt t="67183" x="3703638" y="5565775"/>
          <p14:tracePt t="67188" x="3713163" y="5583238"/>
          <p14:tracePt t="67197" x="3729038" y="5608638"/>
          <p14:tracePt t="67204" x="3746500" y="5634038"/>
          <p14:tracePt t="67212" x="3771900" y="5651500"/>
          <p14:tracePt t="67221" x="3806825" y="5676900"/>
          <p14:tracePt t="67228" x="3840163" y="5694363"/>
          <p14:tracePt t="67237" x="3890963" y="5710238"/>
          <p14:tracePt t="67242" x="3951288" y="5727700"/>
          <p14:tracePt t="67250" x="4002088" y="5753100"/>
          <p14:tracePt t="67258" x="4060825" y="5770563"/>
          <p14:tracePt t="67268" x="4121150" y="5788025"/>
          <p14:tracePt t="67275" x="4171950" y="5813425"/>
          <p14:tracePt t="67283" x="4205288" y="5821363"/>
          <p14:tracePt t="67290" x="4222750" y="5829300"/>
          <p14:tracePt t="67300" x="4248150" y="5829300"/>
          <p14:tracePt t="67307" x="4265613" y="5821363"/>
          <p14:tracePt t="67312" x="4281488" y="5813425"/>
          <p14:tracePt t="67320" x="4291013" y="5795963"/>
          <p14:tracePt t="67328" x="4306888" y="5788025"/>
          <p14:tracePt t="67337" x="4316413" y="5788025"/>
          <p14:tracePt t="67344" x="4324350" y="5770563"/>
          <p14:tracePt t="67353" x="4341813" y="5753100"/>
          <p14:tracePt t="67360" x="4359275" y="5735638"/>
          <p14:tracePt t="67369" x="4375150" y="5727700"/>
          <p14:tracePt t="67376" x="4384675" y="5710238"/>
          <p14:tracePt t="67386" x="4392613" y="5684838"/>
          <p14:tracePt t="67389" x="4410075" y="5668963"/>
          <p14:tracePt t="67400" x="4418013" y="5659438"/>
          <p14:tracePt t="67406" x="4435475" y="5634038"/>
          <p14:tracePt t="67416" x="4451350" y="5608638"/>
          <p14:tracePt t="67422" x="4460875" y="5575300"/>
          <p14:tracePt t="67433" x="4476750" y="5549900"/>
          <p14:tracePt t="67438" x="4486275" y="5507038"/>
          <p14:tracePt t="67446" x="4494213" y="5464175"/>
          <p14:tracePt t="67454" x="4503738" y="5405438"/>
          <p14:tracePt t="67460" x="4503738" y="5345113"/>
          <p14:tracePt t="67469" x="4503738" y="5286375"/>
          <p14:tracePt t="67476" x="4503738" y="5226050"/>
          <p14:tracePt t="67485" x="4503738" y="5183188"/>
          <p14:tracePt t="67492" x="4494213" y="5141913"/>
          <p14:tracePt t="67502" x="4476750" y="5106988"/>
          <p14:tracePt t="67508" x="4451350" y="5056188"/>
          <p14:tracePt t="67517" x="4435475" y="5022850"/>
          <p14:tracePt t="67525" x="4425950" y="4997450"/>
          <p14:tracePt t="67533" x="4410075" y="4972050"/>
          <p14:tracePt t="67540" x="4392613" y="4946650"/>
          <p14:tracePt t="67546" x="4375150" y="4937125"/>
          <p14:tracePt t="67554" x="4359275" y="4919663"/>
          <p14:tracePt t="67562" x="4341813" y="4903788"/>
          <p14:tracePt t="67570" x="4324350" y="4886325"/>
          <p14:tracePt t="67578" x="4298950" y="4868863"/>
          <p14:tracePt t="67586" x="4265613" y="4860925"/>
          <p14:tracePt t="67594" x="4230688" y="4852988"/>
          <p14:tracePt t="67600" x="4197350" y="4852988"/>
          <p14:tracePt t="67608" x="4179888" y="4852988"/>
          <p14:tracePt t="67617" x="4154488" y="4852988"/>
          <p14:tracePt t="67624" x="4121150" y="4852988"/>
          <p14:tracePt t="67634" x="4111625" y="4860925"/>
          <p14:tracePt t="67640" x="4086225" y="4878388"/>
          <p14:tracePt t="67650" x="4070350" y="4894263"/>
          <p14:tracePt t="67656" x="4044950" y="4911725"/>
          <p14:tracePt t="67666" x="4017963" y="4937125"/>
          <p14:tracePt t="67672" x="3992563" y="4972050"/>
          <p14:tracePt t="67683" x="3951288" y="5022850"/>
          <p14:tracePt t="67686" x="3925888" y="5073650"/>
          <p14:tracePt t="67694" x="3890963" y="5124450"/>
          <p14:tracePt t="67702" x="3857625" y="5183188"/>
          <p14:tracePt t="67710" x="3832225" y="5243513"/>
          <p14:tracePt t="67718" x="3806825" y="5311775"/>
          <p14:tracePt t="67726" x="3789363" y="5370513"/>
          <p14:tracePt t="67735" x="3781425" y="5430838"/>
          <p14:tracePt t="67742" x="3781425" y="5489575"/>
          <p14:tracePt t="67753" x="3781425" y="5540375"/>
          <p14:tracePt t="67756" x="3781425" y="5600700"/>
          <p14:tracePt t="67766" x="3781425" y="5659438"/>
          <p14:tracePt t="67772" x="3797300" y="5719763"/>
          <p14:tracePt t="67783" x="3832225" y="5788025"/>
          <p14:tracePt t="67788" x="3883025" y="5846763"/>
          <p14:tracePt t="67796" x="3941763" y="5915025"/>
          <p14:tracePt t="67804" x="3992563" y="5983288"/>
          <p14:tracePt t="67812" x="4060825" y="6042025"/>
          <p14:tracePt t="67821" x="4129088" y="6084888"/>
          <p14:tracePt t="67825" x="4187825" y="6118225"/>
          <p14:tracePt t="67836" x="4240213" y="6135688"/>
          <p14:tracePt t="67841" x="4273550" y="6153150"/>
          <p14:tracePt t="67851" x="4316413" y="6169025"/>
          <p14:tracePt t="67857" x="4349750" y="6169025"/>
          <p14:tracePt t="67868" x="4384675" y="6169025"/>
          <p14:tracePt t="67873" x="4418013" y="6143625"/>
          <p14:tracePt t="67883" x="4443413" y="6135688"/>
          <p14:tracePt t="67890" x="4460875" y="6118225"/>
          <p14:tracePt t="67901" x="4486275" y="6102350"/>
          <p14:tracePt t="67905" x="4511675" y="6084888"/>
          <p14:tracePt t="67912" x="4537075" y="6067425"/>
          <p14:tracePt t="67920" x="4562475" y="6042025"/>
          <p14:tracePt t="67927" x="4587875" y="6008688"/>
          <p14:tracePt t="67936" x="4605338" y="5973763"/>
          <p14:tracePt t="67944" x="4613275" y="5922963"/>
          <p14:tracePt t="67953" x="4621213" y="5880100"/>
          <p14:tracePt t="67959" x="4621213" y="5821363"/>
          <p14:tracePt t="67968" x="4621213" y="5761038"/>
          <p14:tracePt t="67975" x="4605338" y="5702300"/>
          <p14:tracePt t="67983" x="4579938" y="5641975"/>
          <p14:tracePt t="67989" x="4554538" y="5591175"/>
          <p14:tracePt t="67999" x="4503738" y="5557838"/>
          <p14:tracePt t="68005" x="4451350" y="5540375"/>
          <p14:tracePt t="68016" x="4410075" y="5524500"/>
          <p14:tracePt t="68021" x="4359275" y="5514975"/>
          <p14:tracePt t="68031" x="4316413" y="5514975"/>
          <p14:tracePt t="68037" x="4281488" y="5514975"/>
          <p14:tracePt t="68052" x="4240213" y="5514975"/>
          <p14:tracePt t="68055" x="4230688" y="5514975"/>
          <p14:tracePt t="68059" x="4205288" y="5524500"/>
          <p14:tracePt t="68069" x="4187825" y="5524500"/>
          <p14:tracePt t="68075" x="4179888" y="5532438"/>
          <p14:tracePt t="68169" x="4187825" y="5532438"/>
          <p14:tracePt t="68342" x="4187825" y="5540375"/>
          <p14:tracePt t="69296" x="4214813" y="5507038"/>
          <p14:tracePt t="69303" x="4291013" y="5387975"/>
          <p14:tracePt t="69311" x="4425950" y="5243513"/>
          <p14:tracePt t="69319" x="4570413" y="5081588"/>
          <p14:tracePt t="69325" x="4732338" y="4954588"/>
          <p14:tracePt t="69335" x="4935538" y="4810125"/>
          <p14:tracePt t="69342" x="5148263" y="4724400"/>
          <p14:tracePt t="69350" x="5386388" y="4640263"/>
          <p14:tracePt t="69357" x="5649913" y="4546600"/>
          <p14:tracePt t="69365" x="5921375" y="4445000"/>
          <p14:tracePt t="69373" x="6194425" y="4325938"/>
          <p14:tracePt t="69382" x="6465888" y="4206875"/>
          <p14:tracePt t="69389" x="6788150" y="4095750"/>
          <p14:tracePt t="69399" x="7077075" y="4011613"/>
          <p14:tracePt t="69403" x="7366000" y="3908425"/>
          <p14:tracePt t="69411" x="7723188" y="3773488"/>
          <p14:tracePt t="69419" x="8131175" y="3619500"/>
          <p14:tracePt t="69427" x="8470900" y="3449638"/>
          <p14:tracePt t="69436" x="8750300" y="3271838"/>
          <p14:tracePt t="69443" x="9039225" y="3076575"/>
          <p14:tracePt t="69452" x="9226550" y="2922588"/>
          <p14:tracePt t="69459" x="9380538" y="2795588"/>
          <p14:tracePt t="69469" x="9472613" y="2701925"/>
          <p14:tracePt t="69475" x="9540875" y="2625725"/>
          <p14:tracePt t="69483" x="9575800" y="2557463"/>
          <p14:tracePt t="69489" x="9591675" y="2498725"/>
          <p14:tracePt t="69499" x="9617075" y="2447925"/>
          <p14:tracePt t="69505" x="9634538" y="2413000"/>
          <p14:tracePt t="69516" x="9652000" y="2354263"/>
          <p14:tracePt t="69521" x="9667875" y="2293938"/>
          <p14:tracePt t="69532" x="9702800" y="2227263"/>
          <p14:tracePt t="69537" x="9728200" y="2166938"/>
          <p14:tracePt t="69545" x="9753600" y="2108200"/>
          <p14:tracePt t="69551" x="9786938" y="2055813"/>
          <p14:tracePt t="69559" x="9821863" y="2022475"/>
          <p14:tracePt t="69568" x="9864725" y="1979613"/>
          <p14:tracePt t="69575" x="9923463" y="1928813"/>
          <p14:tracePt t="69584" x="9991725" y="1885950"/>
          <p14:tracePt t="69591" x="10059988" y="1827213"/>
          <p14:tracePt t="69600" x="10118725" y="1784350"/>
          <p14:tracePt t="69606" x="10186988" y="1733550"/>
          <p14:tracePt t="69616" x="10245725" y="1674813"/>
          <p14:tracePt t="69623" x="10331450" y="1622425"/>
          <p14:tracePt t="69631" x="10390188" y="1589088"/>
          <p14:tracePt t="69637" x="10467975" y="1546225"/>
          <p14:tracePt t="69645" x="10526713" y="1512888"/>
          <p14:tracePt t="69653" x="10594975" y="1495425"/>
          <p14:tracePt t="69661" x="10637838" y="1462088"/>
          <p14:tracePt t="69669" x="10688638" y="1444625"/>
          <p14:tracePt t="69678" x="10714038" y="1427163"/>
          <p14:tracePt t="69686" x="10729913" y="1419225"/>
          <p14:tracePt t="69693" x="10739438" y="1419225"/>
          <p14:tracePt t="69700" x="10747375" y="1411288"/>
          <p14:tracePt t="69801" x="10756900" y="1411288"/>
          <p14:tracePt t="69817" x="10756900" y="1419225"/>
          <p14:tracePt t="69871" x="10764838" y="1419225"/>
          <p14:tracePt t="70133" x="10764838" y="1436688"/>
          <p14:tracePt t="70141" x="10764838" y="1495425"/>
          <p14:tracePt t="70148" x="10747375" y="1555750"/>
          <p14:tracePt t="70155" x="10721975" y="1631950"/>
          <p14:tracePt t="70165" x="10704513" y="1708150"/>
          <p14:tracePt t="70171" x="10679113" y="1776413"/>
          <p14:tracePt t="70182" x="10663238" y="1844675"/>
          <p14:tracePt t="70187" x="10653713" y="1911350"/>
          <p14:tracePt t="70197" x="10628313" y="1971675"/>
          <p14:tracePt t="70204" x="10628313" y="2030413"/>
          <p14:tracePt t="70212" x="10620375" y="2090738"/>
          <p14:tracePt t="70216" x="10612438" y="2141538"/>
          <p14:tracePt t="70225" x="10612438" y="2184400"/>
          <p14:tracePt t="70234" x="10612438" y="2227263"/>
          <p14:tracePt t="70241" x="10612438" y="2260600"/>
          <p14:tracePt t="70251" x="10612438" y="2286000"/>
          <p14:tracePt t="70257" x="10612438" y="2311400"/>
          <p14:tracePt t="70266" x="10612438" y="2336800"/>
          <p14:tracePt t="70273" x="10602913" y="2354263"/>
          <p14:tracePt t="70282" x="10602913" y="2371725"/>
          <p14:tracePt t="70289" x="10602913" y="2405063"/>
          <p14:tracePt t="70298" x="10602913" y="2422525"/>
          <p14:tracePt t="70303" x="10602913" y="2438400"/>
          <p14:tracePt t="70311" x="10594975" y="2455863"/>
          <p14:tracePt t="70319" x="10585450" y="2489200"/>
          <p14:tracePt t="70327" x="10585450" y="2498725"/>
          <p14:tracePt t="70335" x="10585450" y="2516188"/>
          <p14:tracePt t="70343" x="10585450" y="2541588"/>
          <p14:tracePt t="70351" x="10585450" y="2549525"/>
          <p14:tracePt t="70359" x="10585450" y="2566988"/>
          <p14:tracePt t="70366" x="10585450" y="2574925"/>
          <p14:tracePt t="70381" x="10585450" y="2582863"/>
          <p14:tracePt t="70398" x="10585450" y="2592388"/>
          <p14:tracePt t="70417" x="10585450" y="2600325"/>
          <p14:tracePt t="70424" x="10585450" y="2617788"/>
          <p14:tracePt t="70433" x="10594975" y="2625725"/>
          <p14:tracePt t="70439" x="10594975" y="2643188"/>
          <p14:tracePt t="70449" x="10594975" y="2651125"/>
          <p14:tracePt t="70455" x="10602913" y="2668588"/>
          <p14:tracePt t="70465" x="10602913" y="2686050"/>
          <p14:tracePt t="70471" x="10602913" y="2693988"/>
          <p14:tracePt t="70481" x="10612438" y="2727325"/>
          <p14:tracePt t="70487" x="10620375" y="2762250"/>
          <p14:tracePt t="70497" x="10628313" y="2813050"/>
          <p14:tracePt t="70502" x="10628313" y="2863850"/>
          <p14:tracePt t="70511" x="10628313" y="2922588"/>
          <p14:tracePt t="70516" x="10645775" y="2974975"/>
          <p14:tracePt t="70525" x="10645775" y="3025775"/>
          <p14:tracePt t="70533" x="10645775" y="3084513"/>
          <p14:tracePt t="70541" x="10653713" y="3144838"/>
          <p14:tracePt t="70549" x="10663238" y="3203575"/>
          <p14:tracePt t="70557" x="10671175" y="3263900"/>
          <p14:tracePt t="70566" x="10671175" y="3322638"/>
          <p14:tracePt t="70572" x="10679113" y="3382963"/>
          <p14:tracePt t="70581" x="10688638" y="3441700"/>
          <p14:tracePt t="70589" x="10696575" y="3475038"/>
          <p14:tracePt t="70597" x="10704513" y="3502025"/>
          <p14:tracePt t="70603" x="10704513" y="3509963"/>
          <p14:tracePt t="70611" x="10714038" y="3517900"/>
          <p14:tracePt t="70619" x="10714038" y="3527425"/>
          <p14:tracePt t="70725" x="10704513" y="3543300"/>
          <p14:tracePt t="70733" x="10696575" y="3560763"/>
          <p14:tracePt t="70741" x="10679113" y="3568700"/>
          <p14:tracePt t="70748" x="10663238" y="3586163"/>
          <p14:tracePt t="70755" x="10645775" y="3603625"/>
          <p14:tracePt t="70764" x="10637838" y="3619500"/>
          <p14:tracePt t="70771" x="10620375" y="3636963"/>
          <p14:tracePt t="70781" x="10602913" y="3646488"/>
          <p14:tracePt t="70787" x="10585450" y="3662363"/>
          <p14:tracePt t="70797" x="10569575" y="3679825"/>
          <p14:tracePt t="70803" x="10560050" y="3697288"/>
          <p14:tracePt t="70811" x="10544175" y="3705225"/>
          <p14:tracePt t="70817" x="10534650" y="3713163"/>
          <p14:tracePt t="70873" x="10526713" y="3730625"/>
          <p14:tracePt t="70882" x="10526713" y="3748088"/>
          <p14:tracePt t="70887" x="10526713" y="3756025"/>
          <p14:tracePt t="70895" x="10526713" y="3773488"/>
          <p14:tracePt t="70903" x="10534650" y="3781425"/>
          <p14:tracePt t="70919" x="10552113" y="3781425"/>
          <p14:tracePt t="70927" x="10569575" y="3781425"/>
          <p14:tracePt t="70935" x="10577513" y="3773488"/>
          <p14:tracePt t="70943" x="10594975" y="3756025"/>
          <p14:tracePt t="70951" x="10612438" y="3738563"/>
          <p14:tracePt t="70967" x="10645775" y="3713163"/>
          <p14:tracePt t="70973" x="10653713" y="3697288"/>
          <p14:tracePt t="70982" x="10663238" y="3687763"/>
          <p14:tracePt t="70989" x="10679113" y="3679825"/>
          <p14:tracePt t="70998" x="10688638" y="3654425"/>
          <p14:tracePt t="71005" x="10688638" y="3629025"/>
          <p14:tracePt t="71014" x="10688638" y="3578225"/>
          <p14:tracePt t="71021" x="10688638" y="3535363"/>
          <p14:tracePt t="71031" x="10688638" y="3475038"/>
          <p14:tracePt t="71037" x="10671175" y="3416300"/>
          <p14:tracePt t="71043" x="10645775" y="3340100"/>
          <p14:tracePt t="71051" x="10620375" y="3271838"/>
          <p14:tracePt t="71059" x="10560050" y="3211513"/>
          <p14:tracePt t="71067" x="10518775" y="3144838"/>
          <p14:tracePt t="71074" x="10467975" y="3094038"/>
          <p14:tracePt t="71083" x="10415588" y="3067050"/>
          <p14:tracePt t="71090" x="10356850" y="3041650"/>
          <p14:tracePt t="71100" x="10306050" y="3025775"/>
          <p14:tracePt t="71107" x="10245725" y="3016250"/>
          <p14:tracePt t="71114" x="10204450" y="3016250"/>
          <p14:tracePt t="71121" x="10194925" y="3016250"/>
          <p14:tracePt t="71131" x="10179050" y="3016250"/>
          <p14:tracePt t="71137" x="10161588" y="3016250"/>
          <p14:tracePt t="71147" x="10153650" y="3033713"/>
          <p14:tracePt t="71153" x="10136188" y="3051175"/>
          <p14:tracePt t="71161" x="10118725" y="3067050"/>
          <p14:tracePt t="71169" x="10101263" y="3101975"/>
          <p14:tracePt t="71177" x="10093325" y="3135313"/>
          <p14:tracePt t="71184" x="10085388" y="3195638"/>
          <p14:tracePt t="71191" x="10075863" y="3254375"/>
          <p14:tracePt t="71200" x="10075863" y="3305175"/>
          <p14:tracePt t="71207" x="10085388" y="3382963"/>
          <p14:tracePt t="71216" x="10110788" y="3441700"/>
          <p14:tracePt t="71223" x="10136188" y="3492500"/>
          <p14:tracePt t="71231" x="10169525" y="3543300"/>
          <p14:tracePt t="71239" x="10229850" y="3586163"/>
          <p14:tracePt t="71247" x="10280650" y="3629025"/>
          <p14:tracePt t="71255" x="10331450" y="3646488"/>
          <p14:tracePt t="71261" x="10374313" y="3662363"/>
          <p14:tracePt t="71270" x="10425113" y="3679825"/>
          <p14:tracePt t="71277" x="10458450" y="3687763"/>
          <p14:tracePt t="71285" x="10475913" y="3687763"/>
          <p14:tracePt t="71293" x="10509250" y="3687763"/>
          <p14:tracePt t="71301" x="10534650" y="3687763"/>
          <p14:tracePt t="71308" x="10552113" y="3687763"/>
          <p14:tracePt t="71317" x="10560050" y="3679825"/>
          <p14:tracePt t="71325" x="10585450" y="3662363"/>
          <p14:tracePt t="71331" x="10612438" y="3646488"/>
          <p14:tracePt t="71339" x="10637838" y="3629025"/>
          <p14:tracePt t="71347" x="10653713" y="3611563"/>
          <p14:tracePt t="71355" x="10663238" y="3603625"/>
          <p14:tracePt t="71364" x="10679113" y="3578225"/>
          <p14:tracePt t="71371" x="10696575" y="3552825"/>
          <p14:tracePt t="71381" x="10704513" y="3527425"/>
          <p14:tracePt t="71387" x="10714038" y="3509963"/>
          <p14:tracePt t="71397" x="10714038" y="3475038"/>
          <p14:tracePt t="71403" x="10714038" y="3459163"/>
          <p14:tracePt t="71409" x="10696575" y="3441700"/>
          <p14:tracePt t="71416" x="10688638" y="3433763"/>
          <p14:tracePt t="71424" x="10671175" y="3433763"/>
          <p14:tracePt t="71433" x="10653713" y="3424238"/>
          <p14:tracePt t="71440" x="10637838" y="3416300"/>
          <p14:tracePt t="71449" x="10628313" y="3416300"/>
          <p14:tracePt t="71457" x="10612438" y="3424238"/>
          <p14:tracePt t="71465" x="10594975" y="3433763"/>
          <p14:tracePt t="71473" x="10585450" y="3441700"/>
          <p14:tracePt t="71480" x="10569575" y="3449638"/>
          <p14:tracePt t="71487" x="10560050" y="3449638"/>
          <p14:tracePt t="71497" x="10552113" y="3459163"/>
          <p14:tracePt t="71515" x="10552113" y="3467100"/>
          <p14:tracePt t="71679" x="10544175" y="3484563"/>
          <p14:tracePt t="71687" x="10526713" y="3502025"/>
          <p14:tracePt t="71696" x="10493375" y="3517900"/>
          <p14:tracePt t="71703" x="10467975" y="3535363"/>
          <p14:tracePt t="71708" x="10425113" y="3543300"/>
          <p14:tracePt t="71717" x="10390188" y="3552825"/>
          <p14:tracePt t="71725" x="10364788" y="3552825"/>
          <p14:tracePt t="71733" x="10339388" y="3552825"/>
          <p14:tracePt t="71741" x="10313988" y="3552825"/>
          <p14:tracePt t="71750" x="10298113" y="3552825"/>
          <p14:tracePt t="71757" x="10271125" y="3552825"/>
          <p14:tracePt t="71766" x="10245725" y="3535363"/>
          <p14:tracePt t="71773" x="10229850" y="3527425"/>
          <p14:tracePt t="71781" x="10220325" y="3509963"/>
          <p14:tracePt t="71787" x="10204450" y="3492500"/>
          <p14:tracePt t="71797" x="10186988" y="3459163"/>
          <p14:tracePt t="71803" x="10161588" y="3424238"/>
          <p14:tracePt t="71811" x="10126663" y="3373438"/>
          <p14:tracePt t="71819" x="10110788" y="3314700"/>
          <p14:tracePt t="71827" x="10085388" y="3254375"/>
          <p14:tracePt t="71835" x="10067925" y="3195638"/>
          <p14:tracePt t="71843" x="10042525" y="3127375"/>
          <p14:tracePt t="71851" x="10025063" y="3067050"/>
          <p14:tracePt t="71857" x="10009188" y="3008313"/>
          <p14:tracePt t="71866" x="9983788" y="2949575"/>
          <p14:tracePt t="71873" x="9966325" y="2897188"/>
          <p14:tracePt t="71882" x="9956800" y="2871788"/>
          <p14:tracePt t="71889" x="9948863" y="2863850"/>
          <p14:tracePt t="71897" x="9948863" y="2855913"/>
          <p14:tracePt t="71905" x="9948863" y="2838450"/>
          <p14:tracePt t="71921" x="9948863" y="2820988"/>
          <p14:tracePt t="71931" x="9948863" y="2805113"/>
          <p14:tracePt t="71934" x="9966325" y="2795588"/>
          <p14:tracePt t="71943" x="9983788" y="2778125"/>
          <p14:tracePt t="71950" x="9991725" y="2762250"/>
          <p14:tracePt t="71966" x="10025063" y="2736850"/>
          <p14:tracePt t="71975" x="10042525" y="2727325"/>
          <p14:tracePt t="71983" x="10050463" y="2711450"/>
          <p14:tracePt t="71991" x="10067925" y="2701925"/>
          <p14:tracePt t="71999" x="10085388" y="2693988"/>
          <p14:tracePt t="72004" x="10101263" y="2686050"/>
          <p14:tracePt t="72014" x="10110788" y="2676525"/>
          <p14:tracePt t="72020" x="10126663" y="2668588"/>
          <p14:tracePt t="72030" x="10144125" y="2660650"/>
          <p14:tracePt t="72036" x="10153650" y="2651125"/>
          <p14:tracePt t="72047" x="10169525" y="2643188"/>
          <p14:tracePt t="72052" x="10186988" y="2625725"/>
          <p14:tracePt t="72061" x="10204450" y="2625725"/>
          <p14:tracePt t="72068" x="10212388" y="2625725"/>
          <p14:tracePt t="72074" x="10229850" y="2617788"/>
          <p14:tracePt t="72082" x="10245725" y="2617788"/>
          <p14:tracePt t="72091" x="10255250" y="2617788"/>
          <p14:tracePt t="72099" x="10271125" y="2608263"/>
          <p14:tracePt t="72106" x="10280650" y="2608263"/>
          <p14:tracePt t="72115" x="10298113" y="2608263"/>
          <p14:tracePt t="72123" x="10313988" y="2608263"/>
          <p14:tracePt t="72132" x="10323513" y="2608263"/>
          <p14:tracePt t="72139" x="10339388" y="2617788"/>
          <p14:tracePt t="72148" x="10364788" y="2625725"/>
          <p14:tracePt t="72153" x="10382250" y="2633663"/>
          <p14:tracePt t="72163" x="10390188" y="2651125"/>
          <p14:tracePt t="72169" x="10407650" y="2668588"/>
          <p14:tracePt t="72177" x="10425113" y="2686050"/>
          <p14:tracePt t="72185" x="10442575" y="2701925"/>
          <p14:tracePt t="72193" x="10458450" y="2727325"/>
          <p14:tracePt t="72201" x="10467975" y="2744788"/>
          <p14:tracePt t="72208" x="10483850" y="2778125"/>
          <p14:tracePt t="72217" x="10501313" y="2805113"/>
          <p14:tracePt t="72222" x="10518775" y="2830513"/>
          <p14:tracePt t="72232" x="10534650" y="2846388"/>
          <p14:tracePt t="72239" x="10552113" y="2863850"/>
          <p14:tracePt t="72249" x="10569575" y="2889250"/>
          <p14:tracePt t="72255" x="10577513" y="2906713"/>
          <p14:tracePt t="72264" x="10577513" y="2914650"/>
          <p14:tracePt t="72270" x="10594975" y="2932113"/>
          <p14:tracePt t="72280" x="10602913" y="2957513"/>
          <p14:tracePt t="72287" x="10612438" y="2974975"/>
          <p14:tracePt t="72297" x="10620375" y="2982913"/>
          <p14:tracePt t="72300" x="10628313" y="3000375"/>
          <p14:tracePt t="72309" x="10628313" y="3016250"/>
          <p14:tracePt t="72325" x="10628313" y="3025775"/>
          <p14:tracePt t="72333" x="10628313" y="3033713"/>
          <p14:tracePt t="72438" x="10628313" y="3041650"/>
          <p14:tracePt t="72446" x="10628313" y="3059113"/>
          <p14:tracePt t="72453" x="10628313" y="3094038"/>
          <p14:tracePt t="72461" x="10628313" y="3109913"/>
          <p14:tracePt t="72469" x="10620375" y="3127375"/>
          <p14:tracePt t="72477" x="10620375" y="3152775"/>
          <p14:tracePt t="72485" x="10620375" y="3170238"/>
          <p14:tracePt t="72493" x="10612438" y="3186113"/>
          <p14:tracePt t="72501" x="10612438" y="3203575"/>
          <p14:tracePt t="72509" x="10612438" y="3211513"/>
          <p14:tracePt t="72521" x="10612438" y="3221038"/>
          <p14:tracePt t="73354" x="10612438" y="3203575"/>
          <p14:tracePt t="73364" x="10637838" y="3144838"/>
          <p14:tracePt t="73371" x="10653713" y="3059113"/>
          <p14:tracePt t="73379" x="10653713" y="2949575"/>
          <p14:tracePt t="73386" x="10653713" y="2805113"/>
          <p14:tracePt t="73395" x="10653713" y="2660650"/>
          <p14:tracePt t="73403" x="10653713" y="2524125"/>
          <p14:tracePt t="73410" x="10628313" y="2405063"/>
          <p14:tracePt t="73418" x="10612438" y="2319338"/>
          <p14:tracePt t="73426" x="10585450" y="2243138"/>
          <p14:tracePt t="73437" x="10569575" y="2209800"/>
          <p14:tracePt t="73442" x="10552113" y="2184400"/>
          <p14:tracePt t="73454" x="10534650" y="2166938"/>
          <p14:tracePt t="73554" x="10526713" y="2166938"/>
          <p14:tracePt t="78720" x="10518775" y="2166938"/>
          <p14:tracePt t="78728" x="10501313" y="2192338"/>
          <p14:tracePt t="78735" x="10483850" y="2227263"/>
          <p14:tracePt t="78746" x="10483850" y="2268538"/>
          <p14:tracePt t="78752" x="10483850" y="2328863"/>
          <p14:tracePt t="78762" x="10483850" y="2371725"/>
          <p14:tracePt t="78767" x="10493375" y="2422525"/>
          <p14:tracePt t="78773" x="10518775" y="2455863"/>
          <p14:tracePt t="78782" x="10544175" y="2473325"/>
          <p14:tracePt t="78789" x="10585450" y="2489200"/>
          <p14:tracePt t="78798" x="10645775" y="2489200"/>
          <p14:tracePt t="78805" x="10714038" y="2489200"/>
          <p14:tracePt t="78814" x="10790238" y="2489200"/>
          <p14:tracePt t="78821" x="10858500" y="2463800"/>
          <p14:tracePt t="78831" x="10926763" y="2447925"/>
          <p14:tracePt t="78837" x="10985500" y="2422525"/>
          <p14:tracePt t="78846" x="11018838" y="2387600"/>
          <p14:tracePt t="78851" x="11044238" y="2336800"/>
          <p14:tracePt t="78862" x="11061700" y="2278063"/>
          <p14:tracePt t="78868" x="11079163" y="2217738"/>
          <p14:tracePt t="78879" x="11096625" y="2141538"/>
          <p14:tracePt t="78885" x="11096625" y="2055813"/>
          <p14:tracePt t="78891" x="11087100" y="1954213"/>
          <p14:tracePt t="78899" x="11053763" y="1870075"/>
          <p14:tracePt t="78907" x="11002963" y="1776413"/>
          <p14:tracePt t="78916" x="10934700" y="1708150"/>
          <p14:tracePt t="78921" x="10841038" y="1639888"/>
          <p14:tracePt t="78929" x="10747375" y="1597025"/>
          <p14:tracePt t="78937" x="10645775" y="1563688"/>
          <p14:tracePt t="78948" x="10560050" y="1538288"/>
          <p14:tracePt t="78954" x="10442575" y="1520825"/>
          <p14:tracePt t="78964" x="10348913" y="1504950"/>
          <p14:tracePt t="78982" x="10169525" y="1530350"/>
          <p14:tracePt t="78986" x="10093325" y="1571625"/>
          <p14:tracePt t="78992" x="10025063" y="1631950"/>
          <p14:tracePt t="78999" x="9966325" y="1690688"/>
          <p14:tracePt t="79007" x="9923463" y="1758950"/>
          <p14:tracePt t="79015" x="9872663" y="1835150"/>
          <p14:tracePt t="79023" x="9847263" y="1895475"/>
          <p14:tracePt t="79032" x="9821863" y="1963738"/>
          <p14:tracePt t="79039" x="9804400" y="2022475"/>
          <p14:tracePt t="79048" x="9804400" y="2082800"/>
          <p14:tracePt t="79056" x="9804400" y="2133600"/>
          <p14:tracePt t="79065" x="9812338" y="2184400"/>
          <p14:tracePt t="79070" x="9829800" y="2209800"/>
          <p14:tracePt t="79079" x="9839325" y="2235200"/>
          <p14:tracePt t="79085" x="9855200" y="2252663"/>
          <p14:tracePt t="79095" x="9864725" y="2268538"/>
          <p14:tracePt t="79101" x="9872663" y="2278063"/>
          <p14:tracePt t="79112" x="9890125" y="2293938"/>
          <p14:tracePt t="79118" x="9906000" y="2293938"/>
          <p14:tracePt t="79133" x="9915525" y="2293938"/>
          <p14:tracePt t="79203" x="9915525" y="2303463"/>
          <p14:tracePt t="79217" x="9923463" y="2311400"/>
          <p14:tracePt t="79226" x="9923463" y="2319338"/>
          <p14:tracePt t="79274" x="9931400" y="2328863"/>
          <p14:tracePt t="79286" x="9931400" y="2336800"/>
          <p14:tracePt t="79292" x="9948863" y="2354263"/>
          <p14:tracePt t="79300" x="9966325" y="2405063"/>
          <p14:tracePt t="79308" x="9983788" y="2438400"/>
          <p14:tracePt t="79316" x="10017125" y="2498725"/>
          <p14:tracePt t="79323" x="10042525" y="2549525"/>
          <p14:tracePt t="79332" x="10075863" y="2600325"/>
          <p14:tracePt t="79339" x="10110788" y="2660650"/>
          <p14:tracePt t="79347" x="10136188" y="2719388"/>
          <p14:tracePt t="79355" x="10179050" y="2787650"/>
          <p14:tracePt t="79362" x="10204450" y="2838450"/>
          <p14:tracePt t="79369" x="10220325" y="2881313"/>
          <p14:tracePt t="79379" x="10237788" y="2906713"/>
          <p14:tracePt t="79385" x="10245725" y="2922588"/>
          <p14:tracePt t="79396" x="10255250" y="2940050"/>
          <p14:tracePt t="79403" x="10271125" y="2940050"/>
          <p14:tracePt t="79412" x="10271125" y="2949575"/>
          <p14:tracePt t="79417" x="10280650" y="2957513"/>
          <p14:tracePt t="79431" x="10280650" y="2965450"/>
          <p14:tracePt t="79866" x="10280650" y="2990850"/>
          <p14:tracePt t="79873" x="10280650" y="3000375"/>
          <p14:tracePt t="79881" x="10288588" y="3025775"/>
          <p14:tracePt t="79887" x="10306050" y="3059113"/>
          <p14:tracePt t="79898" x="10323513" y="3084513"/>
          <p14:tracePt t="79903" x="10331450" y="3109913"/>
          <p14:tracePt t="79914" x="10348913" y="3119438"/>
          <p14:tracePt t="79919" x="10374313" y="3144838"/>
          <p14:tracePt t="79929" x="10399713" y="3160713"/>
          <p14:tracePt t="79935" x="10415588" y="3178175"/>
          <p14:tracePt t="79945" x="10425113" y="3186113"/>
          <p14:tracePt t="79965" x="10483850" y="3203575"/>
          <p14:tracePt t="79968" x="10509250" y="3203575"/>
          <p14:tracePt t="79973" x="10534650" y="3203575"/>
          <p14:tracePt t="79982" x="10552113" y="3195638"/>
          <p14:tracePt t="79989" x="10569575" y="3178175"/>
          <p14:tracePt t="79998" x="10585450" y="3160713"/>
          <p14:tracePt t="80005" x="10594975" y="3152775"/>
          <p14:tracePt t="80014" x="10594975" y="3135313"/>
          <p14:tracePt t="80021" x="10612438" y="3119438"/>
          <p14:tracePt t="80031" x="10620375" y="3094038"/>
          <p14:tracePt t="80035" x="10620375" y="3067050"/>
          <p14:tracePt t="80045" x="10620375" y="3016250"/>
          <p14:tracePt t="80051" x="10602913" y="2974975"/>
          <p14:tracePt t="80061" x="10569575" y="2922588"/>
          <p14:tracePt t="80067" x="10544175" y="2897188"/>
          <p14:tracePt t="80077" x="10501313" y="2871788"/>
          <p14:tracePt t="80083" x="10442575" y="2855913"/>
          <p14:tracePt t="80091" x="10382250" y="2846388"/>
          <p14:tracePt t="80100" x="10323513" y="2846388"/>
          <p14:tracePt t="80107" x="10288588" y="2855913"/>
          <p14:tracePt t="80114" x="10263188" y="2871788"/>
          <p14:tracePt t="80121" x="10245725" y="2889250"/>
          <p14:tracePt t="80130" x="10229850" y="2914650"/>
          <p14:tracePt t="80137" x="10204450" y="2957513"/>
          <p14:tracePt t="80146" x="10186988" y="3016250"/>
          <p14:tracePt t="80153" x="10161588" y="3084513"/>
          <p14:tracePt t="80161" x="10153650" y="3144838"/>
          <p14:tracePt t="80169" x="10153650" y="3195638"/>
          <p14:tracePt t="80179" x="10153650" y="3254375"/>
          <p14:tracePt t="80183" x="10179050" y="3322638"/>
          <p14:tracePt t="80191" x="10204450" y="3365500"/>
          <p14:tracePt t="80199" x="10255250" y="3408363"/>
          <p14:tracePt t="80207" x="10288588" y="3424238"/>
          <p14:tracePt t="80216" x="10323513" y="3441700"/>
          <p14:tracePt t="80223" x="10348913" y="3441700"/>
          <p14:tracePt t="80231" x="10364788" y="3441700"/>
          <p14:tracePt t="80248" x="10382250" y="3441700"/>
          <p14:tracePt t="80255" x="10390188" y="3441700"/>
          <p14:tracePt t="80263" x="10390188" y="3424238"/>
          <p14:tracePt t="80269" x="10390188" y="3416300"/>
          <p14:tracePt t="80279" x="10390188" y="3398838"/>
          <p14:tracePt t="80285" x="10374313" y="3382963"/>
          <p14:tracePt t="80295" x="10356850" y="3365500"/>
          <p14:tracePt t="80301" x="10339388" y="3355975"/>
          <p14:tracePt t="80311" x="10331450" y="3340100"/>
          <p14:tracePt t="80317" x="10313988" y="3330575"/>
          <p14:tracePt t="80328" x="10306050" y="3322638"/>
          <p14:tracePt t="80865" x="10306050" y="3305175"/>
          <p14:tracePt t="80873" x="10298113" y="3246438"/>
          <p14:tracePt t="80881" x="10298113" y="3228975"/>
          <p14:tracePt t="80897" x="10298113" y="3221038"/>
          <p14:tracePt t="81349" x="10288588" y="3221038"/>
          <p14:tracePt t="81357" x="10280650" y="3246438"/>
          <p14:tracePt t="81365" x="10255250" y="3297238"/>
          <p14:tracePt t="81373" x="10237788" y="3355975"/>
          <p14:tracePt t="81380" x="10220325" y="3416300"/>
          <p14:tracePt t="81387" x="10204450" y="3509963"/>
          <p14:tracePt t="81396" x="10186988" y="3594100"/>
          <p14:tracePt t="81402" x="10169525" y="3679825"/>
          <p14:tracePt t="81412" x="10153650" y="3781425"/>
          <p14:tracePt t="81419" x="10126663" y="3867150"/>
          <p14:tracePt t="81427" x="10085388" y="3976688"/>
          <p14:tracePt t="81435" x="10034588" y="4079875"/>
          <p14:tracePt t="81444" x="9974263" y="4197350"/>
          <p14:tracePt t="81450" x="9915525" y="4341813"/>
          <p14:tracePt t="81457" x="9855200" y="4452938"/>
          <p14:tracePt t="81464" x="9821863" y="4564063"/>
          <p14:tracePt t="81473" x="9779000" y="4673600"/>
          <p14:tracePt t="81481" x="9753600" y="4759325"/>
          <p14:tracePt t="81489" x="9736138" y="4835525"/>
          <p14:tracePt t="81498" x="9710738" y="4894263"/>
          <p14:tracePt t="81505" x="9694863" y="4954588"/>
          <p14:tracePt t="81514" x="9667875" y="5013325"/>
          <p14:tracePt t="81521" x="9652000" y="5081588"/>
          <p14:tracePt t="81529" x="9634538" y="5141913"/>
          <p14:tracePt t="81535" x="9609138" y="5218113"/>
          <p14:tracePt t="81544" x="9591675" y="5276850"/>
          <p14:tracePt t="81551" x="9566275" y="5337175"/>
          <p14:tracePt t="81560" x="9523413" y="5395913"/>
          <p14:tracePt t="81567" x="9498013" y="5464175"/>
          <p14:tracePt t="81577" x="9464675" y="5524500"/>
          <p14:tracePt t="81583" x="9421813" y="5575300"/>
          <p14:tracePt t="81593" x="9380538" y="5641975"/>
          <p14:tracePt t="81599" x="9328150" y="5702300"/>
          <p14:tracePt t="81605" x="9261475" y="5770563"/>
          <p14:tracePt t="81613" x="9193213" y="5838825"/>
          <p14:tracePt t="81621" x="9124950" y="5905500"/>
          <p14:tracePt t="81629" x="9064625" y="5957888"/>
          <p14:tracePt t="81637" x="8988425" y="5999163"/>
          <p14:tracePt t="81646" x="8921750" y="6042025"/>
          <p14:tracePt t="81653" x="8861425" y="6084888"/>
          <p14:tracePt t="81662" x="8777288" y="6153150"/>
          <p14:tracePt t="81669" x="8709025" y="6221413"/>
          <p14:tracePt t="81679" x="8632825" y="6288088"/>
          <p14:tracePt t="81683" x="8564563" y="6356350"/>
          <p14:tracePt t="81691" x="8478838" y="6424613"/>
          <p14:tracePt t="81699" x="8410575" y="6467475"/>
          <p14:tracePt t="81707" x="8359775" y="6510338"/>
          <p14:tracePt t="81715" x="8308975" y="6535738"/>
          <p14:tracePt t="81723" x="8283575" y="6551613"/>
          <p14:tracePt t="81730" x="8250238" y="6569075"/>
          <p14:tracePt t="81739" x="8232775" y="6577013"/>
          <p14:tracePt t="81747" x="8207375" y="6577013"/>
          <p14:tracePt t="81753" x="8174038" y="6577013"/>
          <p14:tracePt t="81763" x="8121650" y="6551613"/>
          <p14:tracePt t="81769" x="8088313" y="6500813"/>
          <p14:tracePt t="81777" x="8054975" y="6424613"/>
          <p14:tracePt t="81785" x="8004175" y="6305550"/>
          <p14:tracePt t="81794" x="7977188" y="6186488"/>
          <p14:tracePt t="81800" x="7961313" y="6059488"/>
          <p14:tracePt t="81811" x="7935913" y="5897563"/>
          <p14:tracePt t="81817" x="7910513" y="5761038"/>
          <p14:tracePt t="81823" x="7885113" y="5641975"/>
          <p14:tracePt t="81832" x="7867650" y="5540375"/>
          <p14:tracePt t="81839" x="7850188" y="5456238"/>
          <p14:tracePt t="81847" x="7850188" y="5370513"/>
          <p14:tracePt t="81855" x="7842250" y="5286375"/>
          <p14:tracePt t="81864" x="7832725" y="5226050"/>
          <p14:tracePt t="81871" x="7816850" y="5157788"/>
          <p14:tracePt t="81880" x="7799388" y="5116513"/>
          <p14:tracePt t="81887" x="7791450" y="5091113"/>
          <p14:tracePt t="81896" x="7781925" y="5081588"/>
          <p14:tracePt t="81901" x="7781925" y="5064125"/>
          <p14:tracePt t="81910" x="7773988" y="5048250"/>
          <p14:tracePt t="81917" x="7773988" y="5038725"/>
          <p14:tracePt t="81927" x="7766050" y="5022850"/>
          <p14:tracePt t="81933" x="7748588" y="4997450"/>
          <p14:tracePt t="81941" x="7740650" y="4972050"/>
          <p14:tracePt t="81949" x="7723188" y="4954588"/>
          <p14:tracePt t="81956" x="7715250" y="4929188"/>
          <p14:tracePt t="81965" x="7715250" y="4911725"/>
          <p14:tracePt t="81970" x="7705725" y="4886325"/>
          <p14:tracePt t="81979" x="7705725" y="4868863"/>
          <p14:tracePt t="81987" x="7697788" y="4843463"/>
          <p14:tracePt t="81995" x="7697788" y="4802188"/>
          <p14:tracePt t="82003" x="7697788" y="4741863"/>
          <p14:tracePt t="82012" x="7697788" y="4673600"/>
          <p14:tracePt t="82019" x="7697788" y="4589463"/>
          <p14:tracePt t="82028" x="7680325" y="4513263"/>
          <p14:tracePt t="82035" x="7680325" y="4445000"/>
          <p14:tracePt t="82043" x="7672388" y="4384675"/>
          <p14:tracePt t="82048" x="7672388" y="4341813"/>
          <p14:tracePt t="82057" x="7672388" y="4316413"/>
          <p14:tracePt t="82064" x="7672388" y="4291013"/>
          <p14:tracePt t="82072" x="7672388" y="4283075"/>
          <p14:tracePt t="82080" x="7672388" y="4265613"/>
          <p14:tracePt t="82089" x="7672388" y="4249738"/>
          <p14:tracePt t="82096" x="7672388" y="4240213"/>
          <p14:tracePt t="82105" x="7672388" y="4232275"/>
          <p14:tracePt t="82113" x="7672388" y="4224338"/>
          <p14:tracePt t="82127" x="7672388" y="4214813"/>
          <p14:tracePt t="82135" x="7672388" y="4206875"/>
          <p14:tracePt t="82150" x="7672388" y="4189413"/>
          <p14:tracePt t="82160" x="7672388" y="4181475"/>
          <p14:tracePt t="82177" x="7672388" y="4164013"/>
          <p14:tracePt t="82183" x="7672388" y="4156075"/>
          <p14:tracePt t="82191" x="7672388" y="4146550"/>
          <p14:tracePt t="82198" x="7672388" y="4138613"/>
          <p14:tracePt t="82211" x="7672388" y="4130675"/>
          <p14:tracePt t="82216" x="7680325" y="4130675"/>
          <p14:tracePt t="82237" x="7680325" y="4121150"/>
          <p14:tracePt t="82327" x="7688263" y="4121150"/>
          <p14:tracePt t="82339" x="7697788" y="4121150"/>
          <p14:tracePt t="82345" x="7705725" y="4138613"/>
          <p14:tracePt t="82352" x="7715250" y="4156075"/>
          <p14:tracePt t="82362" x="7731125" y="4181475"/>
          <p14:tracePt t="82369" x="7740650" y="4206875"/>
          <p14:tracePt t="82379" x="7756525" y="4240213"/>
          <p14:tracePt t="82384" x="7766050" y="4275138"/>
          <p14:tracePt t="82394" x="7791450" y="4325938"/>
          <p14:tracePt t="82401" x="7799388" y="4368800"/>
          <p14:tracePt t="82410" x="7799388" y="4419600"/>
          <p14:tracePt t="82415" x="7816850" y="4478338"/>
          <p14:tracePt t="82422" x="7824788" y="4538663"/>
          <p14:tracePt t="82431" x="7832725" y="4597400"/>
          <p14:tracePt t="82439" x="7850188" y="4657725"/>
          <p14:tracePt t="82447" x="7850188" y="4716463"/>
          <p14:tracePt t="82455" x="7850188" y="4767263"/>
          <p14:tracePt t="82463" x="7850188" y="4818063"/>
          <p14:tracePt t="82471" x="7850188" y="4868863"/>
          <p14:tracePt t="82479" x="7850188" y="4929188"/>
          <p14:tracePt t="82487" x="7859713" y="4987925"/>
          <p14:tracePt t="82496" x="7859713" y="5048250"/>
          <p14:tracePt t="82501" x="7867650" y="5106988"/>
          <p14:tracePt t="82510" x="7867650" y="5167313"/>
          <p14:tracePt t="82517" x="7867650" y="5208588"/>
          <p14:tracePt t="82527" x="7875588" y="5268913"/>
          <p14:tracePt t="82533" x="7875588" y="5311775"/>
          <p14:tracePt t="82543" x="7885113" y="5353050"/>
          <p14:tracePt t="82549" x="7885113" y="5387975"/>
          <p14:tracePt t="82557" x="7893050" y="5421313"/>
          <p14:tracePt t="82565" x="7893050" y="5438775"/>
          <p14:tracePt t="82571" x="7893050" y="5456238"/>
          <p14:tracePt t="82579" x="7893050" y="5481638"/>
          <p14:tracePt t="82586" x="7893050" y="5507038"/>
          <p14:tracePt t="82594" x="7893050" y="5514975"/>
          <p14:tracePt t="82603" x="7900988" y="5532438"/>
          <p14:tracePt t="82612" x="7900988" y="5557838"/>
          <p14:tracePt t="82619" x="7910513" y="5565775"/>
          <p14:tracePt t="82627" x="7918450" y="5583238"/>
          <p14:tracePt t="82635" x="7926388" y="5600700"/>
          <p14:tracePt t="82643" x="7926388" y="5616575"/>
          <p14:tracePt t="82648" x="7935913" y="5641975"/>
          <p14:tracePt t="82657" x="7951788" y="5659438"/>
          <p14:tracePt t="82665" x="7961313" y="5684838"/>
          <p14:tracePt t="82672" x="7969250" y="5694363"/>
          <p14:tracePt t="82681" x="7986713" y="5719763"/>
          <p14:tracePt t="82688" x="7994650" y="5735638"/>
          <p14:tracePt t="82696" x="8004175" y="5761038"/>
          <p14:tracePt t="82704" x="8012113" y="5770563"/>
          <p14:tracePt t="82713" x="8020050" y="5795963"/>
          <p14:tracePt t="82718" x="8037513" y="5821363"/>
          <p14:tracePt t="82728" x="8045450" y="5838825"/>
          <p14:tracePt t="82734" x="8054975" y="5846763"/>
          <p14:tracePt t="82743" x="8062913" y="5864225"/>
          <p14:tracePt t="82750" x="8070850" y="5880100"/>
          <p14:tracePt t="82761" x="8080375" y="5897563"/>
          <p14:tracePt t="82766" x="8088313" y="5905500"/>
          <p14:tracePt t="82777" x="8096250" y="5922963"/>
          <p14:tracePt t="82782" x="8105775" y="5940425"/>
          <p14:tracePt t="82793" x="8113713" y="5940425"/>
          <p14:tracePt t="82796" x="8113713" y="5957888"/>
          <p14:tracePt t="82804" x="8113713" y="5965825"/>
          <p14:tracePt t="82813" x="8113713" y="5973763"/>
          <p14:tracePt t="82820" x="8121650" y="5983288"/>
          <p14:tracePt t="82829" x="8121650" y="5991225"/>
          <p14:tracePt t="82836" x="8131175" y="5999163"/>
          <p14:tracePt t="82846" x="8131175" y="6008688"/>
          <p14:tracePt t="83035" x="8139113" y="5999163"/>
          <p14:tracePt t="83043" x="8139113" y="5991225"/>
          <p14:tracePt t="83051" x="8139113" y="5957888"/>
          <p14:tracePt t="83060" x="8156575" y="5905500"/>
          <p14:tracePt t="83066" x="8164513" y="5864225"/>
          <p14:tracePt t="83077" x="8174038" y="5803900"/>
          <p14:tracePt t="83083" x="8181975" y="5770563"/>
          <p14:tracePt t="83093" x="8189913" y="5735638"/>
          <p14:tracePt t="83097" x="8199438" y="5702300"/>
          <p14:tracePt t="83105" x="8207375" y="5694363"/>
          <p14:tracePt t="83113" x="8207375" y="5676900"/>
          <p14:tracePt t="83120" x="8207375" y="5659438"/>
          <p14:tracePt t="83129" x="8215313" y="5651500"/>
          <p14:tracePt t="83136" x="8215313" y="5634038"/>
          <p14:tracePt t="83145" x="8224838" y="5608638"/>
          <p14:tracePt t="83153" x="8232775" y="5600700"/>
          <p14:tracePt t="83162" x="8232775" y="5575300"/>
          <p14:tracePt t="83167" x="8250238" y="5549900"/>
          <p14:tracePt t="83177" x="8258175" y="5532438"/>
          <p14:tracePt t="83182" x="8266113" y="5507038"/>
          <p14:tracePt t="83193" x="8275638" y="5472113"/>
          <p14:tracePt t="83198" x="8283575" y="5446713"/>
          <p14:tracePt t="83207" x="8291513" y="5413375"/>
          <p14:tracePt t="83215" x="8291513" y="5387975"/>
          <p14:tracePt t="83223" x="8291513" y="5380038"/>
          <p14:tracePt t="83231" x="8291513" y="5362575"/>
          <p14:tracePt t="83239" x="8291513" y="5345113"/>
          <p14:tracePt t="83245" x="8291513" y="5327650"/>
          <p14:tracePt t="83253" x="8291513" y="5311775"/>
          <p14:tracePt t="83262" x="8291513" y="5302250"/>
          <p14:tracePt t="83269" x="8291513" y="5286375"/>
          <p14:tracePt t="83279" x="8291513" y="5276850"/>
          <p14:tracePt t="83285" x="8291513" y="5251450"/>
          <p14:tracePt t="83293" x="8301038" y="5226050"/>
          <p14:tracePt t="83301" x="8308975" y="5200650"/>
          <p14:tracePt t="83310" x="8326438" y="5183188"/>
          <p14:tracePt t="83315" x="8343900" y="5149850"/>
          <p14:tracePt t="83322" x="8351838" y="5124450"/>
          <p14:tracePt t="83331" x="8369300" y="5091113"/>
          <p14:tracePt t="83340" x="8385175" y="5056188"/>
          <p14:tracePt t="83348" x="8402638" y="5005388"/>
          <p14:tracePt t="83355" x="8428038" y="4954588"/>
          <p14:tracePt t="83363" x="8445500" y="4911725"/>
          <p14:tracePt t="83371" x="8462963" y="4878388"/>
          <p14:tracePt t="83379" x="8478838" y="4843463"/>
          <p14:tracePt t="83387" x="8496300" y="4802188"/>
          <p14:tracePt t="83395" x="8513763" y="4767263"/>
          <p14:tracePt t="83400" x="8529638" y="4733925"/>
          <p14:tracePt t="83411" x="8547100" y="4699000"/>
          <p14:tracePt t="83416" x="8564563" y="4665663"/>
          <p14:tracePt t="83428" x="8589963" y="4614863"/>
          <p14:tracePt t="83432" x="8605838" y="4579938"/>
          <p14:tracePt t="83443" x="8623300" y="4554538"/>
          <p14:tracePt t="83449" x="8632825" y="4538663"/>
          <p14:tracePt t="83457" x="8648700" y="4521200"/>
          <p14:tracePt t="83463" x="8666163" y="4495800"/>
          <p14:tracePt t="83471" x="8683625" y="4478338"/>
          <p14:tracePt t="83479" x="8699500" y="4460875"/>
          <p14:tracePt t="83487" x="8709025" y="4452938"/>
          <p14:tracePt t="83495" x="8724900" y="4445000"/>
          <p14:tracePt t="83502" x="8742363" y="4435475"/>
          <p14:tracePt t="83513" x="8759825" y="4419600"/>
          <p14:tracePt t="83519" x="8767763" y="4402138"/>
          <p14:tracePt t="83529" x="8785225" y="4394200"/>
          <p14:tracePt t="83532" x="8802688" y="4384675"/>
          <p14:tracePt t="83543" x="8818563" y="4368800"/>
          <p14:tracePt t="83549" x="8818563" y="4359275"/>
          <p14:tracePt t="83556" x="8828088" y="4359275"/>
          <p14:tracePt t="83565" x="8836025" y="4359275"/>
          <p14:tracePt t="83770" x="8828088" y="4359275"/>
          <p14:tracePt t="83778" x="8818563" y="4384675"/>
          <p14:tracePt t="83787" x="8793163" y="4452938"/>
          <p14:tracePt t="83795" x="8777288" y="4513263"/>
          <p14:tracePt t="83802" x="8750300" y="4572000"/>
          <p14:tracePt t="83812" x="8734425" y="4657725"/>
          <p14:tracePt t="83819" x="8709025" y="4749800"/>
          <p14:tracePt t="83828" x="8691563" y="4835525"/>
          <p14:tracePt t="83833" x="8666163" y="4919663"/>
          <p14:tracePt t="83843" x="8658225" y="5013325"/>
          <p14:tracePt t="83849" x="8640763" y="5099050"/>
          <p14:tracePt t="83857" x="8640763" y="5167313"/>
          <p14:tracePt t="83865" x="8640763" y="5226050"/>
          <p14:tracePt t="83873" x="8640763" y="5268913"/>
          <p14:tracePt t="83880" x="8648700" y="5319713"/>
          <p14:tracePt t="83888" x="8648700" y="5345113"/>
          <p14:tracePt t="83896" x="8658225" y="5370513"/>
          <p14:tracePt t="83902" x="8658225" y="5405438"/>
          <p14:tracePt t="83911" x="8674100" y="5421313"/>
          <p14:tracePt t="83918" x="8691563" y="5446713"/>
          <p14:tracePt t="83928" x="8709025" y="5464175"/>
          <p14:tracePt t="83934" x="8742363" y="5489575"/>
          <p14:tracePt t="83944" x="8793163" y="5524500"/>
          <p14:tracePt t="83950" x="8843963" y="5540375"/>
          <p14:tracePt t="83960" x="8904288" y="5565775"/>
          <p14:tracePt t="83979" x="9023350" y="5575300"/>
          <p14:tracePt t="83982" x="9091613" y="5557838"/>
          <p14:tracePt t="83988" x="9167813" y="5540375"/>
          <p14:tracePt t="83996" x="9261475" y="5489575"/>
          <p14:tracePt t="84004" x="9353550" y="5421313"/>
          <p14:tracePt t="84013" x="9431338" y="5327650"/>
          <p14:tracePt t="84020" x="9515475" y="5208588"/>
          <p14:tracePt t="84030" x="9591675" y="5073650"/>
          <p14:tracePt t="84036" x="9642475" y="4878388"/>
          <p14:tracePt t="84045" x="9694863" y="4622800"/>
          <p14:tracePt t="84050" x="9710738" y="4384675"/>
          <p14:tracePt t="84060" x="9710738" y="4146550"/>
          <p14:tracePt t="84067" x="9677400" y="3951288"/>
          <p14:tracePt t="84076" x="9626600" y="3806825"/>
          <p14:tracePt t="84082" x="9566275" y="3687763"/>
          <p14:tracePt t="84093" x="9507538" y="3594100"/>
          <p14:tracePt t="84099" x="9439275" y="3502025"/>
          <p14:tracePt t="84108" x="9371013" y="3433763"/>
          <p14:tracePt t="84114" x="9286875" y="3390900"/>
          <p14:tracePt t="84122" x="9167813" y="3382963"/>
          <p14:tracePt t="84129" x="9031288" y="3382963"/>
          <p14:tracePt t="84136" x="8853488" y="3382963"/>
          <p14:tracePt t="84144" x="8666163" y="3408363"/>
          <p14:tracePt t="84152" x="8470900" y="3449638"/>
          <p14:tracePt t="84160" x="8291513" y="3509963"/>
          <p14:tracePt t="84169" x="8131175" y="3586163"/>
          <p14:tracePt t="84178" x="7961313" y="3671888"/>
          <p14:tracePt t="84184" x="7799388" y="3748088"/>
          <p14:tracePt t="84194" x="7637463" y="3832225"/>
          <p14:tracePt t="84198" x="7518400" y="3900488"/>
          <p14:tracePt t="84206" x="7400925" y="3976688"/>
          <p14:tracePt t="84214" x="7281863" y="4062413"/>
          <p14:tracePt t="84222" x="7178675" y="4138613"/>
          <p14:tracePt t="84230" x="7085013" y="4224338"/>
          <p14:tracePt t="84238" x="6992938" y="4316413"/>
          <p14:tracePt t="84246" x="6907213" y="4410075"/>
          <p14:tracePt t="84254" x="6823075" y="4513263"/>
          <p14:tracePt t="84262" x="6770688" y="4605338"/>
          <p14:tracePt t="84270" x="6719888" y="4699000"/>
          <p14:tracePt t="84277" x="6678613" y="4784725"/>
          <p14:tracePt t="84284" x="6653213" y="4886325"/>
          <p14:tracePt t="84294" x="6635750" y="5022850"/>
          <p14:tracePt t="84300" x="6610350" y="5132388"/>
          <p14:tracePt t="84309" x="6592888" y="5243513"/>
          <p14:tracePt t="84316" x="6600825" y="5387975"/>
          <p14:tracePt t="84326" x="6626225" y="5489575"/>
          <p14:tracePt t="84332" x="6661150" y="5591175"/>
          <p14:tracePt t="84343" x="6711950" y="5694363"/>
          <p14:tracePt t="84346" x="6770688" y="5829300"/>
          <p14:tracePt t="84354" x="6856413" y="5932488"/>
          <p14:tracePt t="84362" x="6942138" y="6049963"/>
          <p14:tracePt t="84370" x="7034213" y="6161088"/>
          <p14:tracePt t="84379" x="7127875" y="6254750"/>
          <p14:tracePt t="84386" x="7221538" y="6323013"/>
          <p14:tracePt t="84395" x="7323138" y="6373813"/>
          <p14:tracePt t="84402" x="7442200" y="6391275"/>
          <p14:tracePt t="84412" x="7545388" y="6416675"/>
          <p14:tracePt t="84418" x="7654925" y="6416675"/>
          <p14:tracePt t="84426" x="7756525" y="6416675"/>
          <p14:tracePt t="84432" x="7842250" y="6391275"/>
          <p14:tracePt t="84442" x="7918450" y="6373813"/>
          <p14:tracePt t="84448" x="7977188" y="6338888"/>
          <p14:tracePt t="84458" x="8020050" y="6297613"/>
          <p14:tracePt t="84465" x="8037513" y="6262688"/>
          <p14:tracePt t="84473" x="8054975" y="6229350"/>
          <p14:tracePt t="84481" x="8062913" y="6194425"/>
          <p14:tracePt t="84488" x="8070850" y="6161088"/>
          <p14:tracePt t="84495" x="8070850" y="6143625"/>
          <p14:tracePt t="84502" x="8070850" y="6127750"/>
          <p14:tracePt t="84511" x="8070850" y="6110288"/>
          <p14:tracePt t="84518" x="8062913" y="6102350"/>
          <p14:tracePt t="84527" x="8054975" y="6092825"/>
          <p14:tracePt t="85180" x="8045450" y="6102350"/>
          <p14:tracePt t="85188" x="8029575" y="6118225"/>
          <p14:tracePt t="85197" x="8020050" y="6127750"/>
          <p14:tracePt t="85212" x="8020050" y="6135688"/>
          <p14:tracePt t="85225" x="8012113" y="6135688"/>
          <p14:tracePt t="85232" x="8004175" y="6143625"/>
          <p14:tracePt t="85242" x="7994650" y="6143625"/>
          <p14:tracePt t="85248" x="7977188" y="6143625"/>
          <p14:tracePt t="85255" x="7951788" y="6127750"/>
          <p14:tracePt t="85263" x="7918450" y="6110288"/>
          <p14:tracePt t="85270" x="7885113" y="6092825"/>
          <p14:tracePt t="85278" x="7850188" y="6067425"/>
          <p14:tracePt t="85286" x="7781925" y="6008688"/>
          <p14:tracePt t="85295" x="7731125" y="5957888"/>
          <p14:tracePt t="85302" x="7688263" y="5905500"/>
          <p14:tracePt t="85311" x="7662863" y="5846763"/>
          <p14:tracePt t="85316" x="7629525" y="5795963"/>
          <p14:tracePt t="85325" x="7612063" y="5745163"/>
          <p14:tracePt t="85332" x="7586663" y="5684838"/>
          <p14:tracePt t="85342" x="7570788" y="5641975"/>
          <p14:tracePt t="85348" x="7553325" y="5600700"/>
          <p14:tracePt t="85359" x="7545388" y="5557838"/>
          <p14:tracePt t="85364" x="7527925" y="5507038"/>
          <p14:tracePt t="85372" x="7510463" y="5472113"/>
          <p14:tracePt t="85380" x="7502525" y="5430838"/>
          <p14:tracePt t="85388" x="7493000" y="5395913"/>
          <p14:tracePt t="85395" x="7485063" y="5362575"/>
          <p14:tracePt t="85402" x="7477125" y="5327650"/>
          <p14:tracePt t="85411" x="7477125" y="5286375"/>
          <p14:tracePt t="85419" x="7477125" y="5243513"/>
          <p14:tracePt t="85427" x="7477125" y="5200650"/>
          <p14:tracePt t="85434" x="7477125" y="5141913"/>
          <p14:tracePt t="85443" x="7485063" y="5081588"/>
          <p14:tracePt t="85450" x="7502525" y="5030788"/>
          <p14:tracePt t="85459" x="7510463" y="4972050"/>
          <p14:tracePt t="85464" x="7527925" y="4929188"/>
          <p14:tracePt t="85472" x="7545388" y="4878388"/>
          <p14:tracePt t="85480" x="7545388" y="4835525"/>
          <p14:tracePt t="85488" x="7545388" y="4802188"/>
          <p14:tracePt t="85496" x="7553325" y="4759325"/>
          <p14:tracePt t="85504" x="7553325" y="4724400"/>
          <p14:tracePt t="85512" x="7561263" y="4691063"/>
          <p14:tracePt t="85520" x="7570788" y="4673600"/>
          <p14:tracePt t="85528" x="7578725" y="4640263"/>
          <p14:tracePt t="85536" x="7586663" y="4614863"/>
          <p14:tracePt t="85543" x="7586663" y="4597400"/>
          <p14:tracePt t="85550" x="7596188" y="4579938"/>
          <p14:tracePt t="85560" x="7612063" y="4554538"/>
          <p14:tracePt t="85566" x="7621588" y="4538663"/>
          <p14:tracePt t="85575" x="7629525" y="4513263"/>
          <p14:tracePt t="85582" x="7629525" y="4503738"/>
          <p14:tracePt t="85592" x="7646988" y="4486275"/>
          <p14:tracePt t="85598" x="7654925" y="4470400"/>
          <p14:tracePt t="85609" x="7662863" y="4460875"/>
          <p14:tracePt t="85614" x="7680325" y="4435475"/>
          <p14:tracePt t="85620" x="7688263" y="4419600"/>
          <p14:tracePt t="85628" x="7705725" y="4402138"/>
          <p14:tracePt t="85636" x="7723188" y="4384675"/>
          <p14:tracePt t="85645" x="7731125" y="4376738"/>
          <p14:tracePt t="85652" x="7748588" y="4359275"/>
          <p14:tracePt t="85661" x="7756525" y="4341813"/>
          <p14:tracePt t="85668" x="7773988" y="4325938"/>
          <p14:tracePt t="85677" x="7791450" y="4316413"/>
          <p14:tracePt t="85684" x="7791450" y="4308475"/>
          <p14:tracePt t="85692" x="7799388" y="4291013"/>
          <p14:tracePt t="85698" x="7807325" y="4291013"/>
          <p14:tracePt t="85714" x="7807325" y="4283075"/>
          <p14:tracePt t="85722" x="7816850" y="4283075"/>
          <p14:tracePt t="85730" x="7816850" y="4275138"/>
          <p14:tracePt t="85738" x="7816850" y="4265613"/>
          <p14:tracePt t="85746" x="7824788" y="4265613"/>
          <p14:tracePt t="85754" x="7832725" y="4257675"/>
          <p14:tracePt t="85764" x="7832725" y="4249738"/>
          <p14:tracePt t="85780" x="7842250" y="4240213"/>
          <p14:tracePt t="85788" x="7850188" y="4232275"/>
          <p14:tracePt t="85804" x="7859713" y="4214813"/>
          <p14:tracePt t="85820" x="7859713" y="4206875"/>
          <p14:tracePt t="86132" x="7867650" y="4224338"/>
          <p14:tracePt t="86138" x="7867650" y="4240213"/>
          <p14:tracePt t="86146" x="7875588" y="4265613"/>
          <p14:tracePt t="86154" x="7885113" y="4283075"/>
          <p14:tracePt t="86162" x="7893050" y="4308475"/>
          <p14:tracePt t="86170" x="7900988" y="4333875"/>
          <p14:tracePt t="86178" x="7900988" y="4368800"/>
          <p14:tracePt t="86186" x="7910513" y="4402138"/>
          <p14:tracePt t="86194" x="7910513" y="4419600"/>
          <p14:tracePt t="86202" x="7910513" y="4445000"/>
          <p14:tracePt t="86210" x="7918450" y="4470400"/>
          <p14:tracePt t="86216" x="7918450" y="4478338"/>
          <p14:tracePt t="86225" x="7926388" y="4513263"/>
          <p14:tracePt t="86232" x="7926388" y="4538663"/>
          <p14:tracePt t="86242" x="7926388" y="4554538"/>
          <p14:tracePt t="86248" x="7926388" y="4572000"/>
          <p14:tracePt t="86259" x="7926388" y="4589463"/>
          <p14:tracePt t="86264" x="7926388" y="4597400"/>
          <p14:tracePt t="86274" x="7926388" y="4614863"/>
          <p14:tracePt t="86280" x="7926388" y="4630738"/>
          <p14:tracePt t="86286" x="7935913" y="4640263"/>
          <p14:tracePt t="86294" x="7935913" y="4657725"/>
          <p14:tracePt t="86302" x="7935913" y="4665663"/>
          <p14:tracePt t="86310" x="7935913" y="4683125"/>
          <p14:tracePt t="86318" x="7943850" y="4699000"/>
          <p14:tracePt t="86327" x="7943850" y="4708525"/>
          <p14:tracePt t="86334" x="7943850" y="4733925"/>
          <p14:tracePt t="86343" x="7943850" y="4759325"/>
          <p14:tracePt t="86350" x="7943850" y="4775200"/>
          <p14:tracePt t="86360" x="7943850" y="4792663"/>
          <p14:tracePt t="86364" x="7951788" y="4827588"/>
          <p14:tracePt t="86372" x="7951788" y="4835525"/>
          <p14:tracePt t="86380" x="7951788" y="4868863"/>
          <p14:tracePt t="86388" x="7961313" y="4911725"/>
          <p14:tracePt t="86396" x="7969250" y="4946650"/>
          <p14:tracePt t="86404" x="7977188" y="4972050"/>
          <p14:tracePt t="86412" x="7986713" y="5013325"/>
          <p14:tracePt t="86420" x="7994650" y="5038725"/>
          <p14:tracePt t="86428" x="8012113" y="5073650"/>
          <p14:tracePt t="86434" x="8020050" y="5106988"/>
          <p14:tracePt t="86444" x="8029575" y="5124450"/>
          <p14:tracePt t="86450" x="8045450" y="5149850"/>
          <p14:tracePt t="86460" x="8062913" y="5192713"/>
          <p14:tracePt t="86466" x="8070850" y="5226050"/>
          <p14:tracePt t="86475" x="8080375" y="5251450"/>
          <p14:tracePt t="86482" x="8088313" y="5286375"/>
          <p14:tracePt t="86492" x="8096250" y="5319713"/>
          <p14:tracePt t="86498" x="8096250" y="5337175"/>
          <p14:tracePt t="86508" x="8105775" y="5353050"/>
          <p14:tracePt t="86511" x="8105775" y="5380038"/>
          <p14:tracePt t="86520" x="8105775" y="5405438"/>
          <p14:tracePt t="86528" x="8105775" y="5421313"/>
          <p14:tracePt t="86536" x="8113713" y="5446713"/>
          <p14:tracePt t="86544" x="8113713" y="5464175"/>
          <p14:tracePt t="86552" x="8113713" y="5481638"/>
          <p14:tracePt t="86560" x="8121650" y="5497513"/>
          <p14:tracePt t="86568" x="8121650" y="5514975"/>
          <p14:tracePt t="86576" x="8121650" y="5524500"/>
          <p14:tracePt t="86582" x="8121650" y="5540375"/>
          <p14:tracePt t="86592" x="8121650" y="5549900"/>
          <p14:tracePt t="86598" x="8121650" y="5565775"/>
          <p14:tracePt t="86608" x="8121650" y="5583238"/>
          <p14:tracePt t="86614" x="8121650" y="5591175"/>
          <p14:tracePt t="86622" x="8113713" y="5608638"/>
          <p14:tracePt t="86630" x="8113713" y="5626100"/>
          <p14:tracePt t="86638" x="8113713" y="5634038"/>
          <p14:tracePt t="86645" x="8113713" y="5651500"/>
          <p14:tracePt t="86652" x="8113713" y="5659438"/>
          <p14:tracePt t="86660" x="8113713" y="5676900"/>
          <p14:tracePt t="86668" x="8113713" y="5694363"/>
          <p14:tracePt t="86676" x="8113713" y="5702300"/>
          <p14:tracePt t="86684" x="8105775" y="5719763"/>
          <p14:tracePt t="86693" x="8105775" y="5735638"/>
          <p14:tracePt t="86700" x="8105775" y="5745163"/>
          <p14:tracePt t="86709" x="8105775" y="5761038"/>
          <p14:tracePt t="86716" x="8105775" y="5770563"/>
          <p14:tracePt t="86725" x="8096250" y="5788025"/>
          <p14:tracePt t="86730" x="8096250" y="5795963"/>
          <p14:tracePt t="86746" x="8096250" y="5803900"/>
          <p14:tracePt t="86754" x="8096250" y="5821363"/>
          <p14:tracePt t="86770" x="8096250" y="5838825"/>
          <p14:tracePt t="86778" x="8096250" y="5854700"/>
          <p14:tracePt t="86794" x="8096250" y="5872163"/>
          <p14:tracePt t="86800" x="8088313" y="5880100"/>
          <p14:tracePt t="86809" x="8088313" y="5897563"/>
          <p14:tracePt t="86815" x="8088313" y="5915025"/>
          <p14:tracePt t="86825" x="8080375" y="5915025"/>
          <p14:tracePt t="86832" x="8080375" y="5932488"/>
          <p14:tracePt t="86841" x="8080375" y="5940425"/>
          <p14:tracePt t="86858" x="8080375" y="5948363"/>
          <p14:tracePt t="86868" x="8080375" y="5957888"/>
          <p14:tracePt t="86891" x="8080375" y="5965825"/>
          <p14:tracePt t="86910" x="8080375" y="5973763"/>
          <p14:tracePt t="87012" x="8080375" y="5965825"/>
          <p14:tracePt t="87020" x="8096250" y="5922963"/>
          <p14:tracePt t="87026" x="8121650" y="5864225"/>
          <p14:tracePt t="87034" x="8139113" y="5813425"/>
          <p14:tracePt t="87043" x="8156575" y="5753100"/>
          <p14:tracePt t="87050" x="8181975" y="5702300"/>
          <p14:tracePt t="87059" x="8199438" y="5641975"/>
          <p14:tracePt t="87066" x="8215313" y="5591175"/>
          <p14:tracePt t="87075" x="8240713" y="5549900"/>
          <p14:tracePt t="87082" x="8258175" y="5489575"/>
          <p14:tracePt t="87091" x="8275638" y="5438775"/>
          <p14:tracePt t="87098" x="8291513" y="5387975"/>
          <p14:tracePt t="87104" x="8308975" y="5362575"/>
          <p14:tracePt t="87112" x="8326438" y="5327650"/>
          <p14:tracePt t="87120" x="8334375" y="5311775"/>
          <p14:tracePt t="87128" x="8343900" y="5286375"/>
          <p14:tracePt t="87136" x="8351838" y="5268913"/>
          <p14:tracePt t="87144" x="8359775" y="5260975"/>
          <p14:tracePt t="87152" x="8359775" y="5243513"/>
          <p14:tracePt t="87160" x="8359775" y="5226050"/>
          <p14:tracePt t="87168" x="8359775" y="5218113"/>
          <p14:tracePt t="87176" x="8369300" y="5200650"/>
          <p14:tracePt t="87182" x="8369300" y="5175250"/>
          <p14:tracePt t="87191" x="8369300" y="5157788"/>
          <p14:tracePt t="87198" x="8369300" y="5132388"/>
          <p14:tracePt t="87208" x="8369300" y="5099050"/>
          <p14:tracePt t="87214" x="8377238" y="5081588"/>
          <p14:tracePt t="87224" x="8385175" y="5056188"/>
          <p14:tracePt t="87230" x="8385175" y="5022850"/>
          <p14:tracePt t="87238" x="8385175" y="4997450"/>
          <p14:tracePt t="87246" x="8385175" y="4954588"/>
          <p14:tracePt t="87252" x="8394700" y="4919663"/>
          <p14:tracePt t="87260" x="8402638" y="4878388"/>
          <p14:tracePt t="87268" x="8410575" y="4843463"/>
          <p14:tracePt t="87276" x="8410575" y="4810125"/>
          <p14:tracePt t="87284" x="8420100" y="4767263"/>
          <p14:tracePt t="87293" x="8428038" y="4749800"/>
          <p14:tracePt t="87300" x="8428038" y="4716463"/>
          <p14:tracePt t="87309" x="8435975" y="4699000"/>
          <p14:tracePt t="87316" x="8435975" y="4673600"/>
          <p14:tracePt t="87326" x="8435975" y="4665663"/>
          <p14:tracePt t="87330" x="8435975" y="4648200"/>
          <p14:tracePt t="87338" x="8445500" y="4640263"/>
          <p14:tracePt t="87346" x="8445500" y="4630738"/>
          <p14:tracePt t="87354" x="8445500" y="4614863"/>
          <p14:tracePt t="87362" x="8453438" y="4614863"/>
          <p14:tracePt t="87370" x="8453438" y="4597400"/>
          <p14:tracePt t="87378" x="8462963" y="4579938"/>
          <p14:tracePt t="87386" x="8470900" y="4572000"/>
          <p14:tracePt t="87394" x="8470900" y="4554538"/>
          <p14:tracePt t="87400" x="8478838" y="4538663"/>
          <p14:tracePt t="87409" x="8496300" y="4521200"/>
          <p14:tracePt t="87416" x="8504238" y="4513263"/>
          <p14:tracePt t="87426" x="8521700" y="4495800"/>
          <p14:tracePt t="87432" x="8529638" y="4478338"/>
          <p14:tracePt t="87442" x="8539163" y="4470400"/>
          <p14:tracePt t="87448" x="8555038" y="4452938"/>
          <p14:tracePt t="87458" x="8572500" y="4435475"/>
          <p14:tracePt t="87464" x="8589963" y="4419600"/>
          <p14:tracePt t="87470" x="8589963" y="4410075"/>
          <p14:tracePt t="87477" x="8605838" y="4410075"/>
          <p14:tracePt t="87486" x="8615363" y="4394200"/>
          <p14:tracePt t="87494" x="8615363" y="4384675"/>
          <p14:tracePt t="87502" x="8632825" y="4376738"/>
          <p14:tracePt t="87510" x="8640763" y="4359275"/>
          <p14:tracePt t="87518" x="8658225" y="4351338"/>
          <p14:tracePt t="88292" x="8658225" y="4359275"/>
          <p14:tracePt t="88300" x="8648700" y="4359275"/>
          <p14:tracePt t="88308" x="8640763" y="4376738"/>
          <p14:tracePt t="88316" x="8632825" y="4394200"/>
          <p14:tracePt t="88325" x="8615363" y="4410075"/>
          <p14:tracePt t="88332" x="8597900" y="4427538"/>
          <p14:tracePt t="88342" x="8580438" y="4445000"/>
          <p14:tracePt t="88348" x="8564563" y="4460875"/>
          <p14:tracePt t="88357" x="8555038" y="4478338"/>
          <p14:tracePt t="88364" x="8539163" y="4486275"/>
          <p14:tracePt t="88370" x="8521700" y="4503738"/>
          <p14:tracePt t="88377" x="8504238" y="4521200"/>
          <p14:tracePt t="88386" x="8488363" y="4546600"/>
          <p14:tracePt t="88394" x="8478838" y="4564063"/>
          <p14:tracePt t="88402" x="8445500" y="4614863"/>
          <p14:tracePt t="88410" x="8420100" y="4665663"/>
          <p14:tracePt t="88418" x="8385175" y="4724400"/>
          <p14:tracePt t="88427" x="8343900" y="4792663"/>
          <p14:tracePt t="88434" x="8301038" y="4852988"/>
          <p14:tracePt t="88443" x="8266113" y="4911725"/>
          <p14:tracePt t="88448" x="8240713" y="4979988"/>
          <p14:tracePt t="88458" x="8215313" y="5038725"/>
          <p14:tracePt t="88464" x="8199438" y="5099050"/>
          <p14:tracePt t="88474" x="8181975" y="5149850"/>
          <p14:tracePt t="88480" x="8174038" y="5183188"/>
          <p14:tracePt t="88488" x="8164513" y="5218113"/>
          <p14:tracePt t="88496" x="8156575" y="5226050"/>
          <p14:tracePt t="88504" x="8147050" y="5251450"/>
          <p14:tracePt t="88512" x="8147050" y="5268913"/>
          <p14:tracePt t="88526" x="8139113" y="5276850"/>
          <p14:tracePt t="88534" x="8139113" y="5294313"/>
          <p14:tracePt t="88550" x="8139113" y="5302250"/>
          <p14:tracePt t="88559" x="8139113" y="5311775"/>
          <p14:tracePt t="88566" x="8139113" y="5319713"/>
          <p14:tracePt t="88575" x="8131175" y="5327650"/>
          <p14:tracePt t="88582" x="8131175" y="5345113"/>
          <p14:tracePt t="88588" x="8121650" y="5345113"/>
          <p14:tracePt t="88596" x="8121650" y="5362575"/>
          <p14:tracePt t="88604" x="8113713" y="5370513"/>
          <p14:tracePt t="88740" x="8113713" y="5362575"/>
          <p14:tracePt t="88748" x="8113713" y="5353050"/>
          <p14:tracePt t="88757" x="8113713" y="5345113"/>
          <p14:tracePt t="88764" x="8113713" y="5327650"/>
          <p14:tracePt t="88780" x="8113713" y="5311775"/>
          <p14:tracePt t="88788" x="8113713" y="5302250"/>
          <p14:tracePt t="88796" x="8113713" y="5294313"/>
          <p14:tracePt t="88804" x="8113713" y="5276850"/>
          <p14:tracePt t="88812" x="8113713" y="5268913"/>
          <p14:tracePt t="88818" x="8121650" y="5251450"/>
          <p14:tracePt t="88826" x="8131175" y="5235575"/>
          <p14:tracePt t="88834" x="8131175" y="5226050"/>
          <p14:tracePt t="88842" x="8139113" y="5208588"/>
          <p14:tracePt t="88850" x="8147050" y="5192713"/>
          <p14:tracePt t="88859" x="8147050" y="5183188"/>
          <p14:tracePt t="88866" x="8156575" y="5167313"/>
          <p14:tracePt t="88876" x="8156575" y="5149850"/>
          <p14:tracePt t="88881" x="8156575" y="5141913"/>
          <p14:tracePt t="88891" x="8156575" y="5132388"/>
          <p14:tracePt t="88896" x="8156575" y="5116513"/>
          <p14:tracePt t="88912" x="8156575" y="5106988"/>
          <p14:tracePt t="88920" x="8156575" y="5099050"/>
          <p14:tracePt t="88928" x="8156575" y="5091113"/>
          <p14:tracePt t="88936" x="8156575" y="5081588"/>
          <p14:tracePt t="88944" x="8156575" y="5073650"/>
          <p14:tracePt t="88975" x="8147050" y="5073650"/>
          <p14:tracePt t="88978" x="8139113" y="5073650"/>
          <p14:tracePt t="88994" x="8131175" y="5073650"/>
          <p14:tracePt t="89002" x="8121650" y="5073650"/>
          <p14:tracePt t="89023" x="8113713" y="5073650"/>
          <p14:tracePt t="89030" x="8105775" y="5073650"/>
          <p14:tracePt t="89041" x="8096250" y="5073650"/>
          <p14:tracePt t="89064" x="8088313" y="5073650"/>
          <p14:tracePt t="89092" x="8080375" y="5073650"/>
          <p14:tracePt t="100425" x="8096250" y="5073650"/>
          <p14:tracePt t="100432" x="8105775" y="5073650"/>
          <p14:tracePt t="100441" x="8121650" y="5073650"/>
          <p14:tracePt t="100448" x="8131175" y="5073650"/>
          <p14:tracePt t="100458" x="8131175" y="5064125"/>
          <p14:tracePt t="100483" x="8139113" y="5056188"/>
          <p14:tracePt t="100492" x="8147050" y="5048250"/>
          <p14:tracePt t="100498" x="8164513" y="5038725"/>
          <p14:tracePt t="100506" x="8174038" y="5022850"/>
          <p14:tracePt t="100514" x="8189913" y="5005388"/>
          <p14:tracePt t="100522" x="8199438" y="4997450"/>
          <p14:tracePt t="100530" x="8215313" y="4979988"/>
          <p14:tracePt t="100541" x="8224838" y="4962525"/>
          <p14:tracePt t="100546" x="8232775" y="4946650"/>
          <p14:tracePt t="100555" x="8232775" y="4937125"/>
          <p14:tracePt t="100561" x="8232775" y="4919663"/>
          <p14:tracePt t="100569" x="8232775" y="4903788"/>
          <p14:tracePt t="100577" x="8232775" y="4894263"/>
          <p14:tracePt t="100585" x="8224838" y="4886325"/>
          <p14:tracePt t="100602" x="8215313" y="4886325"/>
          <p14:tracePt t="100616" x="8199438" y="4894263"/>
          <p14:tracePt t="100625" x="8199438" y="4911725"/>
          <p14:tracePt t="100630" x="8199438" y="4929188"/>
          <p14:tracePt t="100640" x="8199438" y="4946650"/>
          <p14:tracePt t="100646" x="8215313" y="4972050"/>
          <p14:tracePt t="100657" x="8258175" y="4997450"/>
          <p14:tracePt t="100662" x="8318500" y="5022850"/>
          <p14:tracePt t="100673" x="8435975" y="5048250"/>
          <p14:tracePt t="100679" x="8589963" y="5064125"/>
          <p14:tracePt t="100689" x="8793163" y="5064125"/>
          <p14:tracePt t="100695" x="9082088" y="5064125"/>
          <p14:tracePt t="100706" x="9380538" y="5056188"/>
          <p14:tracePt t="100709" x="9677400" y="5048250"/>
          <p14:tracePt t="100716" x="9898063" y="5013325"/>
          <p14:tracePt t="100726" x="10034588" y="4987925"/>
          <p14:tracePt t="100732" x="10179050" y="4972050"/>
          <p14:tracePt t="100741" x="10306050" y="4946650"/>
          <p14:tracePt t="100748" x="10407650" y="4911725"/>
          <p14:tracePt t="100756" x="10483850" y="4878388"/>
          <p14:tracePt t="100764" x="10526713" y="4852988"/>
          <p14:tracePt t="100772" x="10544175" y="4818063"/>
          <p14:tracePt t="100779" x="10552113" y="4792663"/>
          <p14:tracePt t="100789" x="10552113" y="4767263"/>
          <p14:tracePt t="100795" x="10552113" y="4733925"/>
          <p14:tracePt t="100805" x="10534650" y="4724400"/>
          <p14:tracePt t="100810" x="10509250" y="4699000"/>
          <p14:tracePt t="100819" x="10493375" y="4683125"/>
          <p14:tracePt t="100826" x="10475913" y="4665663"/>
          <p14:tracePt t="100834" x="10467975" y="4657725"/>
          <p14:tracePt t="100843" x="10450513" y="4648200"/>
          <p14:tracePt t="100850" x="10433050" y="4648200"/>
          <p14:tracePt t="100859" x="10425113" y="4648200"/>
          <p14:tracePt t="100864" x="10415588" y="4648200"/>
          <p14:tracePt t="100873" x="10399713" y="4648200"/>
          <p14:tracePt t="100880" x="10382250" y="4657725"/>
          <p14:tracePt t="100890" x="10374313" y="4665663"/>
          <p14:tracePt t="100896" x="10356850" y="4683125"/>
          <p14:tracePt t="100906" x="10339388" y="4699000"/>
          <p14:tracePt t="100912" x="10306050" y="4716463"/>
          <p14:tracePt t="100922" x="10280650" y="4724400"/>
          <p14:tracePt t="100927" x="10255250" y="4733925"/>
          <p14:tracePt t="100934" x="10220325" y="4741863"/>
          <p14:tracePt t="100942" x="10186988" y="4749800"/>
          <p14:tracePt t="100950" x="10169525" y="4759325"/>
          <p14:tracePt t="100958" x="10144125" y="4759325"/>
          <p14:tracePt t="100976" x="10118725" y="4767263"/>
          <p14:tracePt t="100982" x="10110788" y="4775200"/>
          <p14:tracePt t="100990" x="10101263" y="4775200"/>
          <p14:tracePt t="100996" x="10085388" y="4775200"/>
          <p14:tracePt t="101013" x="10067925" y="4784725"/>
          <p14:tracePt t="101022" x="10059988" y="4784725"/>
          <p14:tracePt t="101028" x="10050463" y="4784725"/>
          <p14:tracePt t="101041" x="10034588" y="4784725"/>
          <p14:tracePt t="101044" x="10017125" y="4784725"/>
          <p14:tracePt t="101055" x="9999663" y="4784725"/>
          <p14:tracePt t="101060" x="9974263" y="4784725"/>
          <p14:tracePt t="101069" x="9948863" y="4784725"/>
          <p14:tracePt t="101076" x="9915525" y="4767263"/>
          <p14:tracePt t="101082" x="9898063" y="4749800"/>
          <p14:tracePt t="101091" x="9872663" y="4741863"/>
          <p14:tracePt t="101098" x="9847263" y="4724400"/>
          <p14:tracePt t="101108" x="9821863" y="4708525"/>
          <p14:tracePt t="101114" x="9804400" y="4691063"/>
          <p14:tracePt t="101122" x="9796463" y="4683125"/>
          <p14:tracePt t="101130" x="9779000" y="4673600"/>
          <p14:tracePt t="101140" x="9761538" y="4665663"/>
          <p14:tracePt t="101147" x="9753600" y="4657725"/>
          <p14:tracePt t="101155" x="9753600" y="4648200"/>
          <p14:tracePt t="101161" x="9745663" y="4648200"/>
          <p14:tracePt t="101169" x="9736138" y="4640263"/>
          <p14:tracePt t="101177" x="9736138" y="4630738"/>
          <p14:tracePt t="101357" x="9745663" y="4630738"/>
          <p14:tracePt t="101365" x="9753600" y="4630738"/>
          <p14:tracePt t="101373" x="9761538" y="4640263"/>
          <p14:tracePt t="101379" x="9779000" y="4640263"/>
          <p14:tracePt t="101388" x="9779000" y="4648200"/>
          <p14:tracePt t="101394" x="9796463" y="4657725"/>
          <p14:tracePt t="101405" x="9804400" y="4665663"/>
          <p14:tracePt t="101411" x="9812338" y="4673600"/>
          <p14:tracePt t="101421" x="9821863" y="4673600"/>
          <p14:tracePt t="101427" x="9829800" y="4683125"/>
          <p14:tracePt t="101434" x="9847263" y="4699000"/>
          <p14:tracePt t="101443" x="9864725" y="4716463"/>
          <p14:tracePt t="101451" x="9880600" y="4724400"/>
          <p14:tracePt t="101457" x="9898063" y="4741863"/>
          <p14:tracePt t="101464" x="9915525" y="4759325"/>
          <p14:tracePt t="101472" x="9940925" y="4775200"/>
          <p14:tracePt t="101480" x="9974263" y="4792663"/>
          <p14:tracePt t="101489" x="10009188" y="4810125"/>
          <p14:tracePt t="101496" x="10042525" y="4827588"/>
          <p14:tracePt t="101505" x="10085388" y="4843463"/>
          <p14:tracePt t="101512" x="10101263" y="4860925"/>
          <p14:tracePt t="101523" x="10136188" y="4878388"/>
          <p14:tracePt t="101527" x="10161588" y="4894263"/>
          <p14:tracePt t="101534" x="10194925" y="4911725"/>
          <p14:tracePt t="101543" x="10220325" y="4929188"/>
          <p14:tracePt t="101550" x="10255250" y="4954588"/>
          <p14:tracePt t="101558" x="10280650" y="4979988"/>
          <p14:tracePt t="101566" x="10306050" y="4997450"/>
          <p14:tracePt t="101574" x="10331450" y="5005388"/>
          <p14:tracePt t="101582" x="10348913" y="5022850"/>
          <p14:tracePt t="101590" x="10382250" y="5038725"/>
          <p14:tracePt t="101599" x="10433050" y="5073650"/>
          <p14:tracePt t="101606" x="10483850" y="5091113"/>
          <p14:tracePt t="101612" x="10518775" y="5106988"/>
          <p14:tracePt t="101622" x="10569575" y="5124450"/>
          <p14:tracePt t="101629" x="10612438" y="5149850"/>
          <p14:tracePt t="101639" x="10645775" y="5167313"/>
          <p14:tracePt t="101644" x="10714038" y="5192713"/>
          <p14:tracePt t="101655" x="10772775" y="5226050"/>
          <p14:tracePt t="101661" x="10833100" y="5260975"/>
          <p14:tracePt t="101671" x="10901363" y="5276850"/>
          <p14:tracePt t="101674" x="10977563" y="5311775"/>
          <p14:tracePt t="101682" x="11036300" y="5345113"/>
          <p14:tracePt t="101691" x="11096625" y="5362575"/>
          <p14:tracePt t="101699" x="11147425" y="5380038"/>
          <p14:tracePt t="101707" x="11180763" y="5395913"/>
          <p14:tracePt t="101714" x="11198225" y="5413375"/>
          <p14:tracePt t="101722" x="11215688" y="5430838"/>
          <p14:tracePt t="101730" x="11223625" y="5430838"/>
          <p14:tracePt t="101738" x="11231563" y="5438775"/>
          <p14:tracePt t="101755" x="11241088" y="5438775"/>
          <p14:tracePt t="101780" x="11249025" y="5446713"/>
          <p14:tracePt t="101791" x="11256963" y="5446713"/>
          <p14:tracePt t="101800" x="11256963" y="5456238"/>
          <p14:tracePt t="101809" x="11266488" y="5456238"/>
          <p14:tracePt t="101816" x="11274425" y="5464175"/>
          <p14:tracePt t="101825" x="11282363" y="5472113"/>
          <p14:tracePt t="101838" x="11282363" y="5489575"/>
          <p14:tracePt t="101846" x="11299825" y="5497513"/>
          <p14:tracePt t="101856" x="11317288" y="5507038"/>
          <p14:tracePt t="101862" x="11325225" y="5524500"/>
          <p14:tracePt t="101872" x="11333163" y="5540375"/>
          <p14:tracePt t="101878" x="11350625" y="5557838"/>
          <p14:tracePt t="101889" x="11368088" y="5565775"/>
          <p14:tracePt t="101894" x="11385550" y="5583238"/>
          <p14:tracePt t="101900" x="11393488" y="5600700"/>
          <p14:tracePt t="101908" x="11393488" y="5608638"/>
          <p14:tracePt t="101917" x="11410950" y="5626100"/>
          <p14:tracePt t="101925" x="11418888" y="5641975"/>
          <p14:tracePt t="101932" x="11426825" y="5659438"/>
          <p14:tracePt t="101941" x="11436350" y="5668963"/>
          <p14:tracePt t="101955" x="11436350" y="5676900"/>
          <p14:tracePt t="102040" x="11426825" y="5676900"/>
          <p14:tracePt t="102045" x="11426825" y="5668963"/>
          <p14:tracePt t="102054" x="11418888" y="5651500"/>
          <p14:tracePt t="102061" x="11401425" y="5651500"/>
          <p14:tracePt t="104016" x="11393488" y="5651500"/>
          <p14:tracePt t="104028" x="11393488" y="5641975"/>
          <p14:tracePt t="104036" x="11376025" y="5608638"/>
          <p14:tracePt t="104045" x="11350625" y="5575300"/>
          <p14:tracePt t="104054" x="11317288" y="5540375"/>
          <p14:tracePt t="104060" x="11266488" y="5507038"/>
          <p14:tracePt t="104071" x="11206163" y="5464175"/>
          <p14:tracePt t="104076" x="11129963" y="5421313"/>
          <p14:tracePt t="104082" x="11061700" y="5387975"/>
          <p14:tracePt t="104090" x="11002963" y="5362575"/>
          <p14:tracePt t="104098" x="10942638" y="5327650"/>
          <p14:tracePt t="104106" x="10874375" y="5286375"/>
          <p14:tracePt t="104114" x="10823575" y="5251450"/>
          <p14:tracePt t="104123" x="10764838" y="5226050"/>
          <p14:tracePt t="104130" x="10729913" y="5208588"/>
          <p14:tracePt t="104139" x="10671175" y="5183188"/>
          <p14:tracePt t="104146" x="10637838" y="5167313"/>
          <p14:tracePt t="104154" x="10585450" y="5149850"/>
          <p14:tracePt t="104160" x="10552113" y="5132388"/>
          <p14:tracePt t="104170" x="10534650" y="5116513"/>
          <p14:tracePt t="104178" x="10518775" y="5106988"/>
          <p14:tracePt t="104187" x="10509250" y="5099050"/>
          <p14:tracePt t="104193" x="10493375" y="5091113"/>
          <p14:tracePt t="104201" x="10475913" y="5091113"/>
          <p14:tracePt t="104208" x="10467975" y="5081588"/>
          <p14:tracePt t="104216" x="10467975" y="5073650"/>
          <p14:tracePt t="104225" x="10450513" y="5064125"/>
          <p14:tracePt t="104230" x="10433050" y="5056188"/>
          <p14:tracePt t="104240" x="10433050" y="5038725"/>
          <p14:tracePt t="104246" x="10425113" y="5022850"/>
          <p14:tracePt t="104255" x="10407650" y="5005388"/>
          <p14:tracePt t="104261" x="10390188" y="4997450"/>
          <p14:tracePt t="104272" x="10374313" y="4979988"/>
          <p14:tracePt t="104278" x="10364788" y="4962525"/>
          <p14:tracePt t="104289" x="10348913" y="4946650"/>
          <p14:tracePt t="104295" x="10323513" y="4919663"/>
          <p14:tracePt t="104304" x="10306050" y="4911725"/>
          <p14:tracePt t="104309" x="10288588" y="4894263"/>
          <p14:tracePt t="104316" x="10280650" y="4878388"/>
          <p14:tracePt t="104324" x="10255250" y="4860925"/>
          <p14:tracePt t="104332" x="10229850" y="4843463"/>
          <p14:tracePt t="104341" x="10212388" y="4835525"/>
          <p14:tracePt t="104348" x="10194925" y="4818063"/>
          <p14:tracePt t="104357" x="10186988" y="4802188"/>
          <p14:tracePt t="104365" x="10169525" y="4792663"/>
          <p14:tracePt t="104373" x="10153650" y="4775200"/>
          <p14:tracePt t="104388" x="10144125" y="4775200"/>
          <p14:tracePt t="104394" x="10144125" y="4767263"/>
          <p14:tracePt t="104912" x="10153650" y="4775200"/>
          <p14:tracePt t="104922" x="10179050" y="4792663"/>
          <p14:tracePt t="104928" x="10204450" y="4802188"/>
          <p14:tracePt t="104938" x="10212388" y="4818063"/>
          <p14:tracePt t="104944" x="10237788" y="4827588"/>
          <p14:tracePt t="104955" x="10255250" y="4835525"/>
          <p14:tracePt t="104960" x="10271125" y="4835525"/>
          <p14:tracePt t="104977" x="10298113" y="4860925"/>
          <p14:tracePt t="104981" x="10313988" y="4860925"/>
          <p14:tracePt t="104990" x="10323513" y="4878388"/>
          <p14:tracePt t="104998" x="10348913" y="4886325"/>
          <p14:tracePt t="105007" x="10374313" y="4894263"/>
          <p14:tracePt t="105014" x="10390188" y="4903788"/>
          <p14:tracePt t="105024" x="10407650" y="4903788"/>
          <p14:tracePt t="105029" x="10433050" y="4911725"/>
          <p14:tracePt t="105039" x="10475913" y="4919663"/>
          <p14:tracePt t="105046" x="10534650" y="4937125"/>
          <p14:tracePt t="105054" x="10612438" y="4946650"/>
          <p14:tracePt t="105060" x="10679113" y="4954588"/>
          <p14:tracePt t="105070" x="10764838" y="4954588"/>
          <p14:tracePt t="105077" x="10823575" y="4962525"/>
          <p14:tracePt t="105086" x="10874375" y="4962525"/>
          <p14:tracePt t="105092" x="10917238" y="4972050"/>
          <p14:tracePt t="105100" x="10942638" y="4972050"/>
          <p14:tracePt t="105108" x="10952163" y="4972050"/>
          <p14:tracePt t="105117" x="10968038" y="4972050"/>
          <p14:tracePt t="105124" x="10985500" y="4972050"/>
          <p14:tracePt t="105132" x="10993438" y="4972050"/>
          <p14:tracePt t="105140" x="11002963" y="4972050"/>
          <p14:tracePt t="105146" x="11010900" y="4972050"/>
          <p14:tracePt t="105154" x="11028363" y="4972050"/>
          <p14:tracePt t="105162" x="11044238" y="4962525"/>
          <p14:tracePt t="105172" x="11071225" y="4954588"/>
          <p14:tracePt t="105178" x="11087100" y="4946650"/>
          <p14:tracePt t="105187" x="11112500" y="4946650"/>
          <p14:tracePt t="105194" x="11147425" y="4937125"/>
          <p14:tracePt t="105206" x="11163300" y="4937125"/>
          <p14:tracePt t="105210" x="11180763" y="4937125"/>
          <p14:tracePt t="105216" x="11198225" y="4937125"/>
          <p14:tracePt t="105225" x="11206163" y="4937125"/>
          <p14:tracePt t="105232" x="11223625" y="4937125"/>
          <p14:tracePt t="105240" x="11231563" y="4937125"/>
          <p14:tracePt t="105248" x="11249025" y="4937125"/>
          <p14:tracePt t="105256" x="11266488" y="4937125"/>
          <p14:tracePt t="105264" x="11274425" y="4937125"/>
          <p14:tracePt t="105273" x="11291888" y="4937125"/>
          <p14:tracePt t="105280" x="11299825" y="4937125"/>
          <p14:tracePt t="105287" x="11307763" y="4937125"/>
          <p14:tracePt t="105293" x="11317288" y="4937125"/>
          <p14:tracePt t="105304" x="11325225" y="4937125"/>
          <p14:tracePt t="105310" x="11333163" y="4937125"/>
          <p14:tracePt t="107902" x="11333163" y="4946650"/>
          <p14:tracePt t="107919" x="11342688" y="4987925"/>
          <p14:tracePt t="107928" x="11385550" y="5175250"/>
          <p14:tracePt t="107933" x="11401425" y="5319713"/>
          <p14:tracePt t="107941" x="11426825" y="5430838"/>
          <p14:tracePt t="107948" x="11452225" y="5532438"/>
          <p14:tracePt t="107957" x="11461750" y="5616575"/>
          <p14:tracePt t="107974" x="11469688" y="5702300"/>
          <p14:tracePt t="107980" x="11469688" y="5727700"/>
          <p14:tracePt t="107988" x="11469688" y="5735638"/>
          <p14:tracePt t="107996" x="11469688" y="5753100"/>
          <p14:tracePt t="108004" x="11469688" y="5761038"/>
          <p14:tracePt t="108010" x="11461750" y="5761038"/>
          <p14:tracePt t="108022" x="11452225" y="5761038"/>
          <p14:tracePt t="108041" x="11436350" y="5761038"/>
          <p14:tracePt t="108052" x="11418888" y="5761038"/>
          <p14:tracePt t="108058" x="11401425" y="5735638"/>
          <p14:tracePt t="108068" x="11393488" y="5710238"/>
          <p14:tracePt t="108074" x="11368088" y="5668963"/>
          <p14:tracePt t="108079" x="11350625" y="5591175"/>
          <p14:tracePt t="108088" x="11325225" y="5507038"/>
          <p14:tracePt t="108095" x="11307763" y="5370513"/>
          <p14:tracePt t="108106" x="11291888" y="5235575"/>
          <p14:tracePt t="108112" x="11282363" y="5091113"/>
          <p14:tracePt t="108120" x="11282363" y="4878388"/>
          <p14:tracePt t="108128" x="11291888" y="4640263"/>
          <p14:tracePt t="108136" x="11325225" y="4333875"/>
          <p14:tracePt t="108144" x="11393488" y="4027488"/>
          <p14:tracePt t="108152" x="11477625" y="3705225"/>
          <p14:tracePt t="108158" x="11512550" y="3433763"/>
          <p14:tracePt t="108169" x="11537950" y="3271838"/>
          <p14:tracePt t="108174" x="11545888" y="3127375"/>
          <p14:tracePt t="108182" x="11545888" y="2990850"/>
          <p14:tracePt t="108190" x="11520488" y="2871788"/>
          <p14:tracePt t="108197" x="11495088" y="2770188"/>
          <p14:tracePt t="108206" x="11452225" y="2686050"/>
          <p14:tracePt t="108214" x="11401425" y="2617788"/>
          <p14:tracePt t="108222" x="11333163" y="2566988"/>
          <p14:tracePt t="108228" x="11282363" y="2532063"/>
          <p14:tracePt t="108240" x="11223625" y="2516188"/>
          <p14:tracePt t="108245" x="11180763" y="2506663"/>
          <p14:tracePt t="108253" x="11129963" y="2506663"/>
          <p14:tracePt t="108260" x="11071225" y="2524125"/>
          <p14:tracePt t="108270" x="11010900" y="2557463"/>
          <p14:tracePt t="108276" x="10926763" y="2608263"/>
          <p14:tracePt t="108286" x="10848975" y="2693988"/>
          <p14:tracePt t="108292" x="10756900" y="2787650"/>
          <p14:tracePt t="108297" x="10671175" y="2881313"/>
          <p14:tracePt t="108306" x="10602913" y="3000375"/>
          <p14:tracePt t="108314" x="10526713" y="3127375"/>
          <p14:tracePt t="108323" x="10467975" y="3246438"/>
          <p14:tracePt t="108330" x="10450513" y="3365500"/>
          <p14:tracePt t="108339" x="10425113" y="3467100"/>
          <p14:tracePt t="108346" x="10415588" y="3552825"/>
          <p14:tracePt t="108355" x="10415588" y="3629025"/>
          <p14:tracePt t="108362" x="10450513" y="3687763"/>
          <p14:tracePt t="108373" x="10493375" y="3756025"/>
          <p14:tracePt t="108376" x="10552113" y="3806825"/>
          <p14:tracePt t="108386" x="10628313" y="3824288"/>
          <p14:tracePt t="108391" x="10704513" y="3849688"/>
          <p14:tracePt t="108403" x="10790238" y="3875088"/>
          <p14:tracePt t="108409" x="10866438" y="3875088"/>
          <p14:tracePt t="108416" x="10934700" y="3875088"/>
          <p14:tracePt t="108425" x="10993438" y="3867150"/>
          <p14:tracePt t="108432" x="11053763" y="3849688"/>
          <p14:tracePt t="108441" x="11079163" y="3832225"/>
          <p14:tracePt t="108446" x="11096625" y="3816350"/>
          <p14:tracePt t="108455" x="11104563" y="3806825"/>
          <p14:tracePt t="108462" x="11122025" y="3790950"/>
          <p14:tracePt t="108471" x="11122025" y="3781425"/>
          <p14:tracePt t="108478" x="11122025" y="37734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31692E-B018-894E-8D8F-9113FE19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Relevância da </a:t>
            </a:r>
            <a:r>
              <a:rPr lang="pt-BR" dirty="0" err="1"/>
              <a:t>neurotransmissão</a:t>
            </a:r>
            <a:r>
              <a:rPr lang="pt-BR" dirty="0"/>
              <a:t> </a:t>
            </a:r>
            <a:r>
              <a:rPr lang="pt-BR" dirty="0" err="1"/>
              <a:t>Glutamatérgica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68D090-C337-114A-A957-71279CE5E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47887"/>
            <a:ext cx="4764346" cy="449831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5DDE62E-0CE8-AD48-8687-4B4E9A307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3459" y="2182398"/>
            <a:ext cx="4404367" cy="453282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DD93EBC-1444-3B41-B977-CCFC53B35E60}"/>
              </a:ext>
            </a:extLst>
          </p:cNvPr>
          <p:cNvSpPr txBox="1"/>
          <p:nvPr/>
        </p:nvSpPr>
        <p:spPr>
          <a:xfrm>
            <a:off x="9391139" y="6550223"/>
            <a:ext cx="4003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Lu et al., </a:t>
            </a:r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Neurobiol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Learn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Mem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64F7D53C-07E8-4A43-A7F2-86A870036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7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285"/>
    </mc:Choice>
    <mc:Fallback>
      <p:transition spd="slow" advTm="123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2" x="11112500" y="3763963"/>
          <p14:tracePt t="780" x="10645775" y="3636963"/>
          <p14:tracePt t="790" x="10075863" y="3492500"/>
          <p14:tracePt t="796" x="9507538" y="3340100"/>
          <p14:tracePt t="806" x="8972550" y="3263900"/>
          <p14:tracePt t="812" x="8555038" y="3221038"/>
          <p14:tracePt t="820" x="8181975" y="3221038"/>
          <p14:tracePt t="826" x="7832725" y="3228975"/>
          <p14:tracePt t="834" x="7578725" y="3279775"/>
          <p14:tracePt t="842" x="7307263" y="3398838"/>
          <p14:tracePt t="850" x="7077075" y="3543300"/>
          <p14:tracePt t="859" x="6856413" y="3748088"/>
          <p14:tracePt t="865" x="6669088" y="3943350"/>
          <p14:tracePt t="874" x="6448425" y="4232275"/>
          <p14:tracePt t="882" x="6286500" y="4546600"/>
          <p14:tracePt t="892" x="6151563" y="4894263"/>
          <p14:tracePt t="896" x="6083300" y="5208588"/>
          <p14:tracePt t="906" x="6049963" y="5481638"/>
          <p14:tracePt t="912" x="6032500" y="5778500"/>
          <p14:tracePt t="922" x="6040438" y="6016625"/>
          <p14:tracePt t="928" x="6100763" y="6246813"/>
          <p14:tracePt t="938" x="6194425" y="6457950"/>
          <p14:tracePt t="945" x="6303963" y="6680200"/>
          <p14:tracePt t="1131" x="6958013" y="6832600"/>
          <p14:tracePt t="1139" x="6907213" y="6815138"/>
          <p14:tracePt t="1147" x="6831013" y="6781800"/>
          <p14:tracePt t="1156" x="6737350" y="6713538"/>
          <p14:tracePt t="1162" x="6643688" y="6602413"/>
          <p14:tracePt t="1172" x="6534150" y="6424613"/>
          <p14:tracePt t="1178" x="6389688" y="6194425"/>
          <p14:tracePt t="1189" x="6202363" y="5880100"/>
          <p14:tracePt t="1194" x="5997575" y="5540375"/>
          <p14:tracePt t="1200" x="5683250" y="5106988"/>
          <p14:tracePt t="1209" x="5394325" y="4648200"/>
          <p14:tracePt t="1227" x="4962525" y="3705225"/>
          <p14:tracePt t="1231" x="4800600" y="3289300"/>
          <p14:tracePt t="1241" x="4706938" y="3051175"/>
          <p14:tracePt t="1248" x="4605338" y="2855913"/>
          <p14:tracePt t="1258" x="4486275" y="2608263"/>
          <p14:tracePt t="1261" x="4367213" y="2438400"/>
          <p14:tracePt t="1272" x="4291013" y="2319338"/>
          <p14:tracePt t="1278" x="4205288" y="2235200"/>
          <p14:tracePt t="1289" x="4129088" y="2166938"/>
          <p14:tracePt t="1294" x="4035425" y="2124075"/>
          <p14:tracePt t="1305" x="3933825" y="2098675"/>
          <p14:tracePt t="1311" x="3832225" y="2082800"/>
          <p14:tracePt t="1320" x="3746500" y="2055813"/>
          <p14:tracePt t="1327" x="3619500" y="2030413"/>
          <p14:tracePt t="1334" x="3475038" y="1997075"/>
          <p14:tracePt t="1340" x="3330575" y="1971675"/>
          <p14:tracePt t="1347" x="3178175" y="1946275"/>
          <p14:tracePt t="1357" x="2973388" y="1903413"/>
          <p14:tracePt t="1364" x="2760663" y="1878013"/>
          <p14:tracePt t="1375" x="2549525" y="1860550"/>
          <p14:tracePt t="1380" x="2311400" y="1852613"/>
          <p14:tracePt t="1392" x="2073275" y="1852613"/>
          <p14:tracePt t="1396" x="1903413" y="1852613"/>
          <p14:tracePt t="1405" x="1657350" y="1870075"/>
          <p14:tracePt t="1425" x="1163638" y="1928813"/>
          <p14:tracePt t="1427" x="866775" y="1963738"/>
          <p14:tracePt t="1434" x="671513" y="1989138"/>
          <p14:tracePt t="1443" x="552450" y="2039938"/>
          <p14:tracePt t="1450" x="517525" y="2090738"/>
          <p14:tracePt t="1459" x="509588" y="2098675"/>
          <p14:tracePt t="1475" x="517525" y="2098675"/>
          <p14:tracePt t="1482" x="552450" y="2082800"/>
          <p14:tracePt t="1488" x="603250" y="2039938"/>
          <p14:tracePt t="1496" x="671513" y="2005013"/>
          <p14:tracePt t="1506" x="722313" y="1954213"/>
          <p14:tracePt t="1512" x="773113" y="1903413"/>
          <p14:tracePt t="1522" x="823913" y="1835150"/>
          <p14:tracePt t="1529" x="849313" y="1784350"/>
          <p14:tracePt t="1538" x="874713" y="1741488"/>
          <p14:tracePt t="1545" x="900113" y="1716088"/>
          <p14:tracePt t="1557" x="917575" y="1690688"/>
          <p14:tracePt t="1562" x="935038" y="1674813"/>
          <p14:tracePt t="1566" x="935038" y="1665288"/>
          <p14:tracePt t="1688" x="925513" y="1665288"/>
          <p14:tracePt t="21356" x="935038" y="1571625"/>
          <p14:tracePt t="21364" x="950913" y="1470025"/>
          <p14:tracePt t="21372" x="925513" y="1368425"/>
          <p14:tracePt t="21382" x="841375" y="1292225"/>
          <p14:tracePt t="21387" x="739775" y="1231900"/>
          <p14:tracePt t="21398" x="595313" y="1198563"/>
          <p14:tracePt t="21404" x="450850" y="1181100"/>
          <p14:tracePt t="21415" x="296863" y="1189038"/>
          <p14:tracePt t="21419" x="152400" y="1223963"/>
          <p14:tracePt t="21425" x="7938" y="1282700"/>
          <p14:tracePt t="21591" x="331788" y="4495800"/>
          <p14:tracePt t="21600" x="603250" y="4513263"/>
          <p14:tracePt t="21606" x="858838" y="4513263"/>
          <p14:tracePt t="21615" x="1095375" y="4513263"/>
          <p14:tracePt t="21622" x="1343025" y="4478338"/>
          <p14:tracePt t="21632" x="1606550" y="4394200"/>
          <p14:tracePt t="21638" x="1766888" y="4308475"/>
          <p14:tracePt t="21645" x="1885950" y="4240213"/>
          <p14:tracePt t="21651" x="1979613" y="4156075"/>
          <p14:tracePt t="21660" x="2055813" y="4070350"/>
          <p14:tracePt t="21668" x="2124075" y="3976688"/>
          <p14:tracePt t="21676" x="2166938" y="3883025"/>
          <p14:tracePt t="21684" x="2192338" y="3781425"/>
          <p14:tracePt t="21692" x="2200275" y="3697288"/>
          <p14:tracePt t="21702" x="2200275" y="3611563"/>
          <p14:tracePt t="21708" x="2174875" y="3535363"/>
          <p14:tracePt t="21715" x="2132013" y="3459163"/>
          <p14:tracePt t="21722" x="2098675" y="3398838"/>
          <p14:tracePt t="21731" x="2055813" y="3348038"/>
          <p14:tracePt t="21738" x="2022475" y="3305175"/>
          <p14:tracePt t="21748" x="1997075" y="3289300"/>
          <p14:tracePt t="21755" x="1979613" y="3271838"/>
          <p14:tracePt t="22513" x="2005013" y="3279775"/>
          <p14:tracePt t="22521" x="2047875" y="3305175"/>
          <p14:tracePt t="22530" x="2116138" y="3365500"/>
          <p14:tracePt t="22538" x="2174875" y="3390900"/>
          <p14:tracePt t="22545" x="2235200" y="3433763"/>
          <p14:tracePt t="22553" x="2276475" y="3484563"/>
          <p14:tracePt t="22563" x="2319338" y="3535363"/>
          <p14:tracePt t="22569" x="2352675" y="3586163"/>
          <p14:tracePt t="22576" x="2370138" y="3619500"/>
          <p14:tracePt t="22585" x="2387600" y="3654425"/>
          <p14:tracePt t="22591" x="2395538" y="3687763"/>
          <p14:tracePt t="22600" x="2405063" y="3705225"/>
          <p14:tracePt t="22610" x="2405063" y="3722688"/>
          <p14:tracePt t="22616" x="2405063" y="3730625"/>
          <p14:tracePt t="22622" x="2405063" y="3748088"/>
          <p14:tracePt t="22634" x="2405063" y="3763963"/>
          <p14:tracePt t="22654" x="2405063" y="3773488"/>
          <p14:tracePt t="22667" x="2413000" y="3773488"/>
          <p14:tracePt t="22671" x="2420938" y="3763963"/>
          <p14:tracePt t="22748" x="2420938" y="3748088"/>
          <p14:tracePt t="22766" x="2420938" y="3738563"/>
          <p14:tracePt t="22774" x="2420938" y="3722688"/>
          <p14:tracePt t="22783" x="2405063" y="3705225"/>
          <p14:tracePt t="22790" x="2387600" y="3697288"/>
          <p14:tracePt t="22801" x="2379663" y="3679825"/>
          <p14:tracePt t="22806" x="2362200" y="3662363"/>
          <p14:tracePt t="22816" x="2344738" y="3654425"/>
          <p14:tracePt t="22822" x="2327275" y="3646488"/>
          <p14:tracePt t="22831" x="2319338" y="3636963"/>
          <p14:tracePt t="22838" x="2301875" y="3619500"/>
          <p14:tracePt t="22846" x="2293938" y="3603625"/>
          <p14:tracePt t="22853" x="2286000" y="3594100"/>
          <p14:tracePt t="22868" x="2286000" y="3586163"/>
          <p14:tracePt t="22879" x="2286000" y="3568700"/>
          <p14:tracePt t="22883" x="2301875" y="3560763"/>
          <p14:tracePt t="22893" x="2311400" y="3552825"/>
          <p14:tracePt t="22901" x="2319338" y="3543300"/>
          <p14:tracePt t="22908" x="2336800" y="3535363"/>
          <p14:tracePt t="22916" x="2344738" y="3527425"/>
          <p14:tracePt t="22922" x="2352675" y="3527425"/>
          <p14:tracePt t="22931" x="2362200" y="3527425"/>
          <p14:tracePt t="22938" x="2370138" y="3509963"/>
          <p14:tracePt t="22954" x="2370138" y="3502025"/>
          <p14:tracePt t="22965" x="2370138" y="3492500"/>
          <p14:tracePt t="22970" x="2370138" y="3484563"/>
          <p14:tracePt t="22986" x="2379663" y="3467100"/>
          <p14:tracePt t="22992" x="2387600" y="3449638"/>
          <p14:tracePt t="23001" x="2395538" y="3441700"/>
          <p14:tracePt t="23008" x="2413000" y="3416300"/>
          <p14:tracePt t="23016" x="2430463" y="3390900"/>
          <p14:tracePt t="23024" x="2438400" y="3365500"/>
          <p14:tracePt t="23033" x="2455863" y="3330575"/>
          <p14:tracePt t="23040" x="2471738" y="3322638"/>
          <p14:tracePt t="23050" x="2481263" y="3305175"/>
          <p14:tracePt t="23056" x="2497138" y="3297238"/>
          <p14:tracePt t="23066" x="2497138" y="3289300"/>
          <p14:tracePt t="23071" x="2506663" y="3289300"/>
          <p14:tracePt t="23082" x="2506663" y="3279775"/>
          <p14:tracePt t="23087" x="2506663" y="3271838"/>
          <p14:tracePt t="23136" x="2514600" y="3263900"/>
          <p14:tracePt t="23160" x="2524125" y="3263900"/>
          <p14:tracePt t="23169" x="2524125" y="3254375"/>
          <p14:tracePt t="23185" x="2524125" y="3246438"/>
          <p14:tracePt t="23198" x="2532063" y="3246438"/>
          <p14:tracePt t="26351" x="2540000" y="3238500"/>
          <p14:tracePt t="26359" x="2557463" y="3211513"/>
          <p14:tracePt t="26368" x="2574925" y="3203575"/>
          <p14:tracePt t="26373" x="2590800" y="3186113"/>
          <p14:tracePt t="26381" x="2608263" y="3170238"/>
          <p14:tracePt t="26389" x="2608263" y="3152775"/>
          <p14:tracePt t="26398" x="2625725" y="3109913"/>
          <p14:tracePt t="26405" x="2633663" y="3051175"/>
          <p14:tracePt t="26414" x="2633663" y="2990850"/>
          <p14:tracePt t="26421" x="2641600" y="2932113"/>
          <p14:tracePt t="26431" x="2641600" y="2846388"/>
          <p14:tracePt t="26437" x="2625725" y="2744788"/>
          <p14:tracePt t="26448" x="2600325" y="2617788"/>
          <p14:tracePt t="26451" x="2582863" y="2473325"/>
          <p14:tracePt t="26460" x="2557463" y="2336800"/>
          <p14:tracePt t="26467" x="2532063" y="2209800"/>
          <p14:tracePt t="26475" x="2506663" y="2108200"/>
          <p14:tracePt t="26484" x="2489200" y="2005013"/>
          <p14:tracePt t="26492" x="2463800" y="1928813"/>
          <p14:tracePt t="26499" x="2446338" y="1852613"/>
          <p14:tracePt t="26507" x="2420938" y="1793875"/>
          <p14:tracePt t="26516" x="2405063" y="1733550"/>
          <p14:tracePt t="26523" x="2387600" y="1665288"/>
          <p14:tracePt t="26530" x="2352675" y="1606550"/>
          <p14:tracePt t="26537" x="2311400" y="1571625"/>
          <p14:tracePt t="26548" x="2268538" y="1546225"/>
          <p14:tracePt t="26554" x="2217738" y="1538288"/>
          <p14:tracePt t="26563" x="2174875" y="1538288"/>
          <p14:tracePt t="26569" x="2116138" y="1538288"/>
          <p14:tracePt t="26578" x="2073275" y="1538288"/>
          <p14:tracePt t="26585" x="2012950" y="1563688"/>
          <p14:tracePt t="26597" x="1954213" y="1581150"/>
          <p14:tracePt t="26599" x="1885950" y="1597025"/>
          <p14:tracePt t="26607" x="1827213" y="1631950"/>
          <p14:tracePt t="26615" x="1766888" y="1665288"/>
          <p14:tracePt t="26623" x="1682750" y="1708150"/>
          <p14:tracePt t="26631" x="1606550" y="1751013"/>
          <p14:tracePt t="26639" x="1528763" y="1809750"/>
          <p14:tracePt t="26648" x="1452563" y="1885950"/>
          <p14:tracePt t="26655" x="1368425" y="1971675"/>
          <p14:tracePt t="26664" x="1300163" y="2047875"/>
          <p14:tracePt t="26669" x="1249363" y="2141538"/>
          <p14:tracePt t="26678" x="1214438" y="2227263"/>
          <p14:tracePt t="26685" x="1206500" y="2328863"/>
          <p14:tracePt t="26695" x="1206500" y="2413000"/>
          <p14:tracePt t="26701" x="1223963" y="2516188"/>
          <p14:tracePt t="26712" x="1300163" y="2617788"/>
          <p14:tracePt t="26717" x="1368425" y="2711450"/>
          <p14:tracePt t="26725" x="1470025" y="2805113"/>
          <p14:tracePt t="26733" x="1597025" y="2906713"/>
          <p14:tracePt t="26741" x="1724025" y="3008313"/>
          <p14:tracePt t="26747" x="1868488" y="3101975"/>
          <p14:tracePt t="26755" x="1971675" y="3170238"/>
          <p14:tracePt t="26764" x="2073275" y="3238500"/>
          <p14:tracePt t="26771" x="2166938" y="3279775"/>
          <p14:tracePt t="26780" x="2251075" y="3297238"/>
          <p14:tracePt t="26787" x="2336800" y="3289300"/>
          <p14:tracePt t="26797" x="2430463" y="3263900"/>
          <p14:tracePt t="26803" x="2532063" y="3203575"/>
          <p14:tracePt t="26811" x="2625725" y="3144838"/>
          <p14:tracePt t="26819" x="2719388" y="3076575"/>
          <p14:tracePt t="26825" x="2778125" y="3008313"/>
          <p14:tracePt t="26834" x="2863850" y="2932113"/>
          <p14:tracePt t="26841" x="2930525" y="2838450"/>
          <p14:tracePt t="26850" x="2998788" y="2744788"/>
          <p14:tracePt t="26857" x="3074988" y="2625725"/>
          <p14:tracePt t="26867" x="3117850" y="2481263"/>
          <p14:tracePt t="26873" x="3152775" y="2344738"/>
          <p14:tracePt t="26882" x="3178175" y="2209800"/>
          <p14:tracePt t="26889" x="3211513" y="2073275"/>
          <p14:tracePt t="26897" x="3236913" y="1946275"/>
          <p14:tracePt t="26903" x="3262313" y="1860550"/>
          <p14:tracePt t="26912" x="3262313" y="1784350"/>
          <p14:tracePt t="26919" x="3244850" y="1725613"/>
          <p14:tracePt t="26929" x="3228975" y="1665288"/>
          <p14:tracePt t="26935" x="3211513" y="1614488"/>
          <p14:tracePt t="26946" x="3186113" y="1597025"/>
          <p14:tracePt t="26951" x="3168650" y="1581150"/>
          <p14:tracePt t="26962" x="3135313" y="1563688"/>
          <p14:tracePt t="26968" x="3100388" y="1563688"/>
          <p14:tracePt t="26973" x="3049588" y="1563688"/>
          <p14:tracePt t="26981" x="2990850" y="1581150"/>
          <p14:tracePt t="26989" x="2922588" y="1606550"/>
          <p14:tracePt t="26997" x="2846388" y="1631950"/>
          <p14:tracePt t="27005" x="2770188" y="1700213"/>
          <p14:tracePt t="27013" x="2676525" y="1776413"/>
          <p14:tracePt t="27021" x="2600325" y="1844675"/>
          <p14:tracePt t="27032" x="2532063" y="1928813"/>
          <p14:tracePt t="27037" x="2471738" y="2022475"/>
          <p14:tracePt t="27046" x="2438400" y="2116138"/>
          <p14:tracePt t="27051" x="2420938" y="2200275"/>
          <p14:tracePt t="27060" x="2420938" y="2303463"/>
          <p14:tracePt t="27067" x="2430463" y="2413000"/>
          <p14:tracePt t="27075" x="2455863" y="2516188"/>
          <p14:tracePt t="27083" x="2514600" y="2608263"/>
          <p14:tracePt t="27091" x="2582863" y="2701925"/>
          <p14:tracePt t="27099" x="2659063" y="2778125"/>
          <p14:tracePt t="27107" x="2752725" y="2846388"/>
          <p14:tracePt t="27115" x="2846388" y="2906713"/>
          <p14:tracePt t="27121" x="2947988" y="2965450"/>
          <p14:tracePt t="27130" x="3067050" y="2990850"/>
          <p14:tracePt t="27137" x="3178175" y="3008313"/>
          <p14:tracePt t="27146" x="3262313" y="3016250"/>
          <p14:tracePt t="27153" x="3355975" y="3016250"/>
          <p14:tracePt t="27163" x="3424238" y="3016250"/>
          <p14:tracePt t="27169" x="3500438" y="3000375"/>
          <p14:tracePt t="27178" x="3551238" y="2974975"/>
          <p14:tracePt t="27185" x="3586163" y="2957513"/>
          <p14:tracePt t="27200" x="3611563" y="2914650"/>
          <p14:tracePt t="27202" x="3636963" y="2846388"/>
          <p14:tracePt t="27206" x="3652838" y="2778125"/>
          <p14:tracePt t="27215" x="3662363" y="2686050"/>
          <p14:tracePt t="27223" x="3662363" y="2600325"/>
          <p14:tracePt t="27232" x="3662363" y="2516188"/>
          <p14:tracePt t="27239" x="3652838" y="2430463"/>
          <p14:tracePt t="27247" x="3627438" y="2344738"/>
          <p14:tracePt t="27255" x="3594100" y="2268538"/>
          <p14:tracePt t="27264" x="3576638" y="2192338"/>
          <p14:tracePt t="27269" x="3543300" y="2141538"/>
          <p14:tracePt t="27278" x="3492500" y="2116138"/>
          <p14:tracePt t="27285" x="3432175" y="2098675"/>
          <p14:tracePt t="27295" x="3373438" y="2090738"/>
          <p14:tracePt t="27301" x="3287713" y="2108200"/>
          <p14:tracePt t="27312" x="3203575" y="2141538"/>
          <p14:tracePt t="27317" x="3100388" y="2174875"/>
          <p14:tracePt t="27325" x="3008313" y="2227263"/>
          <p14:tracePt t="27333" x="2914650" y="2286000"/>
          <p14:tracePt t="27341" x="2838450" y="2344738"/>
          <p14:tracePt t="27347" x="2760663" y="2413000"/>
          <p14:tracePt t="27355" x="2693988" y="2481263"/>
          <p14:tracePt t="27364" x="2633663" y="2557463"/>
          <p14:tracePt t="27371" x="2616200" y="2625725"/>
          <p14:tracePt t="27380" x="2590800" y="2719388"/>
          <p14:tracePt t="27387" x="2582863" y="2787650"/>
          <p14:tracePt t="27397" x="2582863" y="2871788"/>
          <p14:tracePt t="27403" x="2590800" y="2940050"/>
          <p14:tracePt t="27413" x="2616200" y="3000375"/>
          <p14:tracePt t="27416" x="2641600" y="3059113"/>
          <p14:tracePt t="27425" x="2676525" y="3109913"/>
          <p14:tracePt t="27433" x="2701925" y="3160713"/>
          <p14:tracePt t="27440" x="2744788" y="3195638"/>
          <p14:tracePt t="27449" x="2778125" y="3228975"/>
          <p14:tracePt t="27457" x="2820988" y="3254375"/>
          <p14:tracePt t="27465" x="2838450" y="3271838"/>
          <p14:tracePt t="27472" x="2854325" y="3279775"/>
          <p14:tracePt t="27481" x="2871788" y="3289300"/>
          <p14:tracePt t="27486" x="2879725" y="3297238"/>
          <p14:tracePt t="27523" x="2879725" y="3305175"/>
          <p14:tracePt t="27531" x="2863850" y="3314700"/>
          <p14:tracePt t="27538" x="2854325" y="3330575"/>
          <p14:tracePt t="27547" x="2838450" y="3348038"/>
          <p14:tracePt t="27555" x="2820988" y="3365500"/>
          <p14:tracePt t="27562" x="2803525" y="3382963"/>
          <p14:tracePt t="27568" x="2786063" y="3390900"/>
          <p14:tracePt t="27578" x="2778125" y="3398838"/>
          <p14:tracePt t="27584" x="2770188" y="3408363"/>
          <p14:tracePt t="27595" x="2760663" y="3408363"/>
          <p14:tracePt t="27687" x="2760663" y="3416300"/>
          <p14:tracePt t="27696" x="2778125" y="3449638"/>
          <p14:tracePt t="27703" x="2795588" y="3509963"/>
          <p14:tracePt t="27710" x="2820988" y="3578225"/>
          <p14:tracePt t="27717" x="2846388" y="3629025"/>
          <p14:tracePt t="27725" x="2879725" y="3654425"/>
          <p14:tracePt t="27732" x="2930525" y="3679825"/>
          <p14:tracePt t="27741" x="2998788" y="3705225"/>
          <p14:tracePt t="27749" x="3059113" y="3722688"/>
          <p14:tracePt t="27757" x="3127375" y="3730625"/>
          <p14:tracePt t="27765" x="3203575" y="3730625"/>
          <p14:tracePt t="27773" x="3287713" y="3748088"/>
          <p14:tracePt t="27781" x="3373438" y="3748088"/>
          <p14:tracePt t="27787" x="3432175" y="3738563"/>
          <p14:tracePt t="27797" x="3492500" y="3722688"/>
          <p14:tracePt t="27803" x="3551238" y="3705225"/>
          <p14:tracePt t="27813" x="3602038" y="3679825"/>
          <p14:tracePt t="27818" x="3662363" y="3662363"/>
          <p14:tracePt t="27828" x="3703638" y="3636963"/>
          <p14:tracePt t="27834" x="3738563" y="3594100"/>
          <p14:tracePt t="27846" x="3781425" y="3560763"/>
          <p14:tracePt t="27850" x="3814763" y="3509963"/>
          <p14:tracePt t="27856" x="3840163" y="3459163"/>
          <p14:tracePt t="27865" x="3857625" y="3398838"/>
          <p14:tracePt t="27872" x="3883025" y="3340100"/>
          <p14:tracePt t="27881" x="3900488" y="3271838"/>
          <p14:tracePt t="27889" x="3908425" y="3211513"/>
          <p14:tracePt t="27897" x="3908425" y="3144838"/>
          <p14:tracePt t="27904" x="3916363" y="3059113"/>
          <p14:tracePt t="27913" x="3916363" y="2957513"/>
          <p14:tracePt t="27921" x="3908425" y="2871788"/>
          <p14:tracePt t="27930" x="3883025" y="2778125"/>
          <p14:tracePt t="27935" x="3865563" y="2693988"/>
          <p14:tracePt t="27944" x="3832225" y="2608263"/>
          <p14:tracePt t="27950" x="3797300" y="2532063"/>
          <p14:tracePt t="27961" x="3738563" y="2447925"/>
          <p14:tracePt t="27966" x="3670300" y="2387600"/>
          <p14:tracePt t="27975" x="3611563" y="2319338"/>
          <p14:tracePt t="27982" x="3533775" y="2260600"/>
          <p14:tracePt t="27991" x="3449638" y="2217738"/>
          <p14:tracePt t="28000" x="3381375" y="2200275"/>
          <p14:tracePt t="28005" x="3287713" y="2184400"/>
          <p14:tracePt t="28013" x="3203575" y="2174875"/>
          <p14:tracePt t="28021" x="3117850" y="2166938"/>
          <p14:tracePt t="28033" x="3049588" y="2166938"/>
          <p14:tracePt t="28037" x="2973388" y="2174875"/>
          <p14:tracePt t="28046" x="2889250" y="2200275"/>
          <p14:tracePt t="28052" x="2811463" y="2217738"/>
          <p14:tracePt t="28061" x="2735263" y="2243138"/>
          <p14:tracePt t="28068" x="2676525" y="2278063"/>
          <p14:tracePt t="28079" x="2608263" y="2319338"/>
          <p14:tracePt t="28085" x="2557463" y="2371725"/>
          <p14:tracePt t="28091" x="2489200" y="2422525"/>
          <p14:tracePt t="28099" x="2446338" y="2473325"/>
          <p14:tracePt t="28106" x="2430463" y="2532063"/>
          <p14:tracePt t="28115" x="2413000" y="2582863"/>
          <p14:tracePt t="28122" x="2413000" y="2625725"/>
          <p14:tracePt t="28131" x="2413000" y="2660650"/>
          <p14:tracePt t="28139" x="2413000" y="2693988"/>
          <p14:tracePt t="28146" x="2420938" y="2711450"/>
          <p14:tracePt t="28154" x="2438400" y="2736850"/>
          <p14:tracePt t="28163" x="2446338" y="2752725"/>
          <p14:tracePt t="28168" x="2463800" y="2778125"/>
          <p14:tracePt t="28179" x="2481263" y="2795588"/>
          <p14:tracePt t="28184" x="2497138" y="2795588"/>
          <p14:tracePt t="28194" x="2497138" y="2805113"/>
          <p14:tracePt t="28809" x="2497138" y="2813050"/>
          <p14:tracePt t="28820" x="2506663" y="2820988"/>
          <p14:tracePt t="28829" x="2532063" y="2863850"/>
          <p14:tracePt t="28834" x="2600325" y="2932113"/>
          <p14:tracePt t="28846" x="2659063" y="2990850"/>
          <p14:tracePt t="28850" x="2752725" y="3016250"/>
          <p14:tracePt t="28861" x="2863850" y="3041650"/>
          <p14:tracePt t="28866" x="3008313" y="3059113"/>
          <p14:tracePt t="28875" x="3219450" y="3059113"/>
          <p14:tracePt t="28882" x="3467100" y="3033713"/>
          <p14:tracePt t="28891" x="3721100" y="2965450"/>
          <p14:tracePt t="28899" x="3933825" y="2897188"/>
          <p14:tracePt t="28904" x="4070350" y="2820988"/>
          <p14:tracePt t="28913" x="4179888" y="2752725"/>
          <p14:tracePt t="28921" x="4248150" y="2668588"/>
          <p14:tracePt t="28929" x="4281488" y="2582863"/>
          <p14:tracePt t="28937" x="4298950" y="2481263"/>
          <p14:tracePt t="28946" x="4298950" y="2379663"/>
          <p14:tracePt t="28952" x="4248150" y="2252663"/>
          <p14:tracePt t="28962" x="4179888" y="2133600"/>
          <p14:tracePt t="28968" x="4078288" y="2005013"/>
          <p14:tracePt t="28979" x="3976688" y="1903413"/>
          <p14:tracePt t="28982" x="3840163" y="1809750"/>
          <p14:tracePt t="28991" x="3670300" y="1716088"/>
          <p14:tracePt t="28998" x="3492500" y="1657350"/>
          <p14:tracePt t="29006" x="3305175" y="1631950"/>
          <p14:tracePt t="29014" x="3143250" y="1631950"/>
          <p14:tracePt t="29022" x="2982913" y="1657350"/>
          <p14:tracePt t="29030" x="2811463" y="1716088"/>
          <p14:tracePt t="29039" x="2676525" y="1776413"/>
          <p14:tracePt t="29047" x="2540000" y="1844675"/>
          <p14:tracePt t="29054" x="2455863" y="1920875"/>
          <p14:tracePt t="29062" x="2362200" y="1997075"/>
          <p14:tracePt t="29068" x="2286000" y="2090738"/>
          <p14:tracePt t="29078" x="2260600" y="2174875"/>
          <p14:tracePt t="29084" x="2235200" y="2268538"/>
          <p14:tracePt t="29094" x="2208213" y="2354263"/>
          <p14:tracePt t="29100" x="2208213" y="2438400"/>
          <p14:tracePt t="29111" x="2225675" y="2516188"/>
          <p14:tracePt t="29116" x="2243138" y="2574925"/>
          <p14:tracePt t="29125" x="2276475" y="2625725"/>
          <p14:tracePt t="29131" x="2311400" y="2668588"/>
          <p14:tracePt t="29138" x="2344738" y="2686050"/>
          <p14:tracePt t="29147" x="2395538" y="2693988"/>
          <p14:tracePt t="29154" x="2438400" y="2701925"/>
          <p14:tracePt t="29163" x="2481263" y="2701925"/>
          <p14:tracePt t="29170" x="2514600" y="2701925"/>
          <p14:tracePt t="29179" x="2532063" y="2693988"/>
          <p14:tracePt t="29186" x="2549525" y="2676525"/>
          <p14:tracePt t="29195" x="2565400" y="2660650"/>
          <p14:tracePt t="29211" x="2574925" y="2651125"/>
          <p14:tracePt t="29228" x="2582863" y="2643188"/>
          <p14:tracePt t="29610" x="2582863" y="2668588"/>
          <p14:tracePt t="29618" x="2582863" y="2711450"/>
          <p14:tracePt t="29628" x="2582863" y="2770188"/>
          <p14:tracePt t="29634" x="2582863" y="2830513"/>
          <p14:tracePt t="29643" x="2590800" y="2863850"/>
          <p14:tracePt t="29650" x="2608263" y="2914650"/>
          <p14:tracePt t="29656" x="2625725" y="2957513"/>
          <p14:tracePt t="29664" x="2641600" y="3008313"/>
          <p14:tracePt t="29672" x="2668588" y="3059113"/>
          <p14:tracePt t="29680" x="2684463" y="3101975"/>
          <p14:tracePt t="29688" x="2701925" y="3135313"/>
          <p14:tracePt t="29697" x="2719388" y="3186113"/>
          <p14:tracePt t="29704" x="2744788" y="3238500"/>
          <p14:tracePt t="29713" x="2760663" y="3297238"/>
          <p14:tracePt t="29720" x="2778125" y="3355975"/>
          <p14:tracePt t="29729" x="2803525" y="3408363"/>
          <p14:tracePt t="29734" x="2811463" y="3449638"/>
          <p14:tracePt t="29744" x="2828925" y="3502025"/>
          <p14:tracePt t="29750" x="2838450" y="3535363"/>
          <p14:tracePt t="29760" x="2846388" y="3568700"/>
          <p14:tracePt t="29766" x="2846388" y="3586163"/>
          <p14:tracePt t="29775" x="2846388" y="3611563"/>
          <p14:tracePt t="29782" x="2846388" y="3636963"/>
          <p14:tracePt t="29791" x="2846388" y="3654425"/>
          <p14:tracePt t="29798" x="2846388" y="3671888"/>
          <p14:tracePt t="29806" x="2846388" y="3687763"/>
          <p14:tracePt t="29812" x="2846388" y="3697288"/>
          <p14:tracePt t="29820" x="2846388" y="3713163"/>
          <p14:tracePt t="29829" x="2838450" y="3722688"/>
          <p14:tracePt t="29836" x="2838450" y="3738563"/>
          <p14:tracePt t="29845" x="2838450" y="3756025"/>
          <p14:tracePt t="29853" x="2828925" y="3763963"/>
          <p14:tracePt t="29862" x="2828925" y="3781425"/>
          <p14:tracePt t="29868" x="2828925" y="3806825"/>
          <p14:tracePt t="29878" x="2828925" y="3841750"/>
          <p14:tracePt t="29882" x="2820988" y="3867150"/>
          <p14:tracePt t="29891" x="2820988" y="3900488"/>
          <p14:tracePt t="29898" x="2820988" y="3951288"/>
          <p14:tracePt t="29906" x="2828925" y="4019550"/>
          <p14:tracePt t="29914" x="2828925" y="4070350"/>
          <p14:tracePt t="29922" x="2846388" y="4138613"/>
          <p14:tracePt t="29930" x="2854325" y="4181475"/>
          <p14:tracePt t="29938" x="2871788" y="4224338"/>
          <p14:tracePt t="29946" x="2871788" y="4257675"/>
          <p14:tracePt t="29954" x="2897188" y="4291013"/>
          <p14:tracePt t="29962" x="2905125" y="4316413"/>
          <p14:tracePt t="29969" x="2914650" y="4341813"/>
          <p14:tracePt t="29980" x="2930525" y="4359275"/>
          <p14:tracePt t="29984" x="2940050" y="4368800"/>
          <p14:tracePt t="29994" x="2947988" y="4384675"/>
          <p14:tracePt t="30000" x="2955925" y="4402138"/>
          <p14:tracePt t="30324" x="2955925" y="4410075"/>
          <p14:tracePt t="30334" x="2965450" y="4410075"/>
          <p14:tracePt t="30343" x="2982913" y="4445000"/>
          <p14:tracePt t="30350" x="2998788" y="4478338"/>
          <p14:tracePt t="30362" x="3024188" y="4513263"/>
          <p14:tracePt t="30366" x="3049588" y="4554538"/>
          <p14:tracePt t="30377" x="3092450" y="4579938"/>
          <p14:tracePt t="30382" x="3127375" y="4597400"/>
          <p14:tracePt t="30391" x="3178175" y="4622800"/>
          <p14:tracePt t="30398" x="3236913" y="4648200"/>
          <p14:tracePt t="30406" x="3270250" y="4657725"/>
          <p14:tracePt t="30413" x="3330575" y="4657725"/>
          <p14:tracePt t="30420" x="3381375" y="4657725"/>
          <p14:tracePt t="30428" x="3441700" y="4657725"/>
          <p14:tracePt t="30436" x="3500438" y="4657725"/>
          <p14:tracePt t="30445" x="3576638" y="4640263"/>
          <p14:tracePt t="30452" x="3636963" y="4622800"/>
          <p14:tracePt t="30462" x="3713163" y="4605338"/>
          <p14:tracePt t="30468" x="3789363" y="4579938"/>
          <p14:tracePt t="30478" x="3848100" y="4572000"/>
          <p14:tracePt t="30482" x="3908425" y="4546600"/>
          <p14:tracePt t="30490" x="3967163" y="4529138"/>
          <p14:tracePt t="30498" x="4027488" y="4513263"/>
          <p14:tracePt t="30506" x="4095750" y="4478338"/>
          <p14:tracePt t="30514" x="4154488" y="4427538"/>
          <p14:tracePt t="30522" x="4222750" y="4368800"/>
          <p14:tracePt t="30530" x="4291013" y="4291013"/>
          <p14:tracePt t="30538" x="4359275" y="4197350"/>
          <p14:tracePt t="30546" x="4400550" y="4070350"/>
          <p14:tracePt t="30554" x="4451350" y="3935413"/>
          <p14:tracePt t="30561" x="4476750" y="3781425"/>
          <p14:tracePt t="30568" x="4476750" y="3619500"/>
          <p14:tracePt t="30578" x="4468813" y="3408363"/>
          <p14:tracePt t="30584" x="4425950" y="3211513"/>
          <p14:tracePt t="30594" x="4359275" y="3025775"/>
          <p14:tracePt t="30600" x="4291013" y="2906713"/>
          <p14:tracePt t="30610" x="4214813" y="2787650"/>
          <p14:tracePt t="30616" x="4137025" y="2693988"/>
          <p14:tracePt t="30627" x="4044950" y="2625725"/>
          <p14:tracePt t="30630" x="3951288" y="2592388"/>
          <p14:tracePt t="30638" x="3865563" y="2574925"/>
          <p14:tracePt t="30646" x="3763963" y="2574925"/>
          <p14:tracePt t="30654" x="3678238" y="2582863"/>
          <p14:tracePt t="30663" x="3594100" y="2617788"/>
          <p14:tracePt t="30670" x="3500438" y="2676525"/>
          <p14:tracePt t="30678" x="3398838" y="2736850"/>
          <p14:tracePt t="30686" x="3305175" y="2805113"/>
          <p14:tracePt t="30695" x="3211513" y="2871788"/>
          <p14:tracePt t="30700" x="3117850" y="2940050"/>
          <p14:tracePt t="30710" x="3008313" y="3033713"/>
          <p14:tracePt t="30716" x="2930525" y="3144838"/>
          <p14:tracePt t="30726" x="2863850" y="3228975"/>
          <p14:tracePt t="30732" x="2786063" y="3322638"/>
          <p14:tracePt t="30740" x="2744788" y="3416300"/>
          <p14:tracePt t="30748" x="2727325" y="3475038"/>
          <p14:tracePt t="30756" x="2701925" y="3535363"/>
          <p14:tracePt t="30764" x="2701925" y="3594100"/>
          <p14:tracePt t="30772" x="2701925" y="3654425"/>
          <p14:tracePt t="30778" x="2701925" y="3687763"/>
          <p14:tracePt t="30786" x="2719388" y="3722688"/>
          <p14:tracePt t="30794" x="2735263" y="3738563"/>
          <p14:tracePt t="30802" x="2752725" y="3748088"/>
          <p14:tracePt t="30812" x="2760663" y="3748088"/>
          <p14:tracePt t="30857" x="2770188" y="3748088"/>
          <p14:tracePt t="30864" x="2770188" y="3738563"/>
          <p14:tracePt t="30872" x="2778125" y="3730625"/>
          <p14:tracePt t="31004" x="2760663" y="3730625"/>
          <p14:tracePt t="31012" x="2735263" y="3730625"/>
          <p14:tracePt t="31020" x="2719388" y="3730625"/>
          <p14:tracePt t="31028" x="2693988" y="3748088"/>
          <p14:tracePt t="31036" x="2676525" y="3763963"/>
          <p14:tracePt t="31046" x="2651125" y="3781425"/>
          <p14:tracePt t="31052" x="2616200" y="3806825"/>
          <p14:tracePt t="31061" x="2590800" y="3857625"/>
          <p14:tracePt t="31068" x="2549525" y="3917950"/>
          <p14:tracePt t="31078" x="2532063" y="3976688"/>
          <p14:tracePt t="31082" x="2514600" y="4052888"/>
          <p14:tracePt t="31093" x="2497138" y="4138613"/>
          <p14:tracePt t="31098" x="2497138" y="4224338"/>
          <p14:tracePt t="31106" x="2506663" y="4316413"/>
          <p14:tracePt t="31114" x="2524125" y="4402138"/>
          <p14:tracePt t="31122" x="2549525" y="4486275"/>
          <p14:tracePt t="31130" x="2565400" y="4579938"/>
          <p14:tracePt t="31138" x="2616200" y="4665663"/>
          <p14:tracePt t="31146" x="2659063" y="4741863"/>
          <p14:tracePt t="31152" x="2727325" y="4827588"/>
          <p14:tracePt t="31161" x="2795588" y="4886325"/>
          <p14:tracePt t="31168" x="2854325" y="4954588"/>
          <p14:tracePt t="31178" x="2922588" y="5022850"/>
          <p14:tracePt t="31184" x="2965450" y="5073650"/>
          <p14:tracePt t="31198" x="2998788" y="5099050"/>
          <p14:tracePt t="31201" x="3033713" y="5116513"/>
          <p14:tracePt t="31212" x="3067050" y="5132388"/>
          <p14:tracePt t="31216" x="3109913" y="5149850"/>
          <p14:tracePt t="31227" x="3152775" y="5175250"/>
          <p14:tracePt t="31230" x="3211513" y="5175250"/>
          <p14:tracePt t="31238" x="3254375" y="5175250"/>
          <p14:tracePt t="31246" x="3313113" y="5167313"/>
          <p14:tracePt t="31254" x="3348038" y="5149850"/>
          <p14:tracePt t="31262" x="3398838" y="5132388"/>
          <p14:tracePt t="31270" x="3449638" y="5106988"/>
          <p14:tracePt t="31279" x="3482975" y="5073650"/>
          <p14:tracePt t="31286" x="3533775" y="5022850"/>
          <p14:tracePt t="31295" x="3602038" y="4972050"/>
          <p14:tracePt t="31302" x="3670300" y="4903788"/>
          <p14:tracePt t="31310" x="3721100" y="4827588"/>
          <p14:tracePt t="31316" x="3789363" y="4749800"/>
          <p14:tracePt t="31326" x="3848100" y="4657725"/>
          <p14:tracePt t="31332" x="3890963" y="4538663"/>
          <p14:tracePt t="31343" x="3941763" y="4394200"/>
          <p14:tracePt t="31348" x="3967163" y="4275138"/>
          <p14:tracePt t="31356" x="3992563" y="4130675"/>
          <p14:tracePt t="31364" x="3992563" y="4011613"/>
          <p14:tracePt t="31371" x="3992563" y="3892550"/>
          <p14:tracePt t="31378" x="3992563" y="3798888"/>
          <p14:tracePt t="31386" x="3976688" y="3705225"/>
          <p14:tracePt t="31394" x="3941763" y="3619500"/>
          <p14:tracePt t="31402" x="3890963" y="3543300"/>
          <p14:tracePt t="31411" x="3822700" y="3475038"/>
          <p14:tracePt t="31418" x="3729038" y="3424238"/>
          <p14:tracePt t="31427" x="3644900" y="3398838"/>
          <p14:tracePt t="31434" x="3525838" y="3373438"/>
          <p14:tracePt t="31443" x="3414713" y="3348038"/>
          <p14:tracePt t="31450" x="3313113" y="3348038"/>
          <p14:tracePt t="31456" x="3194050" y="3365500"/>
          <p14:tracePt t="31464" x="3109913" y="3382963"/>
          <p14:tracePt t="31471" x="3024188" y="3408363"/>
          <p14:tracePt t="31480" x="2947988" y="3441700"/>
          <p14:tracePt t="31488" x="2879725" y="3484563"/>
          <p14:tracePt t="31495" x="2838450" y="3543300"/>
          <p14:tracePt t="31503" x="2795588" y="3611563"/>
          <p14:tracePt t="31512" x="2760663" y="3697288"/>
          <p14:tracePt t="31520" x="2744788" y="3790950"/>
          <p14:tracePt t="31527" x="2719388" y="3875088"/>
          <p14:tracePt t="31534" x="2701925" y="3960813"/>
          <p14:tracePt t="31543" x="2701925" y="4052888"/>
          <p14:tracePt t="31550" x="2709863" y="4138613"/>
          <p14:tracePt t="31559" x="2744788" y="4224338"/>
          <p14:tracePt t="31565" x="2778125" y="4316413"/>
          <p14:tracePt t="31576" x="2820988" y="4402138"/>
          <p14:tracePt t="31582" x="2889250" y="4486275"/>
          <p14:tracePt t="31592" x="2947988" y="4546600"/>
          <p14:tracePt t="31595" x="2998788" y="4614863"/>
          <p14:tracePt t="31604" x="3049588" y="4657725"/>
          <p14:tracePt t="31611" x="3100388" y="4683125"/>
          <p14:tracePt t="31620" x="3135313" y="4699000"/>
          <p14:tracePt t="31628" x="3168650" y="4708525"/>
          <p14:tracePt t="31635" x="3178175" y="4708525"/>
          <p14:tracePt t="31644" x="3194050" y="4708525"/>
          <p14:tracePt t="31652" x="3203575" y="4708525"/>
          <p14:tracePt t="31660" x="3211513" y="4708525"/>
          <p14:tracePt t="32256" x="3219450" y="4691063"/>
          <p14:tracePt t="32264" x="3236913" y="4640263"/>
          <p14:tracePt t="32272" x="3287713" y="4546600"/>
          <p14:tracePt t="32278" x="3322638" y="4419600"/>
          <p14:tracePt t="32286" x="3398838" y="4265613"/>
          <p14:tracePt t="32294" x="3467100" y="4079875"/>
          <p14:tracePt t="32302" x="3559175" y="3867150"/>
          <p14:tracePt t="32310" x="3662363" y="3594100"/>
          <p14:tracePt t="32318" x="3721100" y="3340100"/>
          <p14:tracePt t="32326" x="3746500" y="3195638"/>
          <p14:tracePt t="32334" x="3756025" y="3067050"/>
          <p14:tracePt t="32343" x="3756025" y="3000375"/>
          <p14:tracePt t="32348" x="3738563" y="2940050"/>
          <p14:tracePt t="32356" x="3721100" y="2889250"/>
          <p14:tracePt t="32364" x="3695700" y="2855913"/>
          <p14:tracePt t="32372" x="3687763" y="2838450"/>
          <p14:tracePt t="32379" x="3670300" y="2820988"/>
          <p14:tracePt t="32388" x="3662363" y="2820988"/>
          <p14:tracePt t="32395" x="3652838" y="2820988"/>
          <p14:tracePt t="32428" x="3636963" y="2820988"/>
          <p14:tracePt t="32434" x="3627438" y="2830513"/>
          <p14:tracePt t="32443" x="3619500" y="2838450"/>
          <p14:tracePt t="32450" x="3602038" y="2863850"/>
          <p14:tracePt t="32459" x="3586163" y="2897188"/>
          <p14:tracePt t="32465" x="3551238" y="2949575"/>
          <p14:tracePt t="32476" x="3525838" y="3000375"/>
          <p14:tracePt t="32482" x="3492500" y="3059113"/>
          <p14:tracePt t="32492" x="3475038" y="3127375"/>
          <p14:tracePt t="32498" x="3449638" y="3186113"/>
          <p14:tracePt t="32504" x="3432175" y="3246438"/>
          <p14:tracePt t="32512" x="3424238" y="3305175"/>
          <p14:tracePt t="32520" x="3424238" y="3365500"/>
          <p14:tracePt t="32528" x="3424238" y="3424238"/>
          <p14:tracePt t="32536" x="3424238" y="3484563"/>
          <p14:tracePt t="32544" x="3432175" y="3527425"/>
          <p14:tracePt t="32552" x="3441700" y="3552825"/>
          <p14:tracePt t="32561" x="3457575" y="3560763"/>
          <p14:tracePt t="32568" x="3467100" y="3578225"/>
          <p14:tracePt t="32576" x="3467100" y="3586163"/>
          <p14:tracePt t="33331" x="3475038" y="3578225"/>
          <p14:tracePt t="33337" x="3492500" y="3492500"/>
          <p14:tracePt t="33345" x="3508375" y="3390900"/>
          <p14:tracePt t="33354" x="3525838" y="3305175"/>
          <p14:tracePt t="33362" x="3533775" y="3238500"/>
          <p14:tracePt t="33370" x="3533775" y="3178175"/>
          <p14:tracePt t="33378" x="3525838" y="3119438"/>
          <p14:tracePt t="33386" x="3500438" y="3051175"/>
          <p14:tracePt t="33394" x="3482975" y="3033713"/>
          <p14:tracePt t="33401" x="3475038" y="3016250"/>
          <p14:tracePt t="33409" x="3449638" y="3008313"/>
          <p14:tracePt t="33415" x="3432175" y="3008313"/>
          <p14:tracePt t="33425" x="3414713" y="3008313"/>
          <p14:tracePt t="33431" x="3406775" y="3016250"/>
          <p14:tracePt t="33442" x="3389313" y="3025775"/>
          <p14:tracePt t="33448" x="3373438" y="3041650"/>
          <p14:tracePt t="33456" x="3355975" y="3059113"/>
          <p14:tracePt t="33464" x="3348038" y="3084513"/>
          <p14:tracePt t="33472" x="3330575" y="3119438"/>
          <p14:tracePt t="33480" x="3305175" y="3152775"/>
          <p14:tracePt t="33485" x="3287713" y="3203575"/>
          <p14:tracePt t="33494" x="3270250" y="3263900"/>
          <p14:tracePt t="33502" x="3262313" y="3322638"/>
          <p14:tracePt t="33510" x="3262313" y="3382963"/>
          <p14:tracePt t="33518" x="3262313" y="3433763"/>
          <p14:tracePt t="33527" x="3262313" y="3492500"/>
          <p14:tracePt t="33534" x="3262313" y="3552825"/>
          <p14:tracePt t="33543" x="3279775" y="3611563"/>
          <p14:tracePt t="33550" x="3322638" y="3679825"/>
          <p14:tracePt t="33559" x="3381375" y="3748088"/>
          <p14:tracePt t="33564" x="3441700" y="3790950"/>
          <p14:tracePt t="33571" x="3508375" y="3832225"/>
          <p14:tracePt t="33580" x="3568700" y="3857625"/>
          <p14:tracePt t="33587" x="3602038" y="3875088"/>
          <p14:tracePt t="33596" x="3636963" y="3892550"/>
          <p14:tracePt t="33604" x="3662363" y="3908425"/>
          <p14:tracePt t="33612" x="3687763" y="3917950"/>
          <p14:tracePt t="33620" x="3695700" y="3917950"/>
          <p14:tracePt t="33674" x="3703638" y="3908425"/>
          <p14:tracePt t="33682" x="3703638" y="3883025"/>
          <p14:tracePt t="33691" x="3703638" y="3867150"/>
          <p14:tracePt t="33698" x="3695700" y="3841750"/>
          <p14:tracePt t="33708" x="3687763" y="3824288"/>
          <p14:tracePt t="33711" x="3670300" y="3806825"/>
          <p14:tracePt t="33720" x="3636963" y="3790950"/>
          <p14:tracePt t="33728" x="3586163" y="3781425"/>
          <p14:tracePt t="33736" x="3525838" y="3781425"/>
          <p14:tracePt t="33744" x="3482975" y="3781425"/>
          <p14:tracePt t="33751" x="3424238" y="3806825"/>
          <p14:tracePt t="33760" x="3398838" y="3816350"/>
          <p14:tracePt t="33768" x="3363913" y="3832225"/>
          <p14:tracePt t="33776" x="3348038" y="3849688"/>
          <p14:tracePt t="33782" x="3330575" y="3867150"/>
          <p14:tracePt t="33791" x="3313113" y="3892550"/>
          <p14:tracePt t="33798" x="3305175" y="3917950"/>
          <p14:tracePt t="33808" x="3287713" y="3935413"/>
          <p14:tracePt t="33814" x="3279775" y="3951288"/>
          <p14:tracePt t="33822" x="3279775" y="3976688"/>
          <p14:tracePt t="33830" x="3270250" y="3986213"/>
          <p14:tracePt t="33838" x="3270250" y="4002088"/>
          <p14:tracePt t="33846" x="3270250" y="4019550"/>
          <p14:tracePt t="33852" x="3270250" y="4027488"/>
          <p14:tracePt t="33860" x="3270250" y="4044950"/>
          <p14:tracePt t="33867" x="3270250" y="4052888"/>
          <p14:tracePt t="33876" x="3270250" y="4070350"/>
          <p14:tracePt t="33884" x="3270250" y="4087813"/>
          <p14:tracePt t="33893" x="3262313" y="4095750"/>
          <p14:tracePt t="33900" x="3262313" y="4113213"/>
          <p14:tracePt t="33909" x="3262313" y="4130675"/>
          <p14:tracePt t="33915" x="3262313" y="4138613"/>
          <p14:tracePt t="33925" x="3262313" y="4156075"/>
          <p14:tracePt t="33929" x="3262313" y="4164013"/>
          <p14:tracePt t="33937" x="3262313" y="4181475"/>
          <p14:tracePt t="33946" x="3254375" y="4197350"/>
          <p14:tracePt t="33954" x="3254375" y="4206875"/>
          <p14:tracePt t="33962" x="3254375" y="4224338"/>
          <p14:tracePt t="33970" x="3254375" y="4232275"/>
          <p14:tracePt t="33986" x="3254375" y="4240213"/>
          <p14:tracePt t="34138" x="3254375" y="4249738"/>
          <p14:tracePt t="34846" x="3244850" y="4257675"/>
          <p14:tracePt t="34854" x="3244850" y="4275138"/>
          <p14:tracePt t="34861" x="3244850" y="4283075"/>
          <p14:tracePt t="34869" x="3236913" y="4300538"/>
          <p14:tracePt t="34877" x="3236913" y="4316413"/>
          <p14:tracePt t="34885" x="3236913" y="4325938"/>
          <p14:tracePt t="34893" x="3228975" y="4341813"/>
          <p14:tracePt t="34901" x="3228975" y="4368800"/>
          <p14:tracePt t="34909" x="3228975" y="4376738"/>
          <p14:tracePt t="34916" x="3228975" y="4394200"/>
          <p14:tracePt t="34926" x="3228975" y="4410075"/>
          <p14:tracePt t="34931" x="3228975" y="4419600"/>
          <p14:tracePt t="34942" x="3244850" y="4435475"/>
          <p14:tracePt t="34948" x="3254375" y="4452938"/>
          <p14:tracePt t="34958" x="3254375" y="4460875"/>
          <p14:tracePt t="34964" x="3270250" y="4470400"/>
          <p14:tracePt t="34972" x="3279775" y="4486275"/>
          <p14:tracePt t="34980" x="3287713" y="4503738"/>
          <p14:tracePt t="34985" x="3305175" y="4529138"/>
          <p14:tracePt t="34993" x="3322638" y="4538663"/>
          <p14:tracePt t="35001" x="3322638" y="4554538"/>
          <p14:tracePt t="35010" x="3338513" y="4572000"/>
          <p14:tracePt t="35018" x="3348038" y="4597400"/>
          <p14:tracePt t="35026" x="3355975" y="4614863"/>
          <p14:tracePt t="35034" x="3373438" y="4640263"/>
          <p14:tracePt t="35042" x="3389313" y="4657725"/>
          <p14:tracePt t="35049" x="3398838" y="4673600"/>
          <p14:tracePt t="35058" x="3414713" y="4691063"/>
          <p14:tracePt t="35064" x="3432175" y="4708525"/>
          <p14:tracePt t="35072" x="3449638" y="4724400"/>
          <p14:tracePt t="35079" x="3467100" y="4741863"/>
          <p14:tracePt t="35088" x="3475038" y="4759325"/>
          <p14:tracePt t="35096" x="3500438" y="4767263"/>
          <p14:tracePt t="35104" x="3525838" y="4775200"/>
          <p14:tracePt t="35112" x="3568700" y="4792663"/>
          <p14:tracePt t="35120" x="3602038" y="4818063"/>
          <p14:tracePt t="35128" x="3652838" y="4827588"/>
          <p14:tracePt t="35134" x="3695700" y="4843463"/>
          <p14:tracePt t="35142" x="3746500" y="4852988"/>
          <p14:tracePt t="35150" x="3781425" y="4860925"/>
          <p14:tracePt t="35158" x="3814763" y="4878388"/>
          <p14:tracePt t="35166" x="3848100" y="4878388"/>
          <p14:tracePt t="35175" x="3865563" y="4878388"/>
          <p14:tracePt t="35182" x="3883025" y="4878388"/>
          <p14:tracePt t="35191" x="3908425" y="4878388"/>
          <p14:tracePt t="35198" x="3916363" y="4878388"/>
          <p14:tracePt t="35208" x="3941763" y="4868863"/>
          <p14:tracePt t="35225" x="4010025" y="4835525"/>
          <p14:tracePt t="35228" x="4060825" y="4818063"/>
          <p14:tracePt t="35236" x="4121150" y="4802188"/>
          <p14:tracePt t="35243" x="4179888" y="4775200"/>
          <p14:tracePt t="35252" x="4240213" y="4759325"/>
          <p14:tracePt t="35260" x="4306888" y="4733925"/>
          <p14:tracePt t="35268" x="4349750" y="4716463"/>
          <p14:tracePt t="35277" x="4384675" y="4699000"/>
          <p14:tracePt t="35281" x="4400550" y="4683125"/>
          <p14:tracePt t="35291" x="4418013" y="4665663"/>
          <p14:tracePt t="35298" x="4435475" y="4657725"/>
          <p14:tracePt t="35308" x="4443413" y="4640263"/>
          <p14:tracePt t="35314" x="4451350" y="4622800"/>
          <p14:tracePt t="35322" x="4460875" y="4597400"/>
          <p14:tracePt t="35330" x="4468813" y="4572000"/>
          <p14:tracePt t="35337" x="4476750" y="4538663"/>
          <p14:tracePt t="35346" x="4486275" y="4513263"/>
          <p14:tracePt t="35351" x="4486275" y="4486275"/>
          <p14:tracePt t="35359" x="4486275" y="4460875"/>
          <p14:tracePt t="35368" x="4486275" y="4435475"/>
          <p14:tracePt t="35376" x="4486275" y="4419600"/>
          <p14:tracePt t="35384" x="4468813" y="4394200"/>
          <p14:tracePt t="35392" x="4451350" y="4376738"/>
          <p14:tracePt t="35400" x="4443413" y="4351338"/>
          <p14:tracePt t="35409" x="4425950" y="4325938"/>
          <p14:tracePt t="35416" x="4410075" y="4308475"/>
          <p14:tracePt t="35425" x="4375150" y="4291013"/>
          <p14:tracePt t="35430" x="4349750" y="4275138"/>
          <p14:tracePt t="35438" x="4306888" y="4257675"/>
          <p14:tracePt t="35446" x="4256088" y="4240213"/>
          <p14:tracePt t="35454" x="4197350" y="4224338"/>
          <p14:tracePt t="35461" x="4162425" y="4206875"/>
          <p14:tracePt t="35469" x="4111625" y="4181475"/>
          <p14:tracePt t="35478" x="4078288" y="4164013"/>
          <p14:tracePt t="35486" x="4052888" y="4146550"/>
          <p14:tracePt t="35494" x="4035425" y="4138613"/>
          <p14:tracePt t="35502" x="4017963" y="4138613"/>
          <p14:tracePt t="35510" x="4002088" y="4138613"/>
          <p14:tracePt t="35516" x="3992563" y="4130675"/>
          <p14:tracePt t="35525" x="3976688" y="4130675"/>
          <p14:tracePt t="35532" x="3959225" y="4130675"/>
          <p14:tracePt t="35541" x="3951288" y="4130675"/>
          <p14:tracePt t="35547" x="3933825" y="4130675"/>
          <p14:tracePt t="35557" x="3916363" y="4130675"/>
          <p14:tracePt t="35564" x="3908425" y="4138613"/>
          <p14:tracePt t="35572" x="3890963" y="4146550"/>
          <p14:tracePt t="35578" x="3857625" y="4164013"/>
          <p14:tracePt t="35586" x="3832225" y="4171950"/>
          <p14:tracePt t="35594" x="3797300" y="4189413"/>
          <p14:tracePt t="35602" x="3763963" y="4206875"/>
          <p14:tracePt t="35612" x="3729038" y="4224338"/>
          <p14:tracePt t="35617" x="3695700" y="4249738"/>
          <p14:tracePt t="35626" x="3678238" y="4265613"/>
          <p14:tracePt t="35634" x="3662363" y="4300538"/>
          <p14:tracePt t="35643" x="3644900" y="4333875"/>
          <p14:tracePt t="35647" x="3619500" y="4394200"/>
          <p14:tracePt t="35658" x="3611563" y="4445000"/>
          <p14:tracePt t="35664" x="3602038" y="4478338"/>
          <p14:tracePt t="35672" x="3602038" y="4538663"/>
          <p14:tracePt t="35680" x="3602038" y="4564063"/>
          <p14:tracePt t="35688" x="3602038" y="4605338"/>
          <p14:tracePt t="35696" x="3602038" y="4640263"/>
          <p14:tracePt t="35704" x="3619500" y="4673600"/>
          <p14:tracePt t="35712" x="3636963" y="4699000"/>
          <p14:tracePt t="35720" x="3652838" y="4716463"/>
          <p14:tracePt t="35727" x="3662363" y="4733925"/>
          <p14:tracePt t="35734" x="3670300" y="4741863"/>
          <p14:tracePt t="35808" x="3678238" y="4733925"/>
          <p14:tracePt t="35816" x="3678238" y="4724400"/>
          <p14:tracePt t="38129" x="3687763" y="4724400"/>
          <p14:tracePt t="38143" x="3695700" y="4724400"/>
          <p14:tracePt t="38148" x="3703638" y="4724400"/>
          <p14:tracePt t="38157" x="3721100" y="4724400"/>
          <p14:tracePt t="38164" x="3729038" y="4716463"/>
          <p14:tracePt t="38175" x="3746500" y="4708525"/>
          <p14:tracePt t="38180" x="3756025" y="4699000"/>
          <p14:tracePt t="38188" x="3763963" y="4691063"/>
          <p14:tracePt t="38204" x="3771900" y="4673600"/>
          <p14:tracePt t="38213" x="3789363" y="4657725"/>
          <p14:tracePt t="38218" x="3806825" y="4622800"/>
          <p14:tracePt t="38232" x="3822700" y="4579938"/>
          <p14:tracePt t="38234" x="3840163" y="4538663"/>
          <p14:tracePt t="38244" x="3848100" y="4495800"/>
          <p14:tracePt t="38251" x="3848100" y="4460875"/>
          <p14:tracePt t="38261" x="3848100" y="4445000"/>
          <p14:tracePt t="38266" x="3848100" y="4419600"/>
          <p14:tracePt t="38275" x="3848100" y="4402138"/>
          <p14:tracePt t="38282" x="3832225" y="4384675"/>
          <p14:tracePt t="38293" x="3814763" y="4376738"/>
          <p14:tracePt t="38297" x="3797300" y="4376738"/>
          <p14:tracePt t="38304" x="3789363" y="4376738"/>
          <p14:tracePt t="38313" x="3781425" y="4376738"/>
          <p14:tracePt t="38320" x="3771900" y="4394200"/>
          <p14:tracePt t="38336" x="3763963" y="4402138"/>
          <p14:tracePt t="38343" x="3763963" y="4410075"/>
          <p14:tracePt t="38351" x="3756025" y="4419600"/>
          <p14:tracePt t="38509" x="3756025" y="4427538"/>
          <p14:tracePt t="39532" x="3763963" y="4419600"/>
          <p14:tracePt t="39540" x="3771900" y="4419600"/>
          <p14:tracePt t="39548" x="3789363" y="4419600"/>
          <p14:tracePt t="39557" x="3814763" y="4419600"/>
          <p14:tracePt t="39563" x="3822700" y="4419600"/>
          <p14:tracePt t="39569" x="3840163" y="4419600"/>
          <p14:tracePt t="39578" x="3857625" y="4427538"/>
          <p14:tracePt t="39586" x="3865563" y="4427538"/>
          <p14:tracePt t="39594" x="3883025" y="4435475"/>
          <p14:tracePt t="39601" x="3900488" y="4445000"/>
          <p14:tracePt t="39612" x="3908425" y="4452938"/>
          <p14:tracePt t="39617" x="3916363" y="4460875"/>
          <p14:tracePt t="39627" x="3933825" y="4460875"/>
          <p14:tracePt t="39641" x="3941763" y="4460875"/>
          <p14:tracePt t="39659" x="3951288" y="4460875"/>
          <p14:tracePt t="39667" x="3959225" y="4460875"/>
          <p14:tracePt t="39677" x="3959225" y="4452938"/>
          <p14:tracePt t="39684" x="3976688" y="4435475"/>
          <p14:tracePt t="39693" x="3992563" y="4427538"/>
          <p14:tracePt t="39699" x="4010025" y="4410075"/>
          <p14:tracePt t="39709" x="4017963" y="4394200"/>
          <p14:tracePt t="39714" x="4035425" y="4384675"/>
          <p14:tracePt t="39724" x="4052888" y="4376738"/>
          <p14:tracePt t="39738" x="4060825" y="4368800"/>
          <p14:tracePt t="39754" x="4060825" y="4359275"/>
          <p14:tracePt t="39762" x="4070350" y="4359275"/>
          <p14:tracePt t="39769" x="4078288" y="4351338"/>
          <p14:tracePt t="39778" x="4086225" y="4341813"/>
          <p14:tracePt t="39784" x="4095750" y="4325938"/>
          <p14:tracePt t="39795" x="4103688" y="4316413"/>
          <p14:tracePt t="39801" x="4121150" y="4308475"/>
          <p14:tracePt t="39809" x="4129088" y="4291013"/>
          <p14:tracePt t="39816" x="4129088" y="4275138"/>
          <p14:tracePt t="39825" x="4129088" y="4265613"/>
          <p14:tracePt t="39832" x="4137025" y="4249738"/>
          <p14:tracePt t="39842" x="4137025" y="4240213"/>
          <p14:tracePt t="39858" x="4137025" y="4232275"/>
          <p14:tracePt t="39862" x="4137025" y="4214813"/>
          <p14:tracePt t="39878" x="4137025" y="4206875"/>
          <p14:tracePt t="39894" x="4137025" y="4197350"/>
          <p14:tracePt t="39902" x="4129088" y="4197350"/>
          <p14:tracePt t="39913" x="4111625" y="4197350"/>
          <p14:tracePt t="39918" x="4103688" y="4197350"/>
          <p14:tracePt t="39927" x="4086225" y="4197350"/>
          <p14:tracePt t="39932" x="4078288" y="4197350"/>
          <p14:tracePt t="39942" x="4060825" y="4206875"/>
          <p14:tracePt t="39948" x="4044950" y="4224338"/>
          <p14:tracePt t="39958" x="4027488" y="4240213"/>
          <p14:tracePt t="39964" x="4010025" y="4249738"/>
          <p14:tracePt t="39975" x="4002088" y="4265613"/>
          <p14:tracePt t="39981" x="3984625" y="4283075"/>
          <p14:tracePt t="39988" x="3967163" y="4300538"/>
          <p14:tracePt t="39996" x="3951288" y="4316413"/>
          <p14:tracePt t="40004" x="3933825" y="4325938"/>
          <p14:tracePt t="40010" x="3908425" y="4351338"/>
          <p14:tracePt t="40018" x="3865563" y="4376738"/>
          <p14:tracePt t="40027" x="3814763" y="4419600"/>
          <p14:tracePt t="40034" x="3763963" y="4486275"/>
          <p14:tracePt t="40042" x="3713163" y="4538663"/>
          <p14:tracePt t="40050" x="3662363" y="4589463"/>
          <p14:tracePt t="40059" x="3619500" y="4630738"/>
          <p14:tracePt t="40066" x="3594100" y="4665663"/>
          <p14:tracePt t="40076" x="3576638" y="4699000"/>
          <p14:tracePt t="40082" x="3559175" y="4733925"/>
          <p14:tracePt t="40088" x="3543300" y="4759325"/>
          <p14:tracePt t="40096" x="3525838" y="4784725"/>
          <p14:tracePt t="40104" x="3508375" y="4818063"/>
          <p14:tracePt t="40112" x="3492500" y="4852988"/>
          <p14:tracePt t="40120" x="3475038" y="4903788"/>
          <p14:tracePt t="40129" x="3467100" y="4962525"/>
          <p14:tracePt t="40136" x="3467100" y="5022850"/>
          <p14:tracePt t="40145" x="3467100" y="5073650"/>
          <p14:tracePt t="40151" x="3467100" y="5132388"/>
          <p14:tracePt t="40160" x="3482975" y="5200650"/>
          <p14:tracePt t="40165" x="3508375" y="5268913"/>
          <p14:tracePt t="40176" x="3525838" y="5337175"/>
          <p14:tracePt t="40182" x="3543300" y="5395913"/>
          <p14:tracePt t="40192" x="3568700" y="5438775"/>
          <p14:tracePt t="40198" x="3586163" y="5489575"/>
          <p14:tracePt t="40212" x="3602038" y="5507038"/>
          <p14:tracePt t="40217" x="3619500" y="5532438"/>
          <p14:tracePt t="40225" x="3627438" y="5540375"/>
          <p14:tracePt t="40232" x="3652838" y="5557838"/>
          <p14:tracePt t="40235" x="3687763" y="5575300"/>
          <p14:tracePt t="40244" x="3738563" y="5591175"/>
          <p14:tracePt t="40251" x="3771900" y="5616575"/>
          <p14:tracePt t="40261" x="3832225" y="5634038"/>
          <p14:tracePt t="40268" x="3883025" y="5651500"/>
          <p14:tracePt t="40278" x="3916363" y="5659438"/>
          <p14:tracePt t="40284" x="3951288" y="5676900"/>
          <p14:tracePt t="40294" x="4010025" y="5676900"/>
          <p14:tracePt t="40301" x="4060825" y="5676900"/>
          <p14:tracePt t="40309" x="4121150" y="5676900"/>
          <p14:tracePt t="40314" x="4179888" y="5668963"/>
          <p14:tracePt t="40325" x="4240213" y="5659438"/>
          <p14:tracePt t="40330" x="4306888" y="5634038"/>
          <p14:tracePt t="40340" x="4367213" y="5616575"/>
          <p14:tracePt t="40346" x="4425950" y="5600700"/>
          <p14:tracePt t="40355" x="4486275" y="5575300"/>
          <p14:tracePt t="40362" x="4545013" y="5557838"/>
          <p14:tracePt t="40370" x="4613275" y="5532438"/>
          <p14:tracePt t="40379" x="4656138" y="5514975"/>
          <p14:tracePt t="40384" x="4689475" y="5497513"/>
          <p14:tracePt t="40392" x="4714875" y="5481638"/>
          <p14:tracePt t="40400" x="4732338" y="5464175"/>
          <p14:tracePt t="40409" x="4740275" y="5456238"/>
          <p14:tracePt t="40416" x="4749800" y="5430838"/>
          <p14:tracePt t="40426" x="4757738" y="5405438"/>
          <p14:tracePt t="40433" x="4757738" y="5353050"/>
          <p14:tracePt t="40442" x="4757738" y="5294313"/>
          <p14:tracePt t="40448" x="4757738" y="5235575"/>
          <p14:tracePt t="40459" x="4740275" y="5157788"/>
          <p14:tracePt t="40463" x="4724400" y="5099050"/>
          <p14:tracePt t="40470" x="4699000" y="5038725"/>
          <p14:tracePt t="40479" x="4673600" y="4979988"/>
          <p14:tracePt t="40486" x="4613275" y="4903788"/>
          <p14:tracePt t="40494" x="4562475" y="4835525"/>
          <p14:tracePt t="40501" x="4494213" y="4767263"/>
          <p14:tracePt t="40511" x="4400550" y="4699000"/>
          <p14:tracePt t="40517" x="4306888" y="4630738"/>
          <p14:tracePt t="40527" x="4187825" y="4554538"/>
          <p14:tracePt t="40532" x="4035425" y="4478338"/>
          <p14:tracePt t="40542" x="3883025" y="4427538"/>
          <p14:tracePt t="40549" x="3746500" y="4410075"/>
          <p14:tracePt t="40559" x="3627438" y="4384675"/>
          <p14:tracePt t="40564" x="3543300" y="4376738"/>
          <p14:tracePt t="40575" x="3467100" y="4351338"/>
          <p14:tracePt t="40580" x="3406775" y="4351338"/>
          <p14:tracePt t="40589" x="3363913" y="4351338"/>
          <p14:tracePt t="40596" x="3338513" y="4351338"/>
          <p14:tracePt t="40602" x="3330575" y="4368800"/>
          <p14:tracePt t="40611" x="3313113" y="4376738"/>
          <p14:tracePt t="40618" x="3297238" y="4384675"/>
          <p14:tracePt t="40628" x="3287713" y="4394200"/>
          <p14:tracePt t="40634" x="3287713" y="4402138"/>
          <p14:tracePt t="40645" x="3279775" y="4419600"/>
          <p14:tracePt t="40650" x="3270250" y="4419600"/>
          <p14:tracePt t="40658" x="3270250" y="4427538"/>
          <p14:tracePt t="40666" x="3262313" y="4445000"/>
          <p14:tracePt t="40684" x="3254375" y="4445000"/>
          <p14:tracePt t="40696" x="3254375" y="4452938"/>
          <p14:tracePt t="40704" x="3244850" y="4452938"/>
          <p14:tracePt t="40721" x="3244850" y="4460875"/>
          <p14:tracePt t="44110" x="3236913" y="4478338"/>
          <p14:tracePt t="44118" x="3203575" y="4538663"/>
          <p14:tracePt t="44127" x="3178175" y="4597400"/>
          <p14:tracePt t="44134" x="3117850" y="4665663"/>
          <p14:tracePt t="44140" x="3067050" y="4733925"/>
          <p14:tracePt t="44148" x="2998788" y="4818063"/>
          <p14:tracePt t="44158" x="2930525" y="4911725"/>
          <p14:tracePt t="44163" x="2871788" y="4987925"/>
          <p14:tracePt t="44174" x="2820988" y="5073650"/>
          <p14:tracePt t="44180" x="2760663" y="5157788"/>
          <p14:tracePt t="44191" x="2701925" y="5251450"/>
          <p14:tracePt t="44197" x="2633663" y="5353050"/>
          <p14:tracePt t="44207" x="2565400" y="5446713"/>
          <p14:tracePt t="44209" x="2497138" y="5540375"/>
          <p14:tracePt t="44218" x="2438400" y="5634038"/>
          <p14:tracePt t="44226" x="2405063" y="5710238"/>
          <p14:tracePt t="44233" x="2387600" y="5795963"/>
          <p14:tracePt t="44241" x="2362200" y="5854700"/>
          <p14:tracePt t="44249" x="2344738" y="5932488"/>
          <p14:tracePt t="44260" x="2319338" y="5991225"/>
          <p14:tracePt t="44266" x="2301875" y="6067425"/>
          <p14:tracePt t="44276" x="2293938" y="6127750"/>
          <p14:tracePt t="44282" x="2276475" y="6186488"/>
          <p14:tracePt t="44291" x="2276475" y="6229350"/>
          <p14:tracePt t="44297" x="2276475" y="6262688"/>
          <p14:tracePt t="44307" x="2276475" y="6288088"/>
          <p14:tracePt t="44312" x="2276475" y="6313488"/>
          <p14:tracePt t="44323" x="2276475" y="6348413"/>
          <p14:tracePt t="44328" x="2276475" y="6373813"/>
          <p14:tracePt t="44336" x="2286000" y="6391275"/>
          <p14:tracePt t="44344" x="2301875" y="6399213"/>
          <p14:tracePt t="44352" x="2319338" y="6416675"/>
          <p14:tracePt t="44361" x="2336800" y="6432550"/>
          <p14:tracePt t="44367" x="2344738" y="6450013"/>
          <p14:tracePt t="44374" x="2362200" y="6475413"/>
          <p14:tracePt t="44382" x="2379663" y="6483350"/>
          <p14:tracePt t="44390" x="2395538" y="6500813"/>
          <p14:tracePt t="44398" x="2405063" y="6518275"/>
          <p14:tracePt t="44407" x="2413000" y="6535738"/>
          <p14:tracePt t="44414" x="2420938" y="6535738"/>
          <p14:tracePt t="44425" x="2438400" y="6551613"/>
          <p14:tracePt t="44430" x="2446338" y="6569075"/>
          <p14:tracePt t="44436" x="2463800" y="6586538"/>
          <p14:tracePt t="44445" x="2481263" y="6611938"/>
          <p14:tracePt t="44452" x="2506663" y="6627813"/>
          <p14:tracePt t="44460" x="2532063" y="6645275"/>
          <p14:tracePt t="44468" x="2549525" y="6662738"/>
          <p14:tracePt t="44477" x="2565400" y="6680200"/>
          <p14:tracePt t="44483" x="2590800" y="6696075"/>
          <p14:tracePt t="44494" x="2608263" y="6705600"/>
          <p14:tracePt t="44499" x="2651125" y="6721475"/>
          <p14:tracePt t="44507" x="2701925" y="6746875"/>
          <p14:tracePt t="44513" x="2752725" y="6764338"/>
          <p14:tracePt t="44524" x="2795588" y="6781800"/>
          <p14:tracePt t="44529" x="2854325" y="6789738"/>
          <p14:tracePt t="44540" x="2914650" y="6807200"/>
          <p14:tracePt t="44547" x="2973388" y="6807200"/>
          <p14:tracePt t="44557" x="3016250" y="6807200"/>
          <p14:tracePt t="44562" x="3074988" y="6807200"/>
          <p14:tracePt t="44573" x="3135313" y="6807200"/>
          <p14:tracePt t="44579" x="3194050" y="6799263"/>
          <p14:tracePt t="44583" x="3254375" y="6789738"/>
          <p14:tracePt t="44593" x="3297238" y="6781800"/>
          <p14:tracePt t="44600" x="3355975" y="6772275"/>
          <p14:tracePt t="44611" x="3389313" y="6764338"/>
          <p14:tracePt t="44615" x="3414713" y="6746875"/>
          <p14:tracePt t="44626" x="3432175" y="6731000"/>
          <p14:tracePt t="44632" x="3441700" y="6721475"/>
          <p14:tracePt t="44640" x="3449638" y="6705600"/>
          <p14:tracePt t="44648" x="3467100" y="6688138"/>
          <p14:tracePt t="44657" x="3482975" y="6670675"/>
          <p14:tracePt t="44662" x="3492500" y="6662738"/>
          <p14:tracePt t="44672" x="3500438" y="6637338"/>
          <p14:tracePt t="44679" x="3500438" y="6611938"/>
          <p14:tracePt t="44686" x="3500438" y="6561138"/>
          <p14:tracePt t="44695" x="3500438" y="6500813"/>
          <p14:tracePt t="44702" x="3500438" y="6442075"/>
          <p14:tracePt t="44710" x="3500438" y="6391275"/>
          <p14:tracePt t="44718" x="3500438" y="6338888"/>
          <p14:tracePt t="44726" x="3500438" y="6297613"/>
          <p14:tracePt t="44732" x="3492500" y="6262688"/>
          <p14:tracePt t="44740" x="3482975" y="6246813"/>
          <p14:tracePt t="69383" x="3482975" y="6237288"/>
          <p14:tracePt t="69392" x="3424238" y="6135688"/>
          <p14:tracePt t="69402" x="3355975" y="6059488"/>
          <p14:tracePt t="69409" x="3287713" y="5999163"/>
          <p14:tracePt t="69418" x="3219450" y="5983288"/>
          <p14:tracePt t="69424" x="3127375" y="5983288"/>
          <p14:tracePt t="69432" x="3041650" y="6016625"/>
          <p14:tracePt t="69437" x="2947988" y="6084888"/>
          <p14:tracePt t="69448" x="2854325" y="6169025"/>
          <p14:tracePt t="69453" x="2760663" y="6237288"/>
          <p14:tracePt t="69463" x="2684463" y="6338888"/>
          <p14:tracePt t="69469" x="2608263" y="6457950"/>
          <p14:tracePt t="69477" x="2565400" y="6611938"/>
          <p14:tracePt t="69486" x="2532063" y="6799263"/>
          <p14:tracePt t="69722" x="5538788" y="6772275"/>
          <p14:tracePt t="69728" x="5565775" y="6713538"/>
          <p14:tracePt t="69736" x="5581650" y="6654800"/>
          <p14:tracePt t="69741" x="5616575" y="6602413"/>
          <p14:tracePt t="69752" x="5641975" y="6551613"/>
          <p14:tracePt t="69757" x="5708650" y="6483350"/>
          <p14:tracePt t="69767" x="5786438" y="6407150"/>
          <p14:tracePt t="69774" x="5913438" y="6305550"/>
          <p14:tracePt t="69782" x="6083300" y="6186488"/>
          <p14:tracePt t="69789" x="6321425" y="6024563"/>
          <p14:tracePt t="69800" x="6584950" y="5813425"/>
          <p14:tracePt t="69805" x="6864350" y="5668963"/>
          <p14:tracePt t="69815" x="7069138" y="5549900"/>
          <p14:tracePt t="69820" x="7213600" y="5438775"/>
          <p14:tracePt t="69828" x="7307263" y="5353050"/>
          <p14:tracePt t="69836" x="7391400" y="5276850"/>
          <p14:tracePt t="69844" x="7442200" y="5208588"/>
          <p14:tracePt t="69853" x="7485063" y="5149850"/>
          <p14:tracePt t="69859" x="7502525" y="5091113"/>
          <p14:tracePt t="69868" x="7527925" y="5022850"/>
          <p14:tracePt t="69873" x="7527925" y="4979988"/>
          <p14:tracePt t="69885" x="7527925" y="4962525"/>
          <p14:tracePt t="69890" x="7527925" y="4946650"/>
          <p14:tracePt t="69900" x="7518400" y="4929188"/>
          <p14:tracePt t="69906" x="7510463" y="4919663"/>
          <p14:tracePt t="69916" x="7502525" y="4919663"/>
          <p14:tracePt t="69922" x="7485063" y="4919663"/>
          <p14:tracePt t="69933" x="7477125" y="4919663"/>
          <p14:tracePt t="69937" x="7459663" y="4919663"/>
          <p14:tracePt t="69945" x="7434263" y="4937125"/>
          <p14:tracePt t="69953" x="7400925" y="4954588"/>
          <p14:tracePt t="69960" x="7348538" y="4979988"/>
          <p14:tracePt t="69969" x="7323138" y="4997450"/>
          <p14:tracePt t="69975" x="7307263" y="5038725"/>
          <p14:tracePt t="69986" x="7289800" y="5073650"/>
          <p14:tracePt t="69992" x="7272338" y="5099050"/>
          <p14:tracePt t="70002" x="7272338" y="5116513"/>
          <p14:tracePt t="70008" x="7272338" y="5141913"/>
          <p14:tracePt t="70015" x="7272338" y="5167313"/>
          <p14:tracePt t="70022" x="7272338" y="5175250"/>
          <p14:tracePt t="70032" x="7272338" y="5192713"/>
          <p14:tracePt t="70038" x="7272338" y="5208588"/>
          <p14:tracePt t="70048" x="7289800" y="5218113"/>
          <p14:tracePt t="70053" x="7297738" y="5235575"/>
          <p14:tracePt t="70064" x="7315200" y="5251450"/>
          <p14:tracePt t="70069" x="7323138" y="5268913"/>
          <p14:tracePt t="70079" x="7340600" y="5276850"/>
          <p14:tracePt t="70085" x="7340600" y="5294313"/>
          <p14:tracePt t="70091" x="7358063" y="5311775"/>
          <p14:tracePt t="70100" x="7366000" y="5327650"/>
          <p14:tracePt t="70108" x="7373938" y="5337175"/>
          <p14:tracePt t="70117" x="7373938" y="5353050"/>
          <p14:tracePt t="70124" x="7383463" y="5370513"/>
          <p14:tracePt t="70134" x="7383463" y="5380038"/>
          <p14:tracePt t="70139" x="7383463" y="5387975"/>
          <p14:tracePt t="70150" x="7383463" y="5395913"/>
          <p14:tracePt t="70166" x="7383463" y="5405438"/>
          <p14:tracePt t="70169" x="7383463" y="5413375"/>
          <p14:tracePt t="70178" x="7383463" y="5421313"/>
          <p14:tracePt t="70185" x="7383463" y="5438775"/>
          <p14:tracePt t="70193" x="7383463" y="5446713"/>
          <p14:tracePt t="70221" x="7391400" y="5489575"/>
          <p14:tracePt t="70226" x="7400925" y="5507038"/>
          <p14:tracePt t="70234" x="7400925" y="5524500"/>
          <p14:tracePt t="70242" x="7400925" y="5532438"/>
          <p14:tracePt t="70249" x="7408863" y="5557838"/>
          <p14:tracePt t="70255" x="7408863" y="5575300"/>
          <p14:tracePt t="70265" x="7408863" y="5591175"/>
          <p14:tracePt t="70271" x="7408863" y="5616575"/>
          <p14:tracePt t="70281" x="7400925" y="5651500"/>
          <p14:tracePt t="70287" x="7383463" y="5684838"/>
          <p14:tracePt t="70299" x="7366000" y="5719763"/>
          <p14:tracePt t="70303" x="7348538" y="5753100"/>
          <p14:tracePt t="70314" x="7323138" y="5813425"/>
          <p14:tracePt t="70318" x="7307263" y="5854700"/>
          <p14:tracePt t="70325" x="7289800" y="5872163"/>
          <p14:tracePt t="70335" x="7272338" y="5897563"/>
          <p14:tracePt t="70342" x="7272338" y="5905500"/>
          <p14:tracePt t="70351" x="7272338" y="5915025"/>
          <p14:tracePt t="71525" x="7264400" y="5915025"/>
          <p14:tracePt t="71534" x="7204075" y="5932488"/>
          <p14:tracePt t="71541" x="7127875" y="5948363"/>
          <p14:tracePt t="71552" x="7069138" y="5973763"/>
          <p14:tracePt t="71557" x="7026275" y="5991225"/>
          <p14:tracePt t="71567" x="7000875" y="5999163"/>
          <p14:tracePt t="71573" x="6983413" y="6008688"/>
          <p14:tracePt t="71583" x="6975475" y="6008688"/>
          <p14:tracePt t="71669" x="6975475" y="5999163"/>
          <p14:tracePt t="71678" x="6975475" y="5983288"/>
          <p14:tracePt t="71686" x="6975475" y="5973763"/>
          <p14:tracePt t="71693" x="6967538" y="5957888"/>
          <p14:tracePt t="71702" x="6967538" y="5948363"/>
          <p14:tracePt t="73096" x="6975475" y="5932488"/>
          <p14:tracePt t="73104" x="7059613" y="5872163"/>
          <p14:tracePt t="73113" x="7162800" y="5788025"/>
          <p14:tracePt t="73121" x="7264400" y="5668963"/>
          <p14:tracePt t="73131" x="7400925" y="5532438"/>
          <p14:tracePt t="73136" x="7510463" y="5380038"/>
          <p14:tracePt t="73147" x="7586663" y="5260975"/>
          <p14:tracePt t="73153" x="7662863" y="5167313"/>
          <p14:tracePt t="73160" x="7697788" y="5081588"/>
          <p14:tracePt t="73167" x="7715250" y="5022850"/>
          <p14:tracePt t="73174" x="7715250" y="4962525"/>
          <p14:tracePt t="73183" x="7705725" y="4937125"/>
          <p14:tracePt t="73190" x="7688263" y="4911725"/>
          <p14:tracePt t="73199" x="7662863" y="4903788"/>
          <p14:tracePt t="73206" x="7621588" y="4894263"/>
          <p14:tracePt t="73214" x="7578725" y="4894263"/>
          <p14:tracePt t="73222" x="7502525" y="4919663"/>
          <p14:tracePt t="73231" x="7408863" y="4979988"/>
          <p14:tracePt t="73235" x="7315200" y="5073650"/>
          <p14:tracePt t="73246" x="7196138" y="5167313"/>
          <p14:tracePt t="73251" x="7085013" y="5268913"/>
          <p14:tracePt t="73262" x="6983413" y="5337175"/>
          <p14:tracePt t="73269" x="6907213" y="5405438"/>
          <p14:tracePt t="73275" x="6864350" y="5464175"/>
          <p14:tracePt t="73286" x="6831013" y="5532438"/>
          <p14:tracePt t="73291" x="6823075" y="5549900"/>
          <p14:tracePt t="73299" x="6823075" y="5565775"/>
          <p14:tracePt t="73308" x="6823075" y="5583238"/>
          <p14:tracePt t="73314" x="6838950" y="5600700"/>
          <p14:tracePt t="73321" x="6873875" y="5616575"/>
          <p14:tracePt t="73331" x="6932613" y="5634038"/>
          <p14:tracePt t="73338" x="6992938" y="5641975"/>
          <p14:tracePt t="73347" x="7077075" y="5641975"/>
          <p14:tracePt t="73354" x="7145338" y="5641975"/>
          <p14:tracePt t="73364" x="7239000" y="5634038"/>
          <p14:tracePt t="73369" x="7297738" y="5616575"/>
          <p14:tracePt t="73380" x="7358063" y="5600700"/>
          <p14:tracePt t="73385" x="7391400" y="5600700"/>
          <p14:tracePt t="73391" x="7408863" y="5591175"/>
          <p14:tracePt t="73401" x="7426325" y="5583238"/>
          <p14:tracePt t="74378" x="7434263" y="5583238"/>
          <p14:tracePt t="74386" x="7485063" y="5608638"/>
          <p14:tracePt t="74395" x="7570788" y="5626100"/>
          <p14:tracePt t="74403" x="7672388" y="5641975"/>
          <p14:tracePt t="74410" x="7781925" y="5651500"/>
          <p14:tracePt t="74419" x="7926388" y="5659438"/>
          <p14:tracePt t="74427" x="8054975" y="5659438"/>
          <p14:tracePt t="74435" x="8199438" y="5634038"/>
          <p14:tracePt t="74440" x="8334375" y="5608638"/>
          <p14:tracePt t="74449" x="8478838" y="5591175"/>
          <p14:tracePt t="74456" x="8597900" y="5565775"/>
          <p14:tracePt t="74465" x="8699500" y="5532438"/>
          <p14:tracePt t="74472" x="8777288" y="5497513"/>
          <p14:tracePt t="74479" x="8828088" y="5472113"/>
          <p14:tracePt t="74487" x="8836025" y="5456238"/>
          <p14:tracePt t="74497" x="8843963" y="5438775"/>
          <p14:tracePt t="74503" x="8853488" y="5421313"/>
          <p14:tracePt t="74513" x="8853488" y="5413375"/>
          <p14:tracePt t="74518" x="8853488" y="5395913"/>
          <p14:tracePt t="74525" x="8853488" y="5387975"/>
          <p14:tracePt t="74533" x="8853488" y="5380038"/>
          <p14:tracePt t="74542" x="8853488" y="5370513"/>
          <p14:tracePt t="74549" x="8853488" y="5362575"/>
          <p14:tracePt t="79781" x="8843963" y="5370513"/>
          <p14:tracePt t="79789" x="8818563" y="5395913"/>
          <p14:tracePt t="79798" x="8810625" y="5413375"/>
          <p14:tracePt t="79806" x="8793163" y="5438775"/>
          <p14:tracePt t="79814" x="8777288" y="5464175"/>
          <p14:tracePt t="79821" x="8759825" y="5489575"/>
          <p14:tracePt t="79831" x="8742363" y="5524500"/>
          <p14:tracePt t="79836" x="8724900" y="5532438"/>
          <p14:tracePt t="79845" x="8709025" y="5565775"/>
          <p14:tracePt t="79851" x="8699500" y="5600700"/>
          <p14:tracePt t="79861" x="8691563" y="5626100"/>
          <p14:tracePt t="79867" x="8691563" y="5641975"/>
          <p14:tracePt t="79878" x="8691563" y="5659438"/>
          <p14:tracePt t="79884" x="8691563" y="5676900"/>
          <p14:tracePt t="79894" x="8699500" y="5694363"/>
          <p14:tracePt t="79899" x="8716963" y="5710238"/>
          <p14:tracePt t="79905" x="8734425" y="5719763"/>
          <p14:tracePt t="79915" x="8777288" y="5735638"/>
          <p14:tracePt t="79921" x="8853488" y="5761038"/>
          <p14:tracePt t="79929" x="8937625" y="5770563"/>
          <p14:tracePt t="79938" x="9023350" y="5795963"/>
          <p14:tracePt t="79947" x="9107488" y="5803900"/>
          <p14:tracePt t="79953" x="9209088" y="5813425"/>
          <p14:tracePt t="79961" x="9312275" y="5829300"/>
          <p14:tracePt t="79969" x="9396413" y="5846763"/>
          <p14:tracePt t="79980" x="9490075" y="5864225"/>
          <p14:tracePt t="79984" x="9558338" y="5872163"/>
          <p14:tracePt t="79995" x="9617075" y="5880100"/>
          <p14:tracePt t="80000" x="9659938" y="5880100"/>
          <p14:tracePt t="80010" x="9685338" y="5880100"/>
          <p14:tracePt t="80016" x="9702800" y="5880100"/>
          <p14:tracePt t="80024" x="9710738" y="5880100"/>
          <p14:tracePt t="80033" x="9728200" y="5864225"/>
          <p14:tracePt t="80041" x="9753600" y="5846763"/>
          <p14:tracePt t="80049" x="9771063" y="5838825"/>
          <p14:tracePt t="80055" x="9779000" y="5821363"/>
          <p14:tracePt t="80062" x="9812338" y="5770563"/>
          <p14:tracePt t="80069" x="9829800" y="5710238"/>
          <p14:tracePt t="80078" x="9847263" y="5651500"/>
          <p14:tracePt t="80085" x="9872663" y="5600700"/>
          <p14:tracePt t="80096" x="9890125" y="5557838"/>
          <p14:tracePt t="80101" x="9898063" y="5497513"/>
          <p14:tracePt t="80112" x="9898063" y="5438775"/>
          <p14:tracePt t="80117" x="9898063" y="5380038"/>
          <p14:tracePt t="80129" x="9880600" y="5302250"/>
          <p14:tracePt t="80133" x="9829800" y="5226050"/>
          <p14:tracePt t="80140" x="9779000" y="5149850"/>
          <p14:tracePt t="80148" x="9710738" y="5081588"/>
          <p14:tracePt t="80155" x="9634538" y="5005388"/>
          <p14:tracePt t="80167" x="9540875" y="4911725"/>
          <p14:tracePt t="80171" x="9396413" y="4818063"/>
          <p14:tracePt t="80182" x="9236075" y="4741863"/>
          <p14:tracePt t="80188" x="9031288" y="4683125"/>
          <p14:tracePt t="80213" x="8258175" y="4486275"/>
          <p14:tracePt t="80219" x="7935913" y="4384675"/>
          <p14:tracePt t="80229" x="7629525" y="4333875"/>
          <p14:tracePt t="80234" x="7373938" y="4333875"/>
          <p14:tracePt t="80245" x="7102475" y="4316413"/>
          <p14:tracePt t="80250" x="6915150" y="4333875"/>
          <p14:tracePt t="80261" x="6719888" y="4359275"/>
          <p14:tracePt t="80269" x="6575425" y="4410075"/>
          <p14:tracePt t="80274" x="6465888" y="4486275"/>
          <p14:tracePt t="80283" x="6380163" y="4538663"/>
          <p14:tracePt t="80287" x="6311900" y="4605338"/>
          <p14:tracePt t="80297" x="6270625" y="4673600"/>
          <p14:tracePt t="80304" x="6235700" y="4716463"/>
          <p14:tracePt t="80312" x="6210300" y="4784725"/>
          <p14:tracePt t="80320" x="6184900" y="4843463"/>
          <p14:tracePt t="80328" x="6167438" y="4903788"/>
          <p14:tracePt t="80336" x="6142038" y="4997450"/>
          <p14:tracePt t="80345" x="6126163" y="5081588"/>
          <p14:tracePt t="80351" x="6100763" y="5183188"/>
          <p14:tracePt t="80358" x="6100763" y="5286375"/>
          <p14:tracePt t="80367" x="6100763" y="5395913"/>
          <p14:tracePt t="80374" x="6116638" y="5524500"/>
          <p14:tracePt t="80382" x="6159500" y="5651500"/>
          <p14:tracePt t="80389" x="6219825" y="5770563"/>
          <p14:tracePt t="80399" x="6303963" y="5880100"/>
          <p14:tracePt t="80406" x="6415088" y="5973763"/>
          <p14:tracePt t="80414" x="6524625" y="6042025"/>
          <p14:tracePt t="80422" x="6678613" y="6110288"/>
          <p14:tracePt t="80428" x="6838950" y="6169025"/>
          <p14:tracePt t="80436" x="7018338" y="6246813"/>
          <p14:tracePt t="80446" x="7162800" y="6280150"/>
          <p14:tracePt t="80452" x="7307263" y="6330950"/>
          <p14:tracePt t="80462" x="7442200" y="6348413"/>
          <p14:tracePt t="80468" x="7578725" y="6348413"/>
          <p14:tracePt t="80478" x="7731125" y="6348413"/>
          <p14:tracePt t="80484" x="7875588" y="6338888"/>
          <p14:tracePt t="80495" x="8020050" y="6297613"/>
          <p14:tracePt t="80499" x="8164513" y="6280150"/>
          <p14:tracePt t="80505" x="8308975" y="6229350"/>
          <p14:tracePt t="80514" x="8470900" y="6143625"/>
          <p14:tracePt t="80521" x="8580438" y="6076950"/>
          <p14:tracePt t="80531" x="8666163" y="5991225"/>
          <p14:tracePt t="80537" x="8734425" y="5932488"/>
          <p14:tracePt t="80547" x="8785225" y="5838825"/>
          <p14:tracePt t="80553" x="8810625" y="5745163"/>
          <p14:tracePt t="80561" x="8836025" y="5659438"/>
          <p14:tracePt t="80569" x="8836025" y="5575300"/>
          <p14:tracePt t="80577" x="8836025" y="5489575"/>
          <p14:tracePt t="80583" x="8828088" y="5413375"/>
          <p14:tracePt t="80595" x="8802688" y="5327650"/>
          <p14:tracePt t="80600" x="8750300" y="5260975"/>
          <p14:tracePt t="80611" x="8683625" y="5192713"/>
          <p14:tracePt t="80616" x="8605838" y="5149850"/>
          <p14:tracePt t="80624" x="8513763" y="5132388"/>
          <p14:tracePt t="80633" x="8428038" y="5099050"/>
          <p14:tracePt t="80640" x="8326438" y="5073650"/>
          <p14:tracePt t="80650" x="8199438" y="5064125"/>
          <p14:tracePt t="80654" x="8088313" y="5064125"/>
          <p14:tracePt t="80664" x="7969250" y="5073650"/>
          <p14:tracePt t="80670" x="7867650" y="5106988"/>
          <p14:tracePt t="80678" x="7773988" y="5141913"/>
          <p14:tracePt t="80685" x="7697788" y="5192713"/>
          <p14:tracePt t="80695" x="7637463" y="5235575"/>
          <p14:tracePt t="80702" x="7586663" y="5286375"/>
          <p14:tracePt t="80712" x="7561263" y="5345113"/>
          <p14:tracePt t="80717" x="7553325" y="5380038"/>
          <p14:tracePt t="80724" x="7545388" y="5413375"/>
          <p14:tracePt t="80733" x="7545388" y="5456238"/>
          <p14:tracePt t="80739" x="7561263" y="5497513"/>
          <p14:tracePt t="80750" x="7578725" y="5549900"/>
          <p14:tracePt t="80755" x="7621588" y="5600700"/>
          <p14:tracePt t="80766" x="7672388" y="5641975"/>
          <p14:tracePt t="80772" x="7723188" y="5684838"/>
          <p14:tracePt t="80783" x="7781925" y="5702300"/>
          <p14:tracePt t="80788" x="7867650" y="5710238"/>
          <p14:tracePt t="80797" x="7951788" y="5727700"/>
          <p14:tracePt t="80802" x="8029575" y="5727700"/>
          <p14:tracePt t="80812" x="8088313" y="5710238"/>
          <p14:tracePt t="80817" x="8113713" y="5702300"/>
          <p14:tracePt t="80828" x="8131175" y="5694363"/>
          <p14:tracePt t="80834" x="8139113" y="5676900"/>
          <p14:tracePt t="80844" x="8147050" y="5659438"/>
          <p14:tracePt t="80850" x="8156575" y="5641975"/>
          <p14:tracePt t="80860" x="8156575" y="5634038"/>
          <p14:tracePt t="80866" x="8156575" y="5616575"/>
          <p14:tracePt t="80871" x="8156575" y="5608638"/>
          <p14:tracePt t="80880" x="8156575" y="5591175"/>
          <p14:tracePt t="80888" x="8156575" y="5575300"/>
          <p14:tracePt t="80903" x="8156575" y="5565775"/>
          <p14:tracePt t="90561" x="8174038" y="5524500"/>
          <p14:tracePt t="90570" x="8266113" y="5251450"/>
          <p14:tracePt t="90579" x="8420100" y="4843463"/>
          <p14:tracePt t="90588" x="8623300" y="4394200"/>
          <p14:tracePt t="90595" x="8802688" y="3951288"/>
          <p14:tracePt t="90601" x="8980488" y="3568700"/>
          <p14:tracePt t="90609" x="9117013" y="3160713"/>
          <p14:tracePt t="90617" x="9236075" y="2676525"/>
          <p14:tracePt t="90627" x="9380538" y="2184400"/>
          <p14:tracePt t="90631" x="9490075" y="1784350"/>
          <p14:tracePt t="90642" x="9583738" y="1462088"/>
          <p14:tracePt t="90648" x="9609138" y="1223963"/>
          <p14:tracePt t="90658" x="9626600" y="1062038"/>
          <p14:tracePt t="90664" x="9634538" y="993775"/>
          <p14:tracePt t="90674" x="9634538" y="960438"/>
          <p14:tracePt t="90680" x="9634538" y="952500"/>
          <p14:tracePt t="90778" x="9617075" y="942975"/>
          <p14:tracePt t="90785" x="9601200" y="935038"/>
          <p14:tracePt t="90793" x="9550400" y="917575"/>
          <p14:tracePt t="90801" x="9490075" y="900113"/>
          <p14:tracePt t="90808" x="9405938" y="900113"/>
          <p14:tracePt t="90816" x="9277350" y="900113"/>
          <p14:tracePt t="90826" x="9158288" y="935038"/>
          <p14:tracePt t="90831" x="8997950" y="985838"/>
          <p14:tracePt t="90842" x="8724900" y="1104900"/>
          <p14:tracePt t="90847" x="8351838" y="1325563"/>
          <p14:tracePt t="90858" x="7977188" y="1555750"/>
          <p14:tracePt t="90863" x="7646988" y="1725613"/>
          <p14:tracePt t="90870" x="7239000" y="1878013"/>
          <p14:tracePt t="90878" x="6823075" y="2039938"/>
          <p14:tracePt t="90885" x="6440488" y="2192338"/>
          <p14:tracePt t="90894" x="6108700" y="2354263"/>
          <p14:tracePt t="90901" x="5827713" y="2516188"/>
          <p14:tracePt t="90910" x="5573713" y="2651125"/>
          <p14:tracePt t="90918" x="5403850" y="2744788"/>
          <p14:tracePt t="90925" x="5183188" y="2855913"/>
          <p14:tracePt t="90931" x="5013325" y="2974975"/>
          <p14:tracePt t="90942" x="4859338" y="3101975"/>
          <p14:tracePt t="90947" x="4749800" y="3211513"/>
          <p14:tracePt t="90958" x="4638675" y="3314700"/>
          <p14:tracePt t="90964" x="4519613" y="3433763"/>
          <p14:tracePt t="90975" x="4410075" y="3578225"/>
          <p14:tracePt t="90981" x="4332288" y="3697288"/>
          <p14:tracePt t="90991" x="4265613" y="3832225"/>
          <p14:tracePt t="90997" x="4205288" y="3951288"/>
          <p14:tracePt t="91001" x="4154488" y="4079875"/>
          <p14:tracePt t="91010" x="4111625" y="4232275"/>
          <p14:tracePt t="91017" x="4017963" y="4419600"/>
          <p14:tracePt t="91026" x="3925888" y="4657725"/>
          <p14:tracePt t="91033" x="3848100" y="4868863"/>
          <p14:tracePt t="91044" x="3806825" y="5091113"/>
          <p14:tracePt t="91049" x="3771900" y="5337175"/>
          <p14:tracePt t="91058" x="3771900" y="5600700"/>
          <p14:tracePt t="91066" x="3771900" y="5829300"/>
          <p14:tracePt t="91075" x="3797300" y="6076950"/>
          <p14:tracePt t="91080" x="3873500" y="6313488"/>
          <p14:tracePt t="91091" x="3959225" y="6500813"/>
          <p14:tracePt t="91096" x="4060825" y="6670675"/>
          <p14:tracePt t="91276" x="10483850" y="6569075"/>
          <p14:tracePt t="91284" x="10483850" y="6373813"/>
          <p14:tracePt t="91292" x="10475913" y="6237288"/>
          <p14:tracePt t="91297" x="10433050" y="6067425"/>
          <p14:tracePt t="91307" x="10356850" y="5932488"/>
          <p14:tracePt t="91314" x="10263188" y="5829300"/>
          <p14:tracePt t="91324" x="10161588" y="5745163"/>
          <p14:tracePt t="91329" x="10050463" y="5676900"/>
          <p14:tracePt t="91340" x="9915525" y="5600700"/>
          <p14:tracePt t="91346" x="9786938" y="5549900"/>
          <p14:tracePt t="91354" x="9702800" y="5532438"/>
          <p14:tracePt t="91363" x="9601200" y="5507038"/>
          <p14:tracePt t="91367" x="9523413" y="5497513"/>
          <p14:tracePt t="91376" x="9464675" y="5497513"/>
          <p14:tracePt t="91384" x="9431338" y="5507038"/>
          <p14:tracePt t="91393" x="9413875" y="5514975"/>
          <p14:tracePt t="91407" x="9405938" y="5514975"/>
          <p14:tracePt t="99651" x="9396413" y="5514975"/>
          <p14:tracePt t="99668" x="9380538" y="5514975"/>
          <p14:tracePt t="99676" x="9320213" y="5540375"/>
          <p14:tracePt t="99683" x="9261475" y="5557838"/>
          <p14:tracePt t="99691" x="9201150" y="5591175"/>
          <p14:tracePt t="99698" x="9132888" y="5634038"/>
          <p14:tracePt t="99707" x="9091613" y="5684838"/>
          <p14:tracePt t="99713" x="9048750" y="5745163"/>
          <p14:tracePt t="99723" x="9023350" y="5821363"/>
          <p14:tracePt t="99729" x="8972550" y="5915025"/>
          <p14:tracePt t="99738" x="8937625" y="5999163"/>
          <p14:tracePt t="99745" x="8921750" y="6118225"/>
          <p14:tracePt t="99755" x="8894763" y="6203950"/>
          <p14:tracePt t="99761" x="8894763" y="6348413"/>
          <p14:tracePt t="99768" x="8894763" y="6483350"/>
          <p14:tracePt t="99777" x="8912225" y="6602413"/>
          <p14:tracePt t="99784" x="8947150" y="6731000"/>
          <p14:tracePt t="99793" x="8988425" y="6824663"/>
          <p14:tracePt t="99871" x="10161588" y="6680200"/>
          <p14:tracePt t="99878" x="10331450" y="6577013"/>
          <p14:tracePt t="99888" x="10458450" y="6475413"/>
          <p14:tracePt t="99894" x="10577513" y="6305550"/>
          <p14:tracePt t="99905" x="10696575" y="6102350"/>
          <p14:tracePt t="99910" x="10790238" y="5889625"/>
          <p14:tracePt t="99915" x="10848975" y="5659438"/>
          <p14:tracePt t="99926" x="10883900" y="5438775"/>
          <p14:tracePt t="99932" x="10883900" y="5260975"/>
          <p14:tracePt t="99942" x="10874375" y="5124450"/>
          <p14:tracePt t="99947" x="10815638" y="5022850"/>
          <p14:tracePt t="99958" x="10739438" y="4929188"/>
          <p14:tracePt t="99964" x="10645775" y="4835525"/>
          <p14:tracePt t="99974" x="10552113" y="4749800"/>
          <p14:tracePt t="99979" x="10433050" y="4665663"/>
          <p14:tracePt t="99989" x="10298113" y="4597400"/>
          <p14:tracePt t="99995" x="10169525" y="4546600"/>
          <p14:tracePt t="100005" x="10034588" y="4513263"/>
          <p14:tracePt t="100010" x="9906000" y="4495800"/>
          <p14:tracePt t="100018" x="9812338" y="4495800"/>
          <p14:tracePt t="100027" x="9710738" y="4513263"/>
          <p14:tracePt t="100034" x="9617075" y="4538663"/>
          <p14:tracePt t="100043" x="9558338" y="4564063"/>
          <p14:tracePt t="100049" x="9490075" y="4605338"/>
          <p14:tracePt t="100058" x="9439275" y="4665663"/>
          <p14:tracePt t="100064" x="9388475" y="4741863"/>
          <p14:tracePt t="100074" x="9320213" y="4802188"/>
          <p14:tracePt t="100080" x="9261475" y="4894263"/>
          <p14:tracePt t="100090" x="9201150" y="4987925"/>
          <p14:tracePt t="100096" x="9175750" y="5073650"/>
          <p14:tracePt t="100106" x="9142413" y="5167313"/>
          <p14:tracePt t="100112" x="9117013" y="5251450"/>
          <p14:tracePt t="100122" x="9091613" y="5345113"/>
          <p14:tracePt t="100128" x="9074150" y="5413375"/>
          <p14:tracePt t="100138" x="9064625" y="5489575"/>
          <p14:tracePt t="100143" x="9064625" y="5549900"/>
          <p14:tracePt t="100149" x="9064625" y="5591175"/>
          <p14:tracePt t="100160" x="9064625" y="5626100"/>
          <p14:tracePt t="100166" x="9074150" y="5651500"/>
          <p14:tracePt t="100175" x="9074150" y="5659438"/>
          <p14:tracePt t="100182" x="9082088" y="5676900"/>
          <p14:tracePt t="100191" x="9091613" y="5684838"/>
          <p14:tracePt t="100275" x="9082088" y="5702300"/>
          <p14:tracePt t="100283" x="9048750" y="5719763"/>
          <p14:tracePt t="100290" x="8997950" y="5735638"/>
          <p14:tracePt t="100297" x="8937625" y="5761038"/>
          <p14:tracePt t="100306" x="8869363" y="5788025"/>
          <p14:tracePt t="100313" x="8810625" y="5821363"/>
          <p14:tracePt t="100324" x="8759825" y="5854700"/>
          <p14:tracePt t="100329" x="8709025" y="5880100"/>
          <p14:tracePt t="100337" x="8674100" y="5905500"/>
          <p14:tracePt t="100345" x="8648700" y="5957888"/>
          <p14:tracePt t="100355" x="8623300" y="6008688"/>
          <p14:tracePt t="100361" x="8615363" y="6049963"/>
          <p14:tracePt t="100371" x="8615363" y="6084888"/>
          <p14:tracePt t="100376" x="8623300" y="6127750"/>
          <p14:tracePt t="100384" x="8674100" y="6178550"/>
          <p14:tracePt t="100391" x="8742363" y="6237288"/>
          <p14:tracePt t="100400" x="8802688" y="6262688"/>
          <p14:tracePt t="100409" x="8894763" y="6297613"/>
          <p14:tracePt t="100417" x="8980488" y="6323013"/>
          <p14:tracePt t="100425" x="9082088" y="6323013"/>
          <p14:tracePt t="100430" x="9167813" y="6323013"/>
          <p14:tracePt t="100439" x="9251950" y="6323013"/>
          <p14:tracePt t="100446" x="9345613" y="6297613"/>
          <p14:tracePt t="100456" x="9405938" y="6246813"/>
          <p14:tracePt t="100462" x="9456738" y="6194425"/>
          <p14:tracePt t="100472" x="9507538" y="6118225"/>
          <p14:tracePt t="100479" x="9523413" y="6024563"/>
          <p14:tracePt t="100489" x="9550400" y="5922963"/>
          <p14:tracePt t="100496" x="9558338" y="5795963"/>
          <p14:tracePt t="100504" x="9558338" y="5616575"/>
          <p14:tracePt t="100510" x="9532938" y="5456238"/>
          <p14:tracePt t="100517" x="9490075" y="5286375"/>
          <p14:tracePt t="100527" x="9421813" y="5132388"/>
          <p14:tracePt t="100533" x="9353550" y="5013325"/>
          <p14:tracePt t="100541" x="9286875" y="4919663"/>
          <p14:tracePt t="100548" x="9193213" y="4852988"/>
          <p14:tracePt t="100557" x="9091613" y="4802188"/>
          <p14:tracePt t="100563" x="8963025" y="4767263"/>
          <p14:tracePt t="100572" x="8818563" y="4749800"/>
          <p14:tracePt t="100578" x="8674100" y="4749800"/>
          <p14:tracePt t="100588" x="8539163" y="4749800"/>
          <p14:tracePt t="100594" x="8394700" y="4749800"/>
          <p14:tracePt t="100604" x="8266113" y="4775200"/>
          <p14:tracePt t="100610" x="8139113" y="4835525"/>
          <p14:tracePt t="100620" x="8020050" y="4903788"/>
          <p14:tracePt t="100626" x="7910513" y="4972050"/>
          <p14:tracePt t="100634" x="7807325" y="5073650"/>
          <p14:tracePt t="100642" x="7723188" y="5175250"/>
          <p14:tracePt t="100649" x="7662863" y="5294313"/>
          <p14:tracePt t="100656" x="7629525" y="5413375"/>
          <p14:tracePt t="100664" x="7621588" y="5507038"/>
          <p14:tracePt t="100672" x="7596188" y="5608638"/>
          <p14:tracePt t="100680" x="7596188" y="5710238"/>
          <p14:tracePt t="100687" x="7646988" y="5803900"/>
          <p14:tracePt t="100696" x="7723188" y="5880100"/>
          <p14:tracePt t="100705" x="7816850" y="5948363"/>
          <p14:tracePt t="100712" x="7943850" y="6008688"/>
          <p14:tracePt t="100722" x="8088313" y="6049963"/>
          <p14:tracePt t="100727" x="8266113" y="6076950"/>
          <p14:tracePt t="100734" x="8410575" y="6084888"/>
          <p14:tracePt t="100743" x="8564563" y="6084888"/>
          <p14:tracePt t="100750" x="8709025" y="6059488"/>
          <p14:tracePt t="100759" x="8810625" y="6024563"/>
          <p14:tracePt t="100765" x="8904288" y="5973763"/>
          <p14:tracePt t="100775" x="8963025" y="5932488"/>
          <p14:tracePt t="100781" x="9031288" y="5872163"/>
          <p14:tracePt t="100790" x="9082088" y="5803900"/>
          <p14:tracePt t="100799" x="9117013" y="5727700"/>
          <p14:tracePt t="100805" x="9142413" y="5641975"/>
          <p14:tracePt t="100812" x="9142413" y="5540375"/>
          <p14:tracePt t="100821" x="9132888" y="5430838"/>
          <p14:tracePt t="100828" x="9117013" y="5294313"/>
          <p14:tracePt t="100837" x="9091613" y="5167313"/>
          <p14:tracePt t="100844" x="9056688" y="5081588"/>
          <p14:tracePt t="100854" x="9013825" y="5013325"/>
          <p14:tracePt t="100860" x="8972550" y="4962525"/>
          <p14:tracePt t="100871" x="8937625" y="4937125"/>
          <p14:tracePt t="100873" x="8904288" y="4919663"/>
          <p14:tracePt t="100881" x="8869363" y="4919663"/>
          <p14:tracePt t="100891" x="8836025" y="4919663"/>
          <p14:tracePt t="100898" x="8802688" y="4929188"/>
          <p14:tracePt t="100907" x="8767763" y="4954588"/>
          <p14:tracePt t="100913" x="8724900" y="4997450"/>
          <p14:tracePt t="100923" x="8674100" y="5038725"/>
          <p14:tracePt t="100930" x="8623300" y="5099050"/>
          <p14:tracePt t="100937" x="8580438" y="5167313"/>
          <p14:tracePt t="100945" x="8564563" y="5226050"/>
          <p14:tracePt t="100954" x="8539163" y="5286375"/>
          <p14:tracePt t="100960" x="8521700" y="5345113"/>
          <p14:tracePt t="100971" x="8513763" y="5405438"/>
          <p14:tracePt t="100976" x="8504238" y="5438775"/>
          <p14:tracePt t="100986" x="8504238" y="5464175"/>
          <p14:tracePt t="100992" x="8504238" y="5481638"/>
          <p14:tracePt t="101000" x="8521700" y="5489575"/>
          <p14:tracePt t="101009" x="8539163" y="5497513"/>
          <p14:tracePt t="101015" x="8555038" y="5507038"/>
          <p14:tracePt t="101024" x="8564563" y="5507038"/>
          <p14:tracePt t="101029" x="8572500" y="5507038"/>
          <p14:tracePt t="101037" x="8580438" y="5507038"/>
          <p14:tracePt t="101046" x="8580438" y="5497513"/>
          <p14:tracePt t="101054" x="8589963" y="5489575"/>
          <p14:tracePt t="101061" x="8597900" y="5481638"/>
          <p14:tracePt t="101071" x="8605838" y="5472113"/>
          <p14:tracePt t="101077" x="8605838" y="5464175"/>
          <p14:tracePt t="101093" x="8615363" y="5464175"/>
          <p14:tracePt t="101100" x="8615363" y="5456238"/>
          <p14:tracePt t="101108" x="8623300" y="5456238"/>
          <p14:tracePt t="109502" x="8623300" y="5446713"/>
          <p14:tracePt t="109509" x="8597900" y="5337175"/>
          <p14:tracePt t="109517" x="8555038" y="5192713"/>
          <p14:tracePt t="109523" x="8453438" y="5022850"/>
          <p14:tracePt t="109535" x="8343900" y="4878388"/>
          <p14:tracePt t="109539" x="8199438" y="4767263"/>
          <p14:tracePt t="109548" x="8029575" y="4665663"/>
          <p14:tracePt t="109557" x="7816850" y="4589463"/>
          <p14:tracePt t="109563" x="7621588" y="4554538"/>
          <p14:tracePt t="109572" x="7502525" y="4470400"/>
          <p14:tracePt t="109579" x="7434263" y="4359275"/>
          <p14:tracePt t="109588" x="7358063" y="4206875"/>
          <p14:tracePt t="109593" x="7289800" y="4052888"/>
          <p14:tracePt t="109603" x="7229475" y="3935413"/>
          <p14:tracePt t="109609" x="7145338" y="3816350"/>
          <p14:tracePt t="109617" x="7008813" y="3713163"/>
          <p14:tracePt t="109625" x="6762750" y="3611563"/>
          <p14:tracePt t="109635" x="6448425" y="3543300"/>
          <p14:tracePt t="109641" x="6040438" y="3509963"/>
          <p14:tracePt t="109653" x="5513388" y="3535363"/>
          <p14:tracePt t="109657" x="5003800" y="3662363"/>
          <p14:tracePt t="109668" x="4486275" y="3781425"/>
          <p14:tracePt t="109672" x="3916363" y="3908425"/>
          <p14:tracePt t="109679" x="3348038" y="4037013"/>
          <p14:tracePt t="109688" x="2828925" y="4181475"/>
          <p14:tracePt t="109695" x="2387600" y="4359275"/>
          <p14:tracePt t="109704" x="2022475" y="4579938"/>
          <p14:tracePt t="109711" x="1733550" y="4775200"/>
          <p14:tracePt t="109721" x="1546225" y="4946650"/>
          <p14:tracePt t="109727" x="1435100" y="5056188"/>
          <p14:tracePt t="109738" x="1333500" y="5200650"/>
          <p14:tracePt t="109741" x="1274763" y="5327650"/>
          <p14:tracePt t="109752" x="1231900" y="5430838"/>
          <p14:tracePt t="109757" x="1206500" y="5524500"/>
          <p14:tracePt t="109769" x="1198563" y="5608638"/>
          <p14:tracePt t="109774" x="1189038" y="5676900"/>
          <p14:tracePt t="109784" x="1189038" y="5735638"/>
          <p14:tracePt t="109791" x="1206500" y="5803900"/>
          <p14:tracePt t="109801" x="1231900" y="5864225"/>
          <p14:tracePt t="109807" x="1257300" y="5922963"/>
          <p14:tracePt t="109815" x="1308100" y="5965825"/>
          <p14:tracePt t="109819" x="1368425" y="5973763"/>
          <p14:tracePt t="109827" x="1444625" y="5973763"/>
          <p14:tracePt t="109838" x="1520825" y="5940425"/>
          <p14:tracePt t="109844" x="1614488" y="5872163"/>
          <p14:tracePt t="109854" x="1716088" y="5803900"/>
          <p14:tracePt t="109859" x="1809750" y="5710238"/>
          <p14:tracePt t="109869" x="1903413" y="5600700"/>
          <p14:tracePt t="109875" x="1979613" y="5464175"/>
          <p14:tracePt t="109886" x="2073275" y="5251450"/>
          <p14:tracePt t="109891" x="2149475" y="5013325"/>
          <p14:tracePt t="109900" x="2243138" y="4775200"/>
          <p14:tracePt t="109906" x="2301875" y="4546600"/>
          <p14:tracePt t="109914" x="2362200" y="4341813"/>
          <p14:tracePt t="109923" x="2405063" y="4171950"/>
          <p14:tracePt t="109930" x="2430463" y="4011613"/>
          <p14:tracePt t="109939" x="2455863" y="3875088"/>
          <p14:tracePt t="109945" x="2489200" y="3738563"/>
          <p14:tracePt t="109955" x="2506663" y="3636963"/>
          <p14:tracePt t="109960" x="2524125" y="3543300"/>
          <p14:tracePt t="109968" x="2540000" y="3475038"/>
          <p14:tracePt t="109976" x="2540000" y="3416300"/>
          <p14:tracePt t="109985" x="2540000" y="3373438"/>
          <p14:tracePt t="109992" x="2540000" y="3348038"/>
          <p14:tracePt t="110002" x="2532063" y="3322638"/>
          <p14:tracePt t="110007" x="2532063" y="3314700"/>
          <p14:tracePt t="110018" x="2514600" y="3305175"/>
          <p14:tracePt t="110024" x="2497138" y="3305175"/>
          <p14:tracePt t="110034" x="2481263" y="3314700"/>
          <p14:tracePt t="110039" x="2446338" y="3365500"/>
          <p14:tracePt t="110047" x="2379663" y="3433763"/>
          <p14:tracePt t="110055" x="2327275" y="3517900"/>
          <p14:tracePt t="110061" x="2276475" y="3611563"/>
          <p14:tracePt t="110070" x="2260600" y="3697288"/>
          <p14:tracePt t="110077" x="2260600" y="3798888"/>
          <p14:tracePt t="110088" x="2260600" y="3900488"/>
          <p14:tracePt t="110094" x="2319338" y="3986213"/>
          <p14:tracePt t="110101" x="2387600" y="4079875"/>
          <p14:tracePt t="110107" x="2481263" y="4171950"/>
          <p14:tracePt t="110118" x="2616200" y="4249738"/>
          <p14:tracePt t="110124" x="2770188" y="4316413"/>
          <p14:tracePt t="110135" x="2914650" y="4351338"/>
          <p14:tracePt t="110140" x="3074988" y="4376738"/>
          <p14:tracePt t="110150" x="3219450" y="4402138"/>
          <p14:tracePt t="110155" x="3330575" y="4402138"/>
          <p14:tracePt t="110165" x="3432175" y="4384675"/>
          <p14:tracePt t="110174" x="3508375" y="4341813"/>
          <p14:tracePt t="110177" x="3568700" y="4300538"/>
          <p14:tracePt t="110205" x="3644900" y="4113213"/>
          <p14:tracePt t="110210" x="3644900" y="4052888"/>
          <p14:tracePt t="110218" x="3644900" y="3994150"/>
          <p14:tracePt t="110225" x="3619500" y="3935413"/>
          <p14:tracePt t="110237" x="3602038" y="3875088"/>
          <p14:tracePt t="110241" x="3568700" y="3824288"/>
          <p14:tracePt t="110252" x="3551238" y="3773488"/>
          <p14:tracePt t="110258" x="3533775" y="3738563"/>
          <p14:tracePt t="110264" x="3517900" y="3722688"/>
          <p14:tracePt t="120259" x="3517900" y="3713163"/>
          <p14:tracePt t="120267" x="3822700" y="3646488"/>
          <p14:tracePt t="120275" x="4818063" y="3509963"/>
          <p14:tracePt t="120284" x="5989638" y="3459163"/>
          <p14:tracePt t="120291" x="7196138" y="3459163"/>
          <p14:tracePt t="120297" x="8462963" y="3340100"/>
          <p14:tracePt t="120305" x="9617075" y="3289300"/>
          <p14:tracePt t="120315" x="10729913" y="3263900"/>
          <p14:tracePt t="120321" x="11741150" y="3238500"/>
          <p14:tracePt t="120819" x="11571288" y="2252663"/>
          <p14:tracePt t="120828" x="10934700" y="2209800"/>
          <p14:tracePt t="120835" x="10407650" y="2192338"/>
          <p14:tracePt t="120843" x="9880600" y="2217738"/>
          <p14:tracePt t="120851" x="9439275" y="2260600"/>
          <p14:tracePt t="120859" x="9099550" y="2328863"/>
          <p14:tracePt t="120867" x="8878888" y="2371725"/>
          <p14:tracePt t="120875" x="8734425" y="2397125"/>
          <p14:tracePt t="120884" x="8623300" y="2422525"/>
          <p14:tracePt t="120891" x="8521700" y="2447925"/>
          <p14:tracePt t="120900" x="8445500" y="2473325"/>
          <p14:tracePt t="120905" x="8377238" y="2532063"/>
          <p14:tracePt t="120913" x="8308975" y="2600325"/>
          <p14:tracePt t="120921" x="8258175" y="2660650"/>
          <p14:tracePt t="120931" x="8215313" y="2727325"/>
          <p14:tracePt t="120937" x="8199438" y="2787650"/>
          <p14:tracePt t="120946" x="8164513" y="2846388"/>
          <p14:tracePt t="120953" x="8121650" y="2914650"/>
          <p14:tracePt t="120963" x="8037513" y="2990850"/>
          <p14:tracePt t="120967" x="7951788" y="3076575"/>
          <p14:tracePt t="120975" x="7859713" y="3144838"/>
          <p14:tracePt t="120984" x="7748588" y="3228975"/>
          <p14:tracePt t="120991" x="7646988" y="3305175"/>
          <p14:tracePt t="121000" x="7553325" y="3390900"/>
          <p14:tracePt t="121007" x="7442200" y="3459163"/>
          <p14:tracePt t="121016" x="7358063" y="3527425"/>
          <p14:tracePt t="121023" x="7272338" y="3594100"/>
          <p14:tracePt t="121034" x="7196138" y="3662363"/>
          <p14:tracePt t="121037" x="7127875" y="3722688"/>
          <p14:tracePt t="121047" x="7085013" y="3781425"/>
          <p14:tracePt t="121053" x="7043738" y="3832225"/>
          <p14:tracePt t="121063" x="7034213" y="3857625"/>
          <p14:tracePt t="121069" x="7018338" y="3883025"/>
          <p14:tracePt t="121079" x="7008813" y="3900488"/>
          <p14:tracePt t="121879" x="7018338" y="3900488"/>
          <p14:tracePt t="121886" x="7034213" y="3900488"/>
          <p14:tracePt t="121896" x="7043738" y="3900488"/>
          <p14:tracePt t="121902" x="7051675" y="3900488"/>
          <p14:tracePt t="121913" x="7059613" y="3900488"/>
          <p14:tracePt t="122239" x="7102475" y="3900488"/>
          <p14:tracePt t="122246" x="7307263" y="3900488"/>
          <p14:tracePt t="122253" x="7654925" y="3883025"/>
          <p14:tracePt t="122263" x="8147050" y="3892550"/>
          <p14:tracePt t="122269" x="8734425" y="3935413"/>
          <p14:tracePt t="122280" x="9371013" y="3976688"/>
          <p14:tracePt t="122285" x="9923463" y="4019550"/>
          <p14:tracePt t="122293" x="10569575" y="3943350"/>
          <p14:tracePt t="122301" x="11180763" y="3875088"/>
          <p14:tracePt t="122309" x="11707813" y="3857625"/>
          <p14:tracePt t="122722" x="12149138" y="3806825"/>
          <p14:tracePt t="122728" x="12133263" y="3816350"/>
          <p14:tracePt t="122737" x="12123738" y="3816350"/>
        </p14:tracePtLst>
      </p14:laserTraceLst>
    </p:ext>
  </p:extLs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359</Words>
  <Application>Microsoft Office PowerPoint</Application>
  <PresentationFormat>Widescreen</PresentationFormat>
  <Paragraphs>53</Paragraphs>
  <Slides>20</Slides>
  <Notes>1</Notes>
  <HiddenSlides>0</HiddenSlides>
  <MMClips>20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9" baseType="lpstr">
      <vt:lpstr>-apple-system</vt:lpstr>
      <vt:lpstr>Arial</vt:lpstr>
      <vt:lpstr>Arial</vt:lpstr>
      <vt:lpstr>Avenir Next LT Pro</vt:lpstr>
      <vt:lpstr>Calibri</vt:lpstr>
      <vt:lpstr>Calibri Light</vt:lpstr>
      <vt:lpstr>Lora</vt:lpstr>
      <vt:lpstr>Open Sans</vt:lpstr>
      <vt:lpstr>Tema do Office</vt:lpstr>
      <vt:lpstr>Apresentação do PowerPoint</vt:lpstr>
      <vt:lpstr>Sumário</vt:lpstr>
      <vt:lpstr>Quais os tipos de receptores farmacológicos são expressos em células neurais?</vt:lpstr>
      <vt:lpstr>Apresentação do PowerPoint</vt:lpstr>
      <vt:lpstr>Apresentação do PowerPoint</vt:lpstr>
      <vt:lpstr>Como os astrócitos liberam seus gliotransmissores?</vt:lpstr>
      <vt:lpstr>A micróglia e a facilitação da neurotransmissão glutamatérgica </vt:lpstr>
      <vt:lpstr>Apresentação do PowerPoint</vt:lpstr>
      <vt:lpstr>Relevância da neurotransmissão Glutamatérgica</vt:lpstr>
      <vt:lpstr>Brain-Derived Neurotrophic Factor e a neurotransmissão Glutamatérgica  </vt:lpstr>
      <vt:lpstr>Apresentação do PowerPoint</vt:lpstr>
      <vt:lpstr>Apresentação do PowerPoint</vt:lpstr>
      <vt:lpstr>Atividade neuronal, mudanças no gradiente de Ca2+ e a neuroplasticidade.</vt:lpstr>
      <vt:lpstr>Receptores NMDA e neurogenese hipocampal adulta</vt:lpstr>
      <vt:lpstr>Modular a neurotransmissão Gabaergica controla a diferenciação neuronal no hipocampo adulto</vt:lpstr>
      <vt:lpstr>Apresentação do PowerPoint</vt:lpstr>
      <vt:lpstr>Atividade neuronal e mudança de neurotransmissores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alline campos</dc:creator>
  <cp:lastModifiedBy>alline campos</cp:lastModifiedBy>
  <cp:revision>4</cp:revision>
  <dcterms:created xsi:type="dcterms:W3CDTF">2020-06-11T04:11:11Z</dcterms:created>
  <dcterms:modified xsi:type="dcterms:W3CDTF">2020-06-11T05:11:55Z</dcterms:modified>
</cp:coreProperties>
</file>