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7" r:id="rId1"/>
  </p:sldMasterIdLst>
  <p:notesMasterIdLst>
    <p:notesMasterId r:id="rId5"/>
  </p:notesMasterIdLst>
  <p:sldIdLst>
    <p:sldId id="256" r:id="rId2"/>
    <p:sldId id="257" r:id="rId3"/>
    <p:sldId id="269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444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282FF8D-0F24-4FFA-B3DF-14D22F53F7A4}">
  <a:tblStyle styleId="{B282FF8D-0F24-4FFA-B3DF-14D22F53F7A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80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7205795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2607672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001455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01664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012325" y="2220413"/>
            <a:ext cx="5445900" cy="1804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6208125" y="4214588"/>
            <a:ext cx="22500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/>
          <p:nvPr/>
        </p:nvSpPr>
        <p:spPr>
          <a:xfrm>
            <a:off x="0" y="0"/>
            <a:ext cx="1005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6"/>
          <p:cNvSpPr/>
          <p:nvPr/>
        </p:nvSpPr>
        <p:spPr>
          <a:xfrm>
            <a:off x="813273" y="1205841"/>
            <a:ext cx="15336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6912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4685500" y="1393425"/>
            <a:ext cx="3767400" cy="29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▣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□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/>
          <p:nvPr/>
        </p:nvSpPr>
        <p:spPr>
          <a:xfrm>
            <a:off x="0" y="0"/>
            <a:ext cx="1005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8"/>
          <p:cNvSpPr/>
          <p:nvPr/>
        </p:nvSpPr>
        <p:spPr>
          <a:xfrm>
            <a:off x="813273" y="1205841"/>
            <a:ext cx="1533600" cy="10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Montserrat"/>
              <a:buNone/>
              <a:defRPr sz="3000"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91200" y="1511100"/>
            <a:ext cx="7761600" cy="28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▣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□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●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○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Montserrat"/>
              <a:buChar char="■"/>
              <a:defRPr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200" b="1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ctrTitle"/>
          </p:nvPr>
        </p:nvSpPr>
        <p:spPr>
          <a:xfrm>
            <a:off x="503851" y="709127"/>
            <a:ext cx="8360229" cy="171995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Assentamentos Rurais</a:t>
            </a:r>
            <a:br>
              <a:rPr lang="en" dirty="0" smtClean="0"/>
            </a:br>
            <a:r>
              <a:rPr lang="en" dirty="0" smtClean="0"/>
              <a:t>Araraquara</a:t>
            </a:r>
            <a:endParaRPr dirty="0"/>
          </a:p>
        </p:txBody>
      </p:sp>
      <p:sp>
        <p:nvSpPr>
          <p:cNvPr id="2" name="CaixaDeTexto 1"/>
          <p:cNvSpPr txBox="1"/>
          <p:nvPr/>
        </p:nvSpPr>
        <p:spPr>
          <a:xfrm>
            <a:off x="6083559" y="3760237"/>
            <a:ext cx="22580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Filipe </a:t>
            </a:r>
            <a:r>
              <a:rPr lang="pt-BR" b="1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Traspadini</a:t>
            </a:r>
            <a:r>
              <a:rPr lang="pt-BR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pt-BR" b="1" dirty="0" err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Vioti</a:t>
            </a:r>
            <a:r>
              <a:rPr lang="pt-BR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  10817455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title"/>
          </p:nvPr>
        </p:nvSpPr>
        <p:spPr>
          <a:xfrm>
            <a:off x="691200" y="373224"/>
            <a:ext cx="7761600" cy="94239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Descrição</a:t>
            </a:r>
            <a:endParaRPr sz="4800" dirty="0"/>
          </a:p>
        </p:txBody>
      </p:sp>
      <p:sp>
        <p:nvSpPr>
          <p:cNvPr id="68" name="Google Shape;68;p12"/>
          <p:cNvSpPr txBox="1"/>
          <p:nvPr/>
        </p:nvSpPr>
        <p:spPr>
          <a:xfrm>
            <a:off x="691200" y="1468349"/>
            <a:ext cx="7958881" cy="3290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Objeto de </a:t>
            </a:r>
            <a:r>
              <a:rPr lang="pt-BR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lang="pt-BR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studo: Assentamentos Rurais Bela Vista e Monte Alegre.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pt-BR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Objetivo: descrever a atividade dos assentamentos, o papel que desempenham para o abastecimento de alimentos do município onde estão, quais os principais alimentos que cultivam e porquê, como se dá a comercialização dos alimentos  e como ocorre a interação com a concorrência agroindustrial local. Tendo como base fontes de informações já existentes e atuais.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pt-BR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Método: </a:t>
            </a:r>
            <a:r>
              <a:rPr lang="pt-BR" dirty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r</a:t>
            </a:r>
            <a:r>
              <a:rPr lang="pt-BR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evisão bibliográfica e análise documental.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pt-BR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t-BR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Localidade: Município de Araraquara</a:t>
            </a:r>
            <a:r>
              <a:rPr lang="pt-BR" sz="1200" dirty="0" smtClean="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200" dirty="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1" name="Google Shape;71;p12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44E"/>
        </a:solidFill>
        <a:effectLst/>
      </p:bgPr>
    </p:bg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>
            <a:spLocks noGrp="1"/>
          </p:cNvSpPr>
          <p:nvPr>
            <p:ph type="title"/>
          </p:nvPr>
        </p:nvSpPr>
        <p:spPr>
          <a:xfrm>
            <a:off x="691200" y="628125"/>
            <a:ext cx="7761600" cy="49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FFFFFF"/>
                </a:solidFill>
              </a:rPr>
              <a:t>Localização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178" name="Google Shape;178;p24"/>
          <p:cNvSpPr/>
          <p:nvPr/>
        </p:nvSpPr>
        <p:spPr>
          <a:xfrm>
            <a:off x="2601700" y="2018631"/>
            <a:ext cx="702000" cy="202500"/>
          </a:xfrm>
          <a:prstGeom prst="wedgeRectCallout">
            <a:avLst>
              <a:gd name="adj1" fmla="val -21428"/>
              <a:gd name="adj2" fmla="val 84287"/>
            </a:avLst>
          </a:prstGeom>
          <a:solidFill>
            <a:srgbClr val="C7F4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454F5B"/>
                </a:solidFill>
                <a:latin typeface="Montserrat"/>
                <a:ea typeface="Montserrat"/>
                <a:cs typeface="Montserrat"/>
                <a:sym typeface="Montserrat"/>
              </a:rPr>
              <a:t>our office</a:t>
            </a:r>
            <a:endParaRPr sz="800">
              <a:solidFill>
                <a:srgbClr val="454F5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5" name="Google Shape;185;p24"/>
          <p:cNvSpPr txBox="1">
            <a:spLocks noGrp="1"/>
          </p:cNvSpPr>
          <p:nvPr>
            <p:ph type="sldNum" idx="12"/>
          </p:nvPr>
        </p:nvSpPr>
        <p:spPr>
          <a:xfrm>
            <a:off x="8556775" y="4758433"/>
            <a:ext cx="548700" cy="3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0511" y="1347385"/>
            <a:ext cx="5802978" cy="3796115"/>
          </a:xfrm>
          <a:prstGeom prst="rect">
            <a:avLst/>
          </a:prstGeom>
        </p:spPr>
      </p:pic>
      <p:sp>
        <p:nvSpPr>
          <p:cNvPr id="180" name="Google Shape;180;p24"/>
          <p:cNvSpPr/>
          <p:nvPr/>
        </p:nvSpPr>
        <p:spPr>
          <a:xfrm rot="8139212">
            <a:off x="6475982" y="1928589"/>
            <a:ext cx="257100" cy="260249"/>
          </a:xfrm>
          <a:prstGeom prst="teardrop">
            <a:avLst>
              <a:gd name="adj" fmla="val 100000"/>
            </a:avLst>
          </a:prstGeom>
          <a:solidFill>
            <a:schemeClr val="accent2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demona template">
  <a:themeElements>
    <a:clrScheme name="Custom 347">
      <a:dk1>
        <a:srgbClr val="454F5B"/>
      </a:dk1>
      <a:lt1>
        <a:srgbClr val="FFFFFF"/>
      </a:lt1>
      <a:dk2>
        <a:srgbClr val="666666"/>
      </a:dk2>
      <a:lt2>
        <a:srgbClr val="F3F3F3"/>
      </a:lt2>
      <a:accent1>
        <a:srgbClr val="4ECDC4"/>
      </a:accent1>
      <a:accent2>
        <a:srgbClr val="C7F464"/>
      </a:accent2>
      <a:accent3>
        <a:srgbClr val="454F5B"/>
      </a:accent3>
      <a:accent4>
        <a:srgbClr val="738498"/>
      </a:accent4>
      <a:accent5>
        <a:srgbClr val="A6B5C7"/>
      </a:accent5>
      <a:accent6>
        <a:srgbClr val="D4DAE0"/>
      </a:accent6>
      <a:hlink>
        <a:srgbClr val="454F5B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98</Words>
  <Application>Microsoft Office PowerPoint</Application>
  <PresentationFormat>Apresentação na tela (16:9)</PresentationFormat>
  <Paragraphs>14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Desdemona template</vt:lpstr>
      <vt:lpstr>Assentamentos Rurais Araraquara</vt:lpstr>
      <vt:lpstr>Descrição</vt:lpstr>
      <vt:lpstr>Localização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Assentamentos Rurais- Araraquara</dc:title>
  <dc:creator>usuario</dc:creator>
  <cp:lastModifiedBy>Usuário do Windows</cp:lastModifiedBy>
  <cp:revision>5</cp:revision>
  <dcterms:modified xsi:type="dcterms:W3CDTF">2020-05-11T19:49:29Z</dcterms:modified>
</cp:coreProperties>
</file>