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notesMasterIdLst>
    <p:notesMasterId r:id="rId42"/>
  </p:notesMasterIdLst>
  <p:sldIdLst>
    <p:sldId id="257" r:id="rId2"/>
    <p:sldId id="316" r:id="rId3"/>
    <p:sldId id="319" r:id="rId4"/>
    <p:sldId id="320" r:id="rId5"/>
    <p:sldId id="280" r:id="rId6"/>
    <p:sldId id="315" r:id="rId7"/>
    <p:sldId id="348" r:id="rId8"/>
    <p:sldId id="342" r:id="rId9"/>
    <p:sldId id="282" r:id="rId10"/>
    <p:sldId id="283" r:id="rId11"/>
    <p:sldId id="284" r:id="rId12"/>
    <p:sldId id="285" r:id="rId13"/>
    <p:sldId id="299" r:id="rId14"/>
    <p:sldId id="336" r:id="rId15"/>
    <p:sldId id="303" r:id="rId16"/>
    <p:sldId id="311" r:id="rId17"/>
    <p:sldId id="287" r:id="rId18"/>
    <p:sldId id="304" r:id="rId19"/>
    <p:sldId id="329" r:id="rId20"/>
    <p:sldId id="346" r:id="rId21"/>
    <p:sldId id="345" r:id="rId22"/>
    <p:sldId id="289" r:id="rId23"/>
    <p:sldId id="290" r:id="rId24"/>
    <p:sldId id="291" r:id="rId25"/>
    <p:sldId id="314" r:id="rId26"/>
    <p:sldId id="322" r:id="rId27"/>
    <p:sldId id="321" r:id="rId28"/>
    <p:sldId id="323" r:id="rId29"/>
    <p:sldId id="324" r:id="rId30"/>
    <p:sldId id="325" r:id="rId31"/>
    <p:sldId id="326" r:id="rId32"/>
    <p:sldId id="327" r:id="rId33"/>
    <p:sldId id="328" r:id="rId34"/>
    <p:sldId id="350" r:id="rId35"/>
    <p:sldId id="337" r:id="rId36"/>
    <p:sldId id="340" r:id="rId37"/>
    <p:sldId id="338" r:id="rId38"/>
    <p:sldId id="318" r:id="rId39"/>
    <p:sldId id="349" r:id="rId40"/>
    <p:sldId id="351" r:id="rId41"/>
  </p:sldIdLst>
  <p:sldSz cx="9144000" cy="6858000" type="screen4x3"/>
  <p:notesSz cx="6858000" cy="9144000"/>
  <p:defaultTextStyle>
    <a:defPPr>
      <a:defRPr lang="pt-BR"/>
    </a:defPPr>
    <a:lvl1pPr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b="1" kern="1200">
        <a:solidFill>
          <a:schemeClr val="tx1"/>
        </a:solidFill>
        <a:latin typeface="Comic Sans MS" panose="030F0702030302020204" pitchFamily="66" charset="0"/>
        <a:ea typeface="+mn-ea"/>
        <a:cs typeface="+mn-cs"/>
      </a:defRPr>
    </a:lvl5pPr>
    <a:lvl6pPr marL="2286000" algn="l" defTabSz="914400" rtl="0" eaLnBrk="1" latinLnBrk="0" hangingPunct="1">
      <a:defRPr b="1" kern="1200">
        <a:solidFill>
          <a:schemeClr val="tx1"/>
        </a:solidFill>
        <a:latin typeface="Comic Sans MS" panose="030F0702030302020204" pitchFamily="66" charset="0"/>
        <a:ea typeface="+mn-ea"/>
        <a:cs typeface="+mn-cs"/>
      </a:defRPr>
    </a:lvl6pPr>
    <a:lvl7pPr marL="2743200" algn="l" defTabSz="914400" rtl="0" eaLnBrk="1" latinLnBrk="0" hangingPunct="1">
      <a:defRPr b="1" kern="1200">
        <a:solidFill>
          <a:schemeClr val="tx1"/>
        </a:solidFill>
        <a:latin typeface="Comic Sans MS" panose="030F0702030302020204" pitchFamily="66" charset="0"/>
        <a:ea typeface="+mn-ea"/>
        <a:cs typeface="+mn-cs"/>
      </a:defRPr>
    </a:lvl7pPr>
    <a:lvl8pPr marL="3200400" algn="l" defTabSz="914400" rtl="0" eaLnBrk="1" latinLnBrk="0" hangingPunct="1">
      <a:defRPr b="1" kern="1200">
        <a:solidFill>
          <a:schemeClr val="tx1"/>
        </a:solidFill>
        <a:latin typeface="Comic Sans MS" panose="030F0702030302020204" pitchFamily="66" charset="0"/>
        <a:ea typeface="+mn-ea"/>
        <a:cs typeface="+mn-cs"/>
      </a:defRPr>
    </a:lvl8pPr>
    <a:lvl9pPr marL="3657600" algn="l" defTabSz="914400" rtl="0" eaLnBrk="1" latinLnBrk="0" hangingPunct="1">
      <a:defRPr b="1"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2" autoAdjust="0"/>
    <p:restoredTop sz="94693" autoAdjust="0"/>
  </p:normalViewPr>
  <p:slideViewPr>
    <p:cSldViewPr>
      <p:cViewPr varScale="1">
        <p:scale>
          <a:sx n="105" d="100"/>
          <a:sy n="105" d="100"/>
        </p:scale>
        <p:origin x="1716" y="102"/>
      </p:cViewPr>
      <p:guideLst>
        <p:guide orient="horz" pos="2160"/>
        <p:guide pos="2880"/>
      </p:guideLst>
    </p:cSldViewPr>
  </p:slideViewPr>
  <p:outlineViewPr>
    <p:cViewPr>
      <p:scale>
        <a:sx n="33" d="100"/>
        <a:sy n="33" d="100"/>
      </p:scale>
      <p:origin x="572" y="260"/>
    </p:cViewPr>
  </p:outlineViewPr>
  <p:notesTextViewPr>
    <p:cViewPr>
      <p:scale>
        <a:sx n="100" d="100"/>
        <a:sy n="100" d="100"/>
      </p:scale>
      <p:origin x="0" y="0"/>
    </p:cViewPr>
  </p:notesTextViewPr>
  <p:sorterViewPr>
    <p:cViewPr>
      <p:scale>
        <a:sx n="100" d="100"/>
        <a:sy n="100" d="100"/>
      </p:scale>
      <p:origin x="0" y="38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b="0">
                <a:latin typeface="Arial" charset="0"/>
              </a:defRPr>
            </a:lvl1pPr>
          </a:lstStyle>
          <a:p>
            <a:pPr>
              <a:defRPr/>
            </a:pPr>
            <a:endParaRPr lang="pt-BR"/>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b="0">
                <a:latin typeface="Arial" charset="0"/>
              </a:defRPr>
            </a:lvl1pPr>
          </a:lstStyle>
          <a:p>
            <a:pPr>
              <a:defRPr/>
            </a:pPr>
            <a:endParaRPr lang="pt-BR"/>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noProof="0"/>
              <a:t>Clique para editar os estilos do texto mestre</a:t>
            </a:r>
          </a:p>
          <a:p>
            <a:pPr lvl="1"/>
            <a:r>
              <a:rPr lang="pt-BR" noProof="0"/>
              <a:t>Segundo nível</a:t>
            </a:r>
          </a:p>
          <a:p>
            <a:pPr lvl="2"/>
            <a:r>
              <a:rPr lang="pt-BR" noProof="0"/>
              <a:t>Terceiro nível</a:t>
            </a:r>
          </a:p>
          <a:p>
            <a:pPr lvl="3"/>
            <a:r>
              <a:rPr lang="pt-BR" noProof="0"/>
              <a:t>Quarto nível</a:t>
            </a:r>
          </a:p>
          <a:p>
            <a:pPr lvl="4"/>
            <a:r>
              <a:rPr lang="pt-BR" noProof="0"/>
              <a:t>Quinto nível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b="0">
                <a:latin typeface="Arial" charset="0"/>
              </a:defRPr>
            </a:lvl1pPr>
          </a:lstStyle>
          <a:p>
            <a:pPr>
              <a:defRPr/>
            </a:pPr>
            <a:endParaRPr lang="pt-BR"/>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a:latin typeface="Arial" panose="020B0604020202020204" pitchFamily="34" charset="0"/>
              </a:defRPr>
            </a:lvl1pPr>
          </a:lstStyle>
          <a:p>
            <a:pPr>
              <a:defRPr/>
            </a:pPr>
            <a:fld id="{6DCC002B-088F-404E-AB66-3D73D68B8E30}" type="slidenum">
              <a:rPr lang="pt-BR" altLang="pt-BR"/>
              <a:pPr>
                <a:defRPr/>
              </a:pPr>
              <a:t>‹nº›</a:t>
            </a:fld>
            <a:endParaRPr lang="pt-BR" altLang="pt-BR"/>
          </a:p>
        </p:txBody>
      </p:sp>
    </p:spTree>
    <p:extLst>
      <p:ext uri="{BB962C8B-B14F-4D97-AF65-F5344CB8AC3E}">
        <p14:creationId xmlns:p14="http://schemas.microsoft.com/office/powerpoint/2010/main" val="10466641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1FCFFAD-B6FA-4C30-8015-5587C6546A05}" type="slidenum">
              <a:rPr lang="pt-BR" altLang="pt-BR" smtClean="0"/>
              <a:pPr>
                <a:spcBef>
                  <a:spcPct val="0"/>
                </a:spcBef>
              </a:pPr>
              <a:t>1</a:t>
            </a:fld>
            <a:endParaRPr lang="pt-BR" altLang="pt-BR"/>
          </a:p>
        </p:txBody>
      </p:sp>
      <p:sp>
        <p:nvSpPr>
          <p:cNvPr id="20483" name="Rectangle 7"/>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lgn="r" eaLnBrk="1" hangingPunct="1">
              <a:spcBef>
                <a:spcPct val="0"/>
              </a:spcBef>
            </a:pPr>
            <a:fld id="{D097877E-5375-45A2-99D9-6A99884BD8B4}" type="slidenum">
              <a:rPr lang="es-ES" altLang="pt-BR" b="0">
                <a:cs typeface="Arial" panose="020B0604020202020204" pitchFamily="34" charset="0"/>
              </a:rPr>
              <a:pPr algn="r" eaLnBrk="1" hangingPunct="1">
                <a:spcBef>
                  <a:spcPct val="0"/>
                </a:spcBef>
              </a:pPr>
              <a:t>1</a:t>
            </a:fld>
            <a:endParaRPr lang="es-ES" altLang="pt-BR" b="0">
              <a:cs typeface="Arial" panose="020B0604020202020204" pitchFamily="34" charset="0"/>
            </a:endParaRPr>
          </a:p>
        </p:txBody>
      </p:sp>
      <p:sp>
        <p:nvSpPr>
          <p:cNvPr id="20484" name="Rectangle 2"/>
          <p:cNvSpPr>
            <a:spLocks noGrp="1" noRot="1" noChangeAspect="1" noChangeArrowheads="1" noTextEdit="1"/>
          </p:cNvSpPr>
          <p:nvPr>
            <p:ph type="sldImg"/>
          </p:nvPr>
        </p:nvSpPr>
        <p:spPr>
          <a:ln/>
        </p:spPr>
      </p:sp>
      <p:sp>
        <p:nvSpPr>
          <p:cNvPr id="20485" name="Rectangle 3"/>
          <p:cNvSpPr>
            <a:spLocks noGrp="1" noChangeArrowheads="1"/>
          </p:cNvSpPr>
          <p:nvPr>
            <p:ph type="body" idx="1"/>
          </p:nvPr>
        </p:nvSpPr>
        <p:spPr>
          <a:noFill/>
        </p:spPr>
        <p:txBody>
          <a:bodyPr/>
          <a:lstStyle/>
          <a:p>
            <a:pPr eaLnBrk="1" hangingPunct="1"/>
            <a:endParaRPr lang="es-ES" altLang="pt-BR">
              <a:latin typeface="Arial" panose="020B0604020202020204" pitchFamily="34" charset="0"/>
            </a:endParaRPr>
          </a:p>
        </p:txBody>
      </p:sp>
    </p:spTree>
    <p:extLst>
      <p:ext uri="{BB962C8B-B14F-4D97-AF65-F5344CB8AC3E}">
        <p14:creationId xmlns:p14="http://schemas.microsoft.com/office/powerpoint/2010/main" val="20833214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4" name="Freeform 8"/>
          <p:cNvSpPr>
            <a:spLocks/>
          </p:cNvSpPr>
          <p:nvPr/>
        </p:nvSpPr>
        <p:spPr bwMode="auto">
          <a:xfrm>
            <a:off x="-31750" y="4321175"/>
            <a:ext cx="1395413" cy="781050"/>
          </a:xfrm>
          <a:custGeom>
            <a:avLst/>
            <a:gdLst>
              <a:gd name="T0" fmla="*/ 1006217 w 8042"/>
              <a:gd name="T1" fmla="*/ 781050 h 10000"/>
              <a:gd name="T2" fmla="*/ 1034327 w 8042"/>
              <a:gd name="T3" fmla="*/ 771677 h 10000"/>
              <a:gd name="T4" fmla="*/ 1039012 w 8042"/>
              <a:gd name="T5" fmla="*/ 766991 h 10000"/>
              <a:gd name="T6" fmla="*/ 1395413 w 8042"/>
              <a:gd name="T7" fmla="*/ 410832 h 10000"/>
              <a:gd name="T8" fmla="*/ 1395413 w 8042"/>
              <a:gd name="T9" fmla="*/ 368734 h 10000"/>
              <a:gd name="T10" fmla="*/ 1039012 w 8042"/>
              <a:gd name="T11" fmla="*/ 17261 h 10000"/>
              <a:gd name="T12" fmla="*/ 1034327 w 8042"/>
              <a:gd name="T13" fmla="*/ 12497 h 10000"/>
              <a:gd name="T14" fmla="*/ 1006217 w 8042"/>
              <a:gd name="T15" fmla="*/ 3202 h 10000"/>
              <a:gd name="T16" fmla="*/ 3123 w 8042"/>
              <a:gd name="T17" fmla="*/ 0 h 10000"/>
              <a:gd name="T18" fmla="*/ 0 w 8042"/>
              <a:gd name="T19" fmla="*/ 780347 h 10000"/>
              <a:gd name="T20" fmla="*/ 1006217 w 8042"/>
              <a:gd name="T21" fmla="*/ 781050 h 10000"/>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1942416" y="4777380"/>
            <a:ext cx="6600451" cy="1126283"/>
          </a:xfrm>
        </p:spPr>
        <p:txBody>
          <a:bodyPr/>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a:xfrm>
            <a:off x="423863" y="4529138"/>
            <a:ext cx="584200" cy="365125"/>
          </a:xfrm>
        </p:spPr>
        <p:txBody>
          <a:bodyPr/>
          <a:lstStyle>
            <a:lvl1pPr>
              <a:defRPr/>
            </a:lvl1pPr>
          </a:lstStyle>
          <a:p>
            <a:pPr>
              <a:defRPr/>
            </a:pPr>
            <a:fld id="{9751064F-A488-4428-AF08-77F3D148E517}" type="slidenum">
              <a:rPr lang="pt-BR" altLang="pt-BR"/>
              <a:pPr>
                <a:defRPr/>
              </a:pPr>
              <a:t>‹nº›</a:t>
            </a:fld>
            <a:endParaRPr lang="pt-BR" altLang="pt-BR"/>
          </a:p>
        </p:txBody>
      </p:sp>
    </p:spTree>
    <p:extLst>
      <p:ext uri="{BB962C8B-B14F-4D97-AF65-F5344CB8AC3E}">
        <p14:creationId xmlns:p14="http://schemas.microsoft.com/office/powerpoint/2010/main" val="4135382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9AB9D61C-CB1A-4C0B-92D9-137510D3ACDC}" type="slidenum">
              <a:rPr lang="pt-BR" altLang="pt-BR"/>
              <a:pPr>
                <a:defRPr/>
              </a:pPr>
              <a:t>‹nº›</a:t>
            </a:fld>
            <a:endParaRPr lang="pt-BR" altLang="pt-BR"/>
          </a:p>
        </p:txBody>
      </p:sp>
    </p:spTree>
    <p:extLst>
      <p:ext uri="{BB962C8B-B14F-4D97-AF65-F5344CB8AC3E}">
        <p14:creationId xmlns:p14="http://schemas.microsoft.com/office/powerpoint/2010/main" val="3614276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5"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TextBox 13"/>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defRPr/>
            </a:pPr>
            <a:r>
              <a:rPr lang="en-US" altLang="pt-BR" sz="8000">
                <a:solidFill>
                  <a:schemeClr val="accent1"/>
                </a:solidFill>
                <a:latin typeface="Arial" panose="020B0604020202020204" pitchFamily="34" charset="0"/>
              </a:rPr>
              <a:t>“</a:t>
            </a:r>
          </a:p>
        </p:txBody>
      </p:sp>
      <p:sp>
        <p:nvSpPr>
          <p:cNvPr id="7" name="TextBox 14"/>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defRPr/>
            </a:pPr>
            <a:r>
              <a:rPr lang="en-US" altLang="pt-BR" sz="8000">
                <a:solidFill>
                  <a:schemeClr val="accent1"/>
                </a:solidFill>
                <a:latin typeface="Arial" panose="020B0604020202020204" pitchFamily="34" charset="0"/>
              </a:rPr>
              <a:t>”</a:t>
            </a:r>
          </a:p>
        </p:txBody>
      </p:sp>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8" name="Date Placeholder 3"/>
          <p:cNvSpPr>
            <a:spLocks noGrp="1"/>
          </p:cNvSpPr>
          <p:nvPr>
            <p:ph type="dt" sz="half" idx="14"/>
          </p:nvPr>
        </p:nvSpPr>
        <p:spPr/>
        <p:txBody>
          <a:bodyPr/>
          <a:lstStyle>
            <a:lvl1pPr>
              <a:defRPr/>
            </a:lvl1pPr>
          </a:lstStyle>
          <a:p>
            <a:pPr>
              <a:defRPr/>
            </a:pPr>
            <a:endParaRPr lang="pt-BR"/>
          </a:p>
        </p:txBody>
      </p:sp>
      <p:sp>
        <p:nvSpPr>
          <p:cNvPr id="9" name="Footer Placeholder 4"/>
          <p:cNvSpPr>
            <a:spLocks noGrp="1"/>
          </p:cNvSpPr>
          <p:nvPr>
            <p:ph type="ftr" sz="quarter" idx="15"/>
          </p:nvPr>
        </p:nvSpPr>
        <p:spPr/>
        <p:txBody>
          <a:bodyPr/>
          <a:lstStyle>
            <a:lvl1pPr>
              <a:defRPr/>
            </a:lvl1pPr>
          </a:lstStyle>
          <a:p>
            <a:pPr>
              <a:defRPr/>
            </a:pPr>
            <a:endParaRPr lang="pt-BR"/>
          </a:p>
        </p:txBody>
      </p:sp>
      <p:sp>
        <p:nvSpPr>
          <p:cNvPr id="10" name="Slide Number Placeholder 5"/>
          <p:cNvSpPr>
            <a:spLocks noGrp="1"/>
          </p:cNvSpPr>
          <p:nvPr>
            <p:ph type="sldNum" sz="quarter" idx="16"/>
          </p:nvPr>
        </p:nvSpPr>
        <p:spPr>
          <a:xfrm>
            <a:off x="511175" y="3244850"/>
            <a:ext cx="585788" cy="365125"/>
          </a:xfrm>
        </p:spPr>
        <p:txBody>
          <a:bodyPr/>
          <a:lstStyle>
            <a:lvl1pPr>
              <a:defRPr/>
            </a:lvl1pPr>
          </a:lstStyle>
          <a:p>
            <a:pPr>
              <a:defRPr/>
            </a:pPr>
            <a:fld id="{BE53BE11-C465-4FF0-A6B1-BF859802E2E0}" type="slidenum">
              <a:rPr lang="pt-BR" altLang="pt-BR"/>
              <a:pPr>
                <a:defRPr/>
              </a:pPr>
              <a:t>‹nº›</a:t>
            </a:fld>
            <a:endParaRPr lang="pt-BR" altLang="pt-BR"/>
          </a:p>
        </p:txBody>
      </p:sp>
    </p:spTree>
    <p:extLst>
      <p:ext uri="{BB962C8B-B14F-4D97-AF65-F5344CB8AC3E}">
        <p14:creationId xmlns:p14="http://schemas.microsoft.com/office/powerpoint/2010/main" val="1966597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pt-BR"/>
              <a:t>Clique para editar o texto mestre</a:t>
            </a:r>
          </a:p>
        </p:txBody>
      </p:sp>
      <p:sp>
        <p:nvSpPr>
          <p:cNvPr id="6" name="Date Placeholder 4"/>
          <p:cNvSpPr>
            <a:spLocks noGrp="1"/>
          </p:cNvSpPr>
          <p:nvPr>
            <p:ph type="dt" sz="half" idx="10"/>
          </p:nvPr>
        </p:nvSpPr>
        <p:spPr/>
        <p:txBody>
          <a:bodyPr/>
          <a:lstStyle>
            <a:lvl1pPr>
              <a:defRPr/>
            </a:lvl1pPr>
          </a:lstStyle>
          <a:p>
            <a:pPr>
              <a:defRPr/>
            </a:pPr>
            <a:endParaRPr lang="pt-BR"/>
          </a:p>
        </p:txBody>
      </p:sp>
      <p:sp>
        <p:nvSpPr>
          <p:cNvPr id="7" name="Footer Placeholder 5"/>
          <p:cNvSpPr>
            <a:spLocks noGrp="1"/>
          </p:cNvSpPr>
          <p:nvPr>
            <p:ph type="ftr" sz="quarter" idx="11"/>
          </p:nvPr>
        </p:nvSpPr>
        <p:spPr/>
        <p:txBody>
          <a:bodyPr/>
          <a:lstStyle>
            <a:lvl1pPr>
              <a:defRPr/>
            </a:lvl1pPr>
          </a:lstStyle>
          <a:p>
            <a:pPr>
              <a:defRPr/>
            </a:pPr>
            <a:endParaRPr lang="pt-BR"/>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FA050F41-2F6E-4430-A75B-2F64B29BC289}" type="slidenum">
              <a:rPr lang="pt-BR" altLang="pt-BR"/>
              <a:pPr>
                <a:defRPr/>
              </a:pPr>
              <a:t>‹nº›</a:t>
            </a:fld>
            <a:endParaRPr lang="pt-BR" altLang="pt-BR"/>
          </a:p>
        </p:txBody>
      </p:sp>
    </p:spTree>
    <p:extLst>
      <p:ext uri="{BB962C8B-B14F-4D97-AF65-F5344CB8AC3E}">
        <p14:creationId xmlns:p14="http://schemas.microsoft.com/office/powerpoint/2010/main" val="2049148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6" name="TextBox 10"/>
          <p:cNvSpPr txBox="1">
            <a:spLocks noChangeArrowheads="1"/>
          </p:cNvSpPr>
          <p:nvPr/>
        </p:nvSpPr>
        <p:spPr bwMode="auto">
          <a:xfrm>
            <a:off x="1808163" y="647700"/>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defRPr/>
            </a:pPr>
            <a:r>
              <a:rPr lang="en-US" altLang="pt-BR" sz="8000">
                <a:solidFill>
                  <a:schemeClr val="accent1"/>
                </a:solidFill>
                <a:latin typeface="Arial" panose="020B0604020202020204" pitchFamily="34" charset="0"/>
              </a:rPr>
              <a:t>“</a:t>
            </a:r>
          </a:p>
        </p:txBody>
      </p:sp>
      <p:sp>
        <p:nvSpPr>
          <p:cNvPr id="7" name="TextBox 11"/>
          <p:cNvSpPr txBox="1">
            <a:spLocks noChangeArrowheads="1"/>
          </p:cNvSpPr>
          <p:nvPr/>
        </p:nvSpPr>
        <p:spPr bwMode="auto">
          <a:xfrm>
            <a:off x="8169275" y="290512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b="1">
                <a:solidFill>
                  <a:schemeClr val="tx1"/>
                </a:solidFill>
                <a:latin typeface="Comic Sans MS" panose="030F0702030302020204" pitchFamily="66" charset="0"/>
              </a:defRPr>
            </a:lvl1pPr>
            <a:lvl2pPr marL="742950" indent="-285750">
              <a:defRPr b="1">
                <a:solidFill>
                  <a:schemeClr val="tx1"/>
                </a:solidFill>
                <a:latin typeface="Comic Sans MS" panose="030F0702030302020204" pitchFamily="66" charset="0"/>
              </a:defRPr>
            </a:lvl2pPr>
            <a:lvl3pPr marL="1143000" indent="-228600">
              <a:defRPr b="1">
                <a:solidFill>
                  <a:schemeClr val="tx1"/>
                </a:solidFill>
                <a:latin typeface="Comic Sans MS" panose="030F0702030302020204" pitchFamily="66" charset="0"/>
              </a:defRPr>
            </a:lvl3pPr>
            <a:lvl4pPr marL="1600200" indent="-228600">
              <a:defRPr b="1">
                <a:solidFill>
                  <a:schemeClr val="tx1"/>
                </a:solidFill>
                <a:latin typeface="Comic Sans MS" panose="030F0702030302020204" pitchFamily="66" charset="0"/>
              </a:defRPr>
            </a:lvl4pPr>
            <a:lvl5pPr marL="2057400" indent="-228600">
              <a:defRPr b="1">
                <a:solidFill>
                  <a:schemeClr val="tx1"/>
                </a:solidFill>
                <a:latin typeface="Comic Sans MS" panose="030F0702030302020204" pitchFamily="66" charset="0"/>
              </a:defRPr>
            </a:lvl5pPr>
            <a:lvl6pPr marL="2514600" indent="-228600" eaLnBrk="0" fontAlgn="base" hangingPunct="0">
              <a:spcBef>
                <a:spcPct val="0"/>
              </a:spcBef>
              <a:spcAft>
                <a:spcPct val="0"/>
              </a:spcAft>
              <a:defRPr b="1">
                <a:solidFill>
                  <a:schemeClr val="tx1"/>
                </a:solidFill>
                <a:latin typeface="Comic Sans MS" panose="030F0702030302020204" pitchFamily="66" charset="0"/>
              </a:defRPr>
            </a:lvl6pPr>
            <a:lvl7pPr marL="2971800" indent="-228600" eaLnBrk="0" fontAlgn="base" hangingPunct="0">
              <a:spcBef>
                <a:spcPct val="0"/>
              </a:spcBef>
              <a:spcAft>
                <a:spcPct val="0"/>
              </a:spcAft>
              <a:defRPr b="1">
                <a:solidFill>
                  <a:schemeClr val="tx1"/>
                </a:solidFill>
                <a:latin typeface="Comic Sans MS" panose="030F0702030302020204" pitchFamily="66" charset="0"/>
              </a:defRPr>
            </a:lvl7pPr>
            <a:lvl8pPr marL="3429000" indent="-228600" eaLnBrk="0" fontAlgn="base" hangingPunct="0">
              <a:spcBef>
                <a:spcPct val="0"/>
              </a:spcBef>
              <a:spcAft>
                <a:spcPct val="0"/>
              </a:spcAft>
              <a:defRPr b="1">
                <a:solidFill>
                  <a:schemeClr val="tx1"/>
                </a:solidFill>
                <a:latin typeface="Comic Sans MS" panose="030F0702030302020204" pitchFamily="66" charset="0"/>
              </a:defRPr>
            </a:lvl8pPr>
            <a:lvl9pPr marL="3886200" indent="-228600" eaLnBrk="0" fontAlgn="base" hangingPunct="0">
              <a:spcBef>
                <a:spcPct val="0"/>
              </a:spcBef>
              <a:spcAft>
                <a:spcPct val="0"/>
              </a:spcAft>
              <a:defRPr b="1">
                <a:solidFill>
                  <a:schemeClr val="tx1"/>
                </a:solidFill>
                <a:latin typeface="Comic Sans MS" panose="030F0702030302020204" pitchFamily="66" charset="0"/>
              </a:defRPr>
            </a:lvl9pPr>
          </a:lstStyle>
          <a:p>
            <a:pPr eaLnBrk="1" hangingPunct="1">
              <a:defRPr/>
            </a:pPr>
            <a:r>
              <a:rPr lang="en-US" altLang="pt-BR" sz="8000">
                <a:solidFill>
                  <a:schemeClr val="accent1"/>
                </a:solidFill>
                <a:latin typeface="Arial" panose="020B0604020202020204" pitchFamily="34" charset="0"/>
              </a:rPr>
              <a:t>”</a:t>
            </a:r>
          </a:p>
        </p:txBody>
      </p:sp>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1942415" y="5181600"/>
            <a:ext cx="6688292" cy="729622"/>
          </a:xfrm>
        </p:spPr>
        <p:txBody>
          <a:bodyPr rtlCol="0">
            <a:normAutofit/>
          </a:bodyPr>
          <a:lstStyle>
            <a:lvl1pPr>
              <a:buNone/>
              <a:defRPr lang="en-US">
                <a:solidFill>
                  <a:schemeClr val="tx1">
                    <a:lumMod val="65000"/>
                    <a:lumOff val="35000"/>
                  </a:schemeClr>
                </a:solidFill>
              </a:defRPr>
            </a:lvl1pPr>
          </a:lstStyle>
          <a:p>
            <a:pPr lvl="0"/>
            <a:r>
              <a:rPr lang="pt-BR"/>
              <a:t>Clique para editar o texto mestre</a:t>
            </a:r>
          </a:p>
        </p:txBody>
      </p:sp>
      <p:sp>
        <p:nvSpPr>
          <p:cNvPr id="8" name="Date Placeholder 4"/>
          <p:cNvSpPr>
            <a:spLocks noGrp="1"/>
          </p:cNvSpPr>
          <p:nvPr>
            <p:ph type="dt" sz="half" idx="14"/>
          </p:nvPr>
        </p:nvSpPr>
        <p:spPr/>
        <p:txBody>
          <a:bodyPr/>
          <a:lstStyle>
            <a:lvl1pPr>
              <a:defRPr/>
            </a:lvl1pPr>
          </a:lstStyle>
          <a:p>
            <a:pPr>
              <a:defRPr/>
            </a:pPr>
            <a:endParaRPr lang="pt-BR"/>
          </a:p>
        </p:txBody>
      </p:sp>
      <p:sp>
        <p:nvSpPr>
          <p:cNvPr id="9" name="Footer Placeholder 5"/>
          <p:cNvSpPr>
            <a:spLocks noGrp="1"/>
          </p:cNvSpPr>
          <p:nvPr>
            <p:ph type="ftr" sz="quarter" idx="15"/>
          </p:nvPr>
        </p:nvSpPr>
        <p:spPr/>
        <p:txBody>
          <a:bodyPr/>
          <a:lstStyle>
            <a:lvl1pPr>
              <a:defRPr/>
            </a:lvl1pPr>
          </a:lstStyle>
          <a:p>
            <a:pPr>
              <a:defRPr/>
            </a:pPr>
            <a:endParaRPr lang="pt-BR"/>
          </a:p>
        </p:txBody>
      </p:sp>
      <p:sp>
        <p:nvSpPr>
          <p:cNvPr id="10" name="Slide Number Placeholder 6"/>
          <p:cNvSpPr>
            <a:spLocks noGrp="1"/>
          </p:cNvSpPr>
          <p:nvPr>
            <p:ph type="sldNum" sz="quarter" idx="16"/>
          </p:nvPr>
        </p:nvSpPr>
        <p:spPr>
          <a:xfrm>
            <a:off x="511175" y="4983163"/>
            <a:ext cx="585788" cy="365125"/>
          </a:xfrm>
        </p:spPr>
        <p:txBody>
          <a:bodyPr/>
          <a:lstStyle>
            <a:lvl1pPr>
              <a:defRPr/>
            </a:lvl1pPr>
          </a:lstStyle>
          <a:p>
            <a:pPr>
              <a:defRPr/>
            </a:pPr>
            <a:fld id="{4486E2B7-9C28-4F34-B807-00BAF33F7EFF}" type="slidenum">
              <a:rPr lang="pt-BR" altLang="pt-BR"/>
              <a:pPr>
                <a:defRPr/>
              </a:pPr>
              <a:t>‹nº›</a:t>
            </a:fld>
            <a:endParaRPr lang="pt-BR" altLang="pt-BR"/>
          </a:p>
        </p:txBody>
      </p:sp>
    </p:spTree>
    <p:extLst>
      <p:ext uri="{BB962C8B-B14F-4D97-AF65-F5344CB8AC3E}">
        <p14:creationId xmlns:p14="http://schemas.microsoft.com/office/powerpoint/2010/main" val="2765523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1942415" y="5181600"/>
            <a:ext cx="6591985" cy="729622"/>
          </a:xfrm>
        </p:spPr>
        <p:txBody>
          <a:bodyPr rtlCol="0">
            <a:normAutofit/>
          </a:bodyPr>
          <a:lstStyle>
            <a:lvl1pPr>
              <a:buNone/>
              <a:defRPr lang="en-US">
                <a:solidFill>
                  <a:schemeClr val="tx1">
                    <a:lumMod val="65000"/>
                    <a:lumOff val="35000"/>
                  </a:schemeClr>
                </a:solidFill>
              </a:defRPr>
            </a:lvl1pPr>
          </a:lstStyle>
          <a:p>
            <a:pPr lvl="0"/>
            <a:r>
              <a:rPr lang="pt-BR"/>
              <a:t>Clique para editar o texto mestre</a:t>
            </a:r>
          </a:p>
        </p:txBody>
      </p:sp>
      <p:sp>
        <p:nvSpPr>
          <p:cNvPr id="6" name="Date Placeholder 4"/>
          <p:cNvSpPr>
            <a:spLocks noGrp="1"/>
          </p:cNvSpPr>
          <p:nvPr>
            <p:ph type="dt" sz="half" idx="14"/>
          </p:nvPr>
        </p:nvSpPr>
        <p:spPr/>
        <p:txBody>
          <a:bodyPr/>
          <a:lstStyle>
            <a:lvl1pPr>
              <a:defRPr/>
            </a:lvl1pPr>
          </a:lstStyle>
          <a:p>
            <a:pPr>
              <a:defRPr/>
            </a:pPr>
            <a:endParaRPr lang="pt-BR"/>
          </a:p>
        </p:txBody>
      </p:sp>
      <p:sp>
        <p:nvSpPr>
          <p:cNvPr id="7" name="Footer Placeholder 5"/>
          <p:cNvSpPr>
            <a:spLocks noGrp="1"/>
          </p:cNvSpPr>
          <p:nvPr>
            <p:ph type="ftr" sz="quarter" idx="15"/>
          </p:nvPr>
        </p:nvSpPr>
        <p:spPr/>
        <p:txBody>
          <a:bodyPr/>
          <a:lstStyle>
            <a:lvl1pPr>
              <a:defRPr/>
            </a:lvl1pPr>
          </a:lstStyle>
          <a:p>
            <a:pPr>
              <a:defRPr/>
            </a:pPr>
            <a:endParaRPr lang="pt-BR"/>
          </a:p>
        </p:txBody>
      </p:sp>
      <p:sp>
        <p:nvSpPr>
          <p:cNvPr id="8" name="Slide Number Placeholder 6"/>
          <p:cNvSpPr>
            <a:spLocks noGrp="1"/>
          </p:cNvSpPr>
          <p:nvPr>
            <p:ph type="sldNum" sz="quarter" idx="16"/>
          </p:nvPr>
        </p:nvSpPr>
        <p:spPr>
          <a:xfrm>
            <a:off x="511175" y="4983163"/>
            <a:ext cx="585788" cy="365125"/>
          </a:xfrm>
        </p:spPr>
        <p:txBody>
          <a:bodyPr/>
          <a:lstStyle>
            <a:lvl1pPr>
              <a:defRPr/>
            </a:lvl1pPr>
          </a:lstStyle>
          <a:p>
            <a:pPr>
              <a:defRPr/>
            </a:pPr>
            <a:fld id="{758DD62E-AF39-4A8D-8DC5-F63C2DB8309E}" type="slidenum">
              <a:rPr lang="pt-BR" altLang="pt-BR"/>
              <a:pPr>
                <a:defRPr/>
              </a:pPr>
              <a:t>‹nº›</a:t>
            </a:fld>
            <a:endParaRPr lang="pt-BR" altLang="pt-BR"/>
          </a:p>
        </p:txBody>
      </p:sp>
    </p:spTree>
    <p:extLst>
      <p:ext uri="{BB962C8B-B14F-4D97-AF65-F5344CB8AC3E}">
        <p14:creationId xmlns:p14="http://schemas.microsoft.com/office/powerpoint/2010/main" val="957947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F405FACF-9518-4E2E-AE0C-C6CF06D3E30A}" type="slidenum">
              <a:rPr lang="pt-BR" altLang="pt-BR"/>
              <a:pPr>
                <a:defRPr/>
              </a:pPr>
              <a:t>‹nº›</a:t>
            </a:fld>
            <a:endParaRPr lang="pt-BR" altLang="pt-BR"/>
          </a:p>
        </p:txBody>
      </p:sp>
    </p:spTree>
    <p:extLst>
      <p:ext uri="{BB962C8B-B14F-4D97-AF65-F5344CB8AC3E}">
        <p14:creationId xmlns:p14="http://schemas.microsoft.com/office/powerpoint/2010/main" val="26068625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Vertical Title 1"/>
          <p:cNvSpPr>
            <a:spLocks noGrp="1"/>
          </p:cNvSpPr>
          <p:nvPr>
            <p:ph type="title" orient="vert"/>
          </p:nvPr>
        </p:nvSpPr>
        <p:spPr>
          <a:xfrm>
            <a:off x="6878535" y="627406"/>
            <a:ext cx="1656132"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0948757D-DC18-41F8-8B3E-983670A39529}" type="slidenum">
              <a:rPr lang="pt-BR" altLang="pt-BR"/>
              <a:pPr>
                <a:defRPr/>
              </a:pPr>
              <a:t>‹nº›</a:t>
            </a:fld>
            <a:endParaRPr lang="pt-BR" altLang="pt-BR"/>
          </a:p>
        </p:txBody>
      </p:sp>
    </p:spTree>
    <p:extLst>
      <p:ext uri="{BB962C8B-B14F-4D97-AF65-F5344CB8AC3E}">
        <p14:creationId xmlns:p14="http://schemas.microsoft.com/office/powerpoint/2010/main" val="3459052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4"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5201" y="624110"/>
            <a:ext cx="6589199"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p:txBody>
          <a:bodyPr/>
          <a:lstStyle>
            <a:lvl1pPr>
              <a:defRPr/>
            </a:lvl1pPr>
          </a:lstStyle>
          <a:p>
            <a:pPr>
              <a:defRPr/>
            </a:pPr>
            <a:fld id="{85BA636E-ABEB-4284-9E03-CE1E3FFE5753}" type="slidenum">
              <a:rPr lang="pt-BR" altLang="pt-BR"/>
              <a:pPr>
                <a:defRPr/>
              </a:pPr>
              <a:t>‹nº›</a:t>
            </a:fld>
            <a:endParaRPr lang="pt-BR" altLang="pt-BR"/>
          </a:p>
        </p:txBody>
      </p:sp>
    </p:spTree>
    <p:extLst>
      <p:ext uri="{BB962C8B-B14F-4D97-AF65-F5344CB8AC3E}">
        <p14:creationId xmlns:p14="http://schemas.microsoft.com/office/powerpoint/2010/main" val="16887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4" name="Freeform 11"/>
          <p:cNvSpPr>
            <a:spLocks/>
          </p:cNvSpPr>
          <p:nvPr/>
        </p:nvSpPr>
        <p:spPr bwMode="auto">
          <a:xfrm flipV="1">
            <a:off x="0" y="3167063"/>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1942415" y="3581400"/>
            <a:ext cx="6591985" cy="860400"/>
          </a:xfrm>
        </p:spPr>
        <p:txBody>
          <a:bodyPr/>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5" name="Date Placeholder 3"/>
          <p:cNvSpPr>
            <a:spLocks noGrp="1"/>
          </p:cNvSpPr>
          <p:nvPr>
            <p:ph type="dt" sz="half" idx="10"/>
          </p:nvPr>
        </p:nvSpPr>
        <p:spPr/>
        <p:txBody>
          <a:bodyPr/>
          <a:lstStyle>
            <a:lvl1pPr>
              <a:defRPr/>
            </a:lvl1pPr>
          </a:lstStyle>
          <a:p>
            <a:pPr>
              <a:defRPr/>
            </a:pPr>
            <a:endParaRPr lang="pt-BR"/>
          </a:p>
        </p:txBody>
      </p:sp>
      <p:sp>
        <p:nvSpPr>
          <p:cNvPr id="6" name="Footer Placeholder 4"/>
          <p:cNvSpPr>
            <a:spLocks noGrp="1"/>
          </p:cNvSpPr>
          <p:nvPr>
            <p:ph type="ftr" sz="quarter" idx="11"/>
          </p:nvPr>
        </p:nvSpPr>
        <p:spPr/>
        <p:txBody>
          <a:bodyPr/>
          <a:lstStyle>
            <a:lvl1pPr>
              <a:defRPr/>
            </a:lvl1pPr>
          </a:lstStyle>
          <a:p>
            <a:pPr>
              <a:defRPr/>
            </a:pPr>
            <a:endParaRPr lang="pt-BR"/>
          </a:p>
        </p:txBody>
      </p:sp>
      <p:sp>
        <p:nvSpPr>
          <p:cNvPr id="7" name="Slide Number Placeholder 5"/>
          <p:cNvSpPr>
            <a:spLocks noGrp="1"/>
          </p:cNvSpPr>
          <p:nvPr>
            <p:ph type="sldNum" sz="quarter" idx="12"/>
          </p:nvPr>
        </p:nvSpPr>
        <p:spPr>
          <a:xfrm>
            <a:off x="511175" y="3244850"/>
            <a:ext cx="585788" cy="365125"/>
          </a:xfrm>
        </p:spPr>
        <p:txBody>
          <a:bodyPr/>
          <a:lstStyle>
            <a:lvl1pPr>
              <a:defRPr/>
            </a:lvl1pPr>
          </a:lstStyle>
          <a:p>
            <a:pPr>
              <a:defRPr/>
            </a:pPr>
            <a:fld id="{96EBCBC8-7079-453B-B2B6-1599766FB246}" type="slidenum">
              <a:rPr lang="pt-BR" altLang="pt-BR"/>
              <a:pPr>
                <a:defRPr/>
              </a:pPr>
              <a:t>‹nº›</a:t>
            </a:fld>
            <a:endParaRPr lang="pt-BR" altLang="pt-BR"/>
          </a:p>
        </p:txBody>
      </p:sp>
    </p:spTree>
    <p:extLst>
      <p:ext uri="{BB962C8B-B14F-4D97-AF65-F5344CB8AC3E}">
        <p14:creationId xmlns:p14="http://schemas.microsoft.com/office/powerpoint/2010/main" val="1539613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6" name="Date Placeholder 4"/>
          <p:cNvSpPr>
            <a:spLocks noGrp="1"/>
          </p:cNvSpPr>
          <p:nvPr>
            <p:ph type="dt" sz="half" idx="10"/>
          </p:nvPr>
        </p:nvSpPr>
        <p:spPr/>
        <p:txBody>
          <a:bodyPr/>
          <a:lstStyle>
            <a:lvl1pPr>
              <a:defRPr/>
            </a:lvl1pPr>
          </a:lstStyle>
          <a:p>
            <a:pPr>
              <a:defRPr/>
            </a:pPr>
            <a:endParaRPr lang="pt-BR"/>
          </a:p>
        </p:txBody>
      </p:sp>
      <p:sp>
        <p:nvSpPr>
          <p:cNvPr id="7" name="Footer Placeholder 5"/>
          <p:cNvSpPr>
            <a:spLocks noGrp="1"/>
          </p:cNvSpPr>
          <p:nvPr>
            <p:ph type="ftr" sz="quarter" idx="11"/>
          </p:nvPr>
        </p:nvSpPr>
        <p:spPr/>
        <p:txBody>
          <a:bodyPr/>
          <a:lstStyle>
            <a:lvl1pPr>
              <a:defRPr/>
            </a:lvl1pPr>
          </a:lstStyle>
          <a:p>
            <a:pPr>
              <a:defRPr/>
            </a:pPr>
            <a:endParaRPr lang="pt-BR"/>
          </a:p>
        </p:txBody>
      </p:sp>
      <p:sp>
        <p:nvSpPr>
          <p:cNvPr id="9" name="Slide Number Placeholder 5"/>
          <p:cNvSpPr>
            <a:spLocks noGrp="1"/>
          </p:cNvSpPr>
          <p:nvPr>
            <p:ph type="sldNum" sz="quarter" idx="12"/>
          </p:nvPr>
        </p:nvSpPr>
        <p:spPr/>
        <p:txBody>
          <a:bodyPr/>
          <a:lstStyle>
            <a:lvl1pPr>
              <a:defRPr/>
            </a:lvl1pPr>
          </a:lstStyle>
          <a:p>
            <a:pPr>
              <a:defRPr/>
            </a:pPr>
            <a:fld id="{21FED854-E6F2-4EF5-BC15-9B890E503FB9}" type="slidenum">
              <a:rPr lang="pt-BR" altLang="pt-BR"/>
              <a:pPr>
                <a:defRPr/>
              </a:pPr>
              <a:t>‹nº›</a:t>
            </a:fld>
            <a:endParaRPr lang="pt-BR" altLang="pt-BR"/>
          </a:p>
        </p:txBody>
      </p:sp>
    </p:spTree>
    <p:extLst>
      <p:ext uri="{BB962C8B-B14F-4D97-AF65-F5344CB8AC3E}">
        <p14:creationId xmlns:p14="http://schemas.microsoft.com/office/powerpoint/2010/main" val="2555916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7"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8" name="Date Placeholder 6"/>
          <p:cNvSpPr>
            <a:spLocks noGrp="1"/>
          </p:cNvSpPr>
          <p:nvPr>
            <p:ph type="dt" sz="half" idx="10"/>
          </p:nvPr>
        </p:nvSpPr>
        <p:spPr/>
        <p:txBody>
          <a:bodyPr/>
          <a:lstStyle>
            <a:lvl1pPr>
              <a:defRPr/>
            </a:lvl1pPr>
          </a:lstStyle>
          <a:p>
            <a:pPr>
              <a:defRPr/>
            </a:pPr>
            <a:endParaRPr lang="pt-BR"/>
          </a:p>
        </p:txBody>
      </p:sp>
      <p:sp>
        <p:nvSpPr>
          <p:cNvPr id="9" name="Footer Placeholder 7"/>
          <p:cNvSpPr>
            <a:spLocks noGrp="1"/>
          </p:cNvSpPr>
          <p:nvPr>
            <p:ph type="ftr" sz="quarter" idx="11"/>
          </p:nvPr>
        </p:nvSpPr>
        <p:spPr/>
        <p:txBody>
          <a:bodyPr/>
          <a:lstStyle>
            <a:lvl1pPr>
              <a:defRPr/>
            </a:lvl1pPr>
          </a:lstStyle>
          <a:p>
            <a:pPr>
              <a:defRPr/>
            </a:pPr>
            <a:endParaRPr lang="pt-BR"/>
          </a:p>
        </p:txBody>
      </p:sp>
      <p:sp>
        <p:nvSpPr>
          <p:cNvPr id="11" name="Slide Number Placeholder 5"/>
          <p:cNvSpPr>
            <a:spLocks noGrp="1"/>
          </p:cNvSpPr>
          <p:nvPr>
            <p:ph type="sldNum" sz="quarter" idx="12"/>
          </p:nvPr>
        </p:nvSpPr>
        <p:spPr/>
        <p:txBody>
          <a:bodyPr/>
          <a:lstStyle>
            <a:lvl1pPr>
              <a:defRPr/>
            </a:lvl1pPr>
          </a:lstStyle>
          <a:p>
            <a:pPr>
              <a:defRPr/>
            </a:pPr>
            <a:fld id="{DDF46C97-2F52-4D87-9D21-7CDA74C31C61}" type="slidenum">
              <a:rPr lang="pt-BR" altLang="pt-BR"/>
              <a:pPr>
                <a:defRPr/>
              </a:pPr>
              <a:t>‹nº›</a:t>
            </a:fld>
            <a:endParaRPr lang="pt-BR" altLang="pt-BR"/>
          </a:p>
        </p:txBody>
      </p:sp>
    </p:spTree>
    <p:extLst>
      <p:ext uri="{BB962C8B-B14F-4D97-AF65-F5344CB8AC3E}">
        <p14:creationId xmlns:p14="http://schemas.microsoft.com/office/powerpoint/2010/main" val="348915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5200" y="624110"/>
            <a:ext cx="6589200" cy="1280890"/>
          </a:xfrm>
        </p:spPr>
        <p:txBody>
          <a:bodyPr/>
          <a:lstStyle/>
          <a:p>
            <a:r>
              <a:rPr lang="pt-BR"/>
              <a:t>Clique para editar o título mestre</a:t>
            </a:r>
            <a:endParaRPr lang="en-US" dirty="0"/>
          </a:p>
        </p:txBody>
      </p:sp>
      <p:sp>
        <p:nvSpPr>
          <p:cNvPr id="4" name="Date Placeholder 2"/>
          <p:cNvSpPr>
            <a:spLocks noGrp="1"/>
          </p:cNvSpPr>
          <p:nvPr>
            <p:ph type="dt" sz="half" idx="10"/>
          </p:nvPr>
        </p:nvSpPr>
        <p:spPr/>
        <p:txBody>
          <a:bodyPr/>
          <a:lstStyle>
            <a:lvl1pPr>
              <a:defRPr/>
            </a:lvl1pPr>
          </a:lstStyle>
          <a:p>
            <a:pPr>
              <a:defRPr/>
            </a:pPr>
            <a:endParaRPr lang="pt-BR"/>
          </a:p>
        </p:txBody>
      </p:sp>
      <p:sp>
        <p:nvSpPr>
          <p:cNvPr id="5" name="Footer Placeholder 3"/>
          <p:cNvSpPr>
            <a:spLocks noGrp="1"/>
          </p:cNvSpPr>
          <p:nvPr>
            <p:ph type="ftr" sz="quarter" idx="11"/>
          </p:nvPr>
        </p:nvSpPr>
        <p:spPr/>
        <p:txBody>
          <a:bodyPr/>
          <a:lstStyle>
            <a:lvl1pPr>
              <a:defRPr/>
            </a:lvl1pPr>
          </a:lstStyle>
          <a:p>
            <a:pPr>
              <a:defRPr/>
            </a:pPr>
            <a:endParaRPr lang="pt-BR"/>
          </a:p>
        </p:txBody>
      </p:sp>
      <p:sp>
        <p:nvSpPr>
          <p:cNvPr id="6" name="Slide Number Placeholder 4"/>
          <p:cNvSpPr>
            <a:spLocks noGrp="1"/>
          </p:cNvSpPr>
          <p:nvPr>
            <p:ph type="sldNum" sz="quarter" idx="12"/>
          </p:nvPr>
        </p:nvSpPr>
        <p:spPr/>
        <p:txBody>
          <a:bodyPr/>
          <a:lstStyle>
            <a:lvl1pPr>
              <a:defRPr/>
            </a:lvl1pPr>
          </a:lstStyle>
          <a:p>
            <a:pPr>
              <a:defRPr/>
            </a:pPr>
            <a:fld id="{F680C907-F46F-4CBE-9628-3A22B91500B4}" type="slidenum">
              <a:rPr lang="pt-BR" altLang="pt-BR"/>
              <a:pPr>
                <a:defRPr/>
              </a:pPr>
              <a:t>‹nº›</a:t>
            </a:fld>
            <a:endParaRPr lang="pt-BR" altLang="pt-BR"/>
          </a:p>
        </p:txBody>
      </p:sp>
    </p:spTree>
    <p:extLst>
      <p:ext uri="{BB962C8B-B14F-4D97-AF65-F5344CB8AC3E}">
        <p14:creationId xmlns:p14="http://schemas.microsoft.com/office/powerpoint/2010/main" val="276966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3" name="Date Placeholder 1"/>
          <p:cNvSpPr>
            <a:spLocks noGrp="1"/>
          </p:cNvSpPr>
          <p:nvPr>
            <p:ph type="dt" sz="half" idx="10"/>
          </p:nvPr>
        </p:nvSpPr>
        <p:spPr/>
        <p:txBody>
          <a:bodyPr/>
          <a:lstStyle>
            <a:lvl1pPr>
              <a:defRPr/>
            </a:lvl1pPr>
          </a:lstStyle>
          <a:p>
            <a:pPr>
              <a:defRPr/>
            </a:pPr>
            <a:endParaRPr lang="pt-BR"/>
          </a:p>
        </p:txBody>
      </p:sp>
      <p:sp>
        <p:nvSpPr>
          <p:cNvPr id="4" name="Footer Placeholder 2"/>
          <p:cNvSpPr>
            <a:spLocks noGrp="1"/>
          </p:cNvSpPr>
          <p:nvPr>
            <p:ph type="ftr" sz="quarter" idx="11"/>
          </p:nvPr>
        </p:nvSpPr>
        <p:spPr/>
        <p:txBody>
          <a:bodyPr/>
          <a:lstStyle>
            <a:lvl1pPr>
              <a:defRPr/>
            </a:lvl1pPr>
          </a:lstStyle>
          <a:p>
            <a:pPr>
              <a:defRPr/>
            </a:pPr>
            <a:endParaRPr lang="pt-BR"/>
          </a:p>
        </p:txBody>
      </p:sp>
      <p:sp>
        <p:nvSpPr>
          <p:cNvPr id="5" name="Slide Number Placeholder 3"/>
          <p:cNvSpPr>
            <a:spLocks noGrp="1"/>
          </p:cNvSpPr>
          <p:nvPr>
            <p:ph type="sldNum" sz="quarter" idx="12"/>
          </p:nvPr>
        </p:nvSpPr>
        <p:spPr/>
        <p:txBody>
          <a:bodyPr/>
          <a:lstStyle>
            <a:lvl1pPr>
              <a:defRPr/>
            </a:lvl1pPr>
          </a:lstStyle>
          <a:p>
            <a:pPr>
              <a:defRPr/>
            </a:pPr>
            <a:fld id="{39A67821-7B8C-40B0-8700-9F9FE46DD15C}" type="slidenum">
              <a:rPr lang="pt-BR" altLang="pt-BR"/>
              <a:pPr>
                <a:defRPr/>
              </a:pPr>
              <a:t>‹nº›</a:t>
            </a:fld>
            <a:endParaRPr lang="pt-BR" altLang="pt-BR"/>
          </a:p>
        </p:txBody>
      </p:sp>
    </p:spTree>
    <p:extLst>
      <p:ext uri="{BB962C8B-B14F-4D97-AF65-F5344CB8AC3E}">
        <p14:creationId xmlns:p14="http://schemas.microsoft.com/office/powerpoint/2010/main" val="3422811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5" name="Freeform 11"/>
          <p:cNvSpPr>
            <a:spLocks/>
          </p:cNvSpPr>
          <p:nvPr/>
        </p:nvSpPr>
        <p:spPr bwMode="auto">
          <a:xfrm flipV="1">
            <a:off x="0" y="711200"/>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5" y="446088"/>
            <a:ext cx="2629584"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6" name="Date Placeholder 4"/>
          <p:cNvSpPr>
            <a:spLocks noGrp="1"/>
          </p:cNvSpPr>
          <p:nvPr>
            <p:ph type="dt" sz="half" idx="10"/>
          </p:nvPr>
        </p:nvSpPr>
        <p:spPr/>
        <p:txBody>
          <a:bodyPr/>
          <a:lstStyle>
            <a:lvl1pPr>
              <a:defRPr/>
            </a:lvl1pPr>
          </a:lstStyle>
          <a:p>
            <a:pPr>
              <a:defRPr/>
            </a:pPr>
            <a:endParaRPr lang="pt-BR"/>
          </a:p>
        </p:txBody>
      </p:sp>
      <p:sp>
        <p:nvSpPr>
          <p:cNvPr id="7" name="Footer Placeholder 5"/>
          <p:cNvSpPr>
            <a:spLocks noGrp="1"/>
          </p:cNvSpPr>
          <p:nvPr>
            <p:ph type="ftr" sz="quarter" idx="11"/>
          </p:nvPr>
        </p:nvSpPr>
        <p:spPr/>
        <p:txBody>
          <a:bodyPr/>
          <a:lstStyle>
            <a:lvl1pPr>
              <a:defRPr/>
            </a:lvl1pPr>
          </a:lstStyle>
          <a:p>
            <a:pPr>
              <a:defRPr/>
            </a:pPr>
            <a:endParaRPr lang="pt-BR"/>
          </a:p>
        </p:txBody>
      </p:sp>
      <p:sp>
        <p:nvSpPr>
          <p:cNvPr id="8" name="Slide Number Placeholder 6"/>
          <p:cNvSpPr>
            <a:spLocks noGrp="1"/>
          </p:cNvSpPr>
          <p:nvPr>
            <p:ph type="sldNum" sz="quarter" idx="12"/>
          </p:nvPr>
        </p:nvSpPr>
        <p:spPr/>
        <p:txBody>
          <a:bodyPr/>
          <a:lstStyle>
            <a:lvl1pPr>
              <a:defRPr/>
            </a:lvl1pPr>
          </a:lstStyle>
          <a:p>
            <a:pPr>
              <a:defRPr/>
            </a:pPr>
            <a:fld id="{834BA474-0008-4030-8148-9D264D398718}" type="slidenum">
              <a:rPr lang="pt-BR" altLang="pt-BR"/>
              <a:pPr>
                <a:defRPr/>
              </a:pPr>
              <a:t>‹nº›</a:t>
            </a:fld>
            <a:endParaRPr lang="pt-BR" altLang="pt-BR"/>
          </a:p>
        </p:txBody>
      </p:sp>
    </p:spTree>
    <p:extLst>
      <p:ext uri="{BB962C8B-B14F-4D97-AF65-F5344CB8AC3E}">
        <p14:creationId xmlns:p14="http://schemas.microsoft.com/office/powerpoint/2010/main" val="3380523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5" name="Freeform 11"/>
          <p:cNvSpPr>
            <a:spLocks/>
          </p:cNvSpPr>
          <p:nvPr/>
        </p:nvSpPr>
        <p:spPr bwMode="auto">
          <a:xfrm flipV="1">
            <a:off x="0" y="4910138"/>
            <a:ext cx="1358900" cy="508000"/>
          </a:xfrm>
          <a:custGeom>
            <a:avLst/>
            <a:gdLst>
              <a:gd name="T0" fmla="*/ 1358900 w 7908"/>
              <a:gd name="T1" fmla="*/ 238455 h 10000"/>
              <a:gd name="T2" fmla="*/ 1129839 w 7908"/>
              <a:gd name="T3" fmla="*/ 9550 h 10000"/>
              <a:gd name="T4" fmla="*/ 1124856 w 7908"/>
              <a:gd name="T5" fmla="*/ 4775 h 10000"/>
              <a:gd name="T6" fmla="*/ 1110593 w 7908"/>
              <a:gd name="T7" fmla="*/ 0 h 10000"/>
              <a:gd name="T8" fmla="*/ 1019862 w 7908"/>
              <a:gd name="T9" fmla="*/ 0 h 10000"/>
              <a:gd name="T10" fmla="*/ 0 w 7908"/>
              <a:gd name="T11" fmla="*/ 3150 h 10000"/>
              <a:gd name="T12" fmla="*/ 0 w 7908"/>
              <a:gd name="T13" fmla="*/ 508000 h 10000"/>
              <a:gd name="T14" fmla="*/ 1019862 w 7908"/>
              <a:gd name="T15" fmla="*/ 505562 h 10000"/>
              <a:gd name="T16" fmla="*/ 1110593 w 7908"/>
              <a:gd name="T17" fmla="*/ 505562 h 10000"/>
              <a:gd name="T18" fmla="*/ 1124856 w 7908"/>
              <a:gd name="T19" fmla="*/ 500837 h 10000"/>
              <a:gd name="T20" fmla="*/ 1129839 w 7908"/>
              <a:gd name="T21" fmla="*/ 496011 h 10000"/>
              <a:gd name="T22" fmla="*/ 1358900 w 7908"/>
              <a:gd name="T23" fmla="*/ 267106 h 10000"/>
              <a:gd name="T24" fmla="*/ 1358900 w 7908"/>
              <a:gd name="T25" fmla="*/ 238455 h 100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942415" y="634965"/>
            <a:ext cx="6591985" cy="3854970"/>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noProof="0"/>
              <a:t>Clique no ícone para adicionar uma imagem</a:t>
            </a:r>
            <a:endParaRPr lang="en-US" noProof="0"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6" name="Date Placeholder 4"/>
          <p:cNvSpPr>
            <a:spLocks noGrp="1"/>
          </p:cNvSpPr>
          <p:nvPr>
            <p:ph type="dt" sz="half" idx="10"/>
          </p:nvPr>
        </p:nvSpPr>
        <p:spPr/>
        <p:txBody>
          <a:bodyPr/>
          <a:lstStyle>
            <a:lvl1pPr>
              <a:defRPr/>
            </a:lvl1pPr>
          </a:lstStyle>
          <a:p>
            <a:pPr>
              <a:defRPr/>
            </a:pPr>
            <a:endParaRPr lang="pt-BR"/>
          </a:p>
        </p:txBody>
      </p:sp>
      <p:sp>
        <p:nvSpPr>
          <p:cNvPr id="7" name="Footer Placeholder 5"/>
          <p:cNvSpPr>
            <a:spLocks noGrp="1"/>
          </p:cNvSpPr>
          <p:nvPr>
            <p:ph type="ftr" sz="quarter" idx="11"/>
          </p:nvPr>
        </p:nvSpPr>
        <p:spPr/>
        <p:txBody>
          <a:bodyPr/>
          <a:lstStyle>
            <a:lvl1pPr>
              <a:defRPr/>
            </a:lvl1pPr>
          </a:lstStyle>
          <a:p>
            <a:pPr>
              <a:defRPr/>
            </a:pPr>
            <a:endParaRPr lang="pt-BR"/>
          </a:p>
        </p:txBody>
      </p:sp>
      <p:sp>
        <p:nvSpPr>
          <p:cNvPr id="8" name="Slide Number Placeholder 6"/>
          <p:cNvSpPr>
            <a:spLocks noGrp="1"/>
          </p:cNvSpPr>
          <p:nvPr>
            <p:ph type="sldNum" sz="quarter" idx="12"/>
          </p:nvPr>
        </p:nvSpPr>
        <p:spPr>
          <a:xfrm>
            <a:off x="511175" y="4983163"/>
            <a:ext cx="585788" cy="365125"/>
          </a:xfrm>
        </p:spPr>
        <p:txBody>
          <a:bodyPr/>
          <a:lstStyle>
            <a:lvl1pPr>
              <a:defRPr/>
            </a:lvl1pPr>
          </a:lstStyle>
          <a:p>
            <a:pPr>
              <a:defRPr/>
            </a:pPr>
            <a:fld id="{27D8E833-D286-43FE-9683-4F6212A8E6AC}" type="slidenum">
              <a:rPr lang="pt-BR" altLang="pt-BR"/>
              <a:pPr>
                <a:defRPr/>
              </a:pPr>
              <a:t>‹nº›</a:t>
            </a:fld>
            <a:endParaRPr lang="pt-BR" altLang="pt-BR"/>
          </a:p>
        </p:txBody>
      </p:sp>
    </p:spTree>
    <p:extLst>
      <p:ext uri="{BB962C8B-B14F-4D97-AF65-F5344CB8AC3E}">
        <p14:creationId xmlns:p14="http://schemas.microsoft.com/office/powerpoint/2010/main" val="3471299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8"/>
          <a:srcRect/>
          <a:stretch>
            <a:fillRect/>
          </a:stretch>
        </a:blipFill>
        <a:effectLst/>
      </p:bgPr>
    </p:bg>
    <p:spTree>
      <p:nvGrpSpPr>
        <p:cNvPr id="1" name=""/>
        <p:cNvGrpSpPr/>
        <p:nvPr/>
      </p:nvGrpSpPr>
      <p:grpSpPr>
        <a:xfrm>
          <a:off x="0" y="0"/>
          <a:ext cx="0" cy="0"/>
          <a:chOff x="0" y="0"/>
          <a:chExt cx="0" cy="0"/>
        </a:xfrm>
      </p:grpSpPr>
      <p:grpSp>
        <p:nvGrpSpPr>
          <p:cNvPr id="1026" name="Group 35"/>
          <p:cNvGrpSpPr>
            <a:grpSpLocks/>
          </p:cNvGrpSpPr>
          <p:nvPr/>
        </p:nvGrpSpPr>
        <p:grpSpPr bwMode="auto">
          <a:xfrm>
            <a:off x="0" y="228600"/>
            <a:ext cx="1981200" cy="6638925"/>
            <a:chOff x="2487613" y="285750"/>
            <a:chExt cx="2428875" cy="5654676"/>
          </a:xfrm>
        </p:grpSpPr>
        <p:sp>
          <p:nvSpPr>
            <p:cNvPr id="1046" name="Freeform 11"/>
            <p:cNvSpPr>
              <a:spLocks/>
            </p:cNvSpPr>
            <p:nvPr/>
          </p:nvSpPr>
          <p:spPr bwMode="auto">
            <a:xfrm>
              <a:off x="2487613" y="2284413"/>
              <a:ext cx="85725" cy="533400"/>
            </a:xfrm>
            <a:custGeom>
              <a:avLst/>
              <a:gdLst>
                <a:gd name="T0" fmla="*/ 85725 w 22"/>
                <a:gd name="T1" fmla="*/ 533400 h 136"/>
                <a:gd name="T2" fmla="*/ 66242 w 22"/>
                <a:gd name="T3" fmla="*/ 313765 h 136"/>
                <a:gd name="T4" fmla="*/ 0 w 22"/>
                <a:gd name="T5" fmla="*/ 0 h 136"/>
                <a:gd name="T6" fmla="*/ 0 w 22"/>
                <a:gd name="T7" fmla="*/ 137272 h 136"/>
                <a:gd name="T8" fmla="*/ 77932 w 22"/>
                <a:gd name="T9" fmla="*/ 486335 h 136"/>
                <a:gd name="T10" fmla="*/ 85725 w 22"/>
                <a:gd name="T11" fmla="*/ 533400 h 13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7" name="Freeform 12"/>
            <p:cNvSpPr>
              <a:spLocks/>
            </p:cNvSpPr>
            <p:nvPr/>
          </p:nvSpPr>
          <p:spPr bwMode="auto">
            <a:xfrm>
              <a:off x="2597151" y="2779713"/>
              <a:ext cx="550863" cy="1978025"/>
            </a:xfrm>
            <a:custGeom>
              <a:avLst/>
              <a:gdLst>
                <a:gd name="T0" fmla="*/ 338387 w 140"/>
                <a:gd name="T1" fmla="*/ 1373628 h 504"/>
                <a:gd name="T2" fmla="*/ 546928 w 140"/>
                <a:gd name="T3" fmla="*/ 1978025 h 504"/>
                <a:gd name="T4" fmla="*/ 550863 w 140"/>
                <a:gd name="T5" fmla="*/ 1875984 h 504"/>
                <a:gd name="T6" fmla="*/ 373800 w 140"/>
                <a:gd name="T7" fmla="*/ 1361855 h 504"/>
                <a:gd name="T8" fmla="*/ 0 w 140"/>
                <a:gd name="T9" fmla="*/ 0 h 504"/>
                <a:gd name="T10" fmla="*/ 23608 w 140"/>
                <a:gd name="T11" fmla="*/ 239404 h 504"/>
                <a:gd name="T12" fmla="*/ 338387 w 140"/>
                <a:gd name="T13" fmla="*/ 1373628 h 504"/>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8" name="Freeform 13"/>
            <p:cNvSpPr>
              <a:spLocks/>
            </p:cNvSpPr>
            <p:nvPr/>
          </p:nvSpPr>
          <p:spPr bwMode="auto">
            <a:xfrm>
              <a:off x="3175001" y="4730750"/>
              <a:ext cx="519113" cy="1209675"/>
            </a:xfrm>
            <a:custGeom>
              <a:avLst/>
              <a:gdLst>
                <a:gd name="T0" fmla="*/ 31461 w 132"/>
                <a:gd name="T1" fmla="*/ 86405 h 308"/>
                <a:gd name="T2" fmla="*/ 0 w 132"/>
                <a:gd name="T3" fmla="*/ 0 h 308"/>
                <a:gd name="T4" fmla="*/ 0 w 132"/>
                <a:gd name="T5" fmla="*/ 113898 h 308"/>
                <a:gd name="T6" fmla="*/ 267422 w 132"/>
                <a:gd name="T7" fmla="*/ 761938 h 308"/>
                <a:gd name="T8" fmla="*/ 483719 w 132"/>
                <a:gd name="T9" fmla="*/ 1209675 h 308"/>
                <a:gd name="T10" fmla="*/ 519113 w 132"/>
                <a:gd name="T11" fmla="*/ 1209675 h 308"/>
                <a:gd name="T12" fmla="*/ 302816 w 132"/>
                <a:gd name="T13" fmla="*/ 746228 h 308"/>
                <a:gd name="T14" fmla="*/ 31461 w 132"/>
                <a:gd name="T15" fmla="*/ 86405 h 308"/>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9" name="Freeform 14"/>
            <p:cNvSpPr>
              <a:spLocks/>
            </p:cNvSpPr>
            <p:nvPr/>
          </p:nvSpPr>
          <p:spPr bwMode="auto">
            <a:xfrm>
              <a:off x="3305176" y="5630863"/>
              <a:ext cx="146050" cy="309563"/>
            </a:xfrm>
            <a:custGeom>
              <a:avLst/>
              <a:gdLst>
                <a:gd name="T0" fmla="*/ 110524 w 37"/>
                <a:gd name="T1" fmla="*/ 309563 h 79"/>
                <a:gd name="T2" fmla="*/ 146050 w 37"/>
                <a:gd name="T3" fmla="*/ 309563 h 79"/>
                <a:gd name="T4" fmla="*/ 0 w 37"/>
                <a:gd name="T5" fmla="*/ 0 h 79"/>
                <a:gd name="T6" fmla="*/ 110524 w 37"/>
                <a:gd name="T7" fmla="*/ 309563 h 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0" name="Freeform 15"/>
            <p:cNvSpPr>
              <a:spLocks/>
            </p:cNvSpPr>
            <p:nvPr/>
          </p:nvSpPr>
          <p:spPr bwMode="auto">
            <a:xfrm>
              <a:off x="2573338" y="2817813"/>
              <a:ext cx="700088" cy="2835275"/>
            </a:xfrm>
            <a:custGeom>
              <a:avLst/>
              <a:gdLst>
                <a:gd name="T0" fmla="*/ 637159 w 178"/>
                <a:gd name="T1" fmla="*/ 2591803 h 722"/>
                <a:gd name="T2" fmla="*/ 456237 w 178"/>
                <a:gd name="T3" fmla="*/ 2097004 h 722"/>
                <a:gd name="T4" fmla="*/ 157323 w 178"/>
                <a:gd name="T5" fmla="*/ 926766 h 722"/>
                <a:gd name="T6" fmla="*/ 47197 w 178"/>
                <a:gd name="T7" fmla="*/ 200276 h 722"/>
                <a:gd name="T8" fmla="*/ 0 w 178"/>
                <a:gd name="T9" fmla="*/ 0 h 722"/>
                <a:gd name="T10" fmla="*/ 129792 w 178"/>
                <a:gd name="T11" fmla="*/ 930693 h 722"/>
                <a:gd name="T12" fmla="*/ 420839 w 178"/>
                <a:gd name="T13" fmla="*/ 2108785 h 722"/>
                <a:gd name="T14" fmla="*/ 629293 w 178"/>
                <a:gd name="T15" fmla="*/ 2674269 h 722"/>
                <a:gd name="T16" fmla="*/ 700088 w 178"/>
                <a:gd name="T17" fmla="*/ 2835275 h 722"/>
                <a:gd name="T18" fmla="*/ 684356 w 178"/>
                <a:gd name="T19" fmla="*/ 2780297 h 722"/>
                <a:gd name="T20" fmla="*/ 637159 w 178"/>
                <a:gd name="T21" fmla="*/ 2591803 h 722"/>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1" name="Freeform 16"/>
            <p:cNvSpPr>
              <a:spLocks/>
            </p:cNvSpPr>
            <p:nvPr/>
          </p:nvSpPr>
          <p:spPr bwMode="auto">
            <a:xfrm>
              <a:off x="2506663" y="285750"/>
              <a:ext cx="90488" cy="2493963"/>
            </a:xfrm>
            <a:custGeom>
              <a:avLst/>
              <a:gdLst>
                <a:gd name="T0" fmla="*/ 43277 w 23"/>
                <a:gd name="T1" fmla="*/ 2266168 h 635"/>
                <a:gd name="T2" fmla="*/ 47211 w 23"/>
                <a:gd name="T3" fmla="*/ 2313298 h 635"/>
                <a:gd name="T4" fmla="*/ 86554 w 23"/>
                <a:gd name="T5" fmla="*/ 2482180 h 635"/>
                <a:gd name="T6" fmla="*/ 90488 w 23"/>
                <a:gd name="T7" fmla="*/ 2493963 h 635"/>
                <a:gd name="T8" fmla="*/ 66882 w 23"/>
                <a:gd name="T9" fmla="*/ 2262240 h 635"/>
                <a:gd name="T10" fmla="*/ 19671 w 23"/>
                <a:gd name="T11" fmla="*/ 1056498 h 635"/>
                <a:gd name="T12" fmla="*/ 59014 w 23"/>
                <a:gd name="T13" fmla="*/ 0 h 635"/>
                <a:gd name="T14" fmla="*/ 47211 w 23"/>
                <a:gd name="T15" fmla="*/ 0 h 635"/>
                <a:gd name="T16" fmla="*/ 3934 w 23"/>
                <a:gd name="T17" fmla="*/ 1056498 h 635"/>
                <a:gd name="T18" fmla="*/ 43277 w 23"/>
                <a:gd name="T19" fmla="*/ 2266168 h 63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2" name="Freeform 17"/>
            <p:cNvSpPr>
              <a:spLocks/>
            </p:cNvSpPr>
            <p:nvPr/>
          </p:nvSpPr>
          <p:spPr bwMode="auto">
            <a:xfrm>
              <a:off x="2554288" y="2598738"/>
              <a:ext cx="66675" cy="420688"/>
            </a:xfrm>
            <a:custGeom>
              <a:avLst/>
              <a:gdLst>
                <a:gd name="T0" fmla="*/ 0 w 17"/>
                <a:gd name="T1" fmla="*/ 0 h 107"/>
                <a:gd name="T2" fmla="*/ 19610 w 17"/>
                <a:gd name="T3" fmla="*/ 220173 h 107"/>
                <a:gd name="T4" fmla="*/ 66675 w 17"/>
                <a:gd name="T5" fmla="*/ 420688 h 107"/>
                <a:gd name="T6" fmla="*/ 43143 w 17"/>
                <a:gd name="T7" fmla="*/ 180857 h 107"/>
                <a:gd name="T8" fmla="*/ 39221 w 17"/>
                <a:gd name="T9" fmla="*/ 169062 h 107"/>
                <a:gd name="T10" fmla="*/ 0 w 17"/>
                <a:gd name="T11" fmla="*/ 0 h 107"/>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3" name="Freeform 18"/>
            <p:cNvSpPr>
              <a:spLocks/>
            </p:cNvSpPr>
            <p:nvPr/>
          </p:nvSpPr>
          <p:spPr bwMode="auto">
            <a:xfrm>
              <a:off x="3143251" y="4757738"/>
              <a:ext cx="161925" cy="873125"/>
            </a:xfrm>
            <a:custGeom>
              <a:avLst/>
              <a:gdLst>
                <a:gd name="T0" fmla="*/ 0 w 41"/>
                <a:gd name="T1" fmla="*/ 0 h 222"/>
                <a:gd name="T2" fmla="*/ 19747 w 41"/>
                <a:gd name="T3" fmla="*/ 365769 h 222"/>
                <a:gd name="T4" fmla="*/ 67140 w 41"/>
                <a:gd name="T5" fmla="*/ 652877 h 222"/>
                <a:gd name="T6" fmla="*/ 94785 w 41"/>
                <a:gd name="T7" fmla="*/ 723671 h 222"/>
                <a:gd name="T8" fmla="*/ 161925 w 41"/>
                <a:gd name="T9" fmla="*/ 873125 h 222"/>
                <a:gd name="T10" fmla="*/ 150077 w 41"/>
                <a:gd name="T11" fmla="*/ 833795 h 222"/>
                <a:gd name="T12" fmla="*/ 51342 w 41"/>
                <a:gd name="T13" fmla="*/ 361836 h 222"/>
                <a:gd name="T14" fmla="*/ 31595 w 41"/>
                <a:gd name="T15" fmla="*/ 86526 h 222"/>
                <a:gd name="T16" fmla="*/ 27646 w 41"/>
                <a:gd name="T17" fmla="*/ 70794 h 222"/>
                <a:gd name="T18" fmla="*/ 0 w 41"/>
                <a:gd name="T19" fmla="*/ 0 h 22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4" name="Freeform 19"/>
            <p:cNvSpPr>
              <a:spLocks/>
            </p:cNvSpPr>
            <p:nvPr/>
          </p:nvSpPr>
          <p:spPr bwMode="auto">
            <a:xfrm>
              <a:off x="3148013" y="1282700"/>
              <a:ext cx="1768475" cy="3448050"/>
            </a:xfrm>
            <a:custGeom>
              <a:avLst/>
              <a:gdLst>
                <a:gd name="T0" fmla="*/ 27510 w 450"/>
                <a:gd name="T1" fmla="*/ 3353798 h 878"/>
                <a:gd name="T2" fmla="*/ 196497 w 450"/>
                <a:gd name="T3" fmla="*/ 2407352 h 878"/>
                <a:gd name="T4" fmla="*/ 585562 w 450"/>
                <a:gd name="T5" fmla="*/ 1523740 h 878"/>
                <a:gd name="T6" fmla="*/ 1120034 w 450"/>
                <a:gd name="T7" fmla="*/ 718671 h 878"/>
                <a:gd name="T8" fmla="*/ 1430500 w 450"/>
                <a:gd name="T9" fmla="*/ 349518 h 878"/>
                <a:gd name="T10" fmla="*/ 1595557 w 450"/>
                <a:gd name="T11" fmla="*/ 172795 h 878"/>
                <a:gd name="T12" fmla="*/ 1768475 w 450"/>
                <a:gd name="T13" fmla="*/ 3927 h 878"/>
                <a:gd name="T14" fmla="*/ 1768475 w 450"/>
                <a:gd name="T15" fmla="*/ 0 h 878"/>
                <a:gd name="T16" fmla="*/ 1591628 w 450"/>
                <a:gd name="T17" fmla="*/ 168868 h 878"/>
                <a:gd name="T18" fmla="*/ 1426570 w 450"/>
                <a:gd name="T19" fmla="*/ 345590 h 878"/>
                <a:gd name="T20" fmla="*/ 1112174 w 450"/>
                <a:gd name="T21" fmla="*/ 710817 h 878"/>
                <a:gd name="T22" fmla="*/ 569842 w 450"/>
                <a:gd name="T23" fmla="*/ 1515885 h 878"/>
                <a:gd name="T24" fmla="*/ 176848 w 450"/>
                <a:gd name="T25" fmla="*/ 2399497 h 878"/>
                <a:gd name="T26" fmla="*/ 0 w 450"/>
                <a:gd name="T27" fmla="*/ 3353798 h 878"/>
                <a:gd name="T28" fmla="*/ 0 w 450"/>
                <a:gd name="T29" fmla="*/ 3373434 h 878"/>
                <a:gd name="T30" fmla="*/ 27510 w 450"/>
                <a:gd name="T31" fmla="*/ 3448050 h 878"/>
                <a:gd name="T32" fmla="*/ 27510 w 450"/>
                <a:gd name="T33" fmla="*/ 3353798 h 87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5" name="Freeform 20"/>
            <p:cNvSpPr>
              <a:spLocks/>
            </p:cNvSpPr>
            <p:nvPr/>
          </p:nvSpPr>
          <p:spPr bwMode="auto">
            <a:xfrm>
              <a:off x="3273426" y="5653088"/>
              <a:ext cx="138113" cy="287338"/>
            </a:xfrm>
            <a:custGeom>
              <a:avLst/>
              <a:gdLst>
                <a:gd name="T0" fmla="*/ 0 w 35"/>
                <a:gd name="T1" fmla="*/ 0 h 73"/>
                <a:gd name="T2" fmla="*/ 102598 w 35"/>
                <a:gd name="T3" fmla="*/ 287338 h 73"/>
                <a:gd name="T4" fmla="*/ 138113 w 35"/>
                <a:gd name="T5" fmla="*/ 287338 h 73"/>
                <a:gd name="T6" fmla="*/ 0 w 35"/>
                <a:gd name="T7" fmla="*/ 0 h 7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6" name="Freeform 21"/>
            <p:cNvSpPr>
              <a:spLocks/>
            </p:cNvSpPr>
            <p:nvPr/>
          </p:nvSpPr>
          <p:spPr bwMode="auto">
            <a:xfrm>
              <a:off x="3143251" y="4656138"/>
              <a:ext cx="31750" cy="188913"/>
            </a:xfrm>
            <a:custGeom>
              <a:avLst/>
              <a:gdLst>
                <a:gd name="T0" fmla="*/ 27781 w 8"/>
                <a:gd name="T1" fmla="*/ 173170 h 48"/>
                <a:gd name="T2" fmla="*/ 31750 w 8"/>
                <a:gd name="T3" fmla="*/ 188913 h 48"/>
                <a:gd name="T4" fmla="*/ 31750 w 8"/>
                <a:gd name="T5" fmla="*/ 74778 h 48"/>
                <a:gd name="T6" fmla="*/ 3969 w 8"/>
                <a:gd name="T7" fmla="*/ 0 h 48"/>
                <a:gd name="T8" fmla="*/ 0 w 8"/>
                <a:gd name="T9" fmla="*/ 102328 h 48"/>
                <a:gd name="T10" fmla="*/ 27781 w 8"/>
                <a:gd name="T11" fmla="*/ 173170 h 4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57" name="Freeform 22"/>
            <p:cNvSpPr>
              <a:spLocks/>
            </p:cNvSpPr>
            <p:nvPr/>
          </p:nvSpPr>
          <p:spPr bwMode="auto">
            <a:xfrm>
              <a:off x="3211513" y="5410200"/>
              <a:ext cx="203200" cy="530225"/>
            </a:xfrm>
            <a:custGeom>
              <a:avLst/>
              <a:gdLst>
                <a:gd name="T0" fmla="*/ 27354 w 52"/>
                <a:gd name="T1" fmla="*/ 70697 h 135"/>
                <a:gd name="T2" fmla="*/ 0 w 52"/>
                <a:gd name="T3" fmla="*/ 0 h 135"/>
                <a:gd name="T4" fmla="*/ 46892 w 52"/>
                <a:gd name="T5" fmla="*/ 188524 h 135"/>
                <a:gd name="T6" fmla="*/ 62523 w 52"/>
                <a:gd name="T7" fmla="*/ 243511 h 135"/>
                <a:gd name="T8" fmla="*/ 199292 w 52"/>
                <a:gd name="T9" fmla="*/ 530225 h 135"/>
                <a:gd name="T10" fmla="*/ 203200 w 52"/>
                <a:gd name="T11" fmla="*/ 530225 h 135"/>
                <a:gd name="T12" fmla="*/ 93785 w 52"/>
                <a:gd name="T13" fmla="*/ 219945 h 135"/>
                <a:gd name="T14" fmla="*/ 27354 w 52"/>
                <a:gd name="T15" fmla="*/ 70697 h 135"/>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grpSp>
        <p:nvGrpSpPr>
          <p:cNvPr id="1027" name="Group 48"/>
          <p:cNvGrpSpPr>
            <a:grpSpLocks/>
          </p:cNvGrpSpPr>
          <p:nvPr/>
        </p:nvGrpSpPr>
        <p:grpSpPr bwMode="auto">
          <a:xfrm>
            <a:off x="20638" y="0"/>
            <a:ext cx="1952625" cy="6853238"/>
            <a:chOff x="6627813" y="195717"/>
            <a:chExt cx="1952625" cy="5678034"/>
          </a:xfrm>
        </p:grpSpPr>
        <p:sp>
          <p:nvSpPr>
            <p:cNvPr id="1034" name="Freeform 27"/>
            <p:cNvSpPr>
              <a:spLocks/>
            </p:cNvSpPr>
            <p:nvPr/>
          </p:nvSpPr>
          <p:spPr bwMode="auto">
            <a:xfrm>
              <a:off x="6627813" y="195717"/>
              <a:ext cx="409575" cy="3646488"/>
            </a:xfrm>
            <a:custGeom>
              <a:avLst/>
              <a:gdLst>
                <a:gd name="T0" fmla="*/ 27835 w 103"/>
                <a:gd name="T1" fmla="*/ 832351 h 920"/>
                <a:gd name="T2" fmla="*/ 103388 w 103"/>
                <a:gd name="T3" fmla="*/ 1763790 h 920"/>
                <a:gd name="T4" fmla="*/ 226658 w 103"/>
                <a:gd name="T5" fmla="*/ 2691267 h 920"/>
                <a:gd name="T6" fmla="*/ 401622 w 103"/>
                <a:gd name="T7" fmla="*/ 3610816 h 920"/>
                <a:gd name="T8" fmla="*/ 409575 w 103"/>
                <a:gd name="T9" fmla="*/ 3646488 h 920"/>
                <a:gd name="T10" fmla="*/ 393669 w 103"/>
                <a:gd name="T11" fmla="*/ 3464164 h 920"/>
                <a:gd name="T12" fmla="*/ 393669 w 103"/>
                <a:gd name="T13" fmla="*/ 3432455 h 920"/>
                <a:gd name="T14" fmla="*/ 250517 w 103"/>
                <a:gd name="T15" fmla="*/ 2687303 h 920"/>
                <a:gd name="T16" fmla="*/ 119294 w 103"/>
                <a:gd name="T17" fmla="*/ 1759827 h 920"/>
                <a:gd name="T18" fmla="*/ 35788 w 103"/>
                <a:gd name="T19" fmla="*/ 828387 h 920"/>
                <a:gd name="T20" fmla="*/ 11929 w 103"/>
                <a:gd name="T21" fmla="*/ 364649 h 920"/>
                <a:gd name="T22" fmla="*/ 3976 w 103"/>
                <a:gd name="T23" fmla="*/ 0 h 920"/>
                <a:gd name="T24" fmla="*/ 0 w 103"/>
                <a:gd name="T25" fmla="*/ 0 h 920"/>
                <a:gd name="T26" fmla="*/ 3976 w 103"/>
                <a:gd name="T27" fmla="*/ 364649 h 920"/>
                <a:gd name="T28" fmla="*/ 27835 w 103"/>
                <a:gd name="T29" fmla="*/ 832351 h 92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5" name="Freeform 28"/>
            <p:cNvSpPr>
              <a:spLocks/>
            </p:cNvSpPr>
            <p:nvPr/>
          </p:nvSpPr>
          <p:spPr bwMode="auto">
            <a:xfrm>
              <a:off x="7061201" y="3771900"/>
              <a:ext cx="350838" cy="1309688"/>
            </a:xfrm>
            <a:custGeom>
              <a:avLst/>
              <a:gdLst>
                <a:gd name="T0" fmla="*/ 211300 w 88"/>
                <a:gd name="T1" fmla="*/ 908844 h 330"/>
                <a:gd name="T2" fmla="*/ 350838 w 88"/>
                <a:gd name="T3" fmla="*/ 1309688 h 330"/>
                <a:gd name="T4" fmla="*/ 350838 w 88"/>
                <a:gd name="T5" fmla="*/ 1222375 h 330"/>
                <a:gd name="T6" fmla="*/ 350838 w 88"/>
                <a:gd name="T7" fmla="*/ 1206500 h 330"/>
                <a:gd name="T8" fmla="*/ 247181 w 88"/>
                <a:gd name="T9" fmla="*/ 896938 h 330"/>
                <a:gd name="T10" fmla="*/ 0 w 88"/>
                <a:gd name="T11" fmla="*/ 0 h 330"/>
                <a:gd name="T12" fmla="*/ 27908 w 88"/>
                <a:gd name="T13" fmla="*/ 250031 h 330"/>
                <a:gd name="T14" fmla="*/ 211300 w 88"/>
                <a:gd name="T15" fmla="*/ 908844 h 330"/>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6" name="Freeform 29"/>
            <p:cNvSpPr>
              <a:spLocks/>
            </p:cNvSpPr>
            <p:nvPr/>
          </p:nvSpPr>
          <p:spPr bwMode="auto">
            <a:xfrm>
              <a:off x="7439026" y="5053013"/>
              <a:ext cx="357188" cy="820738"/>
            </a:xfrm>
            <a:custGeom>
              <a:avLst/>
              <a:gdLst>
                <a:gd name="T0" fmla="*/ 23813 w 90"/>
                <a:gd name="T1" fmla="*/ 59474 h 207"/>
                <a:gd name="T2" fmla="*/ 0 w 90"/>
                <a:gd name="T3" fmla="*/ 0 h 207"/>
                <a:gd name="T4" fmla="*/ 3969 w 90"/>
                <a:gd name="T5" fmla="*/ 114983 h 207"/>
                <a:gd name="T6" fmla="*/ 166688 w 90"/>
                <a:gd name="T7" fmla="*/ 503545 h 207"/>
                <a:gd name="T8" fmla="*/ 317500 w 90"/>
                <a:gd name="T9" fmla="*/ 820738 h 207"/>
                <a:gd name="T10" fmla="*/ 357188 w 90"/>
                <a:gd name="T11" fmla="*/ 820738 h 207"/>
                <a:gd name="T12" fmla="*/ 198438 w 90"/>
                <a:gd name="T13" fmla="*/ 487685 h 207"/>
                <a:gd name="T14" fmla="*/ 23813 w 90"/>
                <a:gd name="T15" fmla="*/ 59474 h 20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7" name="Freeform 30"/>
            <p:cNvSpPr>
              <a:spLocks/>
            </p:cNvSpPr>
            <p:nvPr/>
          </p:nvSpPr>
          <p:spPr bwMode="auto">
            <a:xfrm>
              <a:off x="7037388" y="3811588"/>
              <a:ext cx="457200" cy="1852613"/>
            </a:xfrm>
            <a:custGeom>
              <a:avLst/>
              <a:gdLst>
                <a:gd name="T0" fmla="*/ 401541 w 115"/>
                <a:gd name="T1" fmla="*/ 1622524 h 467"/>
                <a:gd name="T2" fmla="*/ 310101 w 115"/>
                <a:gd name="T3" fmla="*/ 1364666 h 467"/>
                <a:gd name="T4" fmla="*/ 115294 w 115"/>
                <a:gd name="T5" fmla="*/ 599025 h 467"/>
                <a:gd name="T6" fmla="*/ 51683 w 115"/>
                <a:gd name="T7" fmla="*/ 210254 h 467"/>
                <a:gd name="T8" fmla="*/ 0 w 115"/>
                <a:gd name="T9" fmla="*/ 0 h 467"/>
                <a:gd name="T10" fmla="*/ 83489 w 115"/>
                <a:gd name="T11" fmla="*/ 602992 h 467"/>
                <a:gd name="T12" fmla="*/ 274320 w 115"/>
                <a:gd name="T13" fmla="*/ 1376567 h 467"/>
                <a:gd name="T14" fmla="*/ 409492 w 115"/>
                <a:gd name="T15" fmla="*/ 1749470 h 467"/>
                <a:gd name="T16" fmla="*/ 457200 w 115"/>
                <a:gd name="T17" fmla="*/ 1852613 h 467"/>
                <a:gd name="T18" fmla="*/ 445273 w 115"/>
                <a:gd name="T19" fmla="*/ 1816910 h 467"/>
                <a:gd name="T20" fmla="*/ 401541 w 115"/>
                <a:gd name="T21" fmla="*/ 1622524 h 46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8" name="Freeform 31"/>
            <p:cNvSpPr>
              <a:spLocks/>
            </p:cNvSpPr>
            <p:nvPr/>
          </p:nvSpPr>
          <p:spPr bwMode="auto">
            <a:xfrm>
              <a:off x="6992938" y="1263650"/>
              <a:ext cx="144463" cy="2508250"/>
            </a:xfrm>
            <a:custGeom>
              <a:avLst/>
              <a:gdLst>
                <a:gd name="T0" fmla="*/ 68219 w 36"/>
                <a:gd name="T1" fmla="*/ 2508250 h 633"/>
                <a:gd name="T2" fmla="*/ 52167 w 36"/>
                <a:gd name="T3" fmla="*/ 2365601 h 633"/>
                <a:gd name="T4" fmla="*/ 20064 w 36"/>
                <a:gd name="T5" fmla="*/ 1577067 h 633"/>
                <a:gd name="T6" fmla="*/ 52167 w 36"/>
                <a:gd name="T7" fmla="*/ 784571 h 633"/>
                <a:gd name="T8" fmla="*/ 88283 w 36"/>
                <a:gd name="T9" fmla="*/ 392286 h 633"/>
                <a:gd name="T10" fmla="*/ 144463 w 36"/>
                <a:gd name="T11" fmla="*/ 0 h 633"/>
                <a:gd name="T12" fmla="*/ 140450 w 36"/>
                <a:gd name="T13" fmla="*/ 0 h 633"/>
                <a:gd name="T14" fmla="*/ 80257 w 36"/>
                <a:gd name="T15" fmla="*/ 392286 h 633"/>
                <a:gd name="T16" fmla="*/ 40129 w 36"/>
                <a:gd name="T17" fmla="*/ 784571 h 633"/>
                <a:gd name="T18" fmla="*/ 4013 w 36"/>
                <a:gd name="T19" fmla="*/ 1577067 h 633"/>
                <a:gd name="T20" fmla="*/ 28090 w 36"/>
                <a:gd name="T21" fmla="*/ 2333901 h 633"/>
                <a:gd name="T22" fmla="*/ 64206 w 36"/>
                <a:gd name="T23" fmla="*/ 2504288 h 633"/>
                <a:gd name="T24" fmla="*/ 68219 w 36"/>
                <a:gd name="T25" fmla="*/ 2508250 h 633"/>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39" name="Freeform 32"/>
            <p:cNvSpPr>
              <a:spLocks/>
            </p:cNvSpPr>
            <p:nvPr/>
          </p:nvSpPr>
          <p:spPr bwMode="auto">
            <a:xfrm>
              <a:off x="7526338" y="5640388"/>
              <a:ext cx="111125" cy="233363"/>
            </a:xfrm>
            <a:custGeom>
              <a:avLst/>
              <a:gdLst>
                <a:gd name="T0" fmla="*/ 87313 w 28"/>
                <a:gd name="T1" fmla="*/ 233363 h 59"/>
                <a:gd name="T2" fmla="*/ 111125 w 28"/>
                <a:gd name="T3" fmla="*/ 233363 h 59"/>
                <a:gd name="T4" fmla="*/ 0 w 28"/>
                <a:gd name="T5" fmla="*/ 0 h 59"/>
                <a:gd name="T6" fmla="*/ 87313 w 28"/>
                <a:gd name="T7" fmla="*/ 233363 h 5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0" name="Freeform 33"/>
            <p:cNvSpPr>
              <a:spLocks/>
            </p:cNvSpPr>
            <p:nvPr/>
          </p:nvSpPr>
          <p:spPr bwMode="auto">
            <a:xfrm>
              <a:off x="7021513" y="3598863"/>
              <a:ext cx="68263" cy="423863"/>
            </a:xfrm>
            <a:custGeom>
              <a:avLst/>
              <a:gdLst>
                <a:gd name="T0" fmla="*/ 16062 w 17"/>
                <a:gd name="T1" fmla="*/ 213912 h 107"/>
                <a:gd name="T2" fmla="*/ 68263 w 17"/>
                <a:gd name="T3" fmla="*/ 423863 h 107"/>
                <a:gd name="T4" fmla="*/ 40155 w 17"/>
                <a:gd name="T5" fmla="*/ 174299 h 107"/>
                <a:gd name="T6" fmla="*/ 36139 w 17"/>
                <a:gd name="T7" fmla="*/ 170337 h 107"/>
                <a:gd name="T8" fmla="*/ 0 w 17"/>
                <a:gd name="T9" fmla="*/ 0 h 107"/>
                <a:gd name="T10" fmla="*/ 0 w 17"/>
                <a:gd name="T11" fmla="*/ 31691 h 107"/>
                <a:gd name="T12" fmla="*/ 16062 w 17"/>
                <a:gd name="T13" fmla="*/ 213912 h 10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1" name="Freeform 34"/>
            <p:cNvSpPr>
              <a:spLocks/>
            </p:cNvSpPr>
            <p:nvPr/>
          </p:nvSpPr>
          <p:spPr bwMode="auto">
            <a:xfrm>
              <a:off x="7412038" y="2801938"/>
              <a:ext cx="1168400" cy="2251075"/>
            </a:xfrm>
            <a:custGeom>
              <a:avLst/>
              <a:gdLst>
                <a:gd name="T0" fmla="*/ 31793 w 294"/>
                <a:gd name="T1" fmla="*/ 2191628 h 568"/>
                <a:gd name="T2" fmla="*/ 139095 w 294"/>
                <a:gd name="T3" fmla="*/ 1573375 h 568"/>
                <a:gd name="T4" fmla="*/ 393441 w 294"/>
                <a:gd name="T5" fmla="*/ 998716 h 568"/>
                <a:gd name="T6" fmla="*/ 743166 w 294"/>
                <a:gd name="T7" fmla="*/ 471616 h 568"/>
                <a:gd name="T8" fmla="*/ 945848 w 294"/>
                <a:gd name="T9" fmla="*/ 229863 h 568"/>
                <a:gd name="T10" fmla="*/ 1053150 w 294"/>
                <a:gd name="T11" fmla="*/ 110968 h 568"/>
                <a:gd name="T12" fmla="*/ 1168400 w 294"/>
                <a:gd name="T13" fmla="*/ 0 h 568"/>
                <a:gd name="T14" fmla="*/ 1164426 w 294"/>
                <a:gd name="T15" fmla="*/ 0 h 568"/>
                <a:gd name="T16" fmla="*/ 1049176 w 294"/>
                <a:gd name="T17" fmla="*/ 107005 h 568"/>
                <a:gd name="T18" fmla="*/ 941873 w 294"/>
                <a:gd name="T19" fmla="*/ 221937 h 568"/>
                <a:gd name="T20" fmla="*/ 735218 w 294"/>
                <a:gd name="T21" fmla="*/ 463690 h 568"/>
                <a:gd name="T22" fmla="*/ 377544 w 294"/>
                <a:gd name="T23" fmla="*/ 986827 h 568"/>
                <a:gd name="T24" fmla="*/ 119224 w 294"/>
                <a:gd name="T25" fmla="*/ 1569411 h 568"/>
                <a:gd name="T26" fmla="*/ 0 w 294"/>
                <a:gd name="T27" fmla="*/ 2175775 h 568"/>
                <a:gd name="T28" fmla="*/ 27819 w 294"/>
                <a:gd name="T29" fmla="*/ 2251075 h 568"/>
                <a:gd name="T30" fmla="*/ 31793 w 294"/>
                <a:gd name="T31" fmla="*/ 2191628 h 56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2" name="Freeform 35"/>
            <p:cNvSpPr>
              <a:spLocks/>
            </p:cNvSpPr>
            <p:nvPr/>
          </p:nvSpPr>
          <p:spPr bwMode="auto">
            <a:xfrm>
              <a:off x="7494588" y="5664200"/>
              <a:ext cx="100013" cy="209550"/>
            </a:xfrm>
            <a:custGeom>
              <a:avLst/>
              <a:gdLst>
                <a:gd name="T0" fmla="*/ 0 w 25"/>
                <a:gd name="T1" fmla="*/ 0 h 53"/>
                <a:gd name="T2" fmla="*/ 76010 w 25"/>
                <a:gd name="T3" fmla="*/ 209550 h 53"/>
                <a:gd name="T4" fmla="*/ 100013 w 25"/>
                <a:gd name="T5" fmla="*/ 209550 h 53"/>
                <a:gd name="T6" fmla="*/ 0 w 25"/>
                <a:gd name="T7" fmla="*/ 0 h 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3" name="Freeform 36"/>
            <p:cNvSpPr>
              <a:spLocks/>
            </p:cNvSpPr>
            <p:nvPr/>
          </p:nvSpPr>
          <p:spPr bwMode="auto">
            <a:xfrm>
              <a:off x="7412038" y="5081588"/>
              <a:ext cx="114300" cy="558800"/>
            </a:xfrm>
            <a:custGeom>
              <a:avLst/>
              <a:gdLst>
                <a:gd name="T0" fmla="*/ 0 w 29"/>
                <a:gd name="T1" fmla="*/ 0 h 141"/>
                <a:gd name="T2" fmla="*/ 27590 w 29"/>
                <a:gd name="T3" fmla="*/ 352718 h 141"/>
                <a:gd name="T4" fmla="*/ 70945 w 29"/>
                <a:gd name="T5" fmla="*/ 463685 h 141"/>
                <a:gd name="T6" fmla="*/ 114300 w 29"/>
                <a:gd name="T7" fmla="*/ 558800 h 141"/>
                <a:gd name="T8" fmla="*/ 106417 w 29"/>
                <a:gd name="T9" fmla="*/ 535021 h 141"/>
                <a:gd name="T10" fmla="*/ 31531 w 29"/>
                <a:gd name="T11" fmla="*/ 87189 h 141"/>
                <a:gd name="T12" fmla="*/ 15766 w 29"/>
                <a:gd name="T13" fmla="*/ 43594 h 141"/>
                <a:gd name="T14" fmla="*/ 0 w 29"/>
                <a:gd name="T15" fmla="*/ 0 h 1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4" name="Freeform 37"/>
            <p:cNvSpPr>
              <a:spLocks/>
            </p:cNvSpPr>
            <p:nvPr/>
          </p:nvSpPr>
          <p:spPr bwMode="auto">
            <a:xfrm>
              <a:off x="7412038" y="4978400"/>
              <a:ext cx="31750" cy="188913"/>
            </a:xfrm>
            <a:custGeom>
              <a:avLst/>
              <a:gdLst>
                <a:gd name="T0" fmla="*/ 0 w 8"/>
                <a:gd name="T1" fmla="*/ 102328 h 48"/>
                <a:gd name="T2" fmla="*/ 15875 w 8"/>
                <a:gd name="T3" fmla="*/ 145620 h 48"/>
                <a:gd name="T4" fmla="*/ 31750 w 8"/>
                <a:gd name="T5" fmla="*/ 188913 h 48"/>
                <a:gd name="T6" fmla="*/ 27781 w 8"/>
                <a:gd name="T7" fmla="*/ 74778 h 48"/>
                <a:gd name="T8" fmla="*/ 0 w 8"/>
                <a:gd name="T9" fmla="*/ 0 h 48"/>
                <a:gd name="T10" fmla="*/ 0 w 8"/>
                <a:gd name="T11" fmla="*/ 15743 h 48"/>
                <a:gd name="T12" fmla="*/ 0 w 8"/>
                <a:gd name="T13" fmla="*/ 102328 h 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sp>
          <p:nvSpPr>
            <p:cNvPr id="1045" name="Freeform 38"/>
            <p:cNvSpPr>
              <a:spLocks/>
            </p:cNvSpPr>
            <p:nvPr/>
          </p:nvSpPr>
          <p:spPr bwMode="auto">
            <a:xfrm>
              <a:off x="7439026" y="5434013"/>
              <a:ext cx="174625" cy="439738"/>
            </a:xfrm>
            <a:custGeom>
              <a:avLst/>
              <a:gdLst>
                <a:gd name="T0" fmla="*/ 43656 w 44"/>
                <a:gd name="T1" fmla="*/ 110925 h 111"/>
                <a:gd name="T2" fmla="*/ 0 w 44"/>
                <a:gd name="T3" fmla="*/ 0 h 111"/>
                <a:gd name="T4" fmla="*/ 43656 w 44"/>
                <a:gd name="T5" fmla="*/ 194119 h 111"/>
                <a:gd name="T6" fmla="*/ 55563 w 44"/>
                <a:gd name="T7" fmla="*/ 229773 h 111"/>
                <a:gd name="T8" fmla="*/ 154781 w 44"/>
                <a:gd name="T9" fmla="*/ 439738 h 111"/>
                <a:gd name="T10" fmla="*/ 174625 w 44"/>
                <a:gd name="T11" fmla="*/ 439738 h 111"/>
                <a:gd name="T12" fmla="*/ 87313 w 44"/>
                <a:gd name="T13" fmla="*/ 206003 h 111"/>
                <a:gd name="T14" fmla="*/ 43656 w 44"/>
                <a:gd name="T15" fmla="*/ 110925 h 1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pt-BR"/>
            </a:p>
          </p:txBody>
        </p:sp>
      </p:grpSp>
      <p:sp>
        <p:nvSpPr>
          <p:cNvPr id="62" name="Rectangle 61"/>
          <p:cNvSpPr/>
          <p:nvPr/>
        </p:nvSpPr>
        <p:spPr>
          <a:xfrm>
            <a:off x="0" y="0"/>
            <a:ext cx="182563"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1029" name="Title Placeholder 1"/>
          <p:cNvSpPr>
            <a:spLocks noGrp="1"/>
          </p:cNvSpPr>
          <p:nvPr>
            <p:ph type="title"/>
          </p:nvPr>
        </p:nvSpPr>
        <p:spPr bwMode="auto">
          <a:xfrm>
            <a:off x="1944688" y="623888"/>
            <a:ext cx="6589712" cy="1281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título mestre</a:t>
            </a:r>
            <a:endParaRPr lang="en-US" altLang="pt-BR"/>
          </a:p>
        </p:txBody>
      </p:sp>
      <p:sp>
        <p:nvSpPr>
          <p:cNvPr id="1030" name="Text Placeholder 2"/>
          <p:cNvSpPr>
            <a:spLocks noGrp="1"/>
          </p:cNvSpPr>
          <p:nvPr>
            <p:ph type="body" idx="1"/>
          </p:nvPr>
        </p:nvSpPr>
        <p:spPr bwMode="auto">
          <a:xfrm>
            <a:off x="1943100" y="2133600"/>
            <a:ext cx="65913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a:t>Clique para editar 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endParaRPr lang="en-US" altLang="pt-BR"/>
          </a:p>
        </p:txBody>
      </p:sp>
      <p:sp>
        <p:nvSpPr>
          <p:cNvPr id="4" name="Date Placeholder 3"/>
          <p:cNvSpPr>
            <a:spLocks noGrp="1"/>
          </p:cNvSpPr>
          <p:nvPr>
            <p:ph type="dt" sz="half" idx="2"/>
          </p:nvPr>
        </p:nvSpPr>
        <p:spPr>
          <a:xfrm>
            <a:off x="7772400" y="6135688"/>
            <a:ext cx="766763" cy="369887"/>
          </a:xfrm>
          <a:prstGeom prst="rect">
            <a:avLst/>
          </a:prstGeom>
        </p:spPr>
        <p:txBody>
          <a:bodyPr vert="horz" lIns="91440" tIns="45720" rIns="91440" bIns="45720" rtlCol="0" anchor="ctr"/>
          <a:lstStyle>
            <a:lvl1pPr algn="r" eaLnBrk="1" hangingPunct="1">
              <a:defRPr sz="900">
                <a:solidFill>
                  <a:schemeClr val="tx1">
                    <a:tint val="75000"/>
                  </a:schemeClr>
                </a:solidFill>
              </a:defRPr>
            </a:lvl1pPr>
          </a:lstStyle>
          <a:p>
            <a:pPr>
              <a:defRPr/>
            </a:pPr>
            <a:endParaRPr lang="pt-BR"/>
          </a:p>
        </p:txBody>
      </p:sp>
      <p:sp>
        <p:nvSpPr>
          <p:cNvPr id="5" name="Footer Placeholder 4"/>
          <p:cNvSpPr>
            <a:spLocks noGrp="1"/>
          </p:cNvSpPr>
          <p:nvPr>
            <p:ph type="ftr" sz="quarter" idx="3"/>
          </p:nvPr>
        </p:nvSpPr>
        <p:spPr>
          <a:xfrm>
            <a:off x="1943100" y="6135688"/>
            <a:ext cx="5716588" cy="365125"/>
          </a:xfrm>
          <a:prstGeom prst="rect">
            <a:avLst/>
          </a:prstGeom>
        </p:spPr>
        <p:txBody>
          <a:bodyPr vert="horz" lIns="91440" tIns="45720" rIns="91440" bIns="45720" rtlCol="0" anchor="ctr"/>
          <a:lstStyle>
            <a:lvl1pPr algn="l" eaLnBrk="1" hangingPunct="1">
              <a:defRPr sz="900">
                <a:solidFill>
                  <a:schemeClr val="tx1">
                    <a:tint val="75000"/>
                  </a:schemeClr>
                </a:solidFill>
              </a:defRPr>
            </a:lvl1pPr>
          </a:lstStyle>
          <a:p>
            <a:pPr>
              <a:defRPr/>
            </a:pPr>
            <a:endParaRPr lang="pt-BR"/>
          </a:p>
        </p:txBody>
      </p:sp>
      <p:sp>
        <p:nvSpPr>
          <p:cNvPr id="6" name="Slide Number Placeholder 5"/>
          <p:cNvSpPr>
            <a:spLocks noGrp="1"/>
          </p:cNvSpPr>
          <p:nvPr>
            <p:ph type="sldNum" sz="quarter" idx="4"/>
          </p:nvPr>
        </p:nvSpPr>
        <p:spPr bwMode="gray">
          <a:xfrm>
            <a:off x="511175" y="787400"/>
            <a:ext cx="585788" cy="365125"/>
          </a:xfrm>
          <a:prstGeom prst="rect">
            <a:avLst/>
          </a:prstGeom>
        </p:spPr>
        <p:txBody>
          <a:bodyPr vert="horz" lIns="91440" tIns="45720" rIns="91440" bIns="45720" rtlCol="0" anchor="ctr"/>
          <a:lstStyle>
            <a:lvl1pPr algn="r" eaLnBrk="1" hangingPunct="1">
              <a:defRPr sz="2000">
                <a:solidFill>
                  <a:srgbClr val="FEFFFF"/>
                </a:solidFill>
              </a:defRPr>
            </a:lvl1pPr>
          </a:lstStyle>
          <a:p>
            <a:pPr>
              <a:defRPr/>
            </a:pPr>
            <a:fld id="{64285C51-BBDA-45C8-B6C9-DF65BB8AFC66}" type="slidenum">
              <a:rPr lang="pt-BR" altLang="pt-BR"/>
              <a:pPr>
                <a:defRPr/>
              </a:pPr>
              <a:t>‹nº›</a:t>
            </a:fld>
            <a:endParaRPr lang="pt-BR" altLang="pt-BR"/>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 id="2147483967" r:id="rId5"/>
    <p:sldLayoutId id="2147483968" r:id="rId6"/>
    <p:sldLayoutId id="2147483969" r:id="rId7"/>
    <p:sldLayoutId id="2147483970" r:id="rId8"/>
    <p:sldLayoutId id="2147483971" r:id="rId9"/>
    <p:sldLayoutId id="2147483972" r:id="rId10"/>
    <p:sldLayoutId id="2147483973" r:id="rId11"/>
    <p:sldLayoutId id="2147483974" r:id="rId12"/>
    <p:sldLayoutId id="2147483975" r:id="rId13"/>
    <p:sldLayoutId id="2147483976" r:id="rId14"/>
    <p:sldLayoutId id="2147483977" r:id="rId15"/>
    <p:sldLayoutId id="2147483978" r:id="rId16"/>
  </p:sldLayoutIdLst>
  <p:txStyles>
    <p:titleStyle>
      <a:lvl1pPr algn="l" defTabSz="457200" rtl="0" eaLnBrk="0" fontAlgn="base" hangingPunct="0">
        <a:spcBef>
          <a:spcPct val="0"/>
        </a:spcBef>
        <a:spcAft>
          <a:spcPct val="0"/>
        </a:spcAft>
        <a:defRPr sz="3600" kern="1200">
          <a:solidFill>
            <a:srgbClr val="262626"/>
          </a:solidFill>
          <a:latin typeface="+mj-lt"/>
          <a:ea typeface="+mj-ea"/>
          <a:cs typeface="+mj-cs"/>
        </a:defRPr>
      </a:lvl1pPr>
      <a:lvl2pPr algn="l" defTabSz="457200" rtl="0" eaLnBrk="0" fontAlgn="base" hangingPunct="0">
        <a:spcBef>
          <a:spcPct val="0"/>
        </a:spcBef>
        <a:spcAft>
          <a:spcPct val="0"/>
        </a:spcAft>
        <a:defRPr sz="3600">
          <a:solidFill>
            <a:srgbClr val="262626"/>
          </a:solidFill>
          <a:latin typeface="Century Gothic" panose="020B0502020202020204" pitchFamily="34" charset="0"/>
        </a:defRPr>
      </a:lvl2pPr>
      <a:lvl3pPr algn="l" defTabSz="457200" rtl="0" eaLnBrk="0" fontAlgn="base" hangingPunct="0">
        <a:spcBef>
          <a:spcPct val="0"/>
        </a:spcBef>
        <a:spcAft>
          <a:spcPct val="0"/>
        </a:spcAft>
        <a:defRPr sz="3600">
          <a:solidFill>
            <a:srgbClr val="262626"/>
          </a:solidFill>
          <a:latin typeface="Century Gothic" panose="020B0502020202020204" pitchFamily="34" charset="0"/>
        </a:defRPr>
      </a:lvl3pPr>
      <a:lvl4pPr algn="l" defTabSz="457200" rtl="0" eaLnBrk="0" fontAlgn="base" hangingPunct="0">
        <a:spcBef>
          <a:spcPct val="0"/>
        </a:spcBef>
        <a:spcAft>
          <a:spcPct val="0"/>
        </a:spcAft>
        <a:defRPr sz="3600">
          <a:solidFill>
            <a:srgbClr val="262626"/>
          </a:solidFill>
          <a:latin typeface="Century Gothic" panose="020B0502020202020204" pitchFamily="34" charset="0"/>
        </a:defRPr>
      </a:lvl4pPr>
      <a:lvl5pPr algn="l" defTabSz="457200" rtl="0" eaLnBrk="0" fontAlgn="base" hangingPunct="0">
        <a:spcBef>
          <a:spcPct val="0"/>
        </a:spcBef>
        <a:spcAft>
          <a:spcPct val="0"/>
        </a:spcAft>
        <a:defRPr sz="3600">
          <a:solidFill>
            <a:srgbClr val="262626"/>
          </a:solidFill>
          <a:latin typeface="Century Gothic" panose="020B050202020202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ts val="1000"/>
        </a:spcBef>
        <a:spcAft>
          <a:spcPct val="0"/>
        </a:spcAft>
        <a:buClr>
          <a:schemeClr val="accent1"/>
        </a:buClr>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eaLnBrk="0" fontAlgn="base" hangingPunct="0">
        <a:spcBef>
          <a:spcPts val="1000"/>
        </a:spcBef>
        <a:spcAft>
          <a:spcPct val="0"/>
        </a:spcAft>
        <a:buClr>
          <a:schemeClr val="accent1"/>
        </a:buClr>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eaLnBrk="0" fontAlgn="base" hangingPunct="0">
        <a:spcBef>
          <a:spcPts val="1000"/>
        </a:spcBef>
        <a:spcAft>
          <a:spcPct val="0"/>
        </a:spcAft>
        <a:buClr>
          <a:schemeClr val="accent1"/>
        </a:buClr>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4pPr>
      <a:lvl5pPr marL="2057400" indent="-228600" algn="l" defTabSz="457200" rtl="0" eaLnBrk="0" fontAlgn="base" hangingPunct="0">
        <a:spcBef>
          <a:spcPts val="1000"/>
        </a:spcBef>
        <a:spcAft>
          <a:spcPct val="0"/>
        </a:spcAft>
        <a:buClr>
          <a:schemeClr val="accent1"/>
        </a:buClr>
        <a:buFont typeface="Wingdings 3" panose="05040102010807070707"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3419475" y="836613"/>
            <a:ext cx="23034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50000"/>
              </a:spcBef>
              <a:buClrTx/>
              <a:buFontTx/>
              <a:buNone/>
            </a:pPr>
            <a:endParaRPr lang="es-ES" altLang="pt-BR" b="0">
              <a:solidFill>
                <a:schemeClr val="tx1"/>
              </a:solidFill>
              <a:latin typeface="Arial" panose="020B0604020202020204" pitchFamily="34" charset="0"/>
              <a:cs typeface="Arial" panose="020B0604020202020204" pitchFamily="34" charset="0"/>
            </a:endParaRPr>
          </a:p>
        </p:txBody>
      </p:sp>
      <p:sp>
        <p:nvSpPr>
          <p:cNvPr id="19459" name="Text Box 3"/>
          <p:cNvSpPr txBox="1">
            <a:spLocks noChangeArrowheads="1"/>
          </p:cNvSpPr>
          <p:nvPr/>
        </p:nvSpPr>
        <p:spPr bwMode="auto">
          <a:xfrm>
            <a:off x="2700338" y="3068638"/>
            <a:ext cx="40322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ctr" eaLnBrk="1" hangingPunct="1">
              <a:spcBef>
                <a:spcPct val="50000"/>
              </a:spcBef>
              <a:buClrTx/>
              <a:buFontTx/>
              <a:buNone/>
            </a:pPr>
            <a:endParaRPr lang="es-ES" altLang="pt-BR">
              <a:solidFill>
                <a:schemeClr val="tx1"/>
              </a:solidFill>
              <a:latin typeface="Verdana" panose="020B0604030504040204" pitchFamily="34" charset="0"/>
              <a:cs typeface="Arial" panose="020B0604020202020204" pitchFamily="34" charset="0"/>
            </a:endParaRPr>
          </a:p>
        </p:txBody>
      </p:sp>
      <p:sp>
        <p:nvSpPr>
          <p:cNvPr id="19460" name="Rectangle 5"/>
          <p:cNvSpPr>
            <a:spLocks noChangeArrowheads="1"/>
          </p:cNvSpPr>
          <p:nvPr/>
        </p:nvSpPr>
        <p:spPr bwMode="auto">
          <a:xfrm>
            <a:off x="539750" y="2708275"/>
            <a:ext cx="8135938"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20000"/>
              </a:spcBef>
              <a:buClrTx/>
              <a:buFontTx/>
              <a:buNone/>
            </a:pPr>
            <a:endParaRPr lang="es-ES" altLang="pt-BR">
              <a:solidFill>
                <a:schemeClr val="tx1"/>
              </a:solidFill>
              <a:latin typeface="Arial" panose="020B0604020202020204" pitchFamily="34" charset="0"/>
              <a:cs typeface="Arial" panose="020B0604020202020204" pitchFamily="34" charset="0"/>
            </a:endParaRPr>
          </a:p>
        </p:txBody>
      </p:sp>
      <p:sp>
        <p:nvSpPr>
          <p:cNvPr id="19461" name="Espaço Reservado para Número de Slide 1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endParaRPr lang="pt-BR" altLang="pt-BR" sz="1400" b="0">
              <a:solidFill>
                <a:schemeClr val="tx1"/>
              </a:solidFill>
              <a:latin typeface="Arial" panose="020B0604020202020204" pitchFamily="34" charset="0"/>
              <a:cs typeface="Arial" panose="020B0604020202020204" pitchFamily="34" charset="0"/>
            </a:endParaRPr>
          </a:p>
        </p:txBody>
      </p:sp>
      <p:sp>
        <p:nvSpPr>
          <p:cNvPr id="3079" name="Rectangle 4"/>
          <p:cNvSpPr>
            <a:spLocks noChangeArrowheads="1"/>
          </p:cNvSpPr>
          <p:nvPr/>
        </p:nvSpPr>
        <p:spPr bwMode="auto">
          <a:xfrm>
            <a:off x="468313" y="2781300"/>
            <a:ext cx="8135937" cy="1428750"/>
          </a:xfrm>
          <a:prstGeom prst="rect">
            <a:avLst/>
          </a:prstGeom>
          <a:noFill/>
          <a:ln>
            <a:noFill/>
          </a:ln>
        </p:spPr>
        <p:txBody>
          <a:bodyPr anchor="ctr"/>
          <a:lstStyle/>
          <a:p>
            <a:pPr algn="ctr" eaLnBrk="1" hangingPunct="1">
              <a:defRPr/>
            </a:pPr>
            <a:endParaRPr lang="pt-BR" sz="4000" b="0" dirty="0">
              <a:solidFill>
                <a:schemeClr val="tx2"/>
              </a:solidFill>
              <a:latin typeface="Lucida Sans" pitchFamily="34" charset="0"/>
              <a:cs typeface="Arial" charset="0"/>
            </a:endParaRPr>
          </a:p>
          <a:p>
            <a:pPr algn="ctr" eaLnBrk="1" hangingPunct="1">
              <a:spcBef>
                <a:spcPct val="50000"/>
              </a:spcBef>
              <a:defRPr/>
            </a:pPr>
            <a:r>
              <a:rPr lang="pt-BR" sz="4000" b="0" dirty="0">
                <a:solidFill>
                  <a:schemeClr val="tx2"/>
                </a:solidFill>
                <a:effectLst>
                  <a:outerShdw blurRad="38100" dist="38100" dir="2700000" algn="tl">
                    <a:srgbClr val="FFFFFF"/>
                  </a:outerShdw>
                </a:effectLst>
                <a:latin typeface="Lucida Sans" pitchFamily="34" charset="0"/>
                <a:cs typeface="Arial" charset="0"/>
              </a:rPr>
              <a:t>PARTICIPAÇÃO </a:t>
            </a:r>
            <a:r>
              <a:rPr lang="pt-BR" sz="4000" b="0">
                <a:solidFill>
                  <a:schemeClr val="tx2"/>
                </a:solidFill>
                <a:effectLst>
                  <a:outerShdw blurRad="38100" dist="38100" dir="2700000" algn="tl">
                    <a:srgbClr val="FFFFFF"/>
                  </a:outerShdw>
                </a:effectLst>
                <a:latin typeface="Lucida Sans" pitchFamily="34" charset="0"/>
                <a:cs typeface="Arial" charset="0"/>
              </a:rPr>
              <a:t>SOCIAL </a:t>
            </a:r>
            <a:br>
              <a:rPr lang="pt-BR" sz="4000" b="0" dirty="0">
                <a:solidFill>
                  <a:schemeClr val="tx2"/>
                </a:solidFill>
                <a:effectLst>
                  <a:outerShdw blurRad="38100" dist="38100" dir="2700000" algn="tl">
                    <a:srgbClr val="FFFFFF"/>
                  </a:outerShdw>
                </a:effectLst>
                <a:latin typeface="Lucida Sans" pitchFamily="34" charset="0"/>
                <a:cs typeface="Arial" charset="0"/>
              </a:rPr>
            </a:br>
            <a:r>
              <a:rPr lang="pt-BR" sz="4000" b="0" dirty="0">
                <a:solidFill>
                  <a:schemeClr val="tx2"/>
                </a:solidFill>
                <a:effectLst>
                  <a:outerShdw blurRad="38100" dist="38100" dir="2700000" algn="tl">
                    <a:srgbClr val="FFFFFF"/>
                  </a:outerShdw>
                </a:effectLst>
                <a:latin typeface="Lucida Sans" pitchFamily="34" charset="0"/>
                <a:cs typeface="Arial" charset="0"/>
              </a:rPr>
              <a:t> </a:t>
            </a:r>
            <a:br>
              <a:rPr lang="pt-BR" sz="4000" b="0" dirty="0">
                <a:solidFill>
                  <a:schemeClr val="tx2"/>
                </a:solidFill>
                <a:effectLst>
                  <a:outerShdw blurRad="38100" dist="38100" dir="2700000" algn="tl">
                    <a:srgbClr val="FFFFFF"/>
                  </a:outerShdw>
                </a:effectLst>
                <a:latin typeface="Lucida Sans" pitchFamily="34" charset="0"/>
                <a:cs typeface="Arial" charset="0"/>
              </a:rPr>
            </a:br>
            <a:endParaRPr lang="pt-BR" sz="4000" b="0" dirty="0">
              <a:solidFill>
                <a:schemeClr val="tx2"/>
              </a:solidFill>
              <a:effectLst>
                <a:outerShdw blurRad="38100" dist="38100" dir="2700000" algn="tl">
                  <a:srgbClr val="FFFFFF"/>
                </a:outerShdw>
              </a:effectLst>
              <a:latin typeface="Lucida Sans" pitchFamily="34" charset="0"/>
              <a:cs typeface="Arial" charset="0"/>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1835150" y="476250"/>
            <a:ext cx="7545388" cy="1143000"/>
          </a:xfrm>
        </p:spPr>
        <p:txBody>
          <a:bodyPr rtlCol="0">
            <a:normAutofit fontScale="90000"/>
          </a:bodyPr>
          <a:lstStyle/>
          <a:p>
            <a:pPr eaLnBrk="1" fontAlgn="auto" hangingPunct="1">
              <a:spcAft>
                <a:spcPts val="0"/>
              </a:spcAft>
              <a:defRPr/>
            </a:pPr>
            <a:r>
              <a:rPr lang="pt-BR" altLang="pt-BR" dirty="0">
                <a:solidFill>
                  <a:schemeClr val="tx1">
                    <a:lumMod val="85000"/>
                    <a:lumOff val="15000"/>
                  </a:schemeClr>
                </a:solidFill>
                <a:latin typeface="Lucida Sans" pitchFamily="34" charset="0"/>
              </a:rPr>
              <a:t>Formas de participação: </a:t>
            </a:r>
            <a:br>
              <a:rPr lang="pt-BR" altLang="pt-BR" dirty="0">
                <a:solidFill>
                  <a:schemeClr val="tx1">
                    <a:lumMod val="85000"/>
                    <a:lumOff val="15000"/>
                  </a:schemeClr>
                </a:solidFill>
                <a:latin typeface="Lucida Sans" pitchFamily="34" charset="0"/>
              </a:rPr>
            </a:br>
            <a:r>
              <a:rPr lang="pt-BR" altLang="pt-BR" sz="4000" dirty="0">
                <a:solidFill>
                  <a:schemeClr val="tx1">
                    <a:lumMod val="85000"/>
                    <a:lumOff val="15000"/>
                  </a:schemeClr>
                </a:solidFill>
                <a:latin typeface="Lucida Sans" pitchFamily="34" charset="0"/>
              </a:rPr>
              <a:t>RECEPTIVA</a:t>
            </a:r>
          </a:p>
        </p:txBody>
      </p:sp>
      <p:sp>
        <p:nvSpPr>
          <p:cNvPr id="30723" name="Rectangle 3"/>
          <p:cNvSpPr>
            <a:spLocks noGrp="1" noChangeArrowheads="1"/>
          </p:cNvSpPr>
          <p:nvPr>
            <p:ph type="body" idx="4294967295"/>
          </p:nvPr>
        </p:nvSpPr>
        <p:spPr>
          <a:xfrm>
            <a:off x="971550" y="1831975"/>
            <a:ext cx="6430963" cy="3525838"/>
          </a:xfrm>
        </p:spPr>
        <p:txBody>
          <a:bodyPr/>
          <a:lstStyle/>
          <a:p>
            <a:pPr algn="ctr" eaLnBrk="1" hangingPunct="1"/>
            <a:endParaRPr lang="pt-BR" altLang="pt-BR"/>
          </a:p>
          <a:p>
            <a:pPr eaLnBrk="1" hangingPunct="1"/>
            <a:r>
              <a:rPr lang="pt-BR" altLang="pt-BR" sz="2800" b="1">
                <a:latin typeface="Lucida Sans" panose="020B0602030504020204" pitchFamily="34" charset="0"/>
              </a:rPr>
              <a:t>Indivíduo ou grupo social recebe um serviço do Estado.</a:t>
            </a:r>
          </a:p>
          <a:p>
            <a:pPr eaLnBrk="1" hangingPunct="1">
              <a:buFont typeface="Wingdings" panose="05000000000000000000" pitchFamily="2" charset="2"/>
              <a:buNone/>
            </a:pPr>
            <a:endParaRPr lang="pt-BR" altLang="pt-BR" sz="2800" b="1">
              <a:latin typeface="Lucida Sans" panose="020B0602030504020204" pitchFamily="34" charset="0"/>
            </a:endParaRPr>
          </a:p>
          <a:p>
            <a:pPr lvl="1" eaLnBrk="1" hangingPunct="1">
              <a:buFont typeface="Wingdings" panose="05000000000000000000" pitchFamily="2" charset="2"/>
              <a:buNone/>
            </a:pPr>
            <a:r>
              <a:rPr lang="pt-BR" altLang="pt-BR" b="1">
                <a:latin typeface="Lucida Sans" panose="020B0602030504020204" pitchFamily="34" charset="0"/>
              </a:rPr>
              <a:t>	Exemplo: </a:t>
            </a:r>
          </a:p>
          <a:p>
            <a:pPr lvl="1" eaLnBrk="1" hangingPunct="1">
              <a:buFont typeface="Wingdings" panose="05000000000000000000" pitchFamily="2" charset="2"/>
              <a:buNone/>
            </a:pPr>
            <a:r>
              <a:rPr lang="pt-BR" altLang="pt-BR" b="1">
                <a:latin typeface="Lucida Sans" panose="020B0602030504020204" pitchFamily="34" charset="0"/>
              </a:rPr>
              <a:t>	Ir ao posto de saúde receber um atendimento profissional.</a:t>
            </a:r>
          </a:p>
        </p:txBody>
      </p:sp>
      <p:sp>
        <p:nvSpPr>
          <p:cNvPr id="30724"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4DD5AF9B-0FD0-4FE3-84BF-79CD776B8858}"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10</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a:xfrm>
            <a:off x="2101850" y="549275"/>
            <a:ext cx="7042150" cy="1143000"/>
          </a:xfrm>
        </p:spPr>
        <p:txBody>
          <a:bodyPr rtlCol="0">
            <a:normAutofit fontScale="90000"/>
          </a:bodyPr>
          <a:lstStyle/>
          <a:p>
            <a:pPr eaLnBrk="1" fontAlgn="auto" hangingPunct="1">
              <a:spcAft>
                <a:spcPts val="0"/>
              </a:spcAft>
              <a:defRPr/>
            </a:pPr>
            <a:r>
              <a:rPr lang="pt-BR" altLang="pt-BR">
                <a:solidFill>
                  <a:schemeClr val="tx1">
                    <a:lumMod val="85000"/>
                    <a:lumOff val="15000"/>
                  </a:schemeClr>
                </a:solidFill>
                <a:latin typeface="Lucida Sans" pitchFamily="34" charset="0"/>
              </a:rPr>
              <a:t>Formas de participação: </a:t>
            </a:r>
            <a:br>
              <a:rPr lang="pt-BR" altLang="pt-BR">
                <a:solidFill>
                  <a:schemeClr val="tx1">
                    <a:lumMod val="85000"/>
                    <a:lumOff val="15000"/>
                  </a:schemeClr>
                </a:solidFill>
                <a:latin typeface="Lucida Sans" pitchFamily="34" charset="0"/>
              </a:rPr>
            </a:br>
            <a:r>
              <a:rPr lang="pt-BR" altLang="pt-BR" sz="4000">
                <a:solidFill>
                  <a:schemeClr val="tx1">
                    <a:lumMod val="85000"/>
                    <a:lumOff val="15000"/>
                  </a:schemeClr>
                </a:solidFill>
                <a:latin typeface="Lucida Sans" pitchFamily="34" charset="0"/>
              </a:rPr>
              <a:t>ATIVA</a:t>
            </a:r>
          </a:p>
        </p:txBody>
      </p:sp>
      <p:sp>
        <p:nvSpPr>
          <p:cNvPr id="19459" name="Rectangle 3"/>
          <p:cNvSpPr>
            <a:spLocks noGrp="1" noChangeArrowheads="1"/>
          </p:cNvSpPr>
          <p:nvPr>
            <p:ph type="body" idx="4294967295"/>
          </p:nvPr>
        </p:nvSpPr>
        <p:spPr>
          <a:xfrm>
            <a:off x="827584" y="1838791"/>
            <a:ext cx="7658100" cy="4268788"/>
          </a:xfrm>
        </p:spPr>
        <p:txBody>
          <a:bodyPr rtlCol="0">
            <a:normAutofit lnSpcReduction="10000"/>
          </a:bodyPr>
          <a:lstStyle/>
          <a:p>
            <a:pPr eaLnBrk="1" fontAlgn="auto" hangingPunct="1">
              <a:spcAft>
                <a:spcPts val="0"/>
              </a:spcAft>
              <a:buFont typeface="Wingdings 3" charset="2"/>
              <a:buChar char=""/>
              <a:defRPr/>
            </a:pPr>
            <a:endParaRPr lang="pt-BR" altLang="pt-BR" dirty="0">
              <a:solidFill>
                <a:schemeClr val="tx1">
                  <a:lumMod val="75000"/>
                  <a:lumOff val="25000"/>
                </a:schemeClr>
              </a:solidFill>
            </a:endParaRPr>
          </a:p>
          <a:p>
            <a:pPr eaLnBrk="1" fontAlgn="auto" hangingPunct="1">
              <a:spcAft>
                <a:spcPts val="0"/>
              </a:spcAft>
              <a:buFont typeface="Wingdings 3" charset="2"/>
              <a:buChar char=""/>
              <a:defRPr/>
            </a:pPr>
            <a:r>
              <a:rPr lang="pt-BR" altLang="pt-BR" sz="2800" dirty="0">
                <a:solidFill>
                  <a:schemeClr val="tx1">
                    <a:lumMod val="75000"/>
                    <a:lumOff val="25000"/>
                  </a:schemeClr>
                </a:solidFill>
                <a:latin typeface="Lucida Sans" pitchFamily="34" charset="0"/>
              </a:rPr>
              <a:t>A população toma parte de uma ação ou conjunto de atividades decididas e propostas pelo Estado. Ela não intervém na elaboração e na decisão dos projetos</a:t>
            </a:r>
          </a:p>
          <a:p>
            <a:pPr lvl="1" eaLnBrk="1" fontAlgn="auto" hangingPunct="1">
              <a:spcAft>
                <a:spcPts val="0"/>
              </a:spcAft>
              <a:buFont typeface="Wingdings" panose="05000000000000000000" pitchFamily="2" charset="2"/>
              <a:buNone/>
              <a:defRPr/>
            </a:pPr>
            <a:r>
              <a:rPr lang="pt-BR" altLang="pt-BR" b="1" dirty="0">
                <a:solidFill>
                  <a:schemeClr val="tx1">
                    <a:lumMod val="75000"/>
                    <a:lumOff val="25000"/>
                  </a:schemeClr>
                </a:solidFill>
                <a:latin typeface="Lucida Sans" pitchFamily="34" charset="0"/>
              </a:rPr>
              <a:t>	</a:t>
            </a:r>
          </a:p>
          <a:p>
            <a:pPr lvl="1" eaLnBrk="1" fontAlgn="auto" hangingPunct="1">
              <a:spcAft>
                <a:spcPts val="0"/>
              </a:spcAft>
              <a:buFont typeface="Wingdings" panose="05000000000000000000" pitchFamily="2" charset="2"/>
              <a:buNone/>
              <a:defRPr/>
            </a:pPr>
            <a:r>
              <a:rPr lang="pt-BR" altLang="pt-BR" dirty="0">
                <a:solidFill>
                  <a:schemeClr val="tx1">
                    <a:lumMod val="75000"/>
                    <a:lumOff val="25000"/>
                  </a:schemeClr>
                </a:solidFill>
                <a:latin typeface="Lucida Sans" pitchFamily="34" charset="0"/>
              </a:rPr>
              <a:t>Exemplo:</a:t>
            </a:r>
          </a:p>
          <a:p>
            <a:pPr lvl="1" eaLnBrk="1" fontAlgn="auto" hangingPunct="1">
              <a:spcAft>
                <a:spcPts val="0"/>
              </a:spcAft>
              <a:buFont typeface="Wingdings" panose="05000000000000000000" pitchFamily="2" charset="2"/>
              <a:buNone/>
              <a:defRPr/>
            </a:pPr>
            <a:r>
              <a:rPr lang="pt-BR" altLang="pt-BR" dirty="0">
                <a:solidFill>
                  <a:schemeClr val="tx1">
                    <a:lumMod val="75000"/>
                    <a:lumOff val="25000"/>
                  </a:schemeClr>
                </a:solidFill>
                <a:latin typeface="Lucida Sans" pitchFamily="34" charset="0"/>
              </a:rPr>
              <a:t>A população se reúne, em </a:t>
            </a:r>
          </a:p>
          <a:p>
            <a:pPr lvl="1" eaLnBrk="1" fontAlgn="auto" hangingPunct="1">
              <a:spcAft>
                <a:spcPts val="0"/>
              </a:spcAft>
              <a:buFont typeface="Wingdings" panose="05000000000000000000" pitchFamily="2" charset="2"/>
              <a:buNone/>
              <a:defRPr/>
            </a:pPr>
            <a:r>
              <a:rPr lang="pt-BR" altLang="pt-BR" dirty="0">
                <a:solidFill>
                  <a:schemeClr val="tx1">
                    <a:lumMod val="75000"/>
                    <a:lumOff val="25000"/>
                  </a:schemeClr>
                </a:solidFill>
                <a:latin typeface="Lucida Sans" pitchFamily="34" charset="0"/>
              </a:rPr>
              <a:t>mutirão, para construir um </a:t>
            </a:r>
          </a:p>
          <a:p>
            <a:pPr lvl="1" eaLnBrk="1" fontAlgn="auto" hangingPunct="1">
              <a:spcAft>
                <a:spcPts val="0"/>
              </a:spcAft>
              <a:buFont typeface="Wingdings" panose="05000000000000000000" pitchFamily="2" charset="2"/>
              <a:buNone/>
              <a:defRPr/>
            </a:pPr>
            <a:r>
              <a:rPr lang="pt-BR" altLang="pt-BR" dirty="0">
                <a:solidFill>
                  <a:schemeClr val="tx1">
                    <a:lumMod val="75000"/>
                    <a:lumOff val="25000"/>
                  </a:schemeClr>
                </a:solidFill>
                <a:latin typeface="Lucida Sans" pitchFamily="34" charset="0"/>
              </a:rPr>
              <a:t>posto de saúde, operação</a:t>
            </a:r>
          </a:p>
          <a:p>
            <a:pPr lvl="1" eaLnBrk="1" fontAlgn="auto" hangingPunct="1">
              <a:spcAft>
                <a:spcPts val="0"/>
              </a:spcAft>
              <a:buFont typeface="Wingdings" panose="05000000000000000000" pitchFamily="2" charset="2"/>
              <a:buNone/>
              <a:defRPr/>
            </a:pPr>
            <a:r>
              <a:rPr lang="pt-BR" altLang="pt-BR" dirty="0">
                <a:solidFill>
                  <a:schemeClr val="tx1">
                    <a:lumMod val="75000"/>
                    <a:lumOff val="25000"/>
                  </a:schemeClr>
                </a:solidFill>
                <a:latin typeface="Lucida Sans" pitchFamily="34" charset="0"/>
              </a:rPr>
              <a:t>cata bagulho</a:t>
            </a:r>
          </a:p>
        </p:txBody>
      </p:sp>
      <p:sp>
        <p:nvSpPr>
          <p:cNvPr id="31748"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A5E09F8C-9CBF-4068-B916-73207508E902}"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11</a:t>
            </a:fld>
            <a:endParaRPr lang="en-US" altLang="pt-BR" sz="1400" b="0">
              <a:solidFill>
                <a:schemeClr val="tx1"/>
              </a:solidFill>
              <a:latin typeface="Arial" panose="020B0604020202020204" pitchFamily="34" charset="0"/>
              <a:cs typeface="Arial" panose="020B0604020202020204" pitchFamily="34" charset="0"/>
            </a:endParaRPr>
          </a:p>
        </p:txBody>
      </p:sp>
      <p:pic>
        <p:nvPicPr>
          <p:cNvPr id="317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5288" y="4292600"/>
            <a:ext cx="25146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03232" y="603250"/>
            <a:ext cx="2373312"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314450" y="428625"/>
            <a:ext cx="7829550" cy="989013"/>
          </a:xfrm>
        </p:spPr>
        <p:txBody>
          <a:bodyPr rtlCol="0">
            <a:normAutofit fontScale="90000"/>
          </a:bodyPr>
          <a:lstStyle/>
          <a:p>
            <a:pPr eaLnBrk="1" fontAlgn="auto" hangingPunct="1">
              <a:spcAft>
                <a:spcPts val="0"/>
              </a:spcAft>
              <a:defRPr/>
            </a:pPr>
            <a:r>
              <a:rPr lang="pt-BR" altLang="pt-BR">
                <a:solidFill>
                  <a:schemeClr val="tx1">
                    <a:lumMod val="85000"/>
                    <a:lumOff val="15000"/>
                  </a:schemeClr>
                </a:solidFill>
                <a:latin typeface="Lucida Sans" pitchFamily="34" charset="0"/>
              </a:rPr>
              <a:t>Formas de participação: </a:t>
            </a:r>
            <a:br>
              <a:rPr lang="pt-BR" altLang="pt-BR">
                <a:solidFill>
                  <a:schemeClr val="tx1">
                    <a:lumMod val="85000"/>
                    <a:lumOff val="15000"/>
                  </a:schemeClr>
                </a:solidFill>
                <a:latin typeface="Lucida Sans" pitchFamily="34" charset="0"/>
              </a:rPr>
            </a:br>
            <a:r>
              <a:rPr lang="pt-BR" altLang="pt-BR" sz="4000">
                <a:solidFill>
                  <a:schemeClr val="tx1">
                    <a:lumMod val="85000"/>
                    <a:lumOff val="15000"/>
                  </a:schemeClr>
                </a:solidFill>
                <a:latin typeface="Lucida Sans" pitchFamily="34" charset="0"/>
              </a:rPr>
              <a:t>REAL</a:t>
            </a:r>
          </a:p>
        </p:txBody>
      </p:sp>
      <p:sp>
        <p:nvSpPr>
          <p:cNvPr id="32771" name="Rectangle 3"/>
          <p:cNvSpPr>
            <a:spLocks noGrp="1" noChangeArrowheads="1"/>
          </p:cNvSpPr>
          <p:nvPr>
            <p:ph type="body" idx="4294967295"/>
          </p:nvPr>
        </p:nvSpPr>
        <p:spPr>
          <a:xfrm>
            <a:off x="1281113" y="1773238"/>
            <a:ext cx="7862887" cy="3714750"/>
          </a:xfrm>
        </p:spPr>
        <p:txBody>
          <a:bodyPr/>
          <a:lstStyle/>
          <a:p>
            <a:pPr eaLnBrk="1" hangingPunct="1"/>
            <a:endParaRPr lang="pt-BR" altLang="pt-BR"/>
          </a:p>
          <a:p>
            <a:pPr eaLnBrk="1" hangingPunct="1"/>
            <a:r>
              <a:rPr lang="pt-BR" altLang="pt-BR" sz="2800" b="1">
                <a:latin typeface="Lucida Sans" panose="020B0602030504020204" pitchFamily="34" charset="0"/>
              </a:rPr>
              <a:t>Identifica-se com as reivindicações da população que toma parte das decisões sociais.</a:t>
            </a:r>
          </a:p>
          <a:p>
            <a:pPr eaLnBrk="1" hangingPunct="1"/>
            <a:endParaRPr lang="pt-BR" altLang="pt-BR" sz="2800" b="1">
              <a:latin typeface="Lucida Sans" panose="020B0602030504020204" pitchFamily="34" charset="0"/>
            </a:endParaRPr>
          </a:p>
          <a:p>
            <a:pPr lvl="1" eaLnBrk="1" hangingPunct="1">
              <a:buFont typeface="Wingdings" panose="05000000000000000000" pitchFamily="2" charset="2"/>
              <a:buNone/>
            </a:pPr>
            <a:r>
              <a:rPr lang="pt-BR" altLang="pt-BR" b="1">
                <a:latin typeface="Lucida Sans" panose="020B0602030504020204" pitchFamily="34" charset="0"/>
              </a:rPr>
              <a:t>	Exemplo:</a:t>
            </a:r>
          </a:p>
          <a:p>
            <a:pPr lvl="1" eaLnBrk="1" hangingPunct="1">
              <a:buFont typeface="Wingdings" panose="05000000000000000000" pitchFamily="2" charset="2"/>
              <a:buNone/>
            </a:pPr>
            <a:r>
              <a:rPr lang="pt-BR" altLang="pt-BR" b="1">
                <a:latin typeface="Lucida Sans" panose="020B0602030504020204" pitchFamily="34" charset="0"/>
              </a:rPr>
              <a:t>	Participação em conselhos gestores.</a:t>
            </a:r>
          </a:p>
        </p:txBody>
      </p:sp>
      <p:sp>
        <p:nvSpPr>
          <p:cNvPr id="32772"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6184D9BA-176D-4036-ADDF-258F4CC93486}"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12</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3"/>
          <p:cNvSpPr>
            <a:spLocks noGrp="1"/>
          </p:cNvSpPr>
          <p:nvPr>
            <p:ph type="title"/>
          </p:nvPr>
        </p:nvSpPr>
        <p:spPr>
          <a:xfrm>
            <a:off x="1403648" y="341313"/>
            <a:ext cx="7200800" cy="1143000"/>
          </a:xfrm>
        </p:spPr>
        <p:txBody>
          <a:bodyPr/>
          <a:lstStyle/>
          <a:p>
            <a:pPr eaLnBrk="1" hangingPunct="1"/>
            <a:r>
              <a:rPr lang="pt-BR" altLang="pt-BR" dirty="0"/>
              <a:t>Estado e participação social</a:t>
            </a:r>
          </a:p>
        </p:txBody>
      </p:sp>
      <p:sp>
        <p:nvSpPr>
          <p:cNvPr id="33795" name="Espaço Reservado para Conteúdo 4"/>
          <p:cNvSpPr>
            <a:spLocks noGrp="1"/>
          </p:cNvSpPr>
          <p:nvPr>
            <p:ph idx="1"/>
          </p:nvPr>
        </p:nvSpPr>
        <p:spPr>
          <a:xfrm>
            <a:off x="468313" y="1484313"/>
            <a:ext cx="8229600" cy="4389437"/>
          </a:xfrm>
        </p:spPr>
        <p:txBody>
          <a:bodyPr/>
          <a:lstStyle/>
          <a:p>
            <a:pPr eaLnBrk="1" hangingPunct="1">
              <a:lnSpc>
                <a:spcPct val="125000"/>
              </a:lnSpc>
            </a:pPr>
            <a:r>
              <a:rPr lang="pt-BR" altLang="pt-BR" sz="2400">
                <a:latin typeface="Lucida Sans" panose="020B0602030504020204" pitchFamily="34" charset="0"/>
              </a:rPr>
              <a:t>Historicamente no Brasil, se observa uma “naturalização” das relações sociais de dominação entre as pessoas e o Estado, expressas pelo clientelismo e o paternalismo. Cidadania regulada, populismo</a:t>
            </a:r>
          </a:p>
          <a:p>
            <a:pPr eaLnBrk="1" hangingPunct="1">
              <a:lnSpc>
                <a:spcPct val="125000"/>
              </a:lnSpc>
            </a:pPr>
            <a:r>
              <a:rPr lang="pt-BR" altLang="pt-BR" sz="2400">
                <a:latin typeface="Lucida Sans" panose="020B0602030504020204" pitchFamily="34" charset="0"/>
              </a:rPr>
              <a:t>Estado provedor ou garantidor da Reprodução do capitalismo (siderurgia,  portos, petróleo, etc)</a:t>
            </a:r>
          </a:p>
          <a:p>
            <a:pPr eaLnBrk="1" hangingPunct="1">
              <a:lnSpc>
                <a:spcPct val="125000"/>
              </a:lnSpc>
            </a:pPr>
            <a:r>
              <a:rPr lang="pt-BR" altLang="pt-BR" sz="2400">
                <a:latin typeface="Lucida Sans" panose="020B0602030504020204" pitchFamily="34" charset="0"/>
              </a:rPr>
              <a:t>Década de 1970 governo “impermeável” às primeiras manifestações pela participação popular</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835150" y="188913"/>
            <a:ext cx="6589713" cy="1281112"/>
          </a:xfrm>
        </p:spPr>
        <p:txBody>
          <a:bodyPr rtlCol="0">
            <a:normAutofit fontScale="90000"/>
          </a:bodyPr>
          <a:lstStyle/>
          <a:p>
            <a:pPr eaLnBrk="1" fontAlgn="auto" hangingPunct="1">
              <a:spcAft>
                <a:spcPts val="0"/>
              </a:spcAft>
              <a:defRPr/>
            </a:pPr>
            <a:r>
              <a:rPr lang="pt-BR" altLang="pt-BR" dirty="0">
                <a:solidFill>
                  <a:schemeClr val="tx1">
                    <a:lumMod val="85000"/>
                    <a:lumOff val="15000"/>
                  </a:schemeClr>
                </a:solidFill>
              </a:rPr>
              <a:t> </a:t>
            </a:r>
            <a:br>
              <a:rPr lang="pt-BR" altLang="pt-BR" dirty="0">
                <a:solidFill>
                  <a:schemeClr val="tx1">
                    <a:lumMod val="85000"/>
                    <a:lumOff val="15000"/>
                  </a:schemeClr>
                </a:solidFill>
              </a:rPr>
            </a:br>
            <a:r>
              <a:rPr lang="pt-BR" altLang="pt-BR" dirty="0">
                <a:solidFill>
                  <a:schemeClr val="tx1">
                    <a:lumMod val="85000"/>
                    <a:lumOff val="15000"/>
                  </a:schemeClr>
                </a:solidFill>
              </a:rPr>
              <a:t>MUDANÇA NO CENÁRIO DE LUTAS SOCIAIS</a:t>
            </a:r>
          </a:p>
        </p:txBody>
      </p:sp>
      <p:sp>
        <p:nvSpPr>
          <p:cNvPr id="34819" name="Rectangle 3"/>
          <p:cNvSpPr>
            <a:spLocks noGrp="1" noChangeArrowheads="1"/>
          </p:cNvSpPr>
          <p:nvPr>
            <p:ph idx="1"/>
          </p:nvPr>
        </p:nvSpPr>
        <p:spPr>
          <a:xfrm>
            <a:off x="900113" y="1844675"/>
            <a:ext cx="7273925" cy="4648200"/>
          </a:xfrm>
        </p:spPr>
        <p:txBody>
          <a:bodyPr/>
          <a:lstStyle/>
          <a:p>
            <a:pPr eaLnBrk="1" hangingPunct="1"/>
            <a:r>
              <a:rPr lang="pt-BR" altLang="pt-BR" sz="2400">
                <a:latin typeface="Lucida Sans" panose="020B0602030504020204" pitchFamily="34" charset="0"/>
              </a:rPr>
              <a:t>Final dos anos 70 e anos 80 </a:t>
            </a:r>
            <a:r>
              <a:rPr lang="pt-BR" altLang="pt-BR" sz="2400">
                <a:latin typeface="Lucida Sans" panose="020B0602030504020204" pitchFamily="34" charset="0"/>
                <a:sym typeface="MT Extra" pitchFamily="18" charset="2"/>
              </a:rPr>
              <a:t>redemocratização</a:t>
            </a:r>
          </a:p>
          <a:p>
            <a:pPr lvl="1" eaLnBrk="1" hangingPunct="1"/>
            <a:r>
              <a:rPr lang="pt-BR" altLang="pt-BR">
                <a:latin typeface="Lucida Sans" panose="020B0602030504020204" pitchFamily="34" charset="0"/>
              </a:rPr>
              <a:t>os movimentos sociais ganham visibilidade</a:t>
            </a:r>
          </a:p>
          <a:p>
            <a:pPr lvl="1" eaLnBrk="1" hangingPunct="1"/>
            <a:r>
              <a:rPr lang="pt-BR" altLang="pt-BR">
                <a:latin typeface="Lucida Sans" panose="020B0602030504020204" pitchFamily="34" charset="0"/>
              </a:rPr>
              <a:t>temas: renovação urbana, mulheres, ecologia, raça</a:t>
            </a:r>
          </a:p>
          <a:p>
            <a:pPr lvl="1" eaLnBrk="1" hangingPunct="1"/>
            <a:r>
              <a:rPr lang="pt-BR" altLang="pt-BR">
                <a:latin typeface="Lucida Sans" panose="020B0602030504020204" pitchFamily="34" charset="0"/>
              </a:rPr>
              <a:t>transformação da cultura política</a:t>
            </a:r>
          </a:p>
          <a:p>
            <a:pPr eaLnBrk="1" hangingPunct="1"/>
            <a:r>
              <a:rPr lang="pt-BR" altLang="pt-BR" sz="2400">
                <a:latin typeface="Lucida Sans" panose="020B0602030504020204" pitchFamily="34" charset="0"/>
              </a:rPr>
              <a:t>Década 90 neoliberalismo - globalização</a:t>
            </a:r>
          </a:p>
          <a:p>
            <a:pPr lvl="1" eaLnBrk="1" hangingPunct="1"/>
            <a:r>
              <a:rPr lang="pt-BR" altLang="pt-BR">
                <a:latin typeface="Lucida Sans" panose="020B0602030504020204" pitchFamily="34" charset="0"/>
              </a:rPr>
              <a:t>sindicatos perdem seu poder</a:t>
            </a:r>
          </a:p>
          <a:p>
            <a:pPr lvl="1" eaLnBrk="1" hangingPunct="1"/>
            <a:r>
              <a:rPr lang="pt-BR" altLang="pt-BR">
                <a:latin typeface="Lucida Sans" panose="020B0602030504020204" pitchFamily="34" charset="0"/>
              </a:rPr>
              <a:t>desemprego -mercado informal de trabalho</a:t>
            </a:r>
          </a:p>
          <a:p>
            <a:pPr lvl="1" eaLnBrk="1" hangingPunct="1"/>
            <a:r>
              <a:rPr lang="pt-BR" altLang="pt-BR">
                <a:latin typeface="Lucida Sans" panose="020B0602030504020204" pitchFamily="34" charset="0"/>
              </a:rPr>
              <a:t>importância das ONGs </a:t>
            </a:r>
          </a:p>
          <a:p>
            <a:pPr lvl="1" eaLnBrk="1" hangingPunct="1"/>
            <a:r>
              <a:rPr lang="pt-BR" altLang="pt-BR">
                <a:latin typeface="Lucida Sans" panose="020B0602030504020204" pitchFamily="34" charset="0"/>
              </a:rPr>
              <a:t>individualismo</a:t>
            </a:r>
          </a:p>
          <a:p>
            <a:pPr lvl="1" eaLnBrk="1" hangingPunct="1"/>
            <a:r>
              <a:rPr lang="pt-BR" altLang="pt-BR">
                <a:latin typeface="Lucida Sans" panose="020B0602030504020204" pitchFamily="34" charset="0"/>
              </a:rPr>
              <a:t>mudança das motivação para as lutas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p:cNvSpPr>
          <p:nvPr>
            <p:ph type="title"/>
          </p:nvPr>
        </p:nvSpPr>
        <p:spPr>
          <a:xfrm>
            <a:off x="1619250" y="531813"/>
            <a:ext cx="8229600" cy="1143000"/>
          </a:xfrm>
        </p:spPr>
        <p:txBody>
          <a:bodyPr/>
          <a:lstStyle/>
          <a:p>
            <a:pPr eaLnBrk="1" hangingPunct="1"/>
            <a:r>
              <a:rPr lang="pt-BR" altLang="pt-BR"/>
              <a:t>Transição política </a:t>
            </a:r>
          </a:p>
        </p:txBody>
      </p:sp>
      <p:sp>
        <p:nvSpPr>
          <p:cNvPr id="35843" name="Rectangle 3"/>
          <p:cNvSpPr>
            <a:spLocks noGrp="1"/>
          </p:cNvSpPr>
          <p:nvPr>
            <p:ph idx="1"/>
          </p:nvPr>
        </p:nvSpPr>
        <p:spPr>
          <a:xfrm>
            <a:off x="468313" y="1700213"/>
            <a:ext cx="8229600" cy="4922837"/>
          </a:xfrm>
        </p:spPr>
        <p:txBody>
          <a:bodyPr/>
          <a:lstStyle/>
          <a:p>
            <a:pPr eaLnBrk="1" hangingPunct="1">
              <a:lnSpc>
                <a:spcPct val="90000"/>
              </a:lnSpc>
            </a:pPr>
            <a:r>
              <a:rPr lang="pt-BR" altLang="pt-BR" sz="2400">
                <a:latin typeface="Lucida Sans" panose="020B0602030504020204" pitchFamily="34" charset="0"/>
              </a:rPr>
              <a:t>Pressão da sociedade civil através de movimentos sociais  diferenciados contra o regime militar</a:t>
            </a:r>
          </a:p>
          <a:p>
            <a:pPr eaLnBrk="1" hangingPunct="1">
              <a:lnSpc>
                <a:spcPct val="90000"/>
              </a:lnSpc>
            </a:pPr>
            <a:r>
              <a:rPr lang="pt-BR" altLang="pt-BR" sz="2400">
                <a:latin typeface="Lucida Sans" panose="020B0602030504020204" pitchFamily="34" charset="0"/>
              </a:rPr>
              <a:t>busca de vida com mais saúde, educação moradia, saneamento etc. e queda na QV levaram a um caráter de oposição e reivindicação por mudanças. As políticas sociais adquiriram o sentido de instrumento de justiça social.</a:t>
            </a:r>
          </a:p>
          <a:p>
            <a:pPr eaLnBrk="1" hangingPunct="1">
              <a:lnSpc>
                <a:spcPct val="90000"/>
              </a:lnSpc>
            </a:pPr>
            <a:r>
              <a:rPr lang="pt-BR" altLang="pt-BR" sz="2400">
                <a:latin typeface="Lucida Sans" panose="020B0602030504020204" pitchFamily="34" charset="0"/>
              </a:rPr>
              <a:t>Pacto inter-elites (Cotta e col.) coalizões  heterogêneas: burocracia, política, áreas profissionais e intelectuais, descentralização e instituição de práticas participativas</a:t>
            </a:r>
          </a:p>
          <a:p>
            <a:pPr eaLnBrk="1" hangingPunct="1">
              <a:lnSpc>
                <a:spcPct val="90000"/>
              </a:lnSpc>
            </a:pPr>
            <a:endParaRPr lang="pt-BR" altLang="pt-BR" sz="2400">
              <a:latin typeface="Lucida Sans" panose="020B0602030504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ítulo 1"/>
          <p:cNvSpPr>
            <a:spLocks noGrp="1"/>
          </p:cNvSpPr>
          <p:nvPr>
            <p:ph type="title"/>
          </p:nvPr>
        </p:nvSpPr>
        <p:spPr>
          <a:xfrm>
            <a:off x="1944688" y="623888"/>
            <a:ext cx="6589712" cy="1281112"/>
          </a:xfrm>
        </p:spPr>
        <p:txBody>
          <a:bodyPr/>
          <a:lstStyle/>
          <a:p>
            <a:pPr eaLnBrk="1" hangingPunct="1"/>
            <a:endParaRPr lang="pt-BR" altLang="pt-BR"/>
          </a:p>
        </p:txBody>
      </p:sp>
      <p:sp>
        <p:nvSpPr>
          <p:cNvPr id="36867" name="Espaço Reservado para Conteúdo 2"/>
          <p:cNvSpPr>
            <a:spLocks noGrp="1"/>
          </p:cNvSpPr>
          <p:nvPr>
            <p:ph idx="1"/>
          </p:nvPr>
        </p:nvSpPr>
        <p:spPr>
          <a:xfrm>
            <a:off x="1116013" y="1341438"/>
            <a:ext cx="7418387" cy="4570412"/>
          </a:xfrm>
        </p:spPr>
        <p:txBody>
          <a:bodyPr/>
          <a:lstStyle/>
          <a:p>
            <a:pPr eaLnBrk="1" hangingPunct="1"/>
            <a:endParaRPr lang="pt-BR" altLang="pt-BR" sz="2400">
              <a:latin typeface="Lucida Sans" panose="020B0602030504020204" pitchFamily="34" charset="0"/>
            </a:endParaRPr>
          </a:p>
          <a:p>
            <a:pPr eaLnBrk="1" hangingPunct="1"/>
            <a:r>
              <a:rPr lang="pt-BR" altLang="pt-BR" sz="2400">
                <a:latin typeface="Lucida Sans" panose="020B0602030504020204" pitchFamily="34" charset="0"/>
              </a:rPr>
              <a:t>Saída dos militares do poder a partir de 1985</a:t>
            </a:r>
          </a:p>
          <a:p>
            <a:pPr eaLnBrk="1" hangingPunct="1"/>
            <a:r>
              <a:rPr lang="pt-BR" altLang="pt-BR" sz="2400">
                <a:latin typeface="Lucida Sans" panose="020B0602030504020204" pitchFamily="34" charset="0"/>
              </a:rPr>
              <a:t>Abertura paulatina de canais de participação e representação política.</a:t>
            </a:r>
          </a:p>
          <a:p>
            <a:pPr eaLnBrk="1" hangingPunct="1">
              <a:lnSpc>
                <a:spcPct val="90000"/>
              </a:lnSpc>
            </a:pPr>
            <a:r>
              <a:rPr lang="pt-BR" altLang="pt-BR" sz="2400">
                <a:latin typeface="Lucida Sans" panose="020B0602030504020204" pitchFamily="34" charset="0"/>
              </a:rPr>
              <a:t>Surgimento de novos atores sociais (movimentos populares urbanos, por terra, moradia, novos movimentos sociais – reconhecimento de direitos sociais e culturais modernos). Ampliação e pluralização dos grupos organizados</a:t>
            </a:r>
          </a:p>
          <a:p>
            <a:pPr eaLnBrk="1" hangingPunct="1">
              <a:lnSpc>
                <a:spcPct val="90000"/>
              </a:lnSpc>
            </a:pPr>
            <a:endParaRPr lang="pt-BR" altLang="pt-BR" sz="2400">
              <a:latin typeface="Lucida Sans" panose="020B0602030504020204" pitchFamily="34" charset="0"/>
            </a:endParaRPr>
          </a:p>
          <a:p>
            <a:pPr eaLnBrk="1" hangingPunct="1"/>
            <a:endParaRPr lang="pt-BR" altLang="pt-BR" sz="2400">
              <a:latin typeface="Lucida Sans" panose="020B0602030504020204" pitchFamily="34" charset="0"/>
            </a:endParaRPr>
          </a:p>
          <a:p>
            <a:pPr eaLnBrk="1" hangingPunct="1"/>
            <a:endParaRPr lang="pt-BR" altLang="pt-B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146300" y="620713"/>
            <a:ext cx="6997700" cy="1439862"/>
          </a:xfrm>
        </p:spPr>
        <p:txBody>
          <a:bodyPr rtlCol="0">
            <a:normAutofit fontScale="90000"/>
          </a:bodyPr>
          <a:lstStyle/>
          <a:p>
            <a:pPr eaLnBrk="1" fontAlgn="auto" hangingPunct="1">
              <a:spcAft>
                <a:spcPts val="0"/>
              </a:spcAft>
              <a:defRPr/>
            </a:pPr>
            <a:r>
              <a:rPr lang="pt-BR" sz="3200" b="1" dirty="0">
                <a:solidFill>
                  <a:schemeClr val="tx1">
                    <a:lumMod val="85000"/>
                    <a:lumOff val="15000"/>
                  </a:schemeClr>
                </a:solidFill>
                <a:latin typeface="Lucida Sans" pitchFamily="34" charset="0"/>
              </a:rPr>
              <a:t>A INSTITUCIONALIZAÇÃO DA PARTICIPAÇÃO E DO CONTROLE SOCIAL EM SAÚDE</a:t>
            </a:r>
            <a:r>
              <a:rPr lang="pt-BR" b="1" dirty="0">
                <a:solidFill>
                  <a:schemeClr val="tx1">
                    <a:lumMod val="85000"/>
                    <a:lumOff val="15000"/>
                  </a:schemeClr>
                </a:solidFill>
                <a:latin typeface="Lucida Sans" pitchFamily="34" charset="0"/>
              </a:rPr>
              <a:t> </a:t>
            </a:r>
          </a:p>
        </p:txBody>
      </p:sp>
      <p:sp>
        <p:nvSpPr>
          <p:cNvPr id="25603" name="Rectangle 3"/>
          <p:cNvSpPr>
            <a:spLocks noGrp="1" noChangeArrowheads="1"/>
          </p:cNvSpPr>
          <p:nvPr>
            <p:ph type="body" idx="4294967295"/>
          </p:nvPr>
        </p:nvSpPr>
        <p:spPr>
          <a:xfrm>
            <a:off x="2016125" y="2781300"/>
            <a:ext cx="7127875" cy="3311525"/>
          </a:xfrm>
        </p:spPr>
        <p:txBody>
          <a:bodyPr rtlCol="0">
            <a:normAutofit/>
          </a:bodyPr>
          <a:lstStyle/>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Movimento da Reforma Sanitária brasileira</a:t>
            </a:r>
          </a:p>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8ª Conferência Nacional de Saúde (1986)</a:t>
            </a:r>
          </a:p>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Constituição Federal 1988</a:t>
            </a:r>
          </a:p>
          <a:p>
            <a:pPr marL="0" indent="0" eaLnBrk="1" fontAlgn="auto" hangingPunct="1">
              <a:spcAft>
                <a:spcPts val="0"/>
              </a:spcAft>
              <a:buFont typeface="Wingdings 3" charset="2"/>
              <a:buNone/>
              <a:defRPr/>
            </a:pPr>
            <a:endParaRPr lang="pt-BR" altLang="pt-BR" sz="2400" dirty="0">
              <a:solidFill>
                <a:schemeClr val="tx1">
                  <a:lumMod val="75000"/>
                  <a:lumOff val="25000"/>
                </a:schemeClr>
              </a:solidFill>
              <a:latin typeface="Lucida Sans" pitchFamily="34" charset="0"/>
            </a:endParaRPr>
          </a:p>
        </p:txBody>
      </p:sp>
      <p:sp>
        <p:nvSpPr>
          <p:cNvPr id="37892" name="Espaço Reservado para Número de Slide 5"/>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E6D32842-E9B5-48F9-A9A2-96330869819A}"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17</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3"/>
          <p:cNvSpPr>
            <a:spLocks noGrp="1"/>
          </p:cNvSpPr>
          <p:nvPr>
            <p:ph idx="1"/>
          </p:nvPr>
        </p:nvSpPr>
        <p:spPr>
          <a:xfrm>
            <a:off x="904128" y="1196752"/>
            <a:ext cx="8229600" cy="5111750"/>
          </a:xfrm>
        </p:spPr>
        <p:txBody>
          <a:bodyPr/>
          <a:lstStyle/>
          <a:p>
            <a:pPr eaLnBrk="1" hangingPunct="1"/>
            <a:r>
              <a:rPr lang="pt-BR" altLang="pt-BR" sz="2800" dirty="0">
                <a:latin typeface="Lucida Sans" panose="020B0602030504020204" pitchFamily="34" charset="0"/>
              </a:rPr>
              <a:t>Com o SUS a saúde emerge como questão de cidadania e a participação como essencial para o seu exercício </a:t>
            </a:r>
          </a:p>
          <a:p>
            <a:pPr eaLnBrk="1" hangingPunct="1"/>
            <a:r>
              <a:rPr lang="pt-BR" altLang="pt-BR" sz="2800" dirty="0">
                <a:latin typeface="Lucida Sans" panose="020B0602030504020204" pitchFamily="34" charset="0"/>
              </a:rPr>
              <a:t>Lei 8080/90  - SUS</a:t>
            </a:r>
          </a:p>
          <a:p>
            <a:pPr eaLnBrk="1" hangingPunct="1"/>
            <a:r>
              <a:rPr lang="pt-BR" altLang="pt-BR" sz="2800" dirty="0">
                <a:latin typeface="Lucida Sans" panose="020B0602030504020204" pitchFamily="34" charset="0"/>
              </a:rPr>
              <a:t>Lei 8142/90 confere aos conselhos a atribuição de atuar na formulação de estratégias e no controle da execução das políticas de saúde. Cogestão do sistema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Espaço Reservado para Conteúdo 2"/>
          <p:cNvSpPr>
            <a:spLocks noGrp="1"/>
          </p:cNvSpPr>
          <p:nvPr>
            <p:ph idx="1"/>
          </p:nvPr>
        </p:nvSpPr>
        <p:spPr>
          <a:xfrm>
            <a:off x="1116013" y="2133600"/>
            <a:ext cx="7418387" cy="3778250"/>
          </a:xfrm>
        </p:spPr>
        <p:txBody>
          <a:bodyPr rtlCol="0">
            <a:normAutofit fontScale="92500" lnSpcReduction="10000"/>
          </a:bodyPr>
          <a:lstStyle/>
          <a:p>
            <a:pPr eaLnBrk="1" fontAlgn="auto" hangingPunct="1">
              <a:spcAft>
                <a:spcPts val="0"/>
              </a:spcAft>
              <a:buFont typeface="Wingdings 3" charset="2"/>
              <a:buChar char=""/>
              <a:defRPr/>
            </a:pPr>
            <a:r>
              <a:rPr lang="pt-BR" altLang="pt-BR" sz="2800" dirty="0">
                <a:solidFill>
                  <a:schemeClr val="tx1">
                    <a:lumMod val="75000"/>
                    <a:lumOff val="25000"/>
                  </a:schemeClr>
                </a:solidFill>
                <a:latin typeface="Lucida Sans" pitchFamily="34" charset="0"/>
              </a:rPr>
              <a:t>Criação de dois novos canais de participação nas três esferas de governo: conselhos e conferências de saúde</a:t>
            </a:r>
          </a:p>
          <a:p>
            <a:pPr eaLnBrk="1" fontAlgn="auto" hangingPunct="1">
              <a:spcAft>
                <a:spcPts val="0"/>
              </a:spcAft>
              <a:buFont typeface="Wingdings 3" charset="2"/>
              <a:buChar char=""/>
              <a:defRPr/>
            </a:pPr>
            <a:endParaRPr lang="pt-BR" altLang="pt-BR" sz="2800" dirty="0">
              <a:solidFill>
                <a:schemeClr val="tx1">
                  <a:lumMod val="75000"/>
                  <a:lumOff val="25000"/>
                </a:schemeClr>
              </a:solidFill>
              <a:latin typeface="Lucida Sans" pitchFamily="34" charset="0"/>
            </a:endParaRPr>
          </a:p>
          <a:p>
            <a:pPr eaLnBrk="1" fontAlgn="auto" hangingPunct="1">
              <a:spcAft>
                <a:spcPts val="0"/>
              </a:spcAft>
              <a:buFont typeface="Wingdings 3" charset="2"/>
              <a:buChar char=""/>
              <a:defRPr/>
            </a:pPr>
            <a:r>
              <a:rPr lang="pt-BR" altLang="pt-BR" sz="2800" dirty="0">
                <a:solidFill>
                  <a:schemeClr val="tx1">
                    <a:lumMod val="75000"/>
                    <a:lumOff val="25000"/>
                  </a:schemeClr>
                </a:solidFill>
                <a:latin typeface="Lucida Sans" pitchFamily="34" charset="0"/>
              </a:rPr>
              <a:t>Composição paritária: 50% de usuários, 25% de entidades de trabalhadores da saúde e 25% para representantes do governo, prestadores de serviços privados conveniados ou sem fins lucrativos.</a:t>
            </a:r>
          </a:p>
          <a:p>
            <a:pPr eaLnBrk="1" fontAlgn="auto" hangingPunct="1">
              <a:spcAft>
                <a:spcPts val="0"/>
              </a:spcAft>
              <a:buFont typeface="Wingdings 3" charset="2"/>
              <a:buChar char=""/>
              <a:defRPr/>
            </a:pPr>
            <a:endParaRPr lang="pt-BR" altLang="pt-BR" dirty="0">
              <a:solidFill>
                <a:schemeClr val="tx1">
                  <a:lumMod val="75000"/>
                  <a:lumOff val="2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ço Reservado para Conteúdo 2"/>
          <p:cNvSpPr>
            <a:spLocks noGrp="1"/>
          </p:cNvSpPr>
          <p:nvPr>
            <p:ph idx="1"/>
          </p:nvPr>
        </p:nvSpPr>
        <p:spPr>
          <a:xfrm>
            <a:off x="488950" y="1412875"/>
            <a:ext cx="8229600" cy="4389438"/>
          </a:xfrm>
        </p:spPr>
        <p:txBody>
          <a:bodyPr/>
          <a:lstStyle/>
          <a:p>
            <a:pPr eaLnBrk="1" hangingPunct="1"/>
            <a:r>
              <a:rPr lang="pt-BR" altLang="pt-BR"/>
              <a:t>Valores democráticos são consenso no mundo contemporâneo.</a:t>
            </a:r>
          </a:p>
          <a:p>
            <a:pPr eaLnBrk="1" hangingPunct="1"/>
            <a:r>
              <a:rPr lang="pt-BR" altLang="pt-BR"/>
              <a:t>Isto é realidade para todas as camadas da população?</a:t>
            </a:r>
          </a:p>
          <a:p>
            <a:pPr eaLnBrk="1" hangingPunct="1"/>
            <a:r>
              <a:rPr lang="pt-BR" altLang="pt-BR"/>
              <a:t>A democracia representativa ou indireta tem-se mostrado suficiente para atender as múltiplas demandas da sociedade contemporânea?</a:t>
            </a:r>
          </a:p>
          <a:p>
            <a:pPr eaLnBrk="1" hangingPunct="1"/>
            <a:endParaRPr lang="pt-BR" altLang="pt-BR"/>
          </a:p>
        </p:txBody>
      </p:sp>
      <p:sp>
        <p:nvSpPr>
          <p:cNvPr id="21507" name="AutoShape 4" descr="data:image/jpeg;base64,/9j/4AAQSkZJRgABAQAAAQABAAD/2wCEAAkGBhQSEBUSEhIVFRIVGBoYGBYYFBwcGhceGxsaIRcaGB4XHCYeGxwkHx8cIi8hIycpLCwsGh8xODAqNSYrLSkBCQoKDgwOGg8PGikkHyQqLTQqKiwsLC8tKi8qKSosLS8sLCwsLC0sLywvKiosLCksLCksLCwsLCwsLCwsLCksKf/AABEIAJIBWQMBIgACEQEDEQH/xAAcAAACAwEBAQEAAAAAAAAAAAAAAwQFBgcBAgj/xABDEAACAgEDAwMCBQIEBAMFCQABAgMREgAEIQUTMQYiQTJRFCNCYXEHkTNSgaEVYrHBJHLwFkOCkrIIJTRTY5Oi4fH/xAAbAQACAwEBAQAAAAAAAAAAAAAAAwECBAUGB//EADERAAEEAQMCAwcEAgMAAAAAAAEAAgMREgQhMUFRE2FxBSIygZGx8KHB0fEU4SNC4v/aAAwDAQACEQMRAD8A12GjDT8NGGuva83ikYaMNPw0YaLRikYaMNPw0YaLRikYaMNPw0YaLRikYaMNPw0YaLRikYaMNPw0YaLRikY6MdPw0YaLRikY6MdPw0YaLRikY6MdPw0YaLRikY69w07DRhotGKThow07DRhotGKThow07DRhotGKThow07DRhotGKThow07DRhqLRik4aMNOw0YaLRik4aMNOw0Yam0YpOGjDTsNGGi0YpOGjDTsNGGotGKThow07DRhotGKThow0/DRhotTikYaMNPw0YaLRikYaMNPw0YaLRinYaMNPw0YaVafikYaMNPw0YaLRikYaMNPw0Yam0YpGGjDT8NGGi0YpGGjDT8NGGi0YpGGjDT8NGGi0YpGGjDT8NGGi0YpGGjDT8NGGi0YpGGjDT8NGGotGKRhow0/DRhotGKRhow0/DRhotGKRhow0/DRhotGKRhow0/DXzIQotiAPuSB/wBdFoxSsNGGmRurfSytXmiDX81pmGi1OKj4a9w0/DRhotGKRhow0/DRhotGKRho7en4aMNFoxSO3o7en4aMNFoxSO3o7en4aMNFoxSO3o7en4aMNFoxSO3ow000CASLPgXya8199fWGi0YpGGjDT8NGGi0Yp2GjDT8dQt31aGIW8qC/ABsn+Atk/wBtKyWgMJTsNGGs31r1BMst7RO8nbzNj2AD3XZZa9t882RjVjjV46gPBVjGQASkYaMNPw0Y6nJUxSMNGGn4aMNGSMUjDRhp+GjDU2jFIw0Yafhow0WjFIw0Yafhow0WjFIw18yHFSx8AE/2F6k4apfWcGWylGWN4i+aNsAA1c488/sD5FgwXKQyypuzmEkauBWQuruvuLHnn507DVD6HjqNoxL3BFSeQfIyDe12UXZ+lv8AQVz9S/1A2CzGFtwokVip9rYgi79wFcVyb1AftZV3RU4gK8w0YaeF0YatapikYaMNPw0Mhrjz+/j/AF0WoxUGXdorhGamaqu6s3iCaoE0aBNmjV1pW73uJxTEsLsFq54pRQJZiWXj4sEkWuWO9aTtHGCm4l70hwnhAXN2r2xqQKQHkg0QEUuOQMr30V0R0hWSc5Sv7ief3xAy5CLZofJZnNkg6zCZz9m7LQYWtFlT+t9WXbopILM7BFABNk/JxFkD7AEn4B0iGYlVki2zSng90yqhf91PnA+QvAquNXku3DCj8GwR5BHgj99YuXeydMcoxMsLDNbyLHk5liASrE8kn2sSTwSaY4778JYjyFDlXCbhn3KBozGwB8uGy8m1PkgVRoV7hfgaucNR+jdUj3UQmjuiSOfII8jjg/HINEEanYau3ZUwrZJw0YadhrxSDdEGjRo+D9j9jq1qMUrDRhp2GjDUWjFJw0YaINyjl1VgShxYfY/+r/sftp2GjJTik4aMNUvqT1tttjLFFOxDyEeBwik1mxP6b+3PB1O9P9ei3kPehJKZMvNWMSRZAJoGrF+RzqMxdKfDNWpmGlxyKzMqkFloMB5Fixf+moG29WbaSURLJ7iaVsSFY3VKx4u+P3+L1UeqOgSSz3bJEcRklGzQskH5JCgfbnj3EipkFWN1dkWRo7LVYa8x+PnUGbqna2B3WORTb90rdXjHkRZ/jWLPoKXexjc77qMvKs6iMhY4lcAsFLeVxAv6eBqskwZyrxaZ0l10Wi9RMRND7jGq2RIBfuY1j4qgByD5zFeDq62MmcSOatkVuPHIB41mekTzNsO3Mxd4dyIO5Vd1EdSj/wCqlefnz86lbnrzbXZRGOLvyC17YcKcYyyswvzVAV92GgP3JUuiJaG1uDS0eGjt6oPSXrzb9QLLEHSRQWKOOcePcCtr8ji7GtNhpgeDwkGMtNFU3r216buHAsxpmARYOJBph8r9xrGej/S8su0G6nlUiWPOOLbxRBiPkEyKbb4rwD8m9dT3MQZWRvDKVP8ABFHWeh6UsUDR/lxHbsxVo48VUFQSShJBDKbZfBN1RAIxPe15NdOV09O2tiom12y9togGJgO4Fuq3asjIQAAKYMGFD51YepvUB2qRusRkDk2bNItA5NirGrIH8kffVV0NMGZnlDSJCWdcyxQP9EJzYkYds3ZJuTGzXNl1lI2dI56KIFVhRJNBWcKALJJMI4+C2mNJVZGN2+asejO7wI8lZOC1DwoYkqo/gUOeeNZT1zvo23m12crOInDvIqEgsArYeBZFqTx4rjmit1H6iEbpGExh5XyzyWQSCQt3zdgZHknijpe+20O5Zd8kIcwiRGMgZbQoc8RyGoMw5W+SOKOnPa5o3CzROY5+xWe6FAsG/hWHcyyqwxZGdSAjozxEKvKqoQVa0R4PxroeGuY+k9y+46jDFJtzD+E7mLIpwZFDpCrCqACs2Lg0bIr3a2W+9UgbieBaj/DoJJZnVmVRiGOKqQWpSDd/fg6W11DdOlZk+mq8w1l/UXq8bSemRnhCfmFa/LbyLJ4srXFgcjkWNP3Pqh4dxDtyo3HddVZ1Hb7OWNF/qU2GBABB/nX36kjHeVMQDJC6lx7X5ZQFDD9/i/g/voL9rCq2KnYuV5GQQCPBAI/11TerfVcPT4e7LbMxpI1rNz8438Ack/8AcjVnuZiGIA9q8AVfIHHgE+K/vrOf1E6B+K2qSLHEzxyRsTIPKZe5RXJBJFjyRYHJ1VswfYHRR4NUT1WY63/WV44wYtkQZELxtJKpGJYqjlU5okHix4+RzrV+ifWMe9jxzDTooMhCYKSfOCsxah4Jqr1zj1d029hFJjBGsACRvZydRmpCk+Vb2FT5Y5HwRdb/AE+6ydrv43fMRlhHKSi2CQ+HLi0HPgFbo/YanMg7pskIbsF+gMNQetcRX/zx/wD1rWkert/2tnKwVmPCjG+LNAmuaH7fxxdhWw3Um72hDRskqY3lwHZDdXQ80LPgZDzVasyQOFhIdEQFSddimPSt4duWErMcSpIYhTGpCVzZplAHm/30vq3QoTEkB2u3EREaxEgrJg2CuznENGyyOnyfrs+CNS+jdcjRXR6fbZNl8mJsrZXA5rK7+Vb7/Hku5UqhieNhCDchaNkjCEFJCsnhgjfWpDZUrAgiqyje0/SkUQr300B+DgxJIESKL8+0Ac/vxzqq9Rf1A220cxHuTTqLMUKF2XjjMjhL4888+NajZbfGJFqqVRVfsL8a5rtahk3MzuF725kdlxBODhQqsfqXDJWNeLrwb1eyqRRB7t1uegdZTdwCeNXUEspV1xdGUkMrD4II1M3XtRiCAQpNnwKB5P7DVT6G3Jk2vIPDN7iuOeRLE0PB55/kHi6F2EWRWVltTakEcEHgj+NGSW6OifJcq9Ibcy78kPmxZjMGpiFU8gsQDlfBrg8L9KNfQPUPqGHZRd2djycVVRk7t/lUDyf38D5I1Tem4e31CRGWnYSA0OBRQiv24P8Aow/fSvWir/xDauSoEMU5YtS45qArIxORb2n6Qa86CMFZv/M4L52n9UduXCzw7jbBiAjyxnFr8WVvH/cVzevr+oGwzeA2Qwy5A5/xIf4PHkCxzR51mutbpZIBHJGyM0bw5O5KlnUBOR/jWwU51xybHI1ovUbmPabQMWMqw+4P9R/LQMW/5sh/sdSzc0VaeMRbsKidBkl6dHAZPfs9xGjhwKxZ1U1Q4VufHhqBHusa3scisocMChFhr4r739tZ4bqF4BtA6kQodu8TlcnMVKSFvIqcbDD/AGI4ot0Jdg8cS/n7fcyL2o2PLvkrdsn4bx7jasOSL1lZPTywqXRXutztt2jkqCbAuipBKnwy2Pcp+41lkXdpvhiypHJJbRsCSy5OWK+whjibyDCgg4OlenvU+4fvPu0JSDclSwp3iLEIYsYxyiZWXHwD5rWj3G1kk3kckXaKRoDbOwLCQSAY4oRXzd6dlkLUui8JxYeys8NI3O4VCFLKJHsRqTRcgXQ++qL1d6jaPaRCPJJdyFxYciIHAyMSObAbihfzxV657LMoEuEzWJUReVLvR97XjlfhuPH9qTNqgw4gWU/TaAysLyaHorCT1DuoXeSNcWL+5bXHlmYh1kIZWAYjzdj7VfTX38asUaRFkVQxVmqgbANn4sEa5R1TfSTBu66ONuTF3PMjDOOiTRF+5QGJ4N8GuZ24Rm7tyfmRyKrEH6g59rFmtxbVlbUVvxxXO/yzpfd5vcdOfr1WDVO8J+BG4VF0LaPD1Hcd+ESzgqEVis4Af3hVaSgRzy3HAPIF6lvCu1307RQvGku03MghEnsicJ+YVx9pUhRXjGz/AJFtm2VF3sjlmEEkJwcEh0qwWjY82A0gvkkDLnzrQ9I6YW30jorNmm5QiTIK4eNDgA1VTALa0Cq+TrqtlbLE0tFffnr6cfJaYmZNMl89O2382onUunwSoEgRBJmiAoir22Cq4JPAYBTkQCeLrkcbB+orPslmBHPaY1fDZxlhyAeD+3/XWL3nXFh2yR5MHiIUB43VpO3XilpSaK01Csj+nWg2Uhj2EalZHeSTuyhRZjXO/HkqCgQKLNA0CFOqMsWrSAGirzo22DbUIygqe4pU+CM3FH9q1y/rHXZOlRts5tqz3G34eXvcKgcmNSOeY2PDA5Vjrq/ptb2sTecgX4/5mZvj+dZn+pfSIt3CFaORzDmweOslfHhPBsMeDV0cbr4Y5oc0WltkEbieipvRfVJN707cTyBQ43Kk4eCEWH/opPPzWpe0UNO5DrijFCjfUAA91X6mcs1H9HPk6iemZXj6fjEgjgZawoNb5FZWBPu5q6Y2DYqqOvOobgRTyOMDcTM0mRyiCIFxrxyQaog2GHwNUeK2VoZBIXEd1gPSIMHVEWKWwJxHkprJS4HFeVIu/wDT4rX6Lw1+bvQDA9S2wYgqJEB5ofUK8D7/ANz/ADr9L4amA1aNSLpVPqL1RttmD33pscsQDdG6JP0i6Pk80avXPvUXrmV4tz+VSSIYQoJziYBrLMOD7Xv9P01YYU19/UBEknlV1yCRJx82O43tNcHkf3+fGsbtg34dsAiQ3hiBZKtxbE/NMDf3/nSTQcaCY2wrz0DsA24ylVkKgTMDYUA8RqLP+aiV8Wi/YHWm6nCC+4yamSOeQGroo0Doa+2PbHkWL5Gsr6MiLSsxkdmfbHuZH6WEkRx8cVbcfHGm+vOobjZz7bqsLmXboBHPAfpArEkccZA/UfnHyONXaaSS8Zlh7JHp2GQhpuo2kv4kw1kGgK4Fitq3CllKlrYWoDA/G46X1MBShjlEWJADIfYQwTth/oZSTS+41R+KrPj1Jst/FNFt2R0maNUjYFMXdQDwaPsxD+354BsjU/1N1EwbaCBfrOWAHbRj2kJHstRXDE4igcQBzq0j34l3JV3NaxlMaF56N6sGO2V8g/4ftm0IXJSgWifIYKxFX9jRIBr/AFZ0+WDqsG8iV2V5YopRzh25AqFvpoHIUST8pxzzW9R2sqsdwJGjFsVEZwUvG8rMr2TycS49uJPkXeVp1fr+6WSCGaTFdwjZrihKMPGLBBRFqfB5H94iye0Zdf3VGSh7293bD5JvWNi8gzlUHAEGYLCY6XIdweZQQPd28SA4FEY2ZGx3X4jeRSSRYH6FAcNiIizMslqK94PKkjx586p956mwoSQsWZlOKSkROxJuQoFLABltlGQsjyTZme78JuJ8gHO2dgx9pV5/1V+kLkR5445PnTWxkA5BdJ0VNcXcgLNdZ/rnEWlTbbUySZhYmZzi9EjIqouqHAu+R9tb3aonUemqAzxjcIrqfJQ/ZgeGAa1IPkD41w3+mDRiTcPIpLRQK64qpalnjL0HBX6eDf6b8a7p0HqAi2s26N/hkyaKPH3gVkFXkst3iEN/cUpA1nLN7bsVkqm3axe12kzbho5XUQlXDsFtVIxLSHNeXRValFhTgKUVcf0Z6j2Gz3U8MsE0JJruyNmVprp41UKlE5WAceeaF6mdJ3Lzbi5Jwg9+ZY1nbh5Cit5UGMEM1KoysG61S+sulKzL1GOdWQwpgXUgzujiJiQAoGQ93ySAaAHIa7srO98X+ea6/s5bkw/5SDf3HnyOf51S7jcvF0h5Im7bIC2QAsDO2xy4vEmuDz4BNDUf0/6oMkW33Dpj3Rk1A0vvdW8k8cEj7A/OrTpSD3bORiCrCSJ1r3CrUiwR4s1zfvH6CdJgsNLT0VXtJ3K5hP0d4duu4Dzfi2QuxxRaUUxsswDqck5Ia8DVAcHW1kBZVVVGcbSMwDBe5GkVLfniYll9vCqfNVteu7Ewl0LPI/J92JUxnJnZgFBPCMCgIUtzQvjL+punZRIqsA7YoAbtypsHgVXvYm+BSD7a1wN334sLPqHNYQR2U/091ac7aCnOEUh7YyYh6DDEk8tGPpAP7n4U6s+tdRSeVpIVeQYIVCsFYyDJWCsSACAQhvjhhryXZiJI0X6UKAfx41Bk2uM7x9zFJSDjgTYew4VgQVOQLXZrK+Na54QxgIXnfYftR+o1j2P4N4+VdPpv6hbrp0HY2oVhi9FmW8iCxsgmzdXRN80dO6dCwdsSO14oEnn/ALeef9NZvp/XQzGLdZAoSodiKIxLAO1+aBIY8MODTAgxeldvfRqe5NDIopxHNIhQHKiwcYuKB9zKebF8a55Jtehe57CQ5vXlffqWBE3uYmw9uYCSorhwQrA5gkDEkgAc2R48fW86+JdvMm4ulRZVLKPiyyEBQTkAQDjzkw5rVHtu0mJmnLo05QMwVoaRbKJn/hrJYYP5OI5x81K7VmmYpKrJ21CYMoF5MHzRUpcgMSt/Upbng6huTn7/AETHs8NuYIU/pXSNsm7iYMZFD2ih2kKgC29oGQPgW11kLI41P9SdYEvUIEljeNHljRQ6UGQSpkWJNHLI8CyARY+dQulbRSaeKGRfYrkEYxj354lwSTkVGN2L5qheN9bySd0QuWYLmwzBHDFVLBm+5TK7ssT9+R7pY5AG1j15sIc3xGteRS3r+nFg6mS0jSSDOUuSQTkhu1BosWYG+KC8AeNTN31Ro91soI5SJSCsjhUJVHxKr71YZewmlHAIJ4Oqz09u3naOVm7jdgCRm+aQBjxVDJgv8q3217626POJI97tEJui+ILFJBzYABIDcceDZAotyPbQzA3/AGVydwrHrPV51T8mc9xoTMcZATwL4xiGVgrRI591AkAG19IeoGnjjkERCrEscrlwFUxBja3Ze1ZTY9vu+o1rJ7vrTDadwbV49ySAFykKpkHMjxqbCMMWU0oKlhyRydH6F2DJ01ElUIrTWBRAwVg7cHkqcH58G78EagHdTJVilA9denjO+yzEixwBMe2pYNlgHBvgMApoEG/3JoZePZRvuIwshELOylu7kVK0WVXlhZiKINFbtSP3HROob9Z4N0GZyFJIxW1QpTgEkgcUAy3+ojzrnPSP6exfiI40m3EZLse3n7YHwtgSP148L8EDIlhQaXsafiAKtHNg006q7Fe9Hijwcs5dwZWV1TwKXso4oBSwZ1r2+66P2u9n0hC0SI6MDkrYDEqEFFoy4c4K1rdjnEDm6ibWOeWTBSoilkSF1kKhgGdyBQAYSIGVqSgooEDE6nb8A7iSTaRqNvCyCSmCLNIntH0r96Fci8DXusZ5II3EEtCphG55fMLutzuoPonpAPVNxtY5dw69m9xJIScZlkUwP7hWYHNcisgCRetJ6fkSET7goqfh4SSoY0SS4NZXgv5dAeBm321U7CXcmN5WmkEW5kkUohJFBWOUWX0AlXWx9SgHy1iPs43BDvG8hiAjJjsmVrL5SZEKAth8ST73FcoAGNkaDh5A/JWDmnJrTwa+iterSSSiOdpIiwdY2ZUXFASTRDhsgHxosbBaxjkdHTJGjjldCzhn4ZnvM1ywPwuVnjj6iOCNUDeozDCYo+zGVJLrKjcdwlu2qmgGAaqY0xDAChemf+1xRlXctCI5I1JSNGzTJeOCSb8DmgQ3FY8uE0QfzR7LG9kpjLT+f2umb6EQ7dYEJsgID80KzY/+uSw++qVeoj3oqkKlKGqluh7V/cA3/rrH+rvV/wCMMcu2WRVipcmjRmb3CQsBl7MTGDd354IBGndPa6B28criJO4036ZCCWVSVbJjlmWBrkD+IaTIaYLKH6R2ocGNNcqIu2btvErk96aXtxk0iUWtmABs0nANgGuLs6+Os9H7u3eCLtwYgO6BsmdQCVVioGK2L+SSOSNCdJaTcORGYV+vIAhVkFD2AkqwKlsvj9+bK+vdGlLGVpKxAxdFANi8SQW4OVCxfHH89FzA+IPc0+fT5ruMgbHCKbx+X+eivvR/pDbKsGALFZVLMSQS6Egk18Ag0vjn58npuOsP/T+ECR4j/wC7lJHPi1DfPxyddAw1z8cCWnuufM0g4nouf+t9tGG3EpEvcCxgNG7LRZSqBrOBAbEngkBxqg9M+mkZFtWctiiqpoyHAHy1hVCEMZKumULXhtJ6r3qGfcbSjlNEMSRYMuDYrX3KopH/AJCPJF0vpbdlISNw44ilP5eVFMYfbGWW1/Lhr3G6YVZU0ugSh3wilI20fYmyMmcUgMK4glEJZKxkajMMlCZBBRcWTzR6of8A8H28SRLJg/NAKUcgGq4LV5IFDz96zfbi4u6WjWbtrKuWKlWU2qKGW1jX2gURVV9TEmf6tlaTpkjxKbcRShbxPtlHcQ8j7Opv7aC2nArLNGY5WPPHC5V/wkbfdmGSMdlgZDiS3bwVi4jJJslaUh/k0Qa1p912t/Cm7njmeSRUUSLMREDGoDi3a0ohicq/zcBgxj+uz/4yNr9zxTwn/wDZUg/zbDWk2fpmQbPbyxrBFHuI4yrhaI7kJzV8VFFgz+8l7ZU4HADFrDafSjxbLdRbKNFVDtA8mDZZOrkS0jHNgaYmyhI+OKOUzdxzyzo25eF+3ZjML35ZbLDt0QceBkCCfkcabCJmMcQZCkskMzLTghpi90S7C8JFJ4Hx4o3cdS6N2pJJlJePNnIUgkKStMgA5Cgci7pONTFI0vq+CmQaeNkjXPHcg+vVUvqx4xAVJCSIC6FjjyCD7WNckgHg2CFNcal7DqwdJcoxLA8QWVJBRdGyPBHKnkjm78j4Jk77axzpZdqxJ9r0CCP1DkEfzqkmeSLpk0m3iXcNtySxck2oJ/Mf3BnIUffnH5HB3SVRtdafGjnxSibD05B02STcLU47jRo72CY2ADBjeNBVamo2CSQQwpnojaFDJc6SK8rzUFCgAxspZQrYXYUEgHHEixfNX6a3/wCN2RMsePbka8cjG5VAyggni/eSQRibP6qGm2uwUQ7dSqiMjMqF/U47gVTdhSDIh5JYEC+dc6Mlru9lciWMPiNbUL9U/ODdZQKyMcsxnHkFYkMXVXADU2QvwQT5BOsj/ULrBvaR4Y7ZI1cx5n3t7CRYpuAxUP8ALGQ1a60O36Yu2lLJJ2+GbuS+5SvtKxgYknkSC09xVa8sGEovFIRtX2WESFh3Dtu+XYKCHkIUorMoyNhiDY4o6ZIb55WWIEWBwaTPSnXl3m0j/IMa7eoif0eLARsiTiKBvkXyBdCy3crYR0QAhGDjyqsRiy/BCkq/PlQ48NqLvN4u62+32qoO0ZKZEQxq6U2D4CsU9r5LYp0r7akRbCL82AK8EbwsqhuVDgSBgKY0xTGTGwSAG8ltXa9mOLh81qY4Y0RwvJJ33C9yWVO+yqiIlWQ8ZpMTZsrNyfig3AHOYXpqbjcQ9xw2IJpRjfttkPu4ION15BTwDRv+idIlXqqvngGVJMEYlTF2mXB7/UCIx83y3HAELrfb2s5ZSqETSDAkAgG3sXzi2TgHxbxCwFA1WIgO34WDWNdJCWx/FRr6JXrTqskQiWFFaR2JtzSqIwXZmNigKsn7X51K6tt2PaYle4jNGSOVJ5orfNF0WvmmOpXVArorimAKsrD+RypH3BPj4Ol9TlUwOoIuPFyPsEZW/wCg11JGEg2dq4Xg/Z+qjiliDWU8P953cEgfY1/aqd5uHlWXuxjBI1LIrkM4yV+DgCrALxfjuXx4PvTNqoMsPBMxMU5XjLt5ZDk8FiRkw8Wij9VSoumusebKWSQu0mPBXBmUgqK/LIQEVdDg0BZRNnGWlBAkEUshQrakmRGI4IIOTgEg/pHB1wtQ4gBo5K+g615IEbD7ztvoCUmacvH+fEZInCqSpAd3/wDczJzSmjib595FEKAfvYwflx8MoEeIVz7hQagaVf8Al/SD4JGjq8LLt4olnWE2qmUkge0HixZUlgosXWX21KSAsMI50nljT8xO20bY4he4gb3Nflj7vdwAeF0ezZCBbuOi48MkksABqgduVUz9OHeDHuiMyLMyqVxLIclUgAE+B9TEKFYAWRWT9UbCVt9KwjdwScKs3RUMQFFhQb4Hmgfmzs+1HLMO5KUYqxj94UrTJVc45KRnxd9wHlQNOmnDQvP3A0p9sYWlPcQsAoGRBLNd844k8VzqdRqWB5Hp+q6zJcGBknO36/wp3o3bmPZq0v1uFHgCkjyULxx9Wf8APB1c9Pmlf2KxBlOAI4xWgZGFfKrdH/My/fXx0xoCuzgM0YkfboFiLU5KJTe3yCCGu/kH7HUp972YpJVTJhnGtA/lrC3uyAHBcgsfHBjHNakvcX0OB+tp54tWG96FEm420iJicyhCsQpHakItQaJtV5qz83pXqaapUJBKxxu5A8klo1Qc8c+4c8c/bVr1VqaA/wD66j+6uP8Avqp69OBNMCFptsie76QJJmQs18Yrdn9tMBo2qKLstr2u1A3IaLtlVyK2o9zG+ObPu9pN83xjlej+ptim+ECySSMWULMT+W8tMjE4kKxIIUPjXwDVExf6iTzq8qwAsW2yR5Ci3bZ2ExauWLEKnzwzV51bdO6Gm02qGCKHHCNzLKLkMmakhvbVYmgeACB4u9Kq1mgg8UOJX1uN40Ms82VuiyBDQ4NSon8Vin81++sf07rYeP8ACwZFVDupCcknySS3NAkLwLseavVhu+upOd32sj/iOLAHDGAACmPIYNfjzqNOyLuQiBcQjWq17aK8mvAPPP7axaqUtoN7H8/RdvSaawPEFVjV88bEfVaTb9SMuEKlBFDIyKy5FzjE7QiqXtlUpSDZtT486j76BlUlJzkzrYQEhiWVS5EgZQaPJHJ+dQtq2Kr3crmdXRVBzVEVrk+4Jy9q1fA4PuAeJEd8ZJUhiK/4wyIe6xKEsUjPz7gQKNXxS5GyyytlHQCx2F3+qxnTt05pnz8/P5r46hs2Vaco8e420Ukck7LSkxkSAmhYBYml5p68NYo+h+mkKRvh+RCo7kksgCEKwckADn22CGpVurOOtx1Toj7ZGn/EGSCAZiBgpLCiZh4WNWs2pA80OLN43r2ym3O96hE25kWNIo2SnPaMcjR4lwprtgElmF155510GtaXZXddP5SXOcfdH1Wt2HrvpJ2YikkV124+gRuBKSrrUa0BJYZloirP8HVf6b6oNzEZArK3ccMrVlkaYk1wAcxX9vjXxsehRbWCONFjG4DIzssfvrAF3zkUig3vvhQFANUSF+ltm0Zkc/RJ2XU/B/KUMR+1r/Ot+hfk80unoWFj1HHV93OzPtIovw6kqHlJGRQkOVws48VZrwdP2vVfxW1fuKEZJBHIFbIWHSyrDgqQ3B/fUaDb/hVSFFAlDSYHvxoSkkhYpUgplsqDQZwQhohq0jb7+Od51Ug4hWcwnGNnChY+3zeV2OQL7SWDfLWyyOcWuPNqsmrdG1zpCeOP4Wx9IzH8YDVd2KJz/JsN/sR/bXRtc99MR/8A3gqsRawLdcAkMw4/YkGhroOskvxn86LNqPjXO/6hRyQbyHc7dlWVoZVOQJVgmJFgEWbKnz+gfzrB7HqRkTbTGsWjdccmVUIbFxy10FOILEmrB8m93/VzeCE7WWWhArsCxFjJqofce0Nz/P21mPSHShCshdVd4mkO3N2AXkcNKb4NFaX/AOE/NhBaSUq9l9/8H78fZMkytH7op2YmT8wBipNhyCMGFkGiv2F2+xmuBdqVa42fNmoKQrmRVUFixY2l3+nI2dfXUNuaPdlxZyCszClLgBXV/C8suWJIJVxj9NiNCpeKRi1MFRS5xOMqRyyE2BiSqoBVfTIR4Y6ZQpNcGloLt6KznVukPuOp7WVAGihkLy21DGMxmQgDk/Sw4/y81qyk9VskMWwjZQsIiIRkZjSnJEeVSaYY8nBeNRumROsxUe1kWUEMS1OivldA5e67Pzyeb1nundWilTax7aKQbkzle4yhYmLFWjt7JzWhxXIJPzpM4fYwRoJI5i50u2+30J+9A+q22xDRlCeWLX5zoKgVFsqA1KALoXjqv6x/xiXdzLHue1CsrlAkqKqJGwCgtFZFApaMQTZ9p5r3p/TZIpjmS8tOAoBAqO8gmYBqwtEALi3HzUnaeqHl6xLH28YFeUFS3DPt8AZeADYFNic+TdDhguJuDCXneySeFbUSN/yK/wCoaPzomemJo59tM0qNLuIJZFm7TdpWouQxVXVOQCDS2a5B5OrH1hmvTzttsI9vLufaBnVISoeyBeTWE+SbOufdO6xP06fdDDubXcS9pn4HuZSYmB8g4OTzYI+eL1sf6kPDwySYbpSEdcsUZSt4SMWVMgCSObAbyLU61Mfk3bdcx5qcZn3eRvsFR+nfTw2W13Cy7hXeslVQKRg0aSqSwzunjNChQ5B4rXLGzY7dV9yJAuYNqHAiCg2vkPyVv6VY2OLymygfcruHlkNRQRsHIJRVqTEAFuSzUL+Ar8+Bro+3lHcmnZvbCMASaVXazI3JqwhUX8ZsL5OlEguxHRapZzG7FnBu/RSfw+3SErGPf3VjEuIzMlhg7Mfqx+ojxSkAVxrKS7wQw7iIMY5e5jkotLUrSQc1YriNgCUocitaDazRPtyridJBNJIsiQu9HJgjAhGRx2yARzYJ41XdQ3mMTKkkM/eZ1Zey0RVirDuMZHIADhV5A5IAN0CwhUZIRVUq7bbVIsHmZO5HJYA2xDoI8rAbKkUx2TGeEsge5aCU6sV3MhYyHNoC8ZCUGWS1EbM4okgfVeORU1iuvdxuYp2M8EkvbDLa/lZgtKzMM1skMzpXuv3t48arpVUOvvQg4+zugKMcXWQJJkFVWUe00pGP6SbQ59HdZ5dW+JxY4c7iu1735rZelaRzNJJHiiYM4a0UntIiBjwxCx2a8F6+xOU9Uqh6luFNU3bYEiqYxqV88kGyP9K+2rlPUsxvCJGVmztNzJELKqpxwBtCVLLz4bVD1rqMe9mdpU7U0CohAlsFFyJHvWnJyDcj9PkkjTp9LI+K+h4K6sTzEfFI2pM6LeEyc4KARfOJORYf7An9yT+rVgVtdxzkCko+o8efaV8fJo+fq/0nnpqxwmOMVd8k2SSKtieSfH9hpccJWGdmols2/gBaUf2H+5114oXMha1xsj/a+X6jXRy6yaSNtB/A+bTfzqz5lM6HIdx01HY+8beVWNBfcokDXQABPB4/zXqFu7zzCobR0ZHUsCr4kghSOfaPv8/zrMLuGG0SAT7iJc7cQkqJBJ2R+Y1HEKPiwWsqPtqRD1LcSyGAg5qVBZSUHHBexTi6JpiPPi6QcfXQOdLTDWJK9nqGvLWTMNHv6jzVnJJEidzcbYyRcriWclTwwpdyR5xPIY1X2J1lfTXX3TqG4RmYtt5FkUsxJASodxGPuHVh/JjU/GrTrpUbZWUO3ckrJmsDEkEpyW55F8X554Oo21WTKWSLtJcvZaL8OqqwZl97bisw7uuRPuALLa4kDVY2FmxWvTF0sWJ8+gH2Wh6vGv45u3H3Iu2CQhWixaiRmVHGIFgnwB5BqQs8YId9sUqhm3aJUEgDLBy2NkX5AuzxrP8ApDpTTd2TcKAmZEYU0MSsZQHHyUX2+6yCWB8HX11zoyrN24wI80GBAAti+JBoXyHo/trHL4UkpabvvaoGx3gbuubVf6k9KyNv9pPFO6sQ3cfNQ0I28jJ3Fs+WVWaqPIb4PHQujbgyd2LcW8UwSGViVNtIgET5IApY8xFgB7khIAs6qdv1GYIYe2FUT5B2Vvc4EblA4JC5KGN4+D4N6NopjZdrLRi3MiLXtBGM6FFDIFN45cKPNsKNk9GNpMYd5LoMjc6HOvmtr+JZjDHJXdjnUP8AGX5chSQf8rUG/Y5L5U6wn9SfXWG7k2hiZFWJ42kIBEqyKjeyxQqjRs8/bxrebrpSxduXJ3cSxDN3ybFmwr7Ae+/Hnk3p3qNQRDYBXugEEWPdHIosHjyRpcnwlJXJfSW8jaSZmQIlondCYY4vlmGw7ZskErfCqTz41d9G64Hgd91IGeI1JNtZ27Zj57busDDkUymlJAAvjwj1d1EphgECjbb72BAF9pUFVAFL7SQfF3rCdE6h+Fd1RAVdcZYzwsqtYINDgjmiBxf2JGkZtia0Lo+zdDJqg98Z46dzvx8gVY9O6pAm63KIpMMrSNGwYIFjRix+sqRYCgCwbr586ToHS4yx/LZVQLJiUK5ZAlQQwF1RvzbcGgDlh+jQq/VdvEqARzO0YVyxxVi2IyRlbID5DDWraWVpVLO8jP7VZZXDAgFsKyxxBJCqCK8cnSZMA0PO53r62tkmfjuj6ANu+dmgf2ndT76SLO7dp3Tuxt3VIWqtWVEcsMJDSqQSBI1Emhc7v+nrOUaMxzKRmzRv28w5B5QnEhryyRoyb58C63pHQqnhgIULK4R0BIDIAWkDYkXaqy8/5mHyddKx/wDHgA8CBiwvj3NGEseP0v8A2P30yF7XAOaK3r91zNSxzH043ssFM7T/AP4/dxRQh1tGIVWoqW5j+oinC+75DjAqLOv9fjj3n4jauiBIOwqqqqXW8sTmpxxcY8rwCRVka82XRjuBEz8bdWUyRrY4ZDjdeI8sVP2DHwLOqXqvSUgWVFDMHSJlOLY9sO3ByPs+ke3/ADAEDyQ7TjbhVgaC6yNt/spOz9TtEYnkhX8N3VRow5NmPIhggJUWMTggCllSgB5+9t6mUhkRG4kqPL/IzNjJJX0hRV8n45F8Ux6PLudv2oo2kePc5EjiwVZSOeApojImvaeb407Y7OMMYg/cmYN3DHkY+3jzGpsd4hgrELVjIKbHOxsvgygR9efVa9LkIpHb53TRXTfc/okbD04g30u3jf8AMjWKZJGQE3Z7gPPNsQaN0QOTqt6LuCN3FIi9uFmijkLnFmIkJsg8ZZEGhdX9gSL30psWTfbqaRKXAmNg+SsjPl7T8gVd+fcbFk6leptz3dorJGyVuYSfbRNuASa4P9zrYGAx5N25XnBI6PUCN2+4+q1fpmBhuqYKLYOJP8wsVGbN5DkAAVQB4JrXQr1hul/48f8A5x/11udZ9VEI37dV39bCI3iuq5d/9obnp23X/NukH/8ACTS+gSYMokjJBSJoyosNg5eVABZJKFiqkc9uhZ1df1DEG6CQSuVXbzpKSrhWBVGYAmvYGFqpJBLeAa1Bl6PJFAzxXLto/wD8sjOMxgEtCLplRwcQDkMAKYVWYLG2jYKutnuDt2KBkKtS1K2CygKAjK5BAkwxVkI5xDcA2feqJmpjIjVyjpDBGbxMilWlelWlUMeaoAtySygJ6N1SXcOVPa7rRrJ9LdmdLxOQJJV1OPuFghwKNCrePaSgFI4YduD9RjGRP8DBBf8AJP8AB8aFRwLdiuf9c2R/GbiRYy0S91iKrIUch/DOHQ//ABaz3pjqi7am28G5CyyM7bPEs4KAcwjFnCi1BLGiAoyuwvQPVHSxDtJkFqAheJybIoDvqa5LstvQ+si/qUscN6P68qbJiF7k9LwobNgspaRAyoe3ljdEAe+yfbYVO8tZY5/kqkLMCSOu6s+j9Xad1lWB40jnEbRs3MLMQAHWR8hYYUEQKLbjiwrZdFXdP2I2eORd5vDNKB4ZmDBQQwuwqA/8vnUgdTjj3G5mkV1bdSwOFAZwDCIzQbEKclJYc37KqyBq02sX4PcyscmEryyHHHJMkjGQEntOONVf6gf21kkdcRde4H0O4UkudMQ8dNvP8tZ7+ovp1ootyMi8O4XbuhJFxyQYJIx/86EAVdsx8AXqZ1+ZFn3cbELId3Gwd1yXABnAPIolhyCRa41dcTfU5Te7VdvUqJkFaQrF7FIWQELE3JChSAFHj7+afrWz7W7Ys79uWTMSlgBLcdtTLSEhiBwAaPyDpcRvSuJPHUeXG3yGyRrHCOIuN8HcCyNjvRUadwiSGIjslAsqwogiVQSU/ew7g0GugfgVrVResPwyYHbh1ciUEylT7o4z8xkEXfg/Gsx1CcVEiyyyB5UjwE7NkrE2oGVEHgV++rpOiYbeOFjlJGoDeKaoEIAP8o+JHi28gsrM0EjXRBwJO53PPTsuZop2yMza5x5suAF79ALpEvqyRiZIYIoVjosDLI2QLABaUxryT4Ck+dLVZ+o9tMQIY52d8DiQ8kcjK4zYg4PjQAv3DzydV222RYvGoDEMhF/IBIB8/JZPuOf9Rfeg5iwmF8CSNvHy6sG8fFIv9zrp4g7LpRE5BQekKq7HaGNFUypIZKAJlYmMEMHR1c2o5IH0k2OdQusdUeBWURs7DFfywwjVm90KtZfg0RUQjF8C/ib6eb/wEHgKk06va5cHvnED+CP20ddgVYHahYEalkxAODR4mRR4cDgD4GsshpwHcBInlxnDHbggbdLtLbb92dIz3Y+/KrEnllLFA62RVjMAijRTL9eq/YdFE25kzYu8KHdKooB2iEP1Cr5DcURyP9NaDJTu4MWVq3a3+WQFyaSyORbEhbNnlQa0Dp8ew6hNMr5y0scYNBAH7YAk58AGxbLkRQ5rW2PU/wDAGHp/JK2aeTxdLg7zH6lTOp7wrE7ovcKqWVQfq44r+dZzofWpG206z/WI3cXS0uNJSjnE0Tl97/bVz3Gg29OHLRqcaQtkP0BMRR4offjmudVfV+nRVKYUKytto1mNm1AVaL80DXsauLx+zVofq2ZMIOxBteN0Xst5ZPG6P3g9uLutWbryrfbyUrpG6267DcNumKdmRJI2VQzqxQKAisCDZjbj7c8eRn/TPUz3w2BTuNwrAlihUYEm/q9qni/8Q88HW42fpZJNkiRmOJZZmeTPkuEyRbyJMlEBsSaJPPFg4b050Ofa70wbss0ibhcTfDK6yYuuXGB9114JPyKKZ5BJK57RQK9bLGWafwzvS86iZGilcBjhOQD8D3k8c/AN/Hx/JtYsZIwsETWUVjAxOAYgBzYmU4Grp4/qyq7IHzutvUG6iBJjSTFbq+WAPj/m4/8AROk+jpwk05lYImQK2cVtotuzWeALtTz5J+TpB+JX0FV6lXnp+LASRkEMHLkGue57ifaSPrz4BNVqD14gbzbH91Ffe5Fr/uf9Bqz6aw7suI9pCMDXn/EH25HAN/vqn9WSVuID9vd/8ssLH/YHXFeK1BH5wlvaBOQPP7K73bKqz5MFtYZFbj2ssvbJN8VTgc/BbUNAh3W3AmMxSZJMAqMfZySvaSyQtmhdgNx7TXz1zdvFKnCkPmgPuNArVsF5OLEVX+bwSNMCxq4cTNkrh0bszn3K1qXJTixaHz9bffT4tZ4bGsPB/la9PI4Q4jgrR9d9ZRHbuEi3BIoqeyRbKwK1kQfqAHjTOqeoRuCIokYJYkMjgrYjeM0isMrJIFsFAs1lrE9T9SVt8KKGgzmRRkSSSoADe3kG2NcrwPkWfQvUh3M5KRAxpE+UqyZobZKX6F+f+1/GtMk8Za4MO9JAM1jIbWqP1dKrzMnAYbffkjxw0MBLeKFnJv7nWYb01JJjLtWXcq0a5CFl7iEi2Ux5GSwTV4/GtZ12ed+pSuVRkSFhCiquZXtVKLYcilkFe75AAJBXJCTYSydptu23mJ9pZGQgk+0llc0pPm6oG8/gjYmvYAey6Oh10ukJMZ68fWvuVWbbamPcxDcPLt8HHv7ZEqKeGYAi8lHN1+/xWtJIN0rsybuSYK8gTu7fNJQuWLq68EOOQfvfPGnbuKf8H2G3HcWSXGPvvRh+QztIa4xbkVwjCrem2XRfTu27axI74MTIuLRsmQ4Zl9pyo2OS1eNc/X6pujYMhY9Pr5LVLqWTnxNw87Hc0exu724r0VJ07dyNNCzNGsi7iII0Rce13CuHV+AcSykeOTwKvXRpo2Xdthy7wyDk+ccTH/Yuw/hv21jZONrO5RDPtspAyIFLGBsiPaAfcB4/5v2GtlNvFO6gmDARtG7FjwMCgayT48L/AL6to5my3Qoh9EfLosk0niUfJZHYQlmfbKaEiIFJW8Wja6KH7MApX/8A3VR1rdrNNi7M0YVV3Dq2SmpJDCeFDEye6qoAMvnIDVr1LcXKZYmvubeV0ZfkyLMykEfPIGsHs9wsTJTCOMkXzSkAMVB+OTX/AMx1rhfhK2Pu6vT8tNgiPgyzA/ALrvz/AErnb7vbHbsGZw8mYkiTK2uRse4OBxmOWIHOonp7pkqSQzTlI4w0hViwBk7dIy0fpvPyfIHA1IBiAGUsdEPXvFEN2yOb/wAy8a1Pp+dvw0+KZJxNCStBrrIKT+khVNjj3HXotVp2RtbJsSD6X+bLk+zPaU0cjwLp3PbYk15clZ/8Z+FkqJhuMwxJMq2pzd5OFs8ll5/bVft+rzzkXI0jmTL8OqpyI3yoFqIBx455/c3q360zmNLRiLcDFS1Wqqt4CgWayAKHIA17B0SGCPp++cduZopbDkDIDJ1Iv9RVuB8iuL0CZjILAFknbmkoNGo1OYGI28+PMrT+ktwdxOjRqwjUZlnAFjjEABib5vxQo66BWsH/AEyFIB8iKj/KsAf9xre65j5XSm3LqTSuldblj+uRkbosVLLcRtVs4xyRtMCq+5gPYQaP6xxzlZ7DoyhWfb7l1jkZpFwxZLcktwwYEZEn24nnkk86ZPt3bcMySRo2IUBkJbii7CnFg2oPH6B58agrt8Qe4NwoLMX7XCH3H3ewl1J4LBCASWNeTpaQpOy6XJCzCL8IrNy2MBjZv3YK5v8A/vUl23R9tQi/1gs1fwhAH92/v41FfabYrUcBZfOUaUR/zBiQch9wctLk2oYVNJNLGP0PDwf3dUQFyP3GPzVgECi1A9b9DeTYTAzSPKVpKUDksoIRUXmRltQTdZfAJOuQeltmdszvNC6KIPBUAO4djiSjMWJyr3AXwMeBrtkIhR1znkCx2Y0lDKFuxeToGagSBbGrP7UdS3wmgdBEWSQFA0rIIyCaui2RPnEUL45F2Fyx+IwsurV2SYODqWC3JTExAif8qKRWjVmGQRVF4ghSSgYWfD8182O/2aDczzGSYrK0YLSKxRMnQsisFwAOMaCz8Afps1W59ebGF8BKX9hDLGg9jKzMG95RSGDNlXyE8eDqxLD+BbcySI23oc/VZDr7SFsMbFULv41kk0Yp7WkgONnyP5ylHUyyuZbdv9/sqNNkHHZay7RhQqljkyKVYe0WQKjJI5GPxzdr/wAKSonKkRqRF2ySO3eDRH2kchkxPPkL9tWO66tFDH0+Uf4bKFXFfAZUs0BYAF3x5ri9N3KwDY7iZJhIgXLIEe0p7luv1WBwedO0kLdO0sys7K8rS5izW36QHEwKRtOJiqMEa1xVZAfczHgAkG78DUTpvWZdwUIiSPcNLDSHNlZCkylxj7gv5gPzSjLkXU7o3qqAb7nMdx8vovlYljawpLfURyARRBJqtbbZ9K2skcfaVGWGhGynlMT4DA5D9wT/ADrQ4tcVngjBaTIN1yjYwPHu1SRakV1V1u/kWti7BFf31ef0+odw/IeOx+wU1/uW/tpPqjZqOo7nN0UEqQv5jO1onOMaGhweSw5B+Byjo0rLMsW1jcSSpG5dZVIIGbGNzMhAkAJ+hQOeQKvTQVLGYus+ak9I2ZXa7lVIDQbqdlJBIJia6OJU8rY8jzp/WOjOdhuJXZCQsgNIciFkprawKOIOOJoACz51Z+mOkbn8Puo9zGO4Z3a+BnnGCxFe2iT8HzYNVqgnj6x+dANmWglUrie0cS9WwdXDVeTc3yQKA5Ci0OAPZNdAx5zIFhfO9gcRx7h3DKN0lhUYEAMwtTmaBqyAKJOtJuujpL1fcRyXUm2DKQxBFFUu1IJ8njxrK+qPSHUpFhWGF8I8XaMTx4NKoUZUGDUQPF+STxZ1YevekdTfebbdbRWV1hTPBuFe3LqPawYENXP7GjquCa1rY24tAryV3uNyFMYmRSy/lSxcA8/rjsrkjAH55BX/ACsNVG+3SDbSR/SnaKli6yEBgLklMeShRQCG/c1cAA6Xstj1TdQy7bqEBfMHtuRGEjOBp7UBgwej4PFjzydGPS25uZkkhgE4/MhRLHChRjLQK2oonCxdjxpXgC7VelKv6eBN0+F0y9jSLRFG8ySKPP3/ALaier9yyQ7HHiRXyFjwFNG7+KP7+PB8as4pZdkvabZvKjEFUiQkBqA9rIMQtAcOErzdHj31vCxn20vbloK9lYjJ2z7TyE/VyaN1wTZoA7S/3Q1UnBLSBX4ViN1KH79lPdhISmQF5QlvP7ljfFknga1nRtgITtVjSS97DE7MjlSjIsPdLGx7WjCih4Mfg5WMn+H3kpKjbbgqWOTNHIWZV+gsWLWTQ+1DxrSek95vpd1t45to0ce2j/xDG6CigVkJfhmFAe2wfPFHSjyladuII8yoPUJ5GnlhVZhulVEyEokBZA1viQC+SlDT8AMP1MqtR9TnMpsS5qtIMghZC8aM94BbKtx4H+4Op3rLr77XqG4pCXLK4KN8YKEIteDVhgQwNj28KVi9OfcdRLTrCjyR0rRKjJkr5BiznCjRNC2PubwDqhYwm6FppjcCXY7d1YdQido+5K5Zk3AjrFQoGLs5AAyPujHBJ/1J15s/Usbplap7ioDnG6rkXx4I+bF86quseoZ4HO3WEyRpLkW7bguYpZDkD8ZKfsa4N+dbD+nIkn2E6GBBixWLvQUCWALZg/WoOPPzVfA1hl0bJX9hXRaQPDGw2WWITdblyLqKF2PPtYgMI6rziXLZfsK/bcwS/wCLx5SJR+wZnJ/+kf7azu09L707rcd7bFhJEyiRHESg89vEK9Y8KCt8KfuKNr6baXbyRxqW3PeRQxIQdkgHHMF+45Vj7vaBRu7FafFDUBjHnv8Anksb2OdMJOio+ts+3m3Jo5qob2jLg4ktWPlLv6l5DA5AkapduYnlRey3Z7qxMobISAsTE1zcdwsqMSpoI5H7rut96QlTOeWZpmc/mBgCApvgKABioPhvbdMRSm8/sujYOJWlB20bcRuoZMgPGJ90jAlqVvcVojEkHWhraFKQ00VUdX9INvh2MkSSNpGOa2CQ4R1JXleRdr9v9RYf072XamZzIMe5uIVjUYxxiB41teeS+dknngasfSqOzSSpHx2yQi+M3d5TGpAr2gqhrwRrDSbnfkVs1Z1kkmmKxrTkkoXdGU5mPlLUeCoBsg6Rr9N/kaZ0QPxBOj+IWaXQOp9Qh2x3SzSKndLKgPJJeNK4HONn6jx++sluOvFnij7gWH8OdsSz/UozDFP0luRxdEoCT4qPB6D6puj3QkqSWGzmbGz5IKyUwAYmiAPF141pvS/9MZtvmm5mHac2YE98Zb3DKplKjyDYWzQ5Au1ezdMNGHXuTW56EAb/AH7rTK6KBuWQJ/30/wDQHKrvTHWG2/a2sm3acZkwvGKJVyTaM1I0ZZWPJWiTRI1bPsEi3ZkTaKyODNG0eJ9sjjtmnICf6eP99aPZehNvl70aUhO2vcdiEQXSKFoBf21Tz7fqQaJp9opJqNvw9ERxKDQVS3mySCWrhRQ+dkrGSEurc8pMWoOWbQR3tL6ZtVh/GRkIGl2AlKgDnFCAT9zybP3vWw6TGDtY2UFkwsUKsWSAAfmvg6x/WPSPU5pop9sYoE/DJCySPT+GDhwqOpFNVX8A/A1Y+jf6aS7VFLbyeJ1csYoZ84W8fUJo+bAo8fxR51ahSoHEFYj/ANqJ59ttZYFeRWkf8Q4jtAIijjPiowMvOQvA/BvVn6minfYbKftjtQ7cBAQCZCUTM+fZaLlHdk01gEqpuuqdbkn7mz2O1j7D5q5SNwxIYq4b2JDGTXJZya+CeNUPqD03ud6uz2+0cbOAMY32zztmjxqSzYKT7QFOIBo2rUMr1NqgaAKHC2XoCYFmA4yDyAefbIyuhB+VIYUf2INEEDb6xfoLYxB5XjBuIfhmNMsYaOSQukIJrBbHI83zyCBtNQrXaj7ofT/P/Y68xpwBwK8DRo0IUnUOaMGQAgUfIrg/zrzRoQqTqEYSEugCuJsQyiiF8Ygjmq+Ne9GiU7gqVBXsI2JHGTgZtX3b5Pz86NGhC5x1zbKu5lCqoAMgFACgLoD9uT/c66r0rZo20VWRWU2SpUEE35o8Xo0aEKwj2EYQRiNMB4TAYj+BVaVu9hGIXURoFIsjEUa8WK17o0IVGvRYBtsxBFmMgG7a2BdUDVjgAf6as/Te3VYbVVUsSWoAWeBZrya417o1FBCsX26sbZVJHgkA1/GvQo81zo0alC+9GjRoQjRo0aEI0aNGhCNGjRoQjRo0aEL4MYvKhfi6516ujRoQgnXq6NGhC914NGjQhB1lOu9LiO7QmGO3Cq/sX3i6puORXwdGjQhamOMKKUAAeABQ/wBtR9t0qGN3kjhjR5PrZY1Vn/8AMQLb/XRo0IUvXhGjRoQjXujRoQjQdGjQheDUPfdKhlIaSGN2X6WeNWK/wSLGjRoQpUUQUBVAVR4AFAfwBr70aNCF/9k="/>
          <p:cNvSpPr>
            <a:spLocks noChangeAspect="1" noChangeArrowheads="1"/>
          </p:cNvSpPr>
          <p:nvPr/>
        </p:nvSpPr>
        <p:spPr bwMode="auto">
          <a:xfrm>
            <a:off x="190500"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pt-BR" altLang="pt-BR">
              <a:solidFill>
                <a:schemeClr val="tx1"/>
              </a:solidFill>
              <a:latin typeface="Comic Sans MS" panose="030F0702030302020204" pitchFamily="66" charset="0"/>
            </a:endParaRPr>
          </a:p>
        </p:txBody>
      </p:sp>
      <p:sp>
        <p:nvSpPr>
          <p:cNvPr id="21508" name="AutoShape 6" descr="data:image/jpeg;base64,/9j/4AAQSkZJRgABAQAAAQABAAD/2wCEAAkGBhQSEBUSEhIVFRIVGBoYGBYYFBwcGhceGxsaIRcaGB4XHCYeGxwkHx8cIi8hIycpLCwsGh8xODAqNSYrLSkBCQoKDgwOGg8PGikkHyQqLTQqKiwsLC8tKi8qKSosLS8sLCwsLC0sLywvKiosLCksLCksLCwsLCwsLCwsLCksKf/AABEIAJIBWQMBIgACEQEDEQH/xAAcAAACAwEBAQEAAAAAAAAAAAAAAwQFBgcBAgj/xABDEAACAgEDAwMCBQIEBAMFCQABAgMREgAEIQUTMQYiQTJRFCNCYXEHkTNSgaEVYrHBJHLwFkOCkrIIJTRTY5Oi4fH/xAAbAQACAwEBAQAAAAAAAAAAAAAAAwECBAUGB//EADERAAEEAQMCAwcEAgMAAAAAAAEAAgMREgQhMUFRE2FxBSIygZGx8KHB0fEU4SNC4v/aAAwDAQACEQMRAD8A12GjDT8NGGuva83ikYaMNPw0YaLRikYaMNPw0YaLRikYaMNPw0YaLRikYaMNPw0YaLRikYaMNPw0YaLRikY6MdPw0YaLRikY6MdPw0YaLRikY6MdPw0YaLRikY69w07DRhotGKThow07DRhotGKThow07DRhotGKThow07DRhotGKThow07DRhqLRik4aMNOw0YaLRik4aMNOw0Yam0YpOGjDTsNGGi0YpOGjDTsNGGotGKThow07DRhotGKThow0/DRhotTikYaMNPw0YaLRikYaMNPw0YaLRinYaMNPw0YaVafikYaMNPw0YaLRikYaMNPw0Yam0YpGGjDT8NGGi0YpGGjDT8NGGi0YpGGjDT8NGGi0YpGGjDT8NGGi0YpGGjDT8NGGi0YpGGjDT8NGGotGKRhow0/DRhotGKRhow0/DRhotGKRhow0/DRhotGKRhow0/DXzIQotiAPuSB/wBdFoxSsNGGmRurfSytXmiDX81pmGi1OKj4a9w0/DRhotGKRhow0/DRhotGKRho7en4aMNFoxSO3o7en4aMNFoxSO3o7en4aMNFoxSO3o7en4aMNFoxSO3ow000CASLPgXya8199fWGi0YpGGjDT8NGGi0Yp2GjDT8dQt31aGIW8qC/ABsn+Atk/wBtKyWgMJTsNGGs31r1BMst7RO8nbzNj2AD3XZZa9t882RjVjjV46gPBVjGQASkYaMNPw0Y6nJUxSMNGGn4aMNGSMUjDRhp+GjDU2jFIw0Yafhow0WjFIw0Yafhow0WjFIw18yHFSx8AE/2F6k4apfWcGWylGWN4i+aNsAA1c488/sD5FgwXKQyypuzmEkauBWQuruvuLHnn507DVD6HjqNoxL3BFSeQfIyDe12UXZ+lv8AQVz9S/1A2CzGFtwokVip9rYgi79wFcVyb1AftZV3RU4gK8w0YaeF0YatapikYaMNPw0Mhrjz+/j/AF0WoxUGXdorhGamaqu6s3iCaoE0aBNmjV1pW73uJxTEsLsFq54pRQJZiWXj4sEkWuWO9aTtHGCm4l70hwnhAXN2r2xqQKQHkg0QEUuOQMr30V0R0hWSc5Sv7ief3xAy5CLZofJZnNkg6zCZz9m7LQYWtFlT+t9WXbopILM7BFABNk/JxFkD7AEn4B0iGYlVki2zSng90yqhf91PnA+QvAquNXku3DCj8GwR5BHgj99YuXeydMcoxMsLDNbyLHk5liASrE8kn2sSTwSaY4778JYjyFDlXCbhn3KBozGwB8uGy8m1PkgVRoV7hfgaucNR+jdUj3UQmjuiSOfII8jjg/HINEEanYau3ZUwrZJw0YadhrxSDdEGjRo+D9j9jq1qMUrDRhp2GjDUWjFJw0YaINyjl1VgShxYfY/+r/sftp2GjJTik4aMNUvqT1tttjLFFOxDyEeBwik1mxP6b+3PB1O9P9ei3kPehJKZMvNWMSRZAJoGrF+RzqMxdKfDNWpmGlxyKzMqkFloMB5Fixf+moG29WbaSURLJ7iaVsSFY3VKx4u+P3+L1UeqOgSSz3bJEcRklGzQskH5JCgfbnj3EipkFWN1dkWRo7LVYa8x+PnUGbqna2B3WORTb90rdXjHkRZ/jWLPoKXexjc77qMvKs6iMhY4lcAsFLeVxAv6eBqskwZyrxaZ0l10Wi9RMRND7jGq2RIBfuY1j4qgByD5zFeDq62MmcSOatkVuPHIB41mekTzNsO3Mxd4dyIO5Vd1EdSj/wCqlefnz86lbnrzbXZRGOLvyC17YcKcYyyswvzVAV92GgP3JUuiJaG1uDS0eGjt6oPSXrzb9QLLEHSRQWKOOcePcCtr8ji7GtNhpgeDwkGMtNFU3r216buHAsxpmARYOJBph8r9xrGej/S8su0G6nlUiWPOOLbxRBiPkEyKbb4rwD8m9dT3MQZWRvDKVP8ABFHWeh6UsUDR/lxHbsxVo48VUFQSShJBDKbZfBN1RAIxPe15NdOV09O2tiom12y9togGJgO4Fuq3asjIQAAKYMGFD51YepvUB2qRusRkDk2bNItA5NirGrIH8kffVV0NMGZnlDSJCWdcyxQP9EJzYkYds3ZJuTGzXNl1lI2dI56KIFVhRJNBWcKALJJMI4+C2mNJVZGN2+asejO7wI8lZOC1DwoYkqo/gUOeeNZT1zvo23m12crOInDvIqEgsArYeBZFqTx4rjmit1H6iEbpGExh5XyzyWQSCQt3zdgZHknijpe+20O5Zd8kIcwiRGMgZbQoc8RyGoMw5W+SOKOnPa5o3CzROY5+xWe6FAsG/hWHcyyqwxZGdSAjozxEKvKqoQVa0R4PxroeGuY+k9y+46jDFJtzD+E7mLIpwZFDpCrCqACs2Lg0bIr3a2W+9UgbieBaj/DoJJZnVmVRiGOKqQWpSDd/fg6W11DdOlZk+mq8w1l/UXq8bSemRnhCfmFa/LbyLJ4srXFgcjkWNP3Pqh4dxDtyo3HddVZ1Hb7OWNF/qU2GBABB/nX36kjHeVMQDJC6lx7X5ZQFDD9/i/g/voL9rCq2KnYuV5GQQCPBAI/11TerfVcPT4e7LbMxpI1rNz8438Ack/8AcjVnuZiGIA9q8AVfIHHgE+K/vrOf1E6B+K2qSLHEzxyRsTIPKZe5RXJBJFjyRYHJ1VswfYHRR4NUT1WY63/WV44wYtkQZELxtJKpGJYqjlU5okHix4+RzrV+ifWMe9jxzDTooMhCYKSfOCsxah4Jqr1zj1d029hFJjBGsACRvZydRmpCk+Vb2FT5Y5HwRdb/AE+6ydrv43fMRlhHKSi2CQ+HLi0HPgFbo/YanMg7pskIbsF+gMNQetcRX/zx/wD1rWkert/2tnKwVmPCjG+LNAmuaH7fxxdhWw3Um72hDRskqY3lwHZDdXQ80LPgZDzVasyQOFhIdEQFSddimPSt4duWErMcSpIYhTGpCVzZplAHm/30vq3QoTEkB2u3EREaxEgrJg2CuznENGyyOnyfrs+CNS+jdcjRXR6fbZNl8mJsrZXA5rK7+Vb7/Hku5UqhieNhCDchaNkjCEFJCsnhgjfWpDZUrAgiqyje0/SkUQr300B+DgxJIESKL8+0Ac/vxzqq9Rf1A220cxHuTTqLMUKF2XjjMjhL4888+NajZbfGJFqqVRVfsL8a5rtahk3MzuF725kdlxBODhQqsfqXDJWNeLrwb1eyqRRB7t1uegdZTdwCeNXUEspV1xdGUkMrD4II1M3XtRiCAQpNnwKB5P7DVT6G3Jk2vIPDN7iuOeRLE0PB55/kHi6F2EWRWVltTakEcEHgj+NGSW6OifJcq9Ibcy78kPmxZjMGpiFU8gsQDlfBrg8L9KNfQPUPqGHZRd2djycVVRk7t/lUDyf38D5I1Tem4e31CRGWnYSA0OBRQiv24P8Aow/fSvWir/xDauSoEMU5YtS45qArIxORb2n6Qa86CMFZv/M4L52n9UduXCzw7jbBiAjyxnFr8WVvH/cVzevr+oGwzeA2Qwy5A5/xIf4PHkCxzR51mutbpZIBHJGyM0bw5O5KlnUBOR/jWwU51xybHI1ovUbmPabQMWMqw+4P9R/LQMW/5sh/sdSzc0VaeMRbsKidBkl6dHAZPfs9xGjhwKxZ1U1Q4VufHhqBHusa3scisocMChFhr4r739tZ4bqF4BtA6kQodu8TlcnMVKSFvIqcbDD/AGI4ot0Jdg8cS/n7fcyL2o2PLvkrdsn4bx7jasOSL1lZPTywqXRXutztt2jkqCbAuipBKnwy2Pcp+41lkXdpvhiypHJJbRsCSy5OWK+whjibyDCgg4OlenvU+4fvPu0JSDclSwp3iLEIYsYxyiZWXHwD5rWj3G1kk3kckXaKRoDbOwLCQSAY4oRXzd6dlkLUui8JxYeys8NI3O4VCFLKJHsRqTRcgXQ++qL1d6jaPaRCPJJdyFxYciIHAyMSObAbihfzxV657LMoEuEzWJUReVLvR97XjlfhuPH9qTNqgw4gWU/TaAysLyaHorCT1DuoXeSNcWL+5bXHlmYh1kIZWAYjzdj7VfTX38asUaRFkVQxVmqgbANn4sEa5R1TfSTBu66ONuTF3PMjDOOiTRF+5QGJ4N8GuZ24Rm7tyfmRyKrEH6g59rFmtxbVlbUVvxxXO/yzpfd5vcdOfr1WDVO8J+BG4VF0LaPD1Hcd+ESzgqEVis4Af3hVaSgRzy3HAPIF6lvCu1307RQvGku03MghEnsicJ+YVx9pUhRXjGz/AJFtm2VF3sjlmEEkJwcEh0qwWjY82A0gvkkDLnzrQ9I6YW30jorNmm5QiTIK4eNDgA1VTALa0Cq+TrqtlbLE0tFffnr6cfJaYmZNMl89O2382onUunwSoEgRBJmiAoir22Cq4JPAYBTkQCeLrkcbB+orPslmBHPaY1fDZxlhyAeD+3/XWL3nXFh2yR5MHiIUB43VpO3XilpSaK01Csj+nWg2Uhj2EalZHeSTuyhRZjXO/HkqCgQKLNA0CFOqMsWrSAGirzo22DbUIygqe4pU+CM3FH9q1y/rHXZOlRts5tqz3G34eXvcKgcmNSOeY2PDA5Vjrq/ptb2sTecgX4/5mZvj+dZn+pfSIt3CFaORzDmweOslfHhPBsMeDV0cbr4Y5oc0WltkEbieipvRfVJN707cTyBQ43Kk4eCEWH/opPPzWpe0UNO5DrijFCjfUAA91X6mcs1H9HPk6iemZXj6fjEgjgZawoNb5FZWBPu5q6Y2DYqqOvOobgRTyOMDcTM0mRyiCIFxrxyQaog2GHwNUeK2VoZBIXEd1gPSIMHVEWKWwJxHkprJS4HFeVIu/wDT4rX6Lw1+bvQDA9S2wYgqJEB5ofUK8D7/ANz/ADr9L4amA1aNSLpVPqL1RttmD33pscsQDdG6JP0i6Pk80avXPvUXrmV4tz+VSSIYQoJziYBrLMOD7Xv9P01YYU19/UBEknlV1yCRJx82O43tNcHkf3+fGsbtg34dsAiQ3hiBZKtxbE/NMDf3/nSTQcaCY2wrz0DsA24ylVkKgTMDYUA8RqLP+aiV8Wi/YHWm6nCC+4yamSOeQGroo0Doa+2PbHkWL5Gsr6MiLSsxkdmfbHuZH6WEkRx8cVbcfHGm+vOobjZz7bqsLmXboBHPAfpArEkccZA/UfnHyONXaaSS8Zlh7JHp2GQhpuo2kv4kw1kGgK4Fitq3CllKlrYWoDA/G46X1MBShjlEWJADIfYQwTth/oZSTS+41R+KrPj1Jst/FNFt2R0maNUjYFMXdQDwaPsxD+354BsjU/1N1EwbaCBfrOWAHbRj2kJHstRXDE4igcQBzq0j34l3JV3NaxlMaF56N6sGO2V8g/4ftm0IXJSgWifIYKxFX9jRIBr/AFZ0+WDqsG8iV2V5YopRzh25AqFvpoHIUST8pxzzW9R2sqsdwJGjFsVEZwUvG8rMr2TycS49uJPkXeVp1fr+6WSCGaTFdwjZrihKMPGLBBRFqfB5H94iye0Zdf3VGSh7293bD5JvWNi8gzlUHAEGYLCY6XIdweZQQPd28SA4FEY2ZGx3X4jeRSSRYH6FAcNiIizMslqK94PKkjx586p956mwoSQsWZlOKSkROxJuQoFLABltlGQsjyTZme78JuJ8gHO2dgx9pV5/1V+kLkR5445PnTWxkA5BdJ0VNcXcgLNdZ/rnEWlTbbUySZhYmZzi9EjIqouqHAu+R9tb3aonUemqAzxjcIrqfJQ/ZgeGAa1IPkD41w3+mDRiTcPIpLRQK64qpalnjL0HBX6eDf6b8a7p0HqAi2s26N/hkyaKPH3gVkFXkst3iEN/cUpA1nLN7bsVkqm3axe12kzbho5XUQlXDsFtVIxLSHNeXRValFhTgKUVcf0Z6j2Gz3U8MsE0JJruyNmVprp41UKlE5WAceeaF6mdJ3Lzbi5Jwg9+ZY1nbh5Cit5UGMEM1KoysG61S+sulKzL1GOdWQwpgXUgzujiJiQAoGQ93ySAaAHIa7srO98X+ea6/s5bkw/5SDf3HnyOf51S7jcvF0h5Im7bIC2QAsDO2xy4vEmuDz4BNDUf0/6oMkW33Dpj3Rk1A0vvdW8k8cEj7A/OrTpSD3bORiCrCSJ1r3CrUiwR4s1zfvH6CdJgsNLT0VXtJ3K5hP0d4duu4Dzfi2QuxxRaUUxsswDqck5Ia8DVAcHW1kBZVVVGcbSMwDBe5GkVLfniYll9vCqfNVteu7Ewl0LPI/J92JUxnJnZgFBPCMCgIUtzQvjL+punZRIqsA7YoAbtypsHgVXvYm+BSD7a1wN334sLPqHNYQR2U/091ac7aCnOEUh7YyYh6DDEk8tGPpAP7n4U6s+tdRSeVpIVeQYIVCsFYyDJWCsSACAQhvjhhryXZiJI0X6UKAfx41Bk2uM7x9zFJSDjgTYew4VgQVOQLXZrK+Na54QxgIXnfYftR+o1j2P4N4+VdPpv6hbrp0HY2oVhi9FmW8iCxsgmzdXRN80dO6dCwdsSO14oEnn/ALeef9NZvp/XQzGLdZAoSodiKIxLAO1+aBIY8MODTAgxeldvfRqe5NDIopxHNIhQHKiwcYuKB9zKebF8a55Jtehe57CQ5vXlffqWBE3uYmw9uYCSorhwQrA5gkDEkgAc2R48fW86+JdvMm4ulRZVLKPiyyEBQTkAQDjzkw5rVHtu0mJmnLo05QMwVoaRbKJn/hrJYYP5OI5x81K7VmmYpKrJ21CYMoF5MHzRUpcgMSt/Upbng6huTn7/AETHs8NuYIU/pXSNsm7iYMZFD2ih2kKgC29oGQPgW11kLI41P9SdYEvUIEljeNHljRQ6UGQSpkWJNHLI8CyARY+dQulbRSaeKGRfYrkEYxj354lwSTkVGN2L5qheN9bySd0QuWYLmwzBHDFVLBm+5TK7ssT9+R7pY5AG1j15sIc3xGteRS3r+nFg6mS0jSSDOUuSQTkhu1BosWYG+KC8AeNTN31Ro91soI5SJSCsjhUJVHxKr71YZewmlHAIJ4Oqz09u3naOVm7jdgCRm+aQBjxVDJgv8q3217626POJI97tEJui+ILFJBzYABIDcceDZAotyPbQzA3/AGVydwrHrPV51T8mc9xoTMcZATwL4xiGVgrRI591AkAG19IeoGnjjkERCrEscrlwFUxBja3Ze1ZTY9vu+o1rJ7vrTDadwbV49ySAFykKpkHMjxqbCMMWU0oKlhyRydH6F2DJ01ElUIrTWBRAwVg7cHkqcH58G78EagHdTJVilA9denjO+yzEixwBMe2pYNlgHBvgMApoEG/3JoZePZRvuIwshELOylu7kVK0WVXlhZiKINFbtSP3HROob9Z4N0GZyFJIxW1QpTgEkgcUAy3+ojzrnPSP6exfiI40m3EZLse3n7YHwtgSP148L8EDIlhQaXsafiAKtHNg006q7Fe9Hijwcs5dwZWV1TwKXso4oBSwZ1r2+66P2u9n0hC0SI6MDkrYDEqEFFoy4c4K1rdjnEDm6ibWOeWTBSoilkSF1kKhgGdyBQAYSIGVqSgooEDE6nb8A7iSTaRqNvCyCSmCLNIntH0r96Fci8DXusZ5II3EEtCphG55fMLutzuoPonpAPVNxtY5dw69m9xJIScZlkUwP7hWYHNcisgCRetJ6fkSET7goqfh4SSoY0SS4NZXgv5dAeBm321U7CXcmN5WmkEW5kkUohJFBWOUWX0AlXWx9SgHy1iPs43BDvG8hiAjJjsmVrL5SZEKAth8ST73FcoAGNkaDh5A/JWDmnJrTwa+iterSSSiOdpIiwdY2ZUXFASTRDhsgHxosbBaxjkdHTJGjjldCzhn4ZnvM1ywPwuVnjj6iOCNUDeozDCYo+zGVJLrKjcdwlu2qmgGAaqY0xDAChemf+1xRlXctCI5I1JSNGzTJeOCSb8DmgQ3FY8uE0QfzR7LG9kpjLT+f2umb6EQ7dYEJsgID80KzY/+uSw++qVeoj3oqkKlKGqluh7V/cA3/rrH+rvV/wCMMcu2WRVipcmjRmb3CQsBl7MTGDd354IBGndPa6B28criJO4036ZCCWVSVbJjlmWBrkD+IaTIaYLKH6R2ocGNNcqIu2btvErk96aXtxk0iUWtmABs0nANgGuLs6+Os9H7u3eCLtwYgO6BsmdQCVVioGK2L+SSOSNCdJaTcORGYV+vIAhVkFD2AkqwKlsvj9+bK+vdGlLGVpKxAxdFANi8SQW4OVCxfHH89FzA+IPc0+fT5ruMgbHCKbx+X+eivvR/pDbKsGALFZVLMSQS6Egk18Ag0vjn58npuOsP/T+ECR4j/wC7lJHPi1DfPxyddAw1z8cCWnuufM0g4nouf+t9tGG3EpEvcCxgNG7LRZSqBrOBAbEngkBxqg9M+mkZFtWctiiqpoyHAHy1hVCEMZKumULXhtJ6r3qGfcbSjlNEMSRYMuDYrX3KopH/AJCPJF0vpbdlISNw44ilP5eVFMYfbGWW1/Lhr3G6YVZU0ugSh3wilI20fYmyMmcUgMK4glEJZKxkajMMlCZBBRcWTzR6of8A8H28SRLJg/NAKUcgGq4LV5IFDz96zfbi4u6WjWbtrKuWKlWU2qKGW1jX2gURVV9TEmf6tlaTpkjxKbcRShbxPtlHcQ8j7Opv7aC2nArLNGY5WPPHC5V/wkbfdmGSMdlgZDiS3bwVi4jJJslaUh/k0Qa1p912t/Cm7njmeSRUUSLMREDGoDi3a0ohicq/zcBgxj+uz/4yNr9zxTwn/wDZUg/zbDWk2fpmQbPbyxrBFHuI4yrhaI7kJzV8VFFgz+8l7ZU4HADFrDafSjxbLdRbKNFVDtA8mDZZOrkS0jHNgaYmyhI+OKOUzdxzyzo25eF+3ZjML35ZbLDt0QceBkCCfkcabCJmMcQZCkskMzLTghpi90S7C8JFJ4Hx4o3cdS6N2pJJlJePNnIUgkKStMgA5Cgci7pONTFI0vq+CmQaeNkjXPHcg+vVUvqx4xAVJCSIC6FjjyCD7WNckgHg2CFNcal7DqwdJcoxLA8QWVJBRdGyPBHKnkjm78j4Jk77axzpZdqxJ9r0CCP1DkEfzqkmeSLpk0m3iXcNtySxck2oJ/Mf3BnIUffnH5HB3SVRtdafGjnxSibD05B02STcLU47jRo72CY2ADBjeNBVamo2CSQQwpnojaFDJc6SK8rzUFCgAxspZQrYXYUEgHHEixfNX6a3/wCN2RMsePbka8cjG5VAyggni/eSQRibP6qGm2uwUQ7dSqiMjMqF/U47gVTdhSDIh5JYEC+dc6Mlru9lciWMPiNbUL9U/ODdZQKyMcsxnHkFYkMXVXADU2QvwQT5BOsj/ULrBvaR4Y7ZI1cx5n3t7CRYpuAxUP8ALGQ1a60O36Yu2lLJJ2+GbuS+5SvtKxgYknkSC09xVa8sGEovFIRtX2WESFh3Dtu+XYKCHkIUorMoyNhiDY4o6ZIb55WWIEWBwaTPSnXl3m0j/IMa7eoif0eLARsiTiKBvkXyBdCy3crYR0QAhGDjyqsRiy/BCkq/PlQ48NqLvN4u62+32qoO0ZKZEQxq6U2D4CsU9r5LYp0r7akRbCL82AK8EbwsqhuVDgSBgKY0xTGTGwSAG8ltXa9mOLh81qY4Y0RwvJJ33C9yWVO+yqiIlWQ8ZpMTZsrNyfig3AHOYXpqbjcQ9xw2IJpRjfttkPu4ION15BTwDRv+idIlXqqvngGVJMEYlTF2mXB7/UCIx83y3HAELrfb2s5ZSqETSDAkAgG3sXzi2TgHxbxCwFA1WIgO34WDWNdJCWx/FRr6JXrTqskQiWFFaR2JtzSqIwXZmNigKsn7X51K6tt2PaYle4jNGSOVJ5orfNF0WvmmOpXVArorimAKsrD+RypH3BPj4Ol9TlUwOoIuPFyPsEZW/wCg11JGEg2dq4Xg/Z+qjiliDWU8P953cEgfY1/aqd5uHlWXuxjBI1LIrkM4yV+DgCrALxfjuXx4PvTNqoMsPBMxMU5XjLt5ZDk8FiRkw8Wij9VSoumusebKWSQu0mPBXBmUgqK/LIQEVdDg0BZRNnGWlBAkEUshQrakmRGI4IIOTgEg/pHB1wtQ4gBo5K+g615IEbD7ztvoCUmacvH+fEZInCqSpAd3/wDczJzSmjib595FEKAfvYwflx8MoEeIVz7hQagaVf8Al/SD4JGjq8LLt4olnWE2qmUkge0HixZUlgosXWX21KSAsMI50nljT8xO20bY4he4gb3Nflj7vdwAeF0ezZCBbuOi48MkksABqgduVUz9OHeDHuiMyLMyqVxLIclUgAE+B9TEKFYAWRWT9UbCVt9KwjdwScKs3RUMQFFhQb4Hmgfmzs+1HLMO5KUYqxj94UrTJVc45KRnxd9wHlQNOmnDQvP3A0p9sYWlPcQsAoGRBLNd844k8VzqdRqWB5Hp+q6zJcGBknO36/wp3o3bmPZq0v1uFHgCkjyULxx9Wf8APB1c9Pmlf2KxBlOAI4xWgZGFfKrdH/My/fXx0xoCuzgM0YkfboFiLU5KJTe3yCCGu/kH7HUp972YpJVTJhnGtA/lrC3uyAHBcgsfHBjHNakvcX0OB+tp54tWG96FEm420iJicyhCsQpHakItQaJtV5qz83pXqaapUJBKxxu5A8klo1Qc8c+4c8c/bVr1VqaA/wD66j+6uP8Avqp69OBNMCFptsie76QJJmQs18Yrdn9tMBo2qKLstr2u1A3IaLtlVyK2o9zG+ObPu9pN83xjlej+ptim+ECySSMWULMT+W8tMjE4kKxIIUPjXwDVExf6iTzq8qwAsW2yR5Ci3bZ2ExauWLEKnzwzV51bdO6Gm02qGCKHHCNzLKLkMmakhvbVYmgeACB4u9Kq1mgg8UOJX1uN40Ms82VuiyBDQ4NSon8Vin81++sf07rYeP8ACwZFVDupCcknySS3NAkLwLseavVhu+upOd32sj/iOLAHDGAACmPIYNfjzqNOyLuQiBcQjWq17aK8mvAPPP7axaqUtoN7H8/RdvSaawPEFVjV88bEfVaTb9SMuEKlBFDIyKy5FzjE7QiqXtlUpSDZtT486j76BlUlJzkzrYQEhiWVS5EgZQaPJHJ+dQtq2Kr3crmdXRVBzVEVrk+4Jy9q1fA4PuAeJEd8ZJUhiK/4wyIe6xKEsUjPz7gQKNXxS5GyyytlHQCx2F3+qxnTt05pnz8/P5r46hs2Vaco8e420Ukck7LSkxkSAmhYBYml5p68NYo+h+mkKRvh+RCo7kksgCEKwckADn22CGpVurOOtx1Toj7ZGn/EGSCAZiBgpLCiZh4WNWs2pA80OLN43r2ym3O96hE25kWNIo2SnPaMcjR4lwprtgElmF155510GtaXZXddP5SXOcfdH1Wt2HrvpJ2YikkV124+gRuBKSrrUa0BJYZloirP8HVf6b6oNzEZArK3ccMrVlkaYk1wAcxX9vjXxsehRbWCONFjG4DIzssfvrAF3zkUig3vvhQFANUSF+ltm0Zkc/RJ2XU/B/KUMR+1r/Ot+hfk80unoWFj1HHV93OzPtIovw6kqHlJGRQkOVws48VZrwdP2vVfxW1fuKEZJBHIFbIWHSyrDgqQ3B/fUaDb/hVSFFAlDSYHvxoSkkhYpUgplsqDQZwQhohq0jb7+Od51Ug4hWcwnGNnChY+3zeV2OQL7SWDfLWyyOcWuPNqsmrdG1zpCeOP4Wx9IzH8YDVd2KJz/JsN/sR/bXRtc99MR/8A3gqsRawLdcAkMw4/YkGhroOskvxn86LNqPjXO/6hRyQbyHc7dlWVoZVOQJVgmJFgEWbKnz+gfzrB7HqRkTbTGsWjdccmVUIbFxy10FOILEmrB8m93/VzeCE7WWWhArsCxFjJqofce0Nz/P21mPSHShCshdVd4mkO3N2AXkcNKb4NFaX/AOE/NhBaSUq9l9/8H78fZMkytH7op2YmT8wBipNhyCMGFkGiv2F2+xmuBdqVa42fNmoKQrmRVUFixY2l3+nI2dfXUNuaPdlxZyCszClLgBXV/C8suWJIJVxj9NiNCpeKRi1MFRS5xOMqRyyE2BiSqoBVfTIR4Y6ZQpNcGloLt6KznVukPuOp7WVAGihkLy21DGMxmQgDk/Sw4/y81qyk9VskMWwjZQsIiIRkZjSnJEeVSaYY8nBeNRumROsxUe1kWUEMS1OivldA5e67Pzyeb1nundWilTax7aKQbkzle4yhYmLFWjt7JzWhxXIJPzpM4fYwRoJI5i50u2+30J+9A+q22xDRlCeWLX5zoKgVFsqA1KALoXjqv6x/xiXdzLHue1CsrlAkqKqJGwCgtFZFApaMQTZ9p5r3p/TZIpjmS8tOAoBAqO8gmYBqwtEALi3HzUnaeqHl6xLH28YFeUFS3DPt8AZeADYFNic+TdDhguJuDCXneySeFbUSN/yK/wCoaPzomemJo59tM0qNLuIJZFm7TdpWouQxVXVOQCDS2a5B5OrH1hmvTzttsI9vLufaBnVISoeyBeTWE+SbOufdO6xP06fdDDubXcS9pn4HuZSYmB8g4OTzYI+eL1sf6kPDwySYbpSEdcsUZSt4SMWVMgCSObAbyLU61Mfk3bdcx5qcZn3eRvsFR+nfTw2W13Cy7hXeslVQKRg0aSqSwzunjNChQ5B4rXLGzY7dV9yJAuYNqHAiCg2vkPyVv6VY2OLymygfcruHlkNRQRsHIJRVqTEAFuSzUL+Ar8+Bro+3lHcmnZvbCMASaVXazI3JqwhUX8ZsL5OlEguxHRapZzG7FnBu/RSfw+3SErGPf3VjEuIzMlhg7Mfqx+ojxSkAVxrKS7wQw7iIMY5e5jkotLUrSQc1YriNgCUocitaDazRPtyridJBNJIsiQu9HJgjAhGRx2yARzYJ41XdQ3mMTKkkM/eZ1Zey0RVirDuMZHIADhV5A5IAN0CwhUZIRVUq7bbVIsHmZO5HJYA2xDoI8rAbKkUx2TGeEsge5aCU6sV3MhYyHNoC8ZCUGWS1EbM4okgfVeORU1iuvdxuYp2M8EkvbDLa/lZgtKzMM1skMzpXuv3t48arpVUOvvQg4+zugKMcXWQJJkFVWUe00pGP6SbQ59HdZ5dW+JxY4c7iu1735rZelaRzNJJHiiYM4a0UntIiBjwxCx2a8F6+xOU9Uqh6luFNU3bYEiqYxqV88kGyP9K+2rlPUsxvCJGVmztNzJELKqpxwBtCVLLz4bVD1rqMe9mdpU7U0CohAlsFFyJHvWnJyDcj9PkkjTp9LI+K+h4K6sTzEfFI2pM6LeEyc4KARfOJORYf7An9yT+rVgVtdxzkCko+o8efaV8fJo+fq/0nnpqxwmOMVd8k2SSKtieSfH9hpccJWGdmols2/gBaUf2H+5114oXMha1xsj/a+X6jXRy6yaSNtB/A+bTfzqz5lM6HIdx01HY+8beVWNBfcokDXQABPB4/zXqFu7zzCobR0ZHUsCr4kghSOfaPv8/zrMLuGG0SAT7iJc7cQkqJBJ2R+Y1HEKPiwWsqPtqRD1LcSyGAg5qVBZSUHHBexTi6JpiPPi6QcfXQOdLTDWJK9nqGvLWTMNHv6jzVnJJEidzcbYyRcriWclTwwpdyR5xPIY1X2J1lfTXX3TqG4RmYtt5FkUsxJASodxGPuHVh/JjU/GrTrpUbZWUO3ckrJmsDEkEpyW55F8X554Oo21WTKWSLtJcvZaL8OqqwZl97bisw7uuRPuALLa4kDVY2FmxWvTF0sWJ8+gH2Wh6vGv45u3H3Iu2CQhWixaiRmVHGIFgnwB5BqQs8YId9sUqhm3aJUEgDLBy2NkX5AuzxrP8ApDpTTd2TcKAmZEYU0MSsZQHHyUX2+6yCWB8HX11zoyrN24wI80GBAAti+JBoXyHo/trHL4UkpabvvaoGx3gbuubVf6k9KyNv9pPFO6sQ3cfNQ0I28jJ3Fs+WVWaqPIb4PHQujbgyd2LcW8UwSGViVNtIgET5IApY8xFgB7khIAs6qdv1GYIYe2FUT5B2Vvc4EblA4JC5KGN4+D4N6NopjZdrLRi3MiLXtBGM6FFDIFN45cKPNsKNk9GNpMYd5LoMjc6HOvmtr+JZjDHJXdjnUP8AGX5chSQf8rUG/Y5L5U6wn9SfXWG7k2hiZFWJ42kIBEqyKjeyxQqjRs8/bxrebrpSxduXJ3cSxDN3ybFmwr7Ae+/Hnk3p3qNQRDYBXugEEWPdHIosHjyRpcnwlJXJfSW8jaSZmQIlondCYY4vlmGw7ZskErfCqTz41d9G64Hgd91IGeI1JNtZ27Zj57busDDkUymlJAAvjwj1d1EphgECjbb72BAF9pUFVAFL7SQfF3rCdE6h+Fd1RAVdcZYzwsqtYINDgjmiBxf2JGkZtia0Lo+zdDJqg98Z46dzvx8gVY9O6pAm63KIpMMrSNGwYIFjRix+sqRYCgCwbr586ToHS4yx/LZVQLJiUK5ZAlQQwF1RvzbcGgDlh+jQq/VdvEqARzO0YVyxxVi2IyRlbID5DDWraWVpVLO8jP7VZZXDAgFsKyxxBJCqCK8cnSZMA0PO53r62tkmfjuj6ANu+dmgf2ndT76SLO7dp3Tuxt3VIWqtWVEcsMJDSqQSBI1Emhc7v+nrOUaMxzKRmzRv28w5B5QnEhryyRoyb58C63pHQqnhgIULK4R0BIDIAWkDYkXaqy8/5mHyddKx/wDHgA8CBiwvj3NGEseP0v8A2P30yF7XAOaK3r91zNSxzH043ssFM7T/AP4/dxRQh1tGIVWoqW5j+oinC+75DjAqLOv9fjj3n4jauiBIOwqqqqXW8sTmpxxcY8rwCRVka82XRjuBEz8bdWUyRrY4ZDjdeI8sVP2DHwLOqXqvSUgWVFDMHSJlOLY9sO3ByPs+ke3/ADAEDyQ7TjbhVgaC6yNt/spOz9TtEYnkhX8N3VRow5NmPIhggJUWMTggCllSgB5+9t6mUhkRG4kqPL/IzNjJJX0hRV8n45F8Ux6PLudv2oo2kePc5EjiwVZSOeApojImvaeb407Y7OMMYg/cmYN3DHkY+3jzGpsd4hgrELVjIKbHOxsvgygR9efVa9LkIpHb53TRXTfc/okbD04g30u3jf8AMjWKZJGQE3Z7gPPNsQaN0QOTqt6LuCN3FIi9uFmijkLnFmIkJsg8ZZEGhdX9gSL30psWTfbqaRKXAmNg+SsjPl7T8gVd+fcbFk6leptz3dorJGyVuYSfbRNuASa4P9zrYGAx5N25XnBI6PUCN2+4+q1fpmBhuqYKLYOJP8wsVGbN5DkAAVQB4JrXQr1hul/48f8A5x/11udZ9VEI37dV39bCI3iuq5d/9obnp23X/NukH/8ACTS+gSYMokjJBSJoyosNg5eVABZJKFiqkc9uhZ1df1DEG6CQSuVXbzpKSrhWBVGYAmvYGFqpJBLeAa1Bl6PJFAzxXLto/wD8sjOMxgEtCLplRwcQDkMAKYVWYLG2jYKutnuDt2KBkKtS1K2CygKAjK5BAkwxVkI5xDcA2feqJmpjIjVyjpDBGbxMilWlelWlUMeaoAtySygJ6N1SXcOVPa7rRrJ9LdmdLxOQJJV1OPuFghwKNCrePaSgFI4YduD9RjGRP8DBBf8AJP8AB8aFRwLdiuf9c2R/GbiRYy0S91iKrIUch/DOHQ//ABaz3pjqi7am28G5CyyM7bPEs4KAcwjFnCi1BLGiAoyuwvQPVHSxDtJkFqAheJybIoDvqa5LstvQ+si/qUscN6P68qbJiF7k9LwobNgspaRAyoe3ljdEAe+yfbYVO8tZY5/kqkLMCSOu6s+j9Xad1lWB40jnEbRs3MLMQAHWR8hYYUEQKLbjiwrZdFXdP2I2eORd5vDNKB4ZmDBQQwuwqA/8vnUgdTjj3G5mkV1bdSwOFAZwDCIzQbEKclJYc37KqyBq02sX4PcyscmEryyHHHJMkjGQEntOONVf6gf21kkdcRde4H0O4UkudMQ8dNvP8tZ7+ovp1ootyMi8O4XbuhJFxyQYJIx/86EAVdsx8AXqZ1+ZFn3cbELId3Gwd1yXABnAPIolhyCRa41dcTfU5Te7VdvUqJkFaQrF7FIWQELE3JChSAFHj7+afrWz7W7Ys79uWTMSlgBLcdtTLSEhiBwAaPyDpcRvSuJPHUeXG3yGyRrHCOIuN8HcCyNjvRUadwiSGIjslAsqwogiVQSU/ew7g0GugfgVrVResPwyYHbh1ciUEylT7o4z8xkEXfg/Gsx1CcVEiyyyB5UjwE7NkrE2oGVEHgV++rpOiYbeOFjlJGoDeKaoEIAP8o+JHi28gsrM0EjXRBwJO53PPTsuZop2yMza5x5suAF79ALpEvqyRiZIYIoVjosDLI2QLABaUxryT4Ck+dLVZ+o9tMQIY52d8DiQ8kcjK4zYg4PjQAv3DzydV222RYvGoDEMhF/IBIB8/JZPuOf9Rfeg5iwmF8CSNvHy6sG8fFIv9zrp4g7LpRE5BQekKq7HaGNFUypIZKAJlYmMEMHR1c2o5IH0k2OdQusdUeBWURs7DFfywwjVm90KtZfg0RUQjF8C/ib6eb/wEHgKk06va5cHvnED+CP20ddgVYHahYEalkxAODR4mRR4cDgD4GsshpwHcBInlxnDHbggbdLtLbb92dIz3Y+/KrEnllLFA62RVjMAijRTL9eq/YdFE25kzYu8KHdKooB2iEP1Cr5DcURyP9NaDJTu4MWVq3a3+WQFyaSyORbEhbNnlQa0Dp8ew6hNMr5y0scYNBAH7YAk58AGxbLkRQ5rW2PU/wDAGHp/JK2aeTxdLg7zH6lTOp7wrE7ovcKqWVQfq44r+dZzofWpG206z/WI3cXS0uNJSjnE0Tl97/bVz3Gg29OHLRqcaQtkP0BMRR4offjmudVfV+nRVKYUKytto1mNm1AVaL80DXsauLx+zVofq2ZMIOxBteN0Xst5ZPG6P3g9uLutWbryrfbyUrpG6267DcNumKdmRJI2VQzqxQKAisCDZjbj7c8eRn/TPUz3w2BTuNwrAlihUYEm/q9qni/8Q88HW42fpZJNkiRmOJZZmeTPkuEyRbyJMlEBsSaJPPFg4b050Ofa70wbss0ibhcTfDK6yYuuXGB9114JPyKKZ5BJK57RQK9bLGWafwzvS86iZGilcBjhOQD8D3k8c/AN/Hx/JtYsZIwsETWUVjAxOAYgBzYmU4Grp4/qyq7IHzutvUG6iBJjSTFbq+WAPj/m4/8AROk+jpwk05lYImQK2cVtotuzWeALtTz5J+TpB+JX0FV6lXnp+LASRkEMHLkGue57ifaSPrz4BNVqD14gbzbH91Ffe5Fr/uf9Bqz6aw7suI9pCMDXn/EH25HAN/vqn9WSVuID9vd/8ssLH/YHXFeK1BH5wlvaBOQPP7K73bKqz5MFtYZFbj2ssvbJN8VTgc/BbUNAh3W3AmMxSZJMAqMfZySvaSyQtmhdgNx7TXz1zdvFKnCkPmgPuNArVsF5OLEVX+bwSNMCxq4cTNkrh0bszn3K1qXJTixaHz9bffT4tZ4bGsPB/la9PI4Q4jgrR9d9ZRHbuEi3BIoqeyRbKwK1kQfqAHjTOqeoRuCIokYJYkMjgrYjeM0isMrJIFsFAs1lrE9T9SVt8KKGgzmRRkSSSoADe3kG2NcrwPkWfQvUh3M5KRAxpE+UqyZobZKX6F+f+1/GtMk8Za4MO9JAM1jIbWqP1dKrzMnAYbffkjxw0MBLeKFnJv7nWYb01JJjLtWXcq0a5CFl7iEi2Ux5GSwTV4/GtZ12ed+pSuVRkSFhCiquZXtVKLYcilkFe75AAJBXJCTYSydptu23mJ9pZGQgk+0llc0pPm6oG8/gjYmvYAey6Oh10ukJMZ68fWvuVWbbamPcxDcPLt8HHv7ZEqKeGYAi8lHN1+/xWtJIN0rsybuSYK8gTu7fNJQuWLq68EOOQfvfPGnbuKf8H2G3HcWSXGPvvRh+QztIa4xbkVwjCrem2XRfTu27axI74MTIuLRsmQ4Zl9pyo2OS1eNc/X6pujYMhY9Pr5LVLqWTnxNw87Hc0exu724r0VJ07dyNNCzNGsi7iII0Rce13CuHV+AcSykeOTwKvXRpo2Xdthy7wyDk+ccTH/Yuw/hv21jZONrO5RDPtspAyIFLGBsiPaAfcB4/5v2GtlNvFO6gmDARtG7FjwMCgayT48L/AL6to5my3Qoh9EfLosk0niUfJZHYQlmfbKaEiIFJW8Wja6KH7MApX/8A3VR1rdrNNi7M0YVV3Dq2SmpJDCeFDEye6qoAMvnIDVr1LcXKZYmvubeV0ZfkyLMykEfPIGsHs9wsTJTCOMkXzSkAMVB+OTX/AMx1rhfhK2Pu6vT8tNgiPgyzA/ALrvz/AErnb7vbHbsGZw8mYkiTK2uRse4OBxmOWIHOonp7pkqSQzTlI4w0hViwBk7dIy0fpvPyfIHA1IBiAGUsdEPXvFEN2yOb/wAy8a1Pp+dvw0+KZJxNCStBrrIKT+khVNjj3HXotVp2RtbJsSD6X+bLk+zPaU0cjwLp3PbYk15clZ/8Z+FkqJhuMwxJMq2pzd5OFs8ll5/bVft+rzzkXI0jmTL8OqpyI3yoFqIBx455/c3q360zmNLRiLcDFS1Wqqt4CgWayAKHIA17B0SGCPp++cduZopbDkDIDJ1Iv9RVuB8iuL0CZjILAFknbmkoNGo1OYGI28+PMrT+ktwdxOjRqwjUZlnAFjjEABib5vxQo66BWsH/AEyFIB8iKj/KsAf9xre65j5XSm3LqTSuldblj+uRkbosVLLcRtVs4xyRtMCq+5gPYQaP6xxzlZ7DoyhWfb7l1jkZpFwxZLcktwwYEZEn24nnkk86ZPt3bcMySRo2IUBkJbii7CnFg2oPH6B58agrt8Qe4NwoLMX7XCH3H3ewl1J4LBCASWNeTpaQpOy6XJCzCL8IrNy2MBjZv3YK5v8A/vUl23R9tQi/1gs1fwhAH92/v41FfabYrUcBZfOUaUR/zBiQch9wctLk2oYVNJNLGP0PDwf3dUQFyP3GPzVgECi1A9b9DeTYTAzSPKVpKUDksoIRUXmRltQTdZfAJOuQeltmdszvNC6KIPBUAO4djiSjMWJyr3AXwMeBrtkIhR1znkCx2Y0lDKFuxeToGagSBbGrP7UdS3wmgdBEWSQFA0rIIyCaui2RPnEUL45F2Fyx+IwsurV2SYODqWC3JTExAif8qKRWjVmGQRVF4ghSSgYWfD8182O/2aDczzGSYrK0YLSKxRMnQsisFwAOMaCz8Afps1W59ebGF8BKX9hDLGg9jKzMG95RSGDNlXyE8eDqxLD+BbcySI23oc/VZDr7SFsMbFULv41kk0Yp7WkgONnyP5ylHUyyuZbdv9/sqNNkHHZay7RhQqljkyKVYe0WQKjJI5GPxzdr/wAKSonKkRqRF2ySO3eDRH2kchkxPPkL9tWO66tFDH0+Uf4bKFXFfAZUs0BYAF3x5ri9N3KwDY7iZJhIgXLIEe0p7luv1WBwedO0kLdO0sys7K8rS5izW36QHEwKRtOJiqMEa1xVZAfczHgAkG78DUTpvWZdwUIiSPcNLDSHNlZCkylxj7gv5gPzSjLkXU7o3qqAb7nMdx8vovlYljawpLfURyARRBJqtbbZ9K2skcfaVGWGhGynlMT4DA5D9wT/ADrQ4tcVngjBaTIN1yjYwPHu1SRakV1V1u/kWti7BFf31ef0+odw/IeOx+wU1/uW/tpPqjZqOo7nN0UEqQv5jO1onOMaGhweSw5B+Byjo0rLMsW1jcSSpG5dZVIIGbGNzMhAkAJ+hQOeQKvTQVLGYus+ak9I2ZXa7lVIDQbqdlJBIJia6OJU8rY8jzp/WOjOdhuJXZCQsgNIciFkprawKOIOOJoACz51Z+mOkbn8Puo9zGO4Z3a+BnnGCxFe2iT8HzYNVqgnj6x+dANmWglUrie0cS9WwdXDVeTc3yQKA5Ci0OAPZNdAx5zIFhfO9gcRx7h3DKN0lhUYEAMwtTmaBqyAKJOtJuujpL1fcRyXUm2DKQxBFFUu1IJ8njxrK+qPSHUpFhWGF8I8XaMTx4NKoUZUGDUQPF+STxZ1YevekdTfebbdbRWV1hTPBuFe3LqPawYENXP7GjquCa1rY24tAryV3uNyFMYmRSy/lSxcA8/rjsrkjAH55BX/ACsNVG+3SDbSR/SnaKli6yEBgLklMeShRQCG/c1cAA6Xstj1TdQy7bqEBfMHtuRGEjOBp7UBgwej4PFjzydGPS25uZkkhgE4/MhRLHChRjLQK2oonCxdjxpXgC7VelKv6eBN0+F0y9jSLRFG8ySKPP3/ALaier9yyQ7HHiRXyFjwFNG7+KP7+PB8as4pZdkvabZvKjEFUiQkBqA9rIMQtAcOErzdHj31vCxn20vbloK9lYjJ2z7TyE/VyaN1wTZoA7S/3Q1UnBLSBX4ViN1KH79lPdhISmQF5QlvP7ljfFknga1nRtgITtVjSS97DE7MjlSjIsPdLGx7WjCih4Mfg5WMn+H3kpKjbbgqWOTNHIWZV+gsWLWTQ+1DxrSek95vpd1t45to0ce2j/xDG6CigVkJfhmFAe2wfPFHSjyladuII8yoPUJ5GnlhVZhulVEyEokBZA1viQC+SlDT8AMP1MqtR9TnMpsS5qtIMghZC8aM94BbKtx4H+4Op3rLr77XqG4pCXLK4KN8YKEIteDVhgQwNj28KVi9OfcdRLTrCjyR0rRKjJkr5BiznCjRNC2PubwDqhYwm6FppjcCXY7d1YdQido+5K5Zk3AjrFQoGLs5AAyPujHBJ/1J15s/Usbplap7ioDnG6rkXx4I+bF86quseoZ4HO3WEyRpLkW7bguYpZDkD8ZKfsa4N+dbD+nIkn2E6GBBixWLvQUCWALZg/WoOPPzVfA1hl0bJX9hXRaQPDGw2WWITdblyLqKF2PPtYgMI6rziXLZfsK/bcwS/wCLx5SJR+wZnJ/+kf7azu09L707rcd7bFhJEyiRHESg89vEK9Y8KCt8KfuKNr6baXbyRxqW3PeRQxIQdkgHHMF+45Vj7vaBRu7FafFDUBjHnv8Anksb2OdMJOio+ts+3m3Jo5qob2jLg4ktWPlLv6l5DA5AkapduYnlRey3Z7qxMobISAsTE1zcdwsqMSpoI5H7rut96QlTOeWZpmc/mBgCApvgKABioPhvbdMRSm8/sujYOJWlB20bcRuoZMgPGJ90jAlqVvcVojEkHWhraFKQ00VUdX9INvh2MkSSNpGOa2CQ4R1JXleRdr9v9RYf072XamZzIMe5uIVjUYxxiB41teeS+dknngasfSqOzSSpHx2yQi+M3d5TGpAr2gqhrwRrDSbnfkVs1Z1kkmmKxrTkkoXdGU5mPlLUeCoBsg6Rr9N/kaZ0QPxBOj+IWaXQOp9Qh2x3SzSKndLKgPJJeNK4HONn6jx++sluOvFnij7gWH8OdsSz/UozDFP0luRxdEoCT4qPB6D6puj3QkqSWGzmbGz5IKyUwAYmiAPF141pvS/9MZtvmm5mHac2YE98Zb3DKplKjyDYWzQ5Au1ezdMNGHXuTW56EAb/AH7rTK6KBuWQJ/30/wDQHKrvTHWG2/a2sm3acZkwvGKJVyTaM1I0ZZWPJWiTRI1bPsEi3ZkTaKyODNG0eJ9sjjtmnICf6eP99aPZehNvl70aUhO2vcdiEQXSKFoBf21Tz7fqQaJp9opJqNvw9ERxKDQVS3mySCWrhRQ+dkrGSEurc8pMWoOWbQR3tL6ZtVh/GRkIGl2AlKgDnFCAT9zybP3vWw6TGDtY2UFkwsUKsWSAAfmvg6x/WPSPU5pop9sYoE/DJCySPT+GDhwqOpFNVX8A/A1Y+jf6aS7VFLbyeJ1csYoZ84W8fUJo+bAo8fxR51ahSoHEFYj/ANqJ59ttZYFeRWkf8Q4jtAIijjPiowMvOQvA/BvVn6minfYbKftjtQ7cBAQCZCUTM+fZaLlHdk01gEqpuuqdbkn7mz2O1j7D5q5SNwxIYq4b2JDGTXJZya+CeNUPqD03ud6uz2+0cbOAMY32zztmjxqSzYKT7QFOIBo2rUMr1NqgaAKHC2XoCYFmA4yDyAefbIyuhB+VIYUf2INEEDb6xfoLYxB5XjBuIfhmNMsYaOSQukIJrBbHI83zyCBtNQrXaj7ofT/P/Y68xpwBwK8DRo0IUnUOaMGQAgUfIrg/zrzRoQqTqEYSEugCuJsQyiiF8Ygjmq+Ne9GiU7gqVBXsI2JHGTgZtX3b5Pz86NGhC5x1zbKu5lCqoAMgFACgLoD9uT/c66r0rZo20VWRWU2SpUEE35o8Xo0aEKwj2EYQRiNMB4TAYj+BVaVu9hGIXURoFIsjEUa8WK17o0IVGvRYBtsxBFmMgG7a2BdUDVjgAf6as/Te3VYbVVUsSWoAWeBZrya417o1FBCsX26sbZVJHgkA1/GvQo81zo0alC+9GjRoQjRo0aEI0aNGhCNGjRoQjRo0aEL4MYvKhfi6516ujRoQgnXq6NGhC914NGjQhB1lOu9LiO7QmGO3Cq/sX3i6puORXwdGjQhamOMKKUAAeABQ/wBtR9t0qGN3kjhjR5PrZY1Vn/8AMQLb/XRo0IUvXhGjRoQjXujRoQjQdGjQheDUPfdKhlIaSGN2X6WeNWK/wSLGjRoQpUUQUBVAVR4AFAfwBr70aNCF/9k="/>
          <p:cNvSpPr>
            <a:spLocks noChangeAspect="1" noChangeArrowheads="1"/>
          </p:cNvSpPr>
          <p:nvPr/>
        </p:nvSpPr>
        <p:spPr bwMode="auto">
          <a:xfrm>
            <a:off x="342900"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eaLnBrk="1" hangingPunct="1">
              <a:spcBef>
                <a:spcPct val="0"/>
              </a:spcBef>
              <a:buClrTx/>
              <a:buFontTx/>
              <a:buNone/>
            </a:pPr>
            <a:endParaRPr lang="pt-BR" altLang="pt-BR">
              <a:solidFill>
                <a:schemeClr val="tx1"/>
              </a:solidFill>
              <a:latin typeface="Comic Sans MS" panose="030F0702030302020204" pitchFamily="66" charset="0"/>
            </a:endParaRPr>
          </a:p>
        </p:txBody>
      </p:sp>
      <p:pic>
        <p:nvPicPr>
          <p:cNvPr id="21509"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35150" y="3905250"/>
            <a:ext cx="5340350" cy="226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1943100" y="620713"/>
            <a:ext cx="6588125" cy="1281112"/>
          </a:xfrm>
        </p:spPr>
        <p:txBody>
          <a:bodyPr/>
          <a:lstStyle/>
          <a:p>
            <a:pPr eaLnBrk="1" hangingPunct="1"/>
            <a:r>
              <a:rPr lang="pt-BR" altLang="pt-BR"/>
              <a:t>Importância da Participação Social</a:t>
            </a:r>
            <a:br>
              <a:rPr lang="pt-BR" altLang="pt-BR"/>
            </a:br>
            <a:endParaRPr lang="pt-BR" altLang="pt-BR"/>
          </a:p>
        </p:txBody>
      </p:sp>
      <p:sp>
        <p:nvSpPr>
          <p:cNvPr id="40963" name="Espaço Reservado para Conteúdo 2"/>
          <p:cNvSpPr>
            <a:spLocks noGrp="1"/>
          </p:cNvSpPr>
          <p:nvPr>
            <p:ph idx="1"/>
          </p:nvPr>
        </p:nvSpPr>
        <p:spPr>
          <a:xfrm>
            <a:off x="1043608" y="2133600"/>
            <a:ext cx="7704856" cy="4103712"/>
          </a:xfrm>
        </p:spPr>
        <p:txBody>
          <a:bodyPr/>
          <a:lstStyle/>
          <a:p>
            <a:pPr eaLnBrk="1" hangingPunct="1"/>
            <a:r>
              <a:rPr lang="pt-BR" altLang="pt-BR" dirty="0"/>
              <a:t>Torna as decisões do governo mais próximas dos anseios da população;</a:t>
            </a:r>
          </a:p>
          <a:p>
            <a:pPr eaLnBrk="1" hangingPunct="1"/>
            <a:r>
              <a:rPr lang="pt-BR" altLang="pt-BR" dirty="0"/>
              <a:t>Aumenta o controle da população sobre as ações do governo, colaborando com a fiscalização sobre o uso dos recursos públicos e as decisões das políticas do Estado;</a:t>
            </a:r>
          </a:p>
          <a:p>
            <a:pPr eaLnBrk="1" hangingPunct="1"/>
            <a:r>
              <a:rPr lang="pt-BR" altLang="pt-BR" dirty="0"/>
              <a:t>Abre espaço para grupos vulneráveis, que historicamente estiveram afastados dos processos decisórios, como negros, mulheres e população de rua;</a:t>
            </a:r>
          </a:p>
          <a:p>
            <a:pPr eaLnBrk="1" hangingPunct="1"/>
            <a:r>
              <a:rPr lang="pt-BR" altLang="pt-BR" dirty="0"/>
              <a:t>Ao abrir o Estado para a participação de todas as partes interessadas em cada setor, evita-se que somente aqueles que possuem canais privilegiados de acesso incidam sobre os tomadores de decisão.</a:t>
            </a:r>
          </a:p>
          <a:p>
            <a:pPr eaLnBrk="1" hangingPunct="1"/>
            <a:endParaRPr lang="pt-BR" altLang="pt-B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944688" y="623888"/>
            <a:ext cx="6589712" cy="1281112"/>
          </a:xfrm>
        </p:spPr>
        <p:txBody>
          <a:bodyPr/>
          <a:lstStyle/>
          <a:p>
            <a:pPr eaLnBrk="1" hangingPunct="1">
              <a:defRPr/>
            </a:pPr>
            <a:r>
              <a:rPr lang="pt-BR" sz="3200" dirty="0">
                <a:solidFill>
                  <a:schemeClr val="tx1">
                    <a:lumMod val="85000"/>
                    <a:lumOff val="15000"/>
                  </a:schemeClr>
                </a:solidFill>
              </a:rPr>
              <a:t>Política Nacional de Participação social (revogada)</a:t>
            </a:r>
            <a:endParaRPr lang="pt-BR" sz="3200" dirty="0"/>
          </a:p>
        </p:txBody>
      </p:sp>
      <p:sp>
        <p:nvSpPr>
          <p:cNvPr id="41987" name="Espaço Reservado para Conteúdo 2"/>
          <p:cNvSpPr>
            <a:spLocks noGrp="1"/>
          </p:cNvSpPr>
          <p:nvPr>
            <p:ph idx="1"/>
          </p:nvPr>
        </p:nvSpPr>
        <p:spPr>
          <a:xfrm>
            <a:off x="1476375" y="2133600"/>
            <a:ext cx="7058025" cy="3778250"/>
          </a:xfrm>
        </p:spPr>
        <p:txBody>
          <a:bodyPr/>
          <a:lstStyle/>
          <a:p>
            <a:pPr eaLnBrk="1" hangingPunct="1"/>
            <a:r>
              <a:rPr lang="pt-BR" altLang="pt-BR"/>
              <a:t>Participação da sociedade civil no processo de formulação, implementação, avaliação e monitoramento das políticas públicas está presente em documentos como a Declaração Universal dos Direitos Humanos e a Constituição Federal de 1988</a:t>
            </a:r>
          </a:p>
          <a:p>
            <a:pPr eaLnBrk="1" hangingPunct="1"/>
            <a:r>
              <a:rPr lang="pt-BR" altLang="pt-BR"/>
              <a:t>Desde a  8ª Conferência o setor saúde prevê a participação social e a PNPS veio estender aos demais setores da administração pública esse diálogo participativo</a:t>
            </a:r>
          </a:p>
          <a:p>
            <a:pPr eaLnBrk="1" hangingPunct="1"/>
            <a:r>
              <a:rPr lang="pt-BR" altLang="pt-BR"/>
              <a:t>Estabelece instâncias permanentes (conselhos, comissões, Conferências, ouvidoria pública)e temporárias (mesa de diálogo, fórum interconselhos, audiência pública e consulta pública)de participação</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1476375" y="274638"/>
            <a:ext cx="6142038" cy="1143000"/>
          </a:xfrm>
        </p:spPr>
        <p:txBody>
          <a:bodyPr rtlCol="0">
            <a:normAutofit fontScale="90000"/>
          </a:bodyPr>
          <a:lstStyle/>
          <a:p>
            <a:pPr eaLnBrk="1" fontAlgn="auto" hangingPunct="1">
              <a:spcAft>
                <a:spcPts val="0"/>
              </a:spcAft>
              <a:defRPr/>
            </a:pPr>
            <a:r>
              <a:rPr lang="pt-BR" altLang="pt-BR" dirty="0">
                <a:solidFill>
                  <a:schemeClr val="tx1">
                    <a:lumMod val="85000"/>
                    <a:lumOff val="15000"/>
                  </a:schemeClr>
                </a:solidFill>
                <a:latin typeface="Lucida Sans" pitchFamily="34" charset="0"/>
              </a:rPr>
              <a:t>CONDIÇÕES PARA A </a:t>
            </a:r>
            <a:br>
              <a:rPr lang="pt-BR" altLang="pt-BR" dirty="0">
                <a:solidFill>
                  <a:schemeClr val="tx1">
                    <a:lumMod val="85000"/>
                    <a:lumOff val="15000"/>
                  </a:schemeClr>
                </a:solidFill>
                <a:latin typeface="Lucida Sans" pitchFamily="34" charset="0"/>
              </a:rPr>
            </a:br>
            <a:r>
              <a:rPr lang="pt-BR" altLang="pt-BR" dirty="0">
                <a:solidFill>
                  <a:schemeClr val="tx1">
                    <a:lumMod val="85000"/>
                    <a:lumOff val="15000"/>
                  </a:schemeClr>
                </a:solidFill>
                <a:latin typeface="Lucida Sans" pitchFamily="34" charset="0"/>
              </a:rPr>
              <a:t>PARTICIPAÇÃO SOCIAL</a:t>
            </a:r>
          </a:p>
        </p:txBody>
      </p:sp>
      <p:sp>
        <p:nvSpPr>
          <p:cNvPr id="46083" name="Rectangle 3"/>
          <p:cNvSpPr>
            <a:spLocks noGrp="1" noChangeArrowheads="1"/>
          </p:cNvSpPr>
          <p:nvPr>
            <p:ph type="body" idx="4294967295"/>
          </p:nvPr>
        </p:nvSpPr>
        <p:spPr>
          <a:xfrm>
            <a:off x="971600" y="1857375"/>
            <a:ext cx="7205613" cy="4857750"/>
          </a:xfrm>
        </p:spPr>
        <p:txBody>
          <a:bodyPr/>
          <a:lstStyle/>
          <a:p>
            <a:pPr eaLnBrk="1" hangingPunct="1">
              <a:lnSpc>
                <a:spcPct val="90000"/>
              </a:lnSpc>
            </a:pPr>
            <a:r>
              <a:rPr lang="pt-BR" altLang="pt-BR" sz="2400" dirty="0">
                <a:latin typeface="Lucida Sans" panose="020B0602030504020204" pitchFamily="34" charset="0"/>
              </a:rPr>
              <a:t>ESTADO: </a:t>
            </a:r>
          </a:p>
          <a:p>
            <a:pPr lvl="1" eaLnBrk="1" hangingPunct="1">
              <a:lnSpc>
                <a:spcPct val="90000"/>
              </a:lnSpc>
            </a:pPr>
            <a:r>
              <a:rPr lang="pt-BR" altLang="pt-BR" sz="2400" dirty="0">
                <a:latin typeface="Lucida Sans" panose="020B0602030504020204" pitchFamily="34" charset="0"/>
              </a:rPr>
              <a:t>Descentralização de competências e recursos para o poder local;</a:t>
            </a:r>
          </a:p>
          <a:p>
            <a:pPr lvl="1" eaLnBrk="1" hangingPunct="1">
              <a:lnSpc>
                <a:spcPct val="90000"/>
              </a:lnSpc>
            </a:pPr>
            <a:r>
              <a:rPr lang="pt-BR" altLang="pt-BR" sz="2400" dirty="0">
                <a:latin typeface="Lucida Sans" panose="020B0602030504020204" pitchFamily="34" charset="0"/>
              </a:rPr>
              <a:t>Estabelecimento de mecanismos institucionais que reconheçam direitos;</a:t>
            </a:r>
          </a:p>
          <a:p>
            <a:pPr lvl="1" eaLnBrk="1" hangingPunct="1">
              <a:lnSpc>
                <a:spcPct val="90000"/>
              </a:lnSpc>
            </a:pPr>
            <a:r>
              <a:rPr lang="pt-BR" altLang="pt-BR" sz="2400" dirty="0">
                <a:latin typeface="Lucida Sans" panose="020B0602030504020204" pitchFamily="34" charset="0"/>
              </a:rPr>
              <a:t>Explicitação e transparência dos canais de participação;</a:t>
            </a:r>
          </a:p>
          <a:p>
            <a:pPr lvl="1" eaLnBrk="1" hangingPunct="1">
              <a:lnSpc>
                <a:spcPct val="90000"/>
              </a:lnSpc>
            </a:pPr>
            <a:r>
              <a:rPr lang="pt-BR" altLang="pt-BR" sz="2400" dirty="0">
                <a:latin typeface="Lucida Sans" panose="020B0602030504020204" pitchFamily="34" charset="0"/>
              </a:rPr>
              <a:t>Garantia do acesso à informação para toda a população: comunicação, diálogo e interpretação dos processos administrativos para a sociedade civil.</a:t>
            </a:r>
          </a:p>
          <a:p>
            <a:pPr lvl="1" eaLnBrk="1" hangingPunct="1">
              <a:lnSpc>
                <a:spcPct val="90000"/>
              </a:lnSpc>
              <a:buFont typeface="Wingdings" panose="05000000000000000000" pitchFamily="2" charset="2"/>
              <a:buNone/>
            </a:pPr>
            <a:endParaRPr lang="pt-BR" altLang="pt-BR" sz="2400" dirty="0">
              <a:latin typeface="Lucida Sans" panose="020B0602030504020204" pitchFamily="34" charset="0"/>
            </a:endParaRPr>
          </a:p>
        </p:txBody>
      </p:sp>
      <p:sp>
        <p:nvSpPr>
          <p:cNvPr id="46084"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AB76F534-BE47-4C97-A384-813706BB5503}"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22</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944688" y="623888"/>
            <a:ext cx="6589712" cy="1281112"/>
          </a:xfrm>
        </p:spPr>
        <p:txBody>
          <a:bodyPr/>
          <a:lstStyle/>
          <a:p>
            <a:pPr eaLnBrk="1" hangingPunct="1"/>
            <a:r>
              <a:rPr lang="pt-BR" altLang="pt-BR">
                <a:latin typeface="Lucida Sans" panose="020B0602030504020204" pitchFamily="34" charset="0"/>
              </a:rPr>
              <a:t>CONDIÇÕES PARA A </a:t>
            </a:r>
            <a:br>
              <a:rPr lang="pt-BR" altLang="pt-BR">
                <a:latin typeface="Lucida Sans" panose="020B0602030504020204" pitchFamily="34" charset="0"/>
              </a:rPr>
            </a:br>
            <a:r>
              <a:rPr lang="pt-BR" altLang="pt-BR">
                <a:latin typeface="Lucida Sans" panose="020B0602030504020204" pitchFamily="34" charset="0"/>
              </a:rPr>
              <a:t>PARTICIPAÇÃO SOCIAL</a:t>
            </a:r>
          </a:p>
        </p:txBody>
      </p:sp>
      <p:sp>
        <p:nvSpPr>
          <p:cNvPr id="47107" name="Rectangle 3"/>
          <p:cNvSpPr>
            <a:spLocks noGrp="1" noChangeArrowheads="1"/>
          </p:cNvSpPr>
          <p:nvPr>
            <p:ph idx="1"/>
          </p:nvPr>
        </p:nvSpPr>
        <p:spPr>
          <a:xfrm>
            <a:off x="1259632" y="2205038"/>
            <a:ext cx="7489081" cy="4103687"/>
          </a:xfrm>
        </p:spPr>
        <p:txBody>
          <a:bodyPr/>
          <a:lstStyle/>
          <a:p>
            <a:pPr eaLnBrk="1" hangingPunct="1"/>
            <a:r>
              <a:rPr lang="pt-BR" altLang="pt-BR" sz="3200" dirty="0">
                <a:latin typeface="Lucida Sans" panose="020B0602030504020204" pitchFamily="34" charset="0"/>
              </a:rPr>
              <a:t>SOCIEDADE CIVIL:</a:t>
            </a:r>
          </a:p>
          <a:p>
            <a:pPr lvl="1" eaLnBrk="1" hangingPunct="1"/>
            <a:r>
              <a:rPr lang="pt-BR" altLang="pt-BR" sz="2800" dirty="0">
                <a:latin typeface="Lucida Sans" panose="020B0602030504020204" pitchFamily="34" charset="0"/>
              </a:rPr>
              <a:t>Existência de organizações sociais;</a:t>
            </a:r>
          </a:p>
          <a:p>
            <a:pPr lvl="1" eaLnBrk="1" hangingPunct="1"/>
            <a:r>
              <a:rPr lang="pt-BR" altLang="pt-BR" sz="2800" dirty="0">
                <a:latin typeface="Lucida Sans" panose="020B0602030504020204" pitchFamily="34" charset="0"/>
              </a:rPr>
              <a:t>Ocupação de espaços/cargos políticos/administrativos por partidos/indivíduos favoráveis à participação social;</a:t>
            </a:r>
          </a:p>
          <a:p>
            <a:pPr lvl="1" eaLnBrk="1" hangingPunct="1"/>
            <a:r>
              <a:rPr lang="pt-BR" altLang="pt-BR" sz="2800" dirty="0">
                <a:latin typeface="Lucida Sans" panose="020B0602030504020204" pitchFamily="34" charset="0"/>
              </a:rPr>
              <a:t>Acesso às informações: instrumento de formação de cidadania.</a:t>
            </a:r>
          </a:p>
          <a:p>
            <a:pPr eaLnBrk="1" hangingPunct="1"/>
            <a:endParaRPr lang="pt-BR" altLang="pt-BR"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771775" y="511175"/>
            <a:ext cx="5915025" cy="1143000"/>
          </a:xfrm>
        </p:spPr>
        <p:txBody>
          <a:bodyPr rtlCol="0">
            <a:normAutofit fontScale="90000"/>
          </a:bodyPr>
          <a:lstStyle/>
          <a:p>
            <a:pPr eaLnBrk="1" fontAlgn="auto" hangingPunct="1">
              <a:spcAft>
                <a:spcPts val="0"/>
              </a:spcAft>
              <a:defRPr/>
            </a:pPr>
            <a:r>
              <a:rPr lang="pt-BR" altLang="pt-BR" dirty="0">
                <a:solidFill>
                  <a:schemeClr val="tx1">
                    <a:lumMod val="85000"/>
                    <a:lumOff val="15000"/>
                  </a:schemeClr>
                </a:solidFill>
              </a:rPr>
              <a:t>PARTICIPAÇÃO SOCIAL EM CONSELHOS DE SAÚDE</a:t>
            </a:r>
          </a:p>
        </p:txBody>
      </p:sp>
      <p:sp>
        <p:nvSpPr>
          <p:cNvPr id="24579" name="Rectangle 3"/>
          <p:cNvSpPr>
            <a:spLocks noGrp="1" noChangeArrowheads="1"/>
          </p:cNvSpPr>
          <p:nvPr>
            <p:ph type="body" idx="4294967295"/>
          </p:nvPr>
        </p:nvSpPr>
        <p:spPr>
          <a:xfrm>
            <a:off x="1331913" y="1928813"/>
            <a:ext cx="7675562" cy="4554537"/>
          </a:xfrm>
        </p:spPr>
        <p:txBody>
          <a:bodyPr rtlCol="0">
            <a:normAutofit/>
          </a:bodyPr>
          <a:lstStyle/>
          <a:p>
            <a:pPr marL="274320" indent="-274320" eaLnBrk="1" fontAlgn="auto" hangingPunct="1">
              <a:spcAft>
                <a:spcPts val="0"/>
              </a:spcAft>
              <a:buClr>
                <a:schemeClr val="accent3"/>
              </a:buClr>
              <a:buFont typeface="Wingdings 2"/>
              <a:buChar char=""/>
              <a:defRPr/>
            </a:pPr>
            <a:r>
              <a:rPr lang="pt-BR" sz="2800" dirty="0">
                <a:solidFill>
                  <a:schemeClr val="tx1">
                    <a:lumMod val="75000"/>
                    <a:lumOff val="25000"/>
                  </a:schemeClr>
                </a:solidFill>
                <a:latin typeface="+mj-lt"/>
              </a:rPr>
              <a:t>Possibilidade de resgate do diálogo intersubjetivo, da interlocução com o </a:t>
            </a:r>
            <a:r>
              <a:rPr lang="pt-BR" sz="2800" i="1" dirty="0">
                <a:solidFill>
                  <a:schemeClr val="tx1">
                    <a:lumMod val="75000"/>
                    <a:lumOff val="25000"/>
                  </a:schemeClr>
                </a:solidFill>
                <a:latin typeface="+mj-lt"/>
              </a:rPr>
              <a:t>outro</a:t>
            </a:r>
            <a:r>
              <a:rPr lang="pt-BR" sz="2800" dirty="0">
                <a:solidFill>
                  <a:schemeClr val="tx1">
                    <a:lumMod val="75000"/>
                    <a:lumOff val="25000"/>
                  </a:schemeClr>
                </a:solidFill>
                <a:latin typeface="+mj-lt"/>
              </a:rPr>
              <a:t>; </a:t>
            </a:r>
          </a:p>
          <a:p>
            <a:pPr marL="274320" indent="-274320" eaLnBrk="1" fontAlgn="auto" hangingPunct="1">
              <a:spcAft>
                <a:spcPts val="0"/>
              </a:spcAft>
              <a:buClr>
                <a:schemeClr val="accent3"/>
              </a:buClr>
              <a:buFont typeface="Wingdings 2"/>
              <a:buChar char=""/>
              <a:defRPr/>
            </a:pPr>
            <a:r>
              <a:rPr lang="pt-BR" sz="2800" dirty="0">
                <a:solidFill>
                  <a:schemeClr val="tx1">
                    <a:lumMod val="75000"/>
                    <a:lumOff val="25000"/>
                  </a:schemeClr>
                </a:solidFill>
                <a:latin typeface="+mj-lt"/>
              </a:rPr>
              <a:t>Os participantes são diferentes nas suas características, formações, informações, conhecimentos, nível de instrução e acesso à informação, mas iguais na possibilidade da participação, da troca, da busca do entendimento e das decisões baseadas no consenso.</a:t>
            </a:r>
          </a:p>
        </p:txBody>
      </p:sp>
      <p:sp>
        <p:nvSpPr>
          <p:cNvPr id="48132"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FB76950D-9498-4965-BCDD-0A4F6405EDA5}"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24</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619250" y="1341438"/>
            <a:ext cx="6915150" cy="4570412"/>
          </a:xfrm>
        </p:spPr>
        <p:txBody>
          <a:bodyPr rtlCol="0">
            <a:normAutofit/>
          </a:bodyPr>
          <a:lstStyle/>
          <a:p>
            <a:pPr eaLnBrk="1" fontAlgn="auto" hangingPunct="1">
              <a:spcAft>
                <a:spcPts val="0"/>
              </a:spcAft>
              <a:buFont typeface="Wingdings 3" charset="2"/>
              <a:buChar char=""/>
              <a:defRPr/>
            </a:pPr>
            <a:r>
              <a:rPr lang="pt-BR" sz="2800" dirty="0">
                <a:solidFill>
                  <a:schemeClr val="tx1">
                    <a:lumMod val="75000"/>
                    <a:lumOff val="25000"/>
                  </a:schemeClr>
                </a:solidFill>
                <a:latin typeface="Lucida Sans" pitchFamily="34" charset="0"/>
              </a:rPr>
              <a:t>São espaços públicos propiciados pela reestruturação do Estado, conquistados com base no pressuposto que a participação deve ser acolhida pelo Estado como forma de controle social e interferência na definição e desempenho das políticas públicas.</a:t>
            </a:r>
          </a:p>
          <a:p>
            <a:pPr marL="0" indent="0" eaLnBrk="1" fontAlgn="auto" hangingPunct="1">
              <a:spcAft>
                <a:spcPts val="0"/>
              </a:spcAft>
              <a:buFont typeface="Wingdings 2" panose="05020102010507070707" pitchFamily="18" charset="2"/>
              <a:buNone/>
              <a:defRPr/>
            </a:pPr>
            <a:endParaRPr lang="pt-BR" sz="2800" dirty="0">
              <a:solidFill>
                <a:schemeClr val="tx1">
                  <a:lumMod val="75000"/>
                  <a:lumOff val="25000"/>
                </a:schemeClr>
              </a:solidFill>
              <a:latin typeface="Lucida Sans"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ítulo 1"/>
          <p:cNvSpPr>
            <a:spLocks noGrp="1"/>
          </p:cNvSpPr>
          <p:nvPr>
            <p:ph type="title"/>
          </p:nvPr>
        </p:nvSpPr>
        <p:spPr>
          <a:xfrm>
            <a:off x="1692275" y="704850"/>
            <a:ext cx="6994525" cy="708025"/>
          </a:xfrm>
        </p:spPr>
        <p:txBody>
          <a:bodyPr/>
          <a:lstStyle/>
          <a:p>
            <a:pPr eaLnBrk="1" hangingPunct="1"/>
            <a:r>
              <a:rPr lang="pt-BR" altLang="pt-BR" sz="4000"/>
              <a:t>Dificuldades encontradas</a:t>
            </a:r>
          </a:p>
        </p:txBody>
      </p:sp>
      <p:sp>
        <p:nvSpPr>
          <p:cNvPr id="3" name="Espaço Reservado para Conteúdo 2"/>
          <p:cNvSpPr>
            <a:spLocks noGrp="1"/>
          </p:cNvSpPr>
          <p:nvPr>
            <p:ph idx="1"/>
          </p:nvPr>
        </p:nvSpPr>
        <p:spPr>
          <a:xfrm>
            <a:off x="1187624" y="1628775"/>
            <a:ext cx="7510289" cy="4389438"/>
          </a:xfrm>
        </p:spPr>
        <p:txBody>
          <a:bodyPr rtlCol="0">
            <a:noAutofit/>
          </a:bodyPr>
          <a:lstStyle/>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Estudos demonstram que na prática  os representantes do governo ocupam a maior parte dos espaços de fala, definem pauta  e prioridades - Assimetria</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Baixa representatividade dos conselheiros</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Burocratização</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Debates superficiais</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Esvaziamento político</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Despreparo dos conselheiros</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Falta de </a:t>
            </a:r>
            <a:r>
              <a:rPr lang="pt-BR" sz="2000" dirty="0" err="1">
                <a:solidFill>
                  <a:schemeClr val="tx1">
                    <a:lumMod val="75000"/>
                    <a:lumOff val="25000"/>
                  </a:schemeClr>
                </a:solidFill>
                <a:latin typeface="+mj-lt"/>
              </a:rPr>
              <a:t>publicização</a:t>
            </a:r>
            <a:r>
              <a:rPr lang="pt-BR" sz="2000" dirty="0">
                <a:solidFill>
                  <a:schemeClr val="tx1">
                    <a:lumMod val="75000"/>
                    <a:lumOff val="25000"/>
                  </a:schemeClr>
                </a:solidFill>
                <a:latin typeface="+mj-lt"/>
              </a:rPr>
              <a:t> do Conselho e suas pautas</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Baixa participação da população</a:t>
            </a:r>
          </a:p>
          <a:p>
            <a:pPr eaLnBrk="1" fontAlgn="auto" hangingPunct="1">
              <a:spcAft>
                <a:spcPts val="0"/>
              </a:spcAft>
              <a:buFont typeface="Wingdings 3" charset="2"/>
              <a:buChar char=""/>
              <a:defRPr/>
            </a:pPr>
            <a:r>
              <a:rPr lang="pt-BR" sz="2000" dirty="0">
                <a:solidFill>
                  <a:schemeClr val="tx1">
                    <a:lumMod val="75000"/>
                    <a:lumOff val="25000"/>
                  </a:schemeClr>
                </a:solidFill>
                <a:latin typeface="+mj-lt"/>
              </a:rPr>
              <a:t>Pequena relevância na formulação de políticas, </a:t>
            </a:r>
            <a:r>
              <a:rPr lang="pt-BR" sz="2000" dirty="0" err="1">
                <a:solidFill>
                  <a:schemeClr val="tx1">
                    <a:lumMod val="75000"/>
                    <a:lumOff val="25000"/>
                  </a:schemeClr>
                </a:solidFill>
                <a:latin typeface="+mj-lt"/>
              </a:rPr>
              <a:t>etc</a:t>
            </a:r>
            <a:endParaRPr lang="pt-BR" sz="2000" dirty="0">
              <a:solidFill>
                <a:schemeClr val="tx1">
                  <a:lumMod val="75000"/>
                  <a:lumOff val="25000"/>
                </a:schemeClr>
              </a:solidFill>
              <a:latin typeface="+mj-l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ítulo 1"/>
          <p:cNvSpPr>
            <a:spLocks noGrp="1"/>
          </p:cNvSpPr>
          <p:nvPr>
            <p:ph type="title"/>
          </p:nvPr>
        </p:nvSpPr>
        <p:spPr>
          <a:xfrm>
            <a:off x="1944688" y="623888"/>
            <a:ext cx="6589712" cy="1281112"/>
          </a:xfrm>
        </p:spPr>
        <p:txBody>
          <a:bodyPr rtlCol="0">
            <a:normAutofit fontScale="90000"/>
          </a:bodyPr>
          <a:lstStyle/>
          <a:p>
            <a:pPr eaLnBrk="1" fontAlgn="auto" hangingPunct="1">
              <a:spcAft>
                <a:spcPts val="0"/>
              </a:spcAft>
              <a:defRPr/>
            </a:pPr>
            <a:r>
              <a:rPr lang="pt-BR" altLang="pt-BR" sz="4000">
                <a:solidFill>
                  <a:schemeClr val="tx1">
                    <a:lumMod val="85000"/>
                    <a:lumOff val="15000"/>
                  </a:schemeClr>
                </a:solidFill>
              </a:rPr>
              <a:t>Na área de Segurança Alimentar e Nutricional</a:t>
            </a:r>
          </a:p>
        </p:txBody>
      </p:sp>
      <p:sp>
        <p:nvSpPr>
          <p:cNvPr id="33795" name="Espaço Reservado para Conteúdo 2"/>
          <p:cNvSpPr>
            <a:spLocks noGrp="1"/>
          </p:cNvSpPr>
          <p:nvPr>
            <p:ph idx="1"/>
          </p:nvPr>
        </p:nvSpPr>
        <p:spPr>
          <a:xfrm>
            <a:off x="468313" y="1916113"/>
            <a:ext cx="8229600" cy="4389437"/>
          </a:xfrm>
        </p:spPr>
        <p:txBody>
          <a:bodyPr rtlCol="0">
            <a:normAutofit fontScale="92500" lnSpcReduction="20000"/>
          </a:bodyPr>
          <a:lstStyle/>
          <a:p>
            <a:pPr eaLnBrk="1" fontAlgn="auto" hangingPunct="1">
              <a:spcAft>
                <a:spcPts val="0"/>
              </a:spcAft>
              <a:buFont typeface="Wingdings 3" charset="2"/>
              <a:buChar char=""/>
              <a:defRPr/>
            </a:pPr>
            <a:r>
              <a:rPr lang="pt-BR" altLang="pt-BR" sz="2400">
                <a:solidFill>
                  <a:schemeClr val="tx1">
                    <a:lumMod val="75000"/>
                    <a:lumOff val="25000"/>
                  </a:schemeClr>
                </a:solidFill>
              </a:rPr>
              <a:t>Além das dificuldades já apontadas, acresce-se a pouca inserção de sua discussão na sociedade e a dificuldade de articulação dos diversos setores ligados a ela </a:t>
            </a:r>
            <a:r>
              <a:rPr lang="pt-BR" altLang="pt-BR">
                <a:solidFill>
                  <a:schemeClr val="tx1">
                    <a:lumMod val="75000"/>
                    <a:lumOff val="25000"/>
                  </a:schemeClr>
                </a:solidFill>
              </a:rPr>
              <a:t>(Côrte e col, 2012)</a:t>
            </a:r>
          </a:p>
          <a:p>
            <a:pPr eaLnBrk="1" fontAlgn="auto" hangingPunct="1">
              <a:spcAft>
                <a:spcPts val="0"/>
              </a:spcAft>
              <a:buFont typeface="Wingdings 3" charset="2"/>
              <a:buChar char=""/>
              <a:defRPr/>
            </a:pPr>
            <a:r>
              <a:rPr lang="pt-BR" altLang="pt-BR" sz="2400">
                <a:solidFill>
                  <a:schemeClr val="tx1">
                    <a:lumMod val="75000"/>
                    <a:lumOff val="25000"/>
                  </a:schemeClr>
                </a:solidFill>
              </a:rPr>
              <a:t>Década de 1980 – lutas por políticas públicas de combate à fome</a:t>
            </a:r>
          </a:p>
          <a:p>
            <a:pPr eaLnBrk="1" fontAlgn="auto" hangingPunct="1">
              <a:spcAft>
                <a:spcPts val="0"/>
              </a:spcAft>
              <a:buFont typeface="Wingdings 3" charset="2"/>
              <a:buChar char=""/>
              <a:defRPr/>
            </a:pPr>
            <a:r>
              <a:rPr lang="pt-BR" altLang="pt-BR" sz="2400">
                <a:solidFill>
                  <a:schemeClr val="tx1">
                    <a:lumMod val="75000"/>
                    <a:lumOff val="25000"/>
                  </a:schemeClr>
                </a:solidFill>
              </a:rPr>
              <a:t>Anos 90  Movimento da ética na política deu origem à Ação da Cidadania contra a Fome, a Miséria e pela Vida – Criação de comitês de combate à fome</a:t>
            </a:r>
          </a:p>
          <a:p>
            <a:pPr eaLnBrk="1" fontAlgn="auto" hangingPunct="1">
              <a:spcAft>
                <a:spcPts val="0"/>
              </a:spcAft>
              <a:buFont typeface="Wingdings 3" charset="2"/>
              <a:buChar char=""/>
              <a:defRPr/>
            </a:pPr>
            <a:r>
              <a:rPr lang="pt-BR" altLang="pt-BR" sz="2400">
                <a:solidFill>
                  <a:schemeClr val="tx1">
                    <a:lumMod val="75000"/>
                    <a:lumOff val="25000"/>
                  </a:schemeClr>
                </a:solidFill>
              </a:rPr>
              <a:t>1993 Criação do CONSEA – ações emergenciais de combate à fome. Pesquisas demonstram a queda na prevalência das doenças carenciais e a elevação da obesidade e das DANT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Espaço Reservado para Conteúdo 2"/>
          <p:cNvSpPr>
            <a:spLocks noGrp="1"/>
          </p:cNvSpPr>
          <p:nvPr>
            <p:ph idx="1"/>
          </p:nvPr>
        </p:nvSpPr>
        <p:spPr>
          <a:xfrm>
            <a:off x="1331640" y="764704"/>
            <a:ext cx="6986736" cy="3778250"/>
          </a:xfrm>
        </p:spPr>
        <p:txBody>
          <a:bodyPr rtlCol="0">
            <a:noAutofit/>
          </a:bodyPr>
          <a:lstStyle/>
          <a:p>
            <a:pPr eaLnBrk="1" fontAlgn="auto" hangingPunct="1">
              <a:spcAft>
                <a:spcPts val="0"/>
              </a:spcAft>
              <a:buFont typeface="Wingdings 3" charset="2"/>
              <a:buChar char=""/>
              <a:defRPr/>
            </a:pPr>
            <a:r>
              <a:rPr lang="pt-BR" altLang="pt-BR" sz="2400" dirty="0">
                <a:solidFill>
                  <a:schemeClr val="tx1">
                    <a:lumMod val="75000"/>
                    <a:lumOff val="25000"/>
                  </a:schemeClr>
                </a:solidFill>
              </a:rPr>
              <a:t>1995 esvaziamento da Ação da Cidadania, criação do Comunidade Solidária,  extinção do CONSEA e criação do Conselho do Comunidade Solidária – Nova estratégia de gerenciamento dos programas sociais com os seguintes princípios: parceria, solidariedade, descentralização e integração /convergência das ações </a:t>
            </a:r>
            <a:r>
              <a:rPr lang="pt-BR" altLang="pt-BR" sz="1400" dirty="0">
                <a:solidFill>
                  <a:schemeClr val="tx1">
                    <a:lumMod val="75000"/>
                    <a:lumOff val="25000"/>
                  </a:schemeClr>
                </a:solidFill>
              </a:rPr>
              <a:t>(Vasconcelos, 2005)</a:t>
            </a:r>
          </a:p>
          <a:p>
            <a:pPr eaLnBrk="1" fontAlgn="auto" hangingPunct="1">
              <a:spcAft>
                <a:spcPts val="0"/>
              </a:spcAft>
              <a:buFont typeface="Wingdings 3" charset="2"/>
              <a:buChar char=""/>
              <a:defRPr/>
            </a:pPr>
            <a:r>
              <a:rPr lang="pt-BR" altLang="pt-BR" sz="2400" dirty="0">
                <a:solidFill>
                  <a:schemeClr val="tx1">
                    <a:lumMod val="75000"/>
                    <a:lumOff val="25000"/>
                  </a:schemeClr>
                </a:solidFill>
              </a:rPr>
              <a:t>1999 Politica Nacional de Alimentação e Nutrição</a:t>
            </a:r>
          </a:p>
          <a:p>
            <a:pPr eaLnBrk="1" fontAlgn="auto" hangingPunct="1">
              <a:spcAft>
                <a:spcPts val="0"/>
              </a:spcAft>
              <a:buFont typeface="Wingdings 3" charset="2"/>
              <a:buChar char=""/>
              <a:defRPr/>
            </a:pPr>
            <a:r>
              <a:rPr lang="pt-BR" altLang="pt-BR" sz="2400" dirty="0">
                <a:solidFill>
                  <a:schemeClr val="tx1">
                    <a:lumMod val="75000"/>
                    <a:lumOff val="25000"/>
                  </a:schemeClr>
                </a:solidFill>
              </a:rPr>
              <a:t>2001 Programa Nacional de Renda Mínima (Bolsa Alimentação)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ítulo 1"/>
          <p:cNvSpPr>
            <a:spLocks noGrp="1"/>
          </p:cNvSpPr>
          <p:nvPr>
            <p:ph type="title"/>
          </p:nvPr>
        </p:nvSpPr>
        <p:spPr>
          <a:xfrm>
            <a:off x="1944688" y="623888"/>
            <a:ext cx="6589712" cy="1281112"/>
          </a:xfrm>
        </p:spPr>
        <p:txBody>
          <a:bodyPr/>
          <a:lstStyle/>
          <a:p>
            <a:pPr eaLnBrk="1" hangingPunct="1"/>
            <a:r>
              <a:rPr lang="pt-BR" altLang="pt-BR"/>
              <a:t>Governo Lula</a:t>
            </a:r>
          </a:p>
        </p:txBody>
      </p:sp>
      <p:sp>
        <p:nvSpPr>
          <p:cNvPr id="53251" name="Espaço Reservado para Conteúdo 2"/>
          <p:cNvSpPr>
            <a:spLocks noGrp="1"/>
          </p:cNvSpPr>
          <p:nvPr>
            <p:ph idx="1"/>
          </p:nvPr>
        </p:nvSpPr>
        <p:spPr>
          <a:xfrm>
            <a:off x="1331640" y="1700213"/>
            <a:ext cx="6880498" cy="3778250"/>
          </a:xfrm>
        </p:spPr>
        <p:txBody>
          <a:bodyPr/>
          <a:lstStyle/>
          <a:p>
            <a:pPr eaLnBrk="1" hangingPunct="1"/>
            <a:r>
              <a:rPr lang="pt-BR" altLang="pt-BR" sz="2000" dirty="0"/>
              <a:t>2003 – Fome Zero: reinserção do discurso do pacto social, combate à fome e à miséria, direito à alimentação e à segurança alimentar.  Reativação do CONSEA (62 conselheiros: 13 ministros de estado, 11 observadores e 38 representantes da sociedade civil)</a:t>
            </a:r>
          </a:p>
          <a:p>
            <a:pPr eaLnBrk="1" hangingPunct="1"/>
            <a:r>
              <a:rPr lang="pt-BR" altLang="pt-BR" sz="2000" dirty="0"/>
              <a:t>Lei Orgânica da Segurança Alimentar e Nutricional (LOSAN), inclusão da Alimentação como direito social na Constituição Federal (EC 64/2010- </a:t>
            </a:r>
            <a:r>
              <a:rPr lang="pt-BR" altLang="pt-BR" sz="2000" i="1" dirty="0" err="1"/>
              <a:t>Art</a:t>
            </a:r>
            <a:r>
              <a:rPr lang="pt-BR" altLang="pt-BR" sz="2000" i="1" dirty="0"/>
              <a:t> 6º. São direitos sociais a educação, a saúde, a alimentação, o trabalho, a moradia, o lazer, a segurança, a previdência social, a proteção à maternidade e à infância, a assistência aos desamparados, na forma desta Constituição)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ítulo 1"/>
          <p:cNvSpPr>
            <a:spLocks noGrp="1"/>
          </p:cNvSpPr>
          <p:nvPr>
            <p:ph type="title"/>
          </p:nvPr>
        </p:nvSpPr>
        <p:spPr>
          <a:xfrm>
            <a:off x="1944688" y="623888"/>
            <a:ext cx="6589712" cy="1281112"/>
          </a:xfrm>
        </p:spPr>
        <p:txBody>
          <a:bodyPr/>
          <a:lstStyle/>
          <a:p>
            <a:pPr eaLnBrk="1" hangingPunct="1"/>
            <a:r>
              <a:rPr lang="pt-BR" altLang="pt-BR"/>
              <a:t>Democracia participativa</a:t>
            </a:r>
          </a:p>
        </p:txBody>
      </p:sp>
      <p:sp>
        <p:nvSpPr>
          <p:cNvPr id="23555" name="Espaço Reservado para Conteúdo 2"/>
          <p:cNvSpPr>
            <a:spLocks noGrp="1"/>
          </p:cNvSpPr>
          <p:nvPr>
            <p:ph idx="1"/>
          </p:nvPr>
        </p:nvSpPr>
        <p:spPr>
          <a:xfrm>
            <a:off x="1547664" y="1700808"/>
            <a:ext cx="6986736" cy="4211042"/>
          </a:xfrm>
        </p:spPr>
        <p:txBody>
          <a:bodyPr/>
          <a:lstStyle/>
          <a:p>
            <a:pPr eaLnBrk="1" hangingPunct="1"/>
            <a:r>
              <a:rPr lang="pt-BR" altLang="pt-BR" sz="2800" dirty="0"/>
              <a:t>Intervenção popular no planejamento, deliberação no exercício ou na fiscalização da atuação governamental ou ainda na formação da vontade de legislar do Estado, por meio de canais de participação (Dias, 2007)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Espaço Reservado para Conteúdo 2"/>
          <p:cNvSpPr>
            <a:spLocks noGrp="1"/>
          </p:cNvSpPr>
          <p:nvPr>
            <p:ph idx="1"/>
          </p:nvPr>
        </p:nvSpPr>
        <p:spPr>
          <a:xfrm>
            <a:off x="1692275" y="908050"/>
            <a:ext cx="6591300" cy="5257800"/>
          </a:xfrm>
        </p:spPr>
        <p:txBody>
          <a:bodyPr/>
          <a:lstStyle/>
          <a:p>
            <a:pPr eaLnBrk="1" hangingPunct="1"/>
            <a:r>
              <a:rPr lang="pt-BR" altLang="pt-BR" sz="2600" dirty="0"/>
              <a:t>LOSAN propõe a constituição do Sistema Nacional de Segurança Alimentar e Nutricional (SISAN), em que o poder público e a sociedade civil organizada deve formular e implementar políticas e ações que visem garantir o Direito Humano à Alimentação Adequada (DHAA)</a:t>
            </a:r>
          </a:p>
          <a:p>
            <a:pPr lvl="1" eaLnBrk="1" hangingPunct="1"/>
            <a:r>
              <a:rPr lang="pt-BR" altLang="pt-BR" sz="1800" dirty="0"/>
              <a:t>Participação social na formulação, execução , acompanhamento, monitoramento e controle dessas políticas – Constituição de conselhos de Segurança Alimentar e Nutricional em todas as instâncias de governo</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Espaço Reservado para Conteúdo 2"/>
          <p:cNvSpPr>
            <a:spLocks noGrp="1"/>
          </p:cNvSpPr>
          <p:nvPr>
            <p:ph idx="1"/>
          </p:nvPr>
        </p:nvSpPr>
        <p:spPr>
          <a:xfrm>
            <a:off x="827088" y="620713"/>
            <a:ext cx="8229600" cy="5400675"/>
          </a:xfrm>
        </p:spPr>
        <p:txBody>
          <a:bodyPr/>
          <a:lstStyle/>
          <a:p>
            <a:pPr eaLnBrk="1" hangingPunct="1"/>
            <a:r>
              <a:rPr lang="pt-BR" altLang="pt-BR" sz="2400"/>
              <a:t>Côrte e col (2012) analisaram o COMUSAN (2006-2009)</a:t>
            </a:r>
          </a:p>
          <a:p>
            <a:pPr lvl="1" eaLnBrk="1" hangingPunct="1"/>
            <a:r>
              <a:rPr lang="pt-BR" altLang="pt-BR" sz="2400"/>
              <a:t>componentes: maioria com curso superior (áreas relacionadas a alimentos, meio ambiente e ciências sociais), renda superior a 5 SM (10/17 conselheiros)</a:t>
            </a:r>
          </a:p>
          <a:p>
            <a:pPr lvl="1" eaLnBrk="1" hangingPunct="1"/>
            <a:r>
              <a:rPr lang="pt-BR" altLang="pt-BR" sz="2400"/>
              <a:t>Pauta definida pela Comissão Executiva (CE) a partir da apresentada pela presidência. Sugestões de inclusão devem ser feitas com 10 dias de antecedência para análise da CE que decidirá pela inclusão ou não</a:t>
            </a:r>
          </a:p>
          <a:p>
            <a:pPr lvl="1" eaLnBrk="1" hangingPunct="1"/>
            <a:r>
              <a:rPr lang="pt-BR" altLang="pt-BR" sz="2400"/>
              <a:t>SAN temática complexa, intersetorial, restrita ao meio acadêmico</a:t>
            </a:r>
          </a:p>
          <a:p>
            <a:pPr lvl="1" eaLnBrk="1" hangingPunct="1"/>
            <a:r>
              <a:rPr lang="pt-BR" altLang="pt-BR" sz="2400"/>
              <a:t>não é percebida pela maioria da população como direito</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ítulo 1"/>
          <p:cNvSpPr>
            <a:spLocks noGrp="1"/>
          </p:cNvSpPr>
          <p:nvPr>
            <p:ph type="title"/>
          </p:nvPr>
        </p:nvSpPr>
        <p:spPr>
          <a:xfrm>
            <a:off x="1944688" y="623888"/>
            <a:ext cx="6589712" cy="1281112"/>
          </a:xfrm>
        </p:spPr>
        <p:txBody>
          <a:bodyPr/>
          <a:lstStyle/>
          <a:p>
            <a:pPr eaLnBrk="1" hangingPunct="1"/>
            <a:endParaRPr lang="pt-BR" altLang="pt-BR"/>
          </a:p>
        </p:txBody>
      </p:sp>
      <p:sp>
        <p:nvSpPr>
          <p:cNvPr id="56323" name="Espaço Reservado para Conteúdo 2"/>
          <p:cNvSpPr>
            <a:spLocks noGrp="1"/>
          </p:cNvSpPr>
          <p:nvPr>
            <p:ph idx="1"/>
          </p:nvPr>
        </p:nvSpPr>
        <p:spPr>
          <a:xfrm>
            <a:off x="1943100" y="2133600"/>
            <a:ext cx="6591300" cy="3778250"/>
          </a:xfrm>
        </p:spPr>
        <p:txBody>
          <a:bodyPr/>
          <a:lstStyle/>
          <a:p>
            <a:pPr eaLnBrk="1" hangingPunct="1"/>
            <a:r>
              <a:rPr lang="pt-BR" altLang="pt-BR" sz="2400"/>
              <a:t>Côrte e col (2012)</a:t>
            </a:r>
          </a:p>
          <a:p>
            <a:pPr lvl="1" eaLnBrk="1" hangingPunct="1"/>
            <a:r>
              <a:rPr lang="pt-BR" altLang="pt-BR" sz="2400"/>
              <a:t>Isolamento político da COMUSAN</a:t>
            </a:r>
          </a:p>
          <a:p>
            <a:pPr lvl="1" eaLnBrk="1" hangingPunct="1"/>
            <a:r>
              <a:rPr lang="pt-BR" altLang="pt-BR" sz="2400"/>
              <a:t>Falta de mobilização social que impacte o Conselho</a:t>
            </a:r>
          </a:p>
          <a:p>
            <a:pPr lvl="1" eaLnBrk="1" hangingPunct="1"/>
            <a:r>
              <a:rPr lang="pt-BR" altLang="pt-BR" sz="2400"/>
              <a:t>Conselho Estadual de Segurança Alimentar e Nutricional de São Paulo não funciona regularmente</a:t>
            </a:r>
          </a:p>
          <a:p>
            <a:pPr eaLnBrk="1" hangingPunct="1"/>
            <a:endParaRPr lang="pt-BR" altLang="pt-BR" sz="240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Espaço Reservado para Conteúdo 2"/>
          <p:cNvSpPr>
            <a:spLocks noGrp="1"/>
          </p:cNvSpPr>
          <p:nvPr>
            <p:ph idx="1"/>
          </p:nvPr>
        </p:nvSpPr>
        <p:spPr>
          <a:xfrm>
            <a:off x="1692275" y="620713"/>
            <a:ext cx="6591300" cy="3778250"/>
          </a:xfrm>
        </p:spPr>
        <p:txBody>
          <a:bodyPr/>
          <a:lstStyle/>
          <a:p>
            <a:pPr eaLnBrk="1" hangingPunct="1"/>
            <a:r>
              <a:rPr lang="pt-BR" altLang="pt-BR" sz="2400"/>
              <a:t>Côrte e col (2012)</a:t>
            </a:r>
          </a:p>
          <a:p>
            <a:pPr lvl="1" eaLnBrk="1" hangingPunct="1"/>
            <a:r>
              <a:rPr lang="pt-BR" altLang="pt-BR" sz="2400"/>
              <a:t>Representação governamental x posicionamento dos órgãos governamentais </a:t>
            </a:r>
          </a:p>
          <a:p>
            <a:pPr lvl="1" eaLnBrk="1" hangingPunct="1"/>
            <a:r>
              <a:rPr lang="pt-BR" altLang="pt-BR" sz="2400"/>
              <a:t>Vículos frágeis entre conselheiros e entidades e movimentos sociais que representam</a:t>
            </a:r>
          </a:p>
          <a:p>
            <a:pPr lvl="1" eaLnBrk="1" hangingPunct="1"/>
            <a:r>
              <a:rPr lang="pt-BR" altLang="pt-BR" sz="2400"/>
              <a:t>Militantes</a:t>
            </a:r>
          </a:p>
          <a:p>
            <a:pPr lvl="1" eaLnBrk="1" hangingPunct="1"/>
            <a:r>
              <a:rPr lang="pt-BR" altLang="pt-BR" sz="2400"/>
              <a:t>Redes sociais poderiam ser importante estratégia para a organização da SAN. Inclusão da participação de movimentos sociais e organizações populares não governamentais (fórum participativo)</a:t>
            </a:r>
          </a:p>
          <a:p>
            <a:pPr lvl="1" eaLnBrk="1" hangingPunct="1"/>
            <a:endParaRPr lang="pt-BR" altLang="pt-BR" sz="240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D75973-1EE3-4052-85CA-CCEFB700A29F}"/>
              </a:ext>
            </a:extLst>
          </p:cNvPr>
          <p:cNvSpPr>
            <a:spLocks noGrp="1"/>
          </p:cNvSpPr>
          <p:nvPr>
            <p:ph type="title"/>
          </p:nvPr>
        </p:nvSpPr>
        <p:spPr>
          <a:xfrm>
            <a:off x="1259632" y="620688"/>
            <a:ext cx="7562801" cy="1280890"/>
          </a:xfrm>
        </p:spPr>
        <p:txBody>
          <a:bodyPr/>
          <a:lstStyle/>
          <a:p>
            <a:r>
              <a:rPr lang="pt-BR" sz="3200" dirty="0"/>
              <a:t>Percepção de atores da PSAN sobre participação social </a:t>
            </a:r>
            <a:r>
              <a:rPr lang="pt-BR" sz="1400" dirty="0"/>
              <a:t>(Muniz et alii, 2017)</a:t>
            </a:r>
          </a:p>
        </p:txBody>
      </p:sp>
      <p:sp>
        <p:nvSpPr>
          <p:cNvPr id="3" name="Espaço Reservado para Conteúdo 2">
            <a:extLst>
              <a:ext uri="{FF2B5EF4-FFF2-40B4-BE49-F238E27FC236}">
                <a16:creationId xmlns:a16="http://schemas.microsoft.com/office/drawing/2014/main" id="{6B925F37-ABEF-467E-B0C2-FE27D5A56D92}"/>
              </a:ext>
            </a:extLst>
          </p:cNvPr>
          <p:cNvSpPr>
            <a:spLocks noGrp="1"/>
          </p:cNvSpPr>
          <p:nvPr>
            <p:ph idx="1"/>
          </p:nvPr>
        </p:nvSpPr>
        <p:spPr>
          <a:xfrm>
            <a:off x="1115616" y="1772816"/>
            <a:ext cx="7418784" cy="3777622"/>
          </a:xfrm>
        </p:spPr>
        <p:txBody>
          <a:bodyPr/>
          <a:lstStyle/>
          <a:p>
            <a:r>
              <a:rPr lang="pt-BR" dirty="0"/>
              <a:t>Mecanismo de diálogo e conflito</a:t>
            </a:r>
          </a:p>
          <a:p>
            <a:r>
              <a:rPr lang="pt-BR" dirty="0"/>
              <a:t>Exercício do controle social</a:t>
            </a:r>
          </a:p>
          <a:p>
            <a:r>
              <a:rPr lang="pt-BR" dirty="0"/>
              <a:t>Instrumento para o alcance de direito e realização dos anseios da sociedade</a:t>
            </a:r>
          </a:p>
          <a:p>
            <a:r>
              <a:rPr lang="pt-BR" dirty="0"/>
              <a:t>Estratégia para garantir o retorno de proposições da política à comunidade</a:t>
            </a:r>
          </a:p>
          <a:p>
            <a:r>
              <a:rPr lang="pt-BR" dirty="0"/>
              <a:t>Meio de garantir a construção da política de SAN</a:t>
            </a:r>
          </a:p>
          <a:p>
            <a:r>
              <a:rPr lang="pt-BR" dirty="0"/>
              <a:t>Potencial para promover a equidade</a:t>
            </a:r>
          </a:p>
          <a:p>
            <a:r>
              <a:rPr lang="pt-BR" dirty="0"/>
              <a:t>Colaboração na construção de políticas públicas</a:t>
            </a:r>
          </a:p>
          <a:p>
            <a:endParaRPr lang="pt-BR" dirty="0"/>
          </a:p>
        </p:txBody>
      </p:sp>
    </p:spTree>
    <p:extLst>
      <p:ext uri="{BB962C8B-B14F-4D97-AF65-F5344CB8AC3E}">
        <p14:creationId xmlns:p14="http://schemas.microsoft.com/office/powerpoint/2010/main" val="3600583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ítulo 1"/>
          <p:cNvSpPr>
            <a:spLocks noGrp="1"/>
          </p:cNvSpPr>
          <p:nvPr>
            <p:ph type="title"/>
          </p:nvPr>
        </p:nvSpPr>
        <p:spPr>
          <a:xfrm>
            <a:off x="1944688" y="623888"/>
            <a:ext cx="6589712" cy="1281112"/>
          </a:xfrm>
        </p:spPr>
        <p:txBody>
          <a:bodyPr rtlCol="0">
            <a:normAutofit fontScale="90000"/>
          </a:bodyPr>
          <a:lstStyle/>
          <a:p>
            <a:pPr eaLnBrk="1" fontAlgn="auto" hangingPunct="1">
              <a:spcAft>
                <a:spcPts val="0"/>
              </a:spcAft>
              <a:defRPr/>
            </a:pPr>
            <a:r>
              <a:rPr lang="pt-BR" altLang="pt-BR" sz="4000">
                <a:solidFill>
                  <a:schemeClr val="tx1">
                    <a:lumMod val="85000"/>
                    <a:lumOff val="15000"/>
                  </a:schemeClr>
                </a:solidFill>
                <a:latin typeface="Lucida Sans" pitchFamily="34" charset="0"/>
              </a:rPr>
              <a:t>Participação popular hoje e no futuro</a:t>
            </a:r>
          </a:p>
        </p:txBody>
      </p:sp>
      <p:sp>
        <p:nvSpPr>
          <p:cNvPr id="40963" name="Espaço Reservado para Conteúdo 2"/>
          <p:cNvSpPr>
            <a:spLocks noGrp="1"/>
          </p:cNvSpPr>
          <p:nvPr>
            <p:ph idx="1"/>
          </p:nvPr>
        </p:nvSpPr>
        <p:spPr>
          <a:xfrm>
            <a:off x="1943100" y="2133600"/>
            <a:ext cx="6591300" cy="3778250"/>
          </a:xfrm>
        </p:spPr>
        <p:txBody>
          <a:bodyPr rtlCol="0">
            <a:normAutofit fontScale="85000" lnSpcReduction="20000"/>
          </a:bodyPr>
          <a:lstStyle/>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Organizações Sociais (OS) e Organizações da Sociedade Civil de Interesse Público (OSCIP) fazem parte de um novo modelo de gestão pública. Toda área social deverá adotar essa forma de atuação?</a:t>
            </a:r>
          </a:p>
          <a:p>
            <a:pPr lvl="1" eaLnBrk="1" fontAlgn="auto" hangingPunct="1">
              <a:spcAft>
                <a:spcPts val="0"/>
              </a:spcAft>
              <a:buFont typeface="Wingdings 3" charset="2"/>
              <a:buChar char=""/>
              <a:defRPr/>
            </a:pPr>
            <a:r>
              <a:rPr lang="pt-BR" altLang="pt-BR" sz="2200" dirty="0">
                <a:solidFill>
                  <a:schemeClr val="tx1">
                    <a:lumMod val="75000"/>
                    <a:lumOff val="25000"/>
                  </a:schemeClr>
                </a:solidFill>
                <a:latin typeface="Lucida Sans" pitchFamily="34" charset="0"/>
              </a:rPr>
              <a:t>criadas para reestruturar o aparelho de Estado em todos os níveis na área de prestação de serviços públicos </a:t>
            </a:r>
          </a:p>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Visão de Estado como responsável pelo gerenciamento e controle das políticas públicas e não pela execução das mesmas. Estado promotor e regulador?</a:t>
            </a:r>
          </a:p>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Nova modalidade de gestão do que é público</a:t>
            </a:r>
          </a:p>
          <a:p>
            <a:pPr eaLnBrk="1" fontAlgn="auto" hangingPunct="1">
              <a:spcAft>
                <a:spcPts val="0"/>
              </a:spcAft>
              <a:buFont typeface="Wingdings 3" charset="2"/>
              <a:buChar char=""/>
              <a:defRPr/>
            </a:pPr>
            <a:endParaRPr lang="pt-BR" altLang="pt-BR" sz="2400" dirty="0">
              <a:solidFill>
                <a:schemeClr val="tx1">
                  <a:lumMod val="75000"/>
                  <a:lumOff val="25000"/>
                </a:schemeClr>
              </a:solidFill>
              <a:latin typeface="Lucida Sans"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ítulo 1"/>
          <p:cNvSpPr>
            <a:spLocks noGrp="1"/>
          </p:cNvSpPr>
          <p:nvPr>
            <p:ph type="title"/>
          </p:nvPr>
        </p:nvSpPr>
        <p:spPr>
          <a:xfrm>
            <a:off x="1944688" y="623888"/>
            <a:ext cx="6589712" cy="1281112"/>
          </a:xfrm>
        </p:spPr>
        <p:txBody>
          <a:bodyPr/>
          <a:lstStyle/>
          <a:p>
            <a:pPr eaLnBrk="1" hangingPunct="1"/>
            <a:endParaRPr lang="pt-BR" altLang="pt-BR"/>
          </a:p>
        </p:txBody>
      </p:sp>
      <p:sp>
        <p:nvSpPr>
          <p:cNvPr id="3" name="Espaço Reservado para Conteúdo 2"/>
          <p:cNvSpPr>
            <a:spLocks noGrp="1"/>
          </p:cNvSpPr>
          <p:nvPr>
            <p:ph idx="1"/>
          </p:nvPr>
        </p:nvSpPr>
        <p:spPr>
          <a:xfrm>
            <a:off x="1943100" y="2133600"/>
            <a:ext cx="6591300" cy="3778250"/>
          </a:xfrm>
        </p:spPr>
        <p:txBody>
          <a:bodyPr rtlCol="0">
            <a:noAutofit/>
          </a:bodyPr>
          <a:lstStyle/>
          <a:p>
            <a:pPr eaLnBrk="1" fontAlgn="auto" hangingPunct="1">
              <a:spcAft>
                <a:spcPts val="0"/>
              </a:spcAft>
              <a:buFont typeface="Wingdings 3" charset="2"/>
              <a:buChar char=""/>
              <a:defRPr/>
            </a:pPr>
            <a:r>
              <a:rPr lang="pt-BR" sz="2400" dirty="0">
                <a:solidFill>
                  <a:schemeClr val="tx1">
                    <a:lumMod val="75000"/>
                    <a:lumOff val="25000"/>
                  </a:schemeClr>
                </a:solidFill>
                <a:latin typeface="+mj-lt"/>
              </a:rPr>
              <a:t>Se os serviços da área social, saírem da execução direta pelo Estado, como se dará a participação social? Políticas sociais (políticas públicas que asseguram à população o exercício de direito de cidadania: educação, saúde, trabalho, assistência social, previdência social, justiça, agricultura, saneamento, habitação popular e meio ambiente) têm caráter distributivo e regulador das desigualdades sociais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Espaço Reservado para Conteúdo 2"/>
          <p:cNvSpPr>
            <a:spLocks noGrp="1"/>
          </p:cNvSpPr>
          <p:nvPr>
            <p:ph idx="1"/>
          </p:nvPr>
        </p:nvSpPr>
        <p:spPr>
          <a:xfrm>
            <a:off x="755650" y="908050"/>
            <a:ext cx="7931150" cy="5416550"/>
          </a:xfrm>
        </p:spPr>
        <p:txBody>
          <a:bodyPr rtlCol="0">
            <a:normAutofit/>
          </a:bodyPr>
          <a:lstStyle/>
          <a:p>
            <a:pPr eaLnBrk="1" fontAlgn="auto" hangingPunct="1">
              <a:spcAft>
                <a:spcPts val="600"/>
              </a:spcAft>
              <a:buFont typeface="Wingdings 3" charset="2"/>
              <a:buChar char=""/>
              <a:defRPr/>
            </a:pPr>
            <a:r>
              <a:rPr lang="pt-BR" sz="2400" dirty="0">
                <a:solidFill>
                  <a:schemeClr val="tx1">
                    <a:lumMod val="75000"/>
                    <a:lumOff val="25000"/>
                  </a:schemeClr>
                </a:solidFill>
                <a:latin typeface="+mj-lt"/>
              </a:rPr>
              <a:t>Conselhos de Gestão devem ser previstos nos contratos de gestão? Qual sua composição? Paritária?</a:t>
            </a:r>
          </a:p>
          <a:p>
            <a:pPr eaLnBrk="1" fontAlgn="auto" hangingPunct="1">
              <a:spcAft>
                <a:spcPts val="600"/>
              </a:spcAft>
              <a:buFont typeface="Wingdings 3" charset="2"/>
              <a:buChar char=""/>
              <a:defRPr/>
            </a:pPr>
            <a:r>
              <a:rPr lang="pt-BR" sz="2400" dirty="0">
                <a:solidFill>
                  <a:schemeClr val="tx1">
                    <a:lumMod val="75000"/>
                    <a:lumOff val="25000"/>
                  </a:schemeClr>
                </a:solidFill>
                <a:latin typeface="+mj-lt"/>
              </a:rPr>
              <a:t>Qual o papel dos Conselhos nesse cenário?</a:t>
            </a:r>
          </a:p>
          <a:p>
            <a:pPr eaLnBrk="1" fontAlgn="auto" hangingPunct="1">
              <a:spcAft>
                <a:spcPts val="600"/>
              </a:spcAft>
              <a:buFont typeface="Wingdings 3" charset="2"/>
              <a:buChar char=""/>
              <a:defRPr/>
            </a:pPr>
            <a:r>
              <a:rPr lang="pt-BR" sz="2400" dirty="0">
                <a:solidFill>
                  <a:schemeClr val="tx1">
                    <a:lumMod val="75000"/>
                    <a:lumOff val="25000"/>
                  </a:schemeClr>
                </a:solidFill>
                <a:latin typeface="+mj-lt"/>
              </a:rPr>
              <a:t>Novas formas de participação?</a:t>
            </a:r>
          </a:p>
          <a:p>
            <a:pPr marL="273050" lvl="1" indent="-273050" eaLnBrk="1" fontAlgn="auto" hangingPunct="1">
              <a:spcAft>
                <a:spcPts val="600"/>
              </a:spcAft>
              <a:buClr>
                <a:srgbClr val="0BD0D9"/>
              </a:buClr>
              <a:buSzPct val="95000"/>
              <a:buFont typeface="Wingdings 3" charset="2"/>
              <a:buChar char=""/>
              <a:defRPr/>
            </a:pPr>
            <a:r>
              <a:rPr lang="pt-BR" sz="1800" dirty="0">
                <a:solidFill>
                  <a:schemeClr val="tx1">
                    <a:lumMod val="75000"/>
                    <a:lumOff val="25000"/>
                  </a:schemeClr>
                </a:solidFill>
                <a:latin typeface="+mj-lt"/>
              </a:rPr>
              <a:t>Necessidade da incorporação do cidadão/ atores/ parceiros</a:t>
            </a:r>
          </a:p>
          <a:p>
            <a:pPr marL="273050" lvl="1" indent="-273050" eaLnBrk="1" fontAlgn="auto" hangingPunct="1">
              <a:spcAft>
                <a:spcPts val="600"/>
              </a:spcAft>
              <a:buClr>
                <a:srgbClr val="0BD0D9"/>
              </a:buClr>
              <a:buSzPct val="95000"/>
              <a:buFont typeface="Wingdings 3" charset="2"/>
              <a:buChar char=""/>
              <a:defRPr/>
            </a:pPr>
            <a:r>
              <a:rPr lang="pt-BR" sz="1800" dirty="0">
                <a:solidFill>
                  <a:schemeClr val="tx1">
                    <a:lumMod val="75000"/>
                    <a:lumOff val="25000"/>
                  </a:schemeClr>
                </a:solidFill>
                <a:latin typeface="+mj-lt"/>
              </a:rPr>
              <a:t>Necessidade dos atores desenvolverem habilidades de negociação, capacitação para a tomada de decisões, participação na elaboração de projetos</a:t>
            </a:r>
          </a:p>
          <a:p>
            <a:pPr marL="273050" lvl="1" indent="-273050" eaLnBrk="1" fontAlgn="auto" hangingPunct="1">
              <a:spcAft>
                <a:spcPts val="600"/>
              </a:spcAft>
              <a:buClr>
                <a:srgbClr val="0BD0D9"/>
              </a:buClr>
              <a:buSzPct val="95000"/>
              <a:buFont typeface="Wingdings 3" charset="2"/>
              <a:buChar char=""/>
              <a:defRPr/>
            </a:pPr>
            <a:r>
              <a:rPr lang="pt-BR" sz="1800" dirty="0">
                <a:solidFill>
                  <a:schemeClr val="tx1">
                    <a:lumMod val="75000"/>
                    <a:lumOff val="25000"/>
                  </a:schemeClr>
                </a:solidFill>
                <a:latin typeface="+mj-lt"/>
              </a:rPr>
              <a:t>Empoderamento</a:t>
            </a:r>
            <a:endParaRPr lang="pt-BR" sz="2400" dirty="0">
              <a:solidFill>
                <a:schemeClr val="tx1">
                  <a:lumMod val="75000"/>
                  <a:lumOff val="25000"/>
                </a:schemeClr>
              </a:solidFill>
              <a:latin typeface="+mj-lt"/>
            </a:endParaRPr>
          </a:p>
          <a:p>
            <a:pPr eaLnBrk="1" fontAlgn="auto" hangingPunct="1">
              <a:spcAft>
                <a:spcPts val="600"/>
              </a:spcAft>
              <a:buFont typeface="Wingdings 3" charset="2"/>
              <a:buChar char=""/>
              <a:defRPr/>
            </a:pPr>
            <a:endParaRPr lang="pt-BR" sz="2400" dirty="0">
              <a:solidFill>
                <a:schemeClr val="tx1">
                  <a:lumMod val="75000"/>
                  <a:lumOff val="25000"/>
                </a:schemeClr>
              </a:solidFill>
              <a:latin typeface="+mj-lt"/>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ítulo 1"/>
          <p:cNvSpPr>
            <a:spLocks noGrp="1"/>
          </p:cNvSpPr>
          <p:nvPr>
            <p:ph type="title"/>
          </p:nvPr>
        </p:nvSpPr>
        <p:spPr>
          <a:xfrm>
            <a:off x="1944688" y="623888"/>
            <a:ext cx="6589712" cy="1281112"/>
          </a:xfrm>
        </p:spPr>
        <p:txBody>
          <a:bodyPr/>
          <a:lstStyle/>
          <a:p>
            <a:pPr eaLnBrk="1" hangingPunct="1"/>
            <a:r>
              <a:rPr lang="pt-BR" altLang="pt-BR" dirty="0"/>
              <a:t>“Crise da democracia representativa”</a:t>
            </a:r>
          </a:p>
        </p:txBody>
      </p:sp>
      <p:sp>
        <p:nvSpPr>
          <p:cNvPr id="22531" name="Espaço Reservado para Conteúdo 2"/>
          <p:cNvSpPr>
            <a:spLocks noGrp="1"/>
          </p:cNvSpPr>
          <p:nvPr>
            <p:ph idx="1"/>
          </p:nvPr>
        </p:nvSpPr>
        <p:spPr>
          <a:xfrm>
            <a:off x="1943100" y="2133600"/>
            <a:ext cx="6591300" cy="3778250"/>
          </a:xfrm>
        </p:spPr>
        <p:txBody>
          <a:bodyPr/>
          <a:lstStyle/>
          <a:p>
            <a:pPr eaLnBrk="1" hangingPunct="1"/>
            <a:r>
              <a:rPr lang="pt-BR" altLang="pt-BR" dirty="0"/>
              <a:t>Universalização do sufrágio</a:t>
            </a:r>
          </a:p>
          <a:p>
            <a:pPr eaLnBrk="1" hangingPunct="1"/>
            <a:r>
              <a:rPr lang="pt-BR" altLang="pt-BR" dirty="0"/>
              <a:t>Ampliação das funções estatais</a:t>
            </a:r>
          </a:p>
          <a:p>
            <a:pPr eaLnBrk="1" hangingPunct="1"/>
            <a:r>
              <a:rPr lang="pt-BR" altLang="pt-BR" dirty="0"/>
              <a:t>Novos atores sociais na vida política</a:t>
            </a:r>
          </a:p>
          <a:p>
            <a:pPr eaLnBrk="1" hangingPunct="1"/>
            <a:r>
              <a:rPr lang="pt-BR" altLang="pt-BR" dirty="0"/>
              <a:t> a representação não dá conta de captar as exigências sociais para transformá-las em política pública  </a:t>
            </a:r>
          </a:p>
          <a:p>
            <a:pPr eaLnBrk="1" hangingPunct="1"/>
            <a:r>
              <a:rPr lang="pt-BR" altLang="pt-BR" dirty="0"/>
              <a:t>Frustração das expectativas populares</a:t>
            </a:r>
          </a:p>
          <a:p>
            <a:pPr eaLnBrk="1" hangingPunct="1"/>
            <a:r>
              <a:rPr lang="pt-BR" altLang="pt-BR" dirty="0"/>
              <a:t>Participação restrita ao momento das eleições  levaram a essa crise.</a:t>
            </a:r>
          </a:p>
          <a:p>
            <a:pPr lvl="1" eaLnBrk="1" hangingPunct="1"/>
            <a:endParaRPr lang="pt-BR" altLang="pt-BR" dirty="0"/>
          </a:p>
        </p:txBody>
      </p:sp>
    </p:spTree>
    <p:extLst>
      <p:ext uri="{BB962C8B-B14F-4D97-AF65-F5344CB8AC3E}">
        <p14:creationId xmlns:p14="http://schemas.microsoft.com/office/powerpoint/2010/main" val="36775356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ltLang="pt-BR" dirty="0"/>
              <a:t>“Crise da democracia representativa”</a:t>
            </a:r>
            <a:endParaRPr lang="pt-BR" dirty="0"/>
          </a:p>
        </p:txBody>
      </p:sp>
      <p:sp>
        <p:nvSpPr>
          <p:cNvPr id="3" name="Espaço Reservado para Conteúdo 2"/>
          <p:cNvSpPr>
            <a:spLocks noGrp="1"/>
          </p:cNvSpPr>
          <p:nvPr>
            <p:ph idx="1"/>
          </p:nvPr>
        </p:nvSpPr>
        <p:spPr/>
        <p:txBody>
          <a:bodyPr/>
          <a:lstStyle/>
          <a:p>
            <a:r>
              <a:rPr lang="pt-BR" dirty="0"/>
              <a:t>Segundo Castells em sua obra “A Ruptura: a crise da democracia liberal”  trata da crise da democracia liberal e da crise da legitimidade do modelo de representação  da democracia.</a:t>
            </a:r>
          </a:p>
          <a:p>
            <a:r>
              <a:rPr lang="pt-BR" dirty="0"/>
              <a:t>Na Espanha, a crise econômica e do estado de bem estar social, e a corrupção levaram à perda de confiança nos políticos e nos partidos.</a:t>
            </a:r>
          </a:p>
          <a:p>
            <a:r>
              <a:rPr lang="pt-BR" dirty="0"/>
              <a:t>Política do medo </a:t>
            </a:r>
          </a:p>
          <a:p>
            <a:r>
              <a:rPr lang="pt-BR" dirty="0"/>
              <a:t>Eleição de Trump</a:t>
            </a:r>
          </a:p>
          <a:p>
            <a:r>
              <a:rPr lang="pt-BR" dirty="0" err="1"/>
              <a:t>Brexit</a:t>
            </a:r>
            <a:endParaRPr lang="pt-BR" dirty="0"/>
          </a:p>
          <a:p>
            <a:r>
              <a:rPr lang="pt-BR" dirty="0"/>
              <a:t>Eleição de Bolsonaro </a:t>
            </a:r>
          </a:p>
        </p:txBody>
      </p:sp>
    </p:spTree>
    <p:extLst>
      <p:ext uri="{BB962C8B-B14F-4D97-AF65-F5344CB8AC3E}">
        <p14:creationId xmlns:p14="http://schemas.microsoft.com/office/powerpoint/2010/main" val="1724578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ítulo 1"/>
          <p:cNvSpPr>
            <a:spLocks noGrp="1"/>
          </p:cNvSpPr>
          <p:nvPr>
            <p:ph type="title"/>
          </p:nvPr>
        </p:nvSpPr>
        <p:spPr>
          <a:xfrm>
            <a:off x="1944688" y="623888"/>
            <a:ext cx="6589712" cy="1281112"/>
          </a:xfrm>
        </p:spPr>
        <p:txBody>
          <a:bodyPr/>
          <a:lstStyle/>
          <a:p>
            <a:pPr eaLnBrk="1" hangingPunct="1"/>
            <a:r>
              <a:rPr lang="pt-BR" altLang="pt-BR"/>
              <a:t>O que é participação</a:t>
            </a:r>
          </a:p>
        </p:txBody>
      </p:sp>
      <p:sp>
        <p:nvSpPr>
          <p:cNvPr id="24579" name="Espaço Reservado para Conteúdo 2"/>
          <p:cNvSpPr>
            <a:spLocks noGrp="1"/>
          </p:cNvSpPr>
          <p:nvPr>
            <p:ph idx="1"/>
          </p:nvPr>
        </p:nvSpPr>
        <p:spPr>
          <a:xfrm>
            <a:off x="1259632" y="2133600"/>
            <a:ext cx="7274768" cy="3778250"/>
          </a:xfrm>
        </p:spPr>
        <p:txBody>
          <a:bodyPr/>
          <a:lstStyle/>
          <a:p>
            <a:pPr eaLnBrk="1" hangingPunct="1"/>
            <a:r>
              <a:rPr lang="pt-BR" altLang="pt-BR" sz="2400" dirty="0">
                <a:latin typeface="Lucida Sans" panose="020B0602030504020204" pitchFamily="34" charset="0"/>
              </a:rPr>
              <a:t>Participar =Tomar parte, ou ter parte em algo</a:t>
            </a:r>
          </a:p>
          <a:p>
            <a:pPr lvl="1" eaLnBrk="1" hangingPunct="1"/>
            <a:r>
              <a:rPr lang="pt-BR" altLang="pt-BR" sz="2000" dirty="0">
                <a:latin typeface="Lucida Sans" panose="020B0602030504020204" pitchFamily="34" charset="0"/>
              </a:rPr>
              <a:t>Eleição de representantes</a:t>
            </a:r>
          </a:p>
          <a:p>
            <a:pPr lvl="1" eaLnBrk="1" hangingPunct="1"/>
            <a:r>
              <a:rPr lang="pt-BR" altLang="pt-BR" sz="2000" dirty="0">
                <a:latin typeface="Lucida Sans" panose="020B0602030504020204" pitchFamily="34" charset="0"/>
              </a:rPr>
              <a:t>Militância em partido político</a:t>
            </a:r>
          </a:p>
          <a:p>
            <a:pPr lvl="1" eaLnBrk="1" hangingPunct="1"/>
            <a:r>
              <a:rPr lang="pt-BR" altLang="pt-BR" sz="2000" dirty="0">
                <a:latin typeface="Lucida Sans" panose="020B0602030504020204" pitchFamily="34" charset="0"/>
              </a:rPr>
              <a:t>Exercício de função pública</a:t>
            </a:r>
          </a:p>
          <a:p>
            <a:pPr lvl="1" eaLnBrk="1" hangingPunct="1"/>
            <a:r>
              <a:rPr lang="pt-BR" altLang="pt-BR" sz="2000" dirty="0">
                <a:latin typeface="Lucida Sans" panose="020B0602030504020204" pitchFamily="34" charset="0"/>
              </a:rPr>
              <a:t>Associações de natureza política ou social</a:t>
            </a:r>
          </a:p>
          <a:p>
            <a:pPr lvl="1" eaLnBrk="1" hangingPunct="1"/>
            <a:r>
              <a:rPr lang="pt-BR" altLang="pt-BR" sz="2000" dirty="0">
                <a:latin typeface="Lucida Sans" panose="020B0602030504020204" pitchFamily="34" charset="0"/>
              </a:rPr>
              <a:t>Ação organizada de grupos de pressão</a:t>
            </a:r>
          </a:p>
          <a:p>
            <a:pPr lvl="1" eaLnBrk="1" hangingPunct="1"/>
            <a:r>
              <a:rPr lang="pt-BR" altLang="pt-BR" sz="2000" dirty="0">
                <a:latin typeface="Lucida Sans" panose="020B0602030504020204" pitchFamily="34" charset="0"/>
              </a:rPr>
              <a:t>Fiscalização dos serviços públicos</a:t>
            </a:r>
          </a:p>
          <a:p>
            <a:pPr lvl="1" eaLnBrk="1" hangingPunct="1"/>
            <a:r>
              <a:rPr lang="pt-BR" altLang="pt-BR" sz="2000" dirty="0">
                <a:latin typeface="Lucida Sans" panose="020B0602030504020204" pitchFamily="34" charset="0"/>
              </a:rPr>
              <a:t>Etc...</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DEA85DF-E4A1-40DF-9720-4405949806C9}"/>
              </a:ext>
            </a:extLst>
          </p:cNvPr>
          <p:cNvSpPr>
            <a:spLocks noGrp="1"/>
          </p:cNvSpPr>
          <p:nvPr>
            <p:ph type="title"/>
          </p:nvPr>
        </p:nvSpPr>
        <p:spPr/>
        <p:txBody>
          <a:bodyPr/>
          <a:lstStyle/>
          <a:p>
            <a:r>
              <a:rPr lang="pt-BR" dirty="0"/>
              <a:t>Quais os desafios para a participação social?</a:t>
            </a:r>
          </a:p>
        </p:txBody>
      </p:sp>
      <p:sp>
        <p:nvSpPr>
          <p:cNvPr id="3" name="Espaço Reservado para Conteúdo 2">
            <a:extLst>
              <a:ext uri="{FF2B5EF4-FFF2-40B4-BE49-F238E27FC236}">
                <a16:creationId xmlns:a16="http://schemas.microsoft.com/office/drawing/2014/main" id="{EBB04841-828A-4904-A20E-F485BE2A06C3}"/>
              </a:ext>
            </a:extLst>
          </p:cNvPr>
          <p:cNvSpPr>
            <a:spLocks noGrp="1"/>
          </p:cNvSpPr>
          <p:nvPr>
            <p:ph idx="1"/>
          </p:nvPr>
        </p:nvSpPr>
        <p:spPr/>
        <p:txBody>
          <a:bodyPr/>
          <a:lstStyle/>
          <a:p>
            <a:r>
              <a:rPr lang="pt-BR" dirty="0"/>
              <a:t>Informação</a:t>
            </a:r>
          </a:p>
          <a:p>
            <a:r>
              <a:rPr lang="pt-BR" dirty="0"/>
              <a:t>Comunicação entre instituições e os atores sociais</a:t>
            </a:r>
          </a:p>
          <a:p>
            <a:r>
              <a:rPr lang="pt-BR" dirty="0"/>
              <a:t>Qualificação </a:t>
            </a:r>
            <a:r>
              <a:rPr lang="pt-BR"/>
              <a:t>da participação</a:t>
            </a:r>
          </a:p>
        </p:txBody>
      </p:sp>
    </p:spTree>
    <p:extLst>
      <p:ext uri="{BB962C8B-B14F-4D97-AF65-F5344CB8AC3E}">
        <p14:creationId xmlns:p14="http://schemas.microsoft.com/office/powerpoint/2010/main" val="2878294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ítulo 1"/>
          <p:cNvSpPr>
            <a:spLocks noGrp="1"/>
          </p:cNvSpPr>
          <p:nvPr>
            <p:ph type="title"/>
          </p:nvPr>
        </p:nvSpPr>
        <p:spPr>
          <a:xfrm>
            <a:off x="1294633" y="549275"/>
            <a:ext cx="7381823" cy="1143000"/>
          </a:xfrm>
        </p:spPr>
        <p:txBody>
          <a:bodyPr/>
          <a:lstStyle/>
          <a:p>
            <a:pPr eaLnBrk="1" hangingPunct="1"/>
            <a:r>
              <a:rPr lang="pt-BR" altLang="pt-BR"/>
              <a:t>O que é participação popular</a:t>
            </a:r>
          </a:p>
        </p:txBody>
      </p:sp>
      <p:sp>
        <p:nvSpPr>
          <p:cNvPr id="25603" name="Espaço Reservado para Conteúdo 2"/>
          <p:cNvSpPr>
            <a:spLocks noGrp="1"/>
          </p:cNvSpPr>
          <p:nvPr>
            <p:ph idx="1"/>
          </p:nvPr>
        </p:nvSpPr>
        <p:spPr>
          <a:xfrm>
            <a:off x="1258888" y="1692275"/>
            <a:ext cx="7275512" cy="4219575"/>
          </a:xfrm>
        </p:spPr>
        <p:txBody>
          <a:bodyPr/>
          <a:lstStyle/>
          <a:p>
            <a:pPr eaLnBrk="1" hangingPunct="1"/>
            <a:r>
              <a:rPr lang="pt-BR" altLang="pt-BR" sz="2400" b="1">
                <a:latin typeface="Lucida Sans" panose="020B0602030504020204" pitchFamily="34" charset="0"/>
              </a:rPr>
              <a:t>Processo</a:t>
            </a:r>
            <a:r>
              <a:rPr lang="pt-BR" altLang="pt-BR" sz="2400">
                <a:latin typeface="Lucida Sans" panose="020B0602030504020204" pitchFamily="34" charset="0"/>
              </a:rPr>
              <a:t> mediante o qual diversas camadas sociais toma parte na </a:t>
            </a:r>
            <a:r>
              <a:rPr lang="pt-BR" altLang="pt-BR" sz="2400" b="1">
                <a:latin typeface="Lucida Sans" panose="020B0602030504020204" pitchFamily="34" charset="0"/>
              </a:rPr>
              <a:t>produção, gestão e uso fruto </a:t>
            </a:r>
            <a:r>
              <a:rPr lang="pt-BR" altLang="pt-BR" sz="2400">
                <a:latin typeface="Lucida Sans" panose="020B0602030504020204" pitchFamily="34" charset="0"/>
              </a:rPr>
              <a:t>de bens e serviços de uma </a:t>
            </a:r>
            <a:r>
              <a:rPr lang="pt-BR" altLang="pt-BR" sz="2400" b="1">
                <a:latin typeface="Lucida Sans" panose="020B0602030504020204" pitchFamily="34" charset="0"/>
              </a:rPr>
              <a:t>sociedade historicamente determinada                                  					</a:t>
            </a:r>
            <a:r>
              <a:rPr lang="pt-BR" altLang="pt-BR" sz="2400">
                <a:latin typeface="Lucida Sans" panose="020B0602030504020204" pitchFamily="34" charset="0"/>
              </a:rPr>
              <a:t>(Ammann, 1978)</a:t>
            </a:r>
          </a:p>
          <a:p>
            <a:pPr eaLnBrk="1" hangingPunct="1"/>
            <a:r>
              <a:rPr lang="pt-BR" altLang="pt-BR" sz="2400">
                <a:latin typeface="Lucida Sans" panose="020B0602030504020204" pitchFamily="34" charset="0"/>
              </a:rPr>
              <a:t>Processo relacional que pode criar a identidade coletiva de um grupo. Atores coletivos são criados no curso das atividades </a:t>
            </a:r>
          </a:p>
          <a:p>
            <a:pPr eaLnBrk="1" hangingPunct="1"/>
            <a:r>
              <a:rPr lang="pt-BR" altLang="pt-BR" sz="2400">
                <a:latin typeface="Lucida Sans" panose="020B0602030504020204" pitchFamily="34" charset="0"/>
              </a:rPr>
              <a:t>É processo de conquista de poder e de liberdade que é lentamente construído e interiorizado na sociedade       (Demo, 1993)</a:t>
            </a:r>
          </a:p>
          <a:p>
            <a:pPr eaLnBrk="1" hangingPunct="1">
              <a:buFont typeface="Wingdings 2" panose="05020102010507070707" pitchFamily="18" charset="2"/>
              <a:buNone/>
            </a:pPr>
            <a:endParaRPr lang="pt-BR" altLang="pt-BR" sz="2400">
              <a:latin typeface="Lucida Sans" panose="020B060203050402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ítulo 1"/>
          <p:cNvSpPr>
            <a:spLocks noGrp="1"/>
          </p:cNvSpPr>
          <p:nvPr>
            <p:ph type="title"/>
          </p:nvPr>
        </p:nvSpPr>
        <p:spPr>
          <a:xfrm>
            <a:off x="1944688" y="623888"/>
            <a:ext cx="6589712" cy="1281112"/>
          </a:xfrm>
        </p:spPr>
        <p:txBody>
          <a:bodyPr/>
          <a:lstStyle/>
          <a:p>
            <a:pPr eaLnBrk="1" hangingPunct="1"/>
            <a:endParaRPr lang="pt-BR" altLang="pt-BR"/>
          </a:p>
        </p:txBody>
      </p:sp>
      <p:sp>
        <p:nvSpPr>
          <p:cNvPr id="16387" name="Espaço Reservado para Conteúdo 2"/>
          <p:cNvSpPr>
            <a:spLocks noGrp="1"/>
          </p:cNvSpPr>
          <p:nvPr>
            <p:ph idx="1"/>
          </p:nvPr>
        </p:nvSpPr>
        <p:spPr>
          <a:xfrm>
            <a:off x="1259632" y="1844824"/>
            <a:ext cx="7202487" cy="3778250"/>
          </a:xfrm>
        </p:spPr>
        <p:txBody>
          <a:bodyPr rtlCol="0">
            <a:noAutofit/>
          </a:bodyPr>
          <a:lstStyle/>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É processo político concreto que se produz na dinâmica da sociedade, mediante a intervenção quotidiana e consciente de cidadãos individualmente considerados ou organizados em grupos ou em associações com vistas à elaboração , à implementação ou à fiscalização do poder público (Dias,2007)</a:t>
            </a:r>
          </a:p>
          <a:p>
            <a:pPr marL="0" indent="0" eaLnBrk="1" fontAlgn="auto" hangingPunct="1">
              <a:spcAft>
                <a:spcPts val="0"/>
              </a:spcAft>
              <a:buFont typeface="Wingdings 3" charset="2"/>
              <a:buNone/>
              <a:defRPr/>
            </a:pPr>
            <a:endParaRPr lang="pt-BR" altLang="pt-BR" sz="2400" dirty="0">
              <a:solidFill>
                <a:schemeClr val="tx1">
                  <a:lumMod val="75000"/>
                  <a:lumOff val="25000"/>
                </a:schemeClr>
              </a:solidFill>
              <a:latin typeface="Lucida Sans" pitchFamily="34" charset="0"/>
            </a:endParaRPr>
          </a:p>
          <a:p>
            <a:pPr eaLnBrk="1" fontAlgn="auto" hangingPunct="1">
              <a:spcAft>
                <a:spcPts val="0"/>
              </a:spcAft>
              <a:buFont typeface="Wingdings 3" charset="2"/>
              <a:buChar char=""/>
              <a:defRPr/>
            </a:pPr>
            <a:r>
              <a:rPr lang="pt-BR" altLang="pt-BR" sz="2400" dirty="0">
                <a:solidFill>
                  <a:schemeClr val="tx1">
                    <a:lumMod val="75000"/>
                    <a:lumOff val="25000"/>
                  </a:schemeClr>
                </a:solidFill>
                <a:latin typeface="Lucida Sans" pitchFamily="34" charset="0"/>
              </a:rPr>
              <a:t>Pressupõe interação contínua entre diversos atores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1"/>
          <p:cNvSpPr>
            <a:spLocks noGrp="1"/>
          </p:cNvSpPr>
          <p:nvPr>
            <p:ph idx="1"/>
          </p:nvPr>
        </p:nvSpPr>
        <p:spPr>
          <a:xfrm>
            <a:off x="395288" y="1481138"/>
            <a:ext cx="8291512" cy="5187950"/>
          </a:xfrm>
        </p:spPr>
        <p:txBody>
          <a:bodyPr/>
          <a:lstStyle/>
          <a:p>
            <a:pPr eaLnBrk="1" hangingPunct="1"/>
            <a:r>
              <a:rPr lang="pt-BR" altLang="pt-BR" sz="3200"/>
              <a:t>participação popular compreende as múltiplas ações que diferentes forças sociais desenvolvem para influenciar as formulação, execução, fiscalização e avaliação das políticas públicas e/ou serviços básicos na área social (saúde, educação, habitação, transporte, saneamento básico etc.)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ítulo 1"/>
          <p:cNvSpPr>
            <a:spLocks noGrp="1"/>
          </p:cNvSpPr>
          <p:nvPr>
            <p:ph type="title"/>
          </p:nvPr>
        </p:nvSpPr>
        <p:spPr>
          <a:xfrm>
            <a:off x="1944688" y="623888"/>
            <a:ext cx="6589712" cy="1281112"/>
          </a:xfrm>
        </p:spPr>
        <p:txBody>
          <a:bodyPr/>
          <a:lstStyle/>
          <a:p>
            <a:pPr eaLnBrk="1" hangingPunct="1"/>
            <a:r>
              <a:rPr lang="pt-BR" altLang="pt-BR"/>
              <a:t>Participação social democrática</a:t>
            </a:r>
          </a:p>
        </p:txBody>
      </p:sp>
      <p:sp>
        <p:nvSpPr>
          <p:cNvPr id="28675" name="Espaço Reservado para Conteúdo 2"/>
          <p:cNvSpPr>
            <a:spLocks noGrp="1"/>
          </p:cNvSpPr>
          <p:nvPr>
            <p:ph idx="1"/>
          </p:nvPr>
        </p:nvSpPr>
        <p:spPr>
          <a:xfrm>
            <a:off x="971550" y="1905000"/>
            <a:ext cx="7562850" cy="4620344"/>
          </a:xfrm>
        </p:spPr>
        <p:txBody>
          <a:bodyPr/>
          <a:lstStyle/>
          <a:p>
            <a:pPr eaLnBrk="1" hangingPunct="1"/>
            <a:r>
              <a:rPr lang="pt-BR" altLang="pt-BR" sz="2400" dirty="0">
                <a:latin typeface="Lucida Sans" panose="020B0602030504020204" pitchFamily="34" charset="0"/>
              </a:rPr>
              <a:t>É processo educativo: construir argumentos, formular propostas, ouvir outros pontos de vista, reagir, debater e chegar ao consenso são atitudes que transformam todos aqueles que integram processos participativos. </a:t>
            </a:r>
          </a:p>
          <a:p>
            <a:pPr eaLnBrk="1" hangingPunct="1"/>
            <a:r>
              <a:rPr lang="pt-BR" altLang="pt-BR" sz="2400" dirty="0">
                <a:latin typeface="Lucida Sans" panose="020B0602030504020204" pitchFamily="34" charset="0"/>
              </a:rPr>
              <a:t>A interação entre as pessoas no espaço público produz solidariedade e identidades comuns, agregando grupos sociais que passam a agir como sujeitos políticos, ...., reivindicando reconhecimento, direitos, redistribuição de renda e de poder 					</a:t>
            </a:r>
            <a:r>
              <a:rPr lang="pt-BR" altLang="pt-BR" sz="2000" dirty="0">
                <a:latin typeface="Lucida Sans" panose="020B0602030504020204" pitchFamily="34" charset="0"/>
              </a:rPr>
              <a:t>(</a:t>
            </a:r>
            <a:r>
              <a:rPr lang="pt-BR" altLang="pt-BR" sz="2000" dirty="0" err="1">
                <a:latin typeface="Lucida Sans" panose="020B0602030504020204" pitchFamily="34" charset="0"/>
              </a:rPr>
              <a:t>Ciconello</a:t>
            </a:r>
            <a:r>
              <a:rPr lang="pt-BR" altLang="pt-BR" sz="2000" dirty="0">
                <a:latin typeface="Lucida Sans" panose="020B0602030504020204" pitchFamily="34" charset="0"/>
              </a:rPr>
              <a:t>, 2012)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1454150" y="333375"/>
            <a:ext cx="7689850" cy="1143000"/>
          </a:xfrm>
        </p:spPr>
        <p:txBody>
          <a:bodyPr rtlCol="0">
            <a:normAutofit fontScale="90000"/>
          </a:bodyPr>
          <a:lstStyle/>
          <a:p>
            <a:pPr eaLnBrk="1" fontAlgn="auto" hangingPunct="1">
              <a:spcAft>
                <a:spcPts val="0"/>
              </a:spcAft>
              <a:defRPr/>
            </a:pPr>
            <a:r>
              <a:rPr lang="pt-BR" altLang="pt-BR" sz="4000">
                <a:solidFill>
                  <a:schemeClr val="tx1">
                    <a:lumMod val="85000"/>
                    <a:lumOff val="15000"/>
                  </a:schemeClr>
                </a:solidFill>
                <a:latin typeface="Lucida Sans" pitchFamily="34" charset="0"/>
              </a:rPr>
              <a:t>Formas de participação: SIMBÓLICA</a:t>
            </a:r>
          </a:p>
        </p:txBody>
      </p:sp>
      <p:sp>
        <p:nvSpPr>
          <p:cNvPr id="15363" name="Rectangle 3"/>
          <p:cNvSpPr>
            <a:spLocks noGrp="1" noChangeArrowheads="1"/>
          </p:cNvSpPr>
          <p:nvPr>
            <p:ph type="body" idx="4294967295"/>
          </p:nvPr>
        </p:nvSpPr>
        <p:spPr>
          <a:xfrm>
            <a:off x="1259632" y="2017712"/>
            <a:ext cx="7223125" cy="4227513"/>
          </a:xfrm>
        </p:spPr>
        <p:txBody>
          <a:bodyPr rtlCol="0">
            <a:normAutofit/>
          </a:bodyPr>
          <a:lstStyle/>
          <a:p>
            <a:pPr marL="274320" indent="-274320" eaLnBrk="1" fontAlgn="auto" hangingPunct="1">
              <a:spcAft>
                <a:spcPts val="0"/>
              </a:spcAft>
              <a:buClr>
                <a:schemeClr val="accent3"/>
              </a:buClr>
              <a:buFont typeface="Wingdings 2"/>
              <a:buChar char=""/>
              <a:defRPr/>
            </a:pPr>
            <a:r>
              <a:rPr lang="pt-BR" sz="2800" dirty="0">
                <a:solidFill>
                  <a:schemeClr val="tx1">
                    <a:lumMod val="75000"/>
                    <a:lumOff val="25000"/>
                  </a:schemeClr>
                </a:solidFill>
                <a:latin typeface="+mj-lt"/>
              </a:rPr>
              <a:t>Dá-se simplesmente com a inclusão, sem que o sujeito tome qualquer parte, ativa ou receptiva, na associação ou organização.</a:t>
            </a:r>
          </a:p>
          <a:p>
            <a:pPr marL="274320" indent="-274320" eaLnBrk="1" fontAlgn="auto" hangingPunct="1">
              <a:spcAft>
                <a:spcPts val="0"/>
              </a:spcAft>
              <a:buClr>
                <a:schemeClr val="accent3"/>
              </a:buClr>
              <a:buFont typeface="Wingdings 2"/>
              <a:buChar char=""/>
              <a:defRPr/>
            </a:pPr>
            <a:endParaRPr lang="pt-BR" sz="2800" dirty="0">
              <a:solidFill>
                <a:schemeClr val="tx1">
                  <a:lumMod val="75000"/>
                  <a:lumOff val="25000"/>
                </a:schemeClr>
              </a:solidFill>
              <a:latin typeface="+mj-lt"/>
            </a:endParaRPr>
          </a:p>
          <a:p>
            <a:pPr marL="640080" lvl="1" indent="-246888" eaLnBrk="1" fontAlgn="auto" hangingPunct="1">
              <a:spcAft>
                <a:spcPts val="0"/>
              </a:spcAft>
              <a:buFont typeface="Wingdings" pitchFamily="2" charset="2"/>
              <a:buNone/>
              <a:defRPr/>
            </a:pPr>
            <a:r>
              <a:rPr lang="pt-BR" dirty="0">
                <a:solidFill>
                  <a:schemeClr val="tx1">
                    <a:lumMod val="75000"/>
                    <a:lumOff val="25000"/>
                  </a:schemeClr>
                </a:solidFill>
                <a:latin typeface="+mj-lt"/>
              </a:rPr>
              <a:t>	Exemplo:</a:t>
            </a:r>
          </a:p>
          <a:p>
            <a:pPr marL="640080" lvl="1" indent="-246888" eaLnBrk="1" fontAlgn="auto" hangingPunct="1">
              <a:spcAft>
                <a:spcPts val="0"/>
              </a:spcAft>
              <a:buFont typeface="Wingdings" pitchFamily="2" charset="2"/>
              <a:buNone/>
              <a:defRPr/>
            </a:pPr>
            <a:r>
              <a:rPr lang="pt-BR" dirty="0">
                <a:solidFill>
                  <a:schemeClr val="tx1">
                    <a:lumMod val="75000"/>
                    <a:lumOff val="25000"/>
                  </a:schemeClr>
                </a:solidFill>
                <a:latin typeface="+mj-lt"/>
              </a:rPr>
              <a:t>	A população é convocada a fazer parte da associação, partidos ou outras formas de organização, legitimadas pelo Estado, tais como cooperativas e sindicatos.</a:t>
            </a:r>
          </a:p>
        </p:txBody>
      </p:sp>
      <p:sp>
        <p:nvSpPr>
          <p:cNvPr id="29700" name="Espaço Reservado para Número de Slide 4"/>
          <p:cNvSpPr txBox="1">
            <a:spLocks noGrp="1"/>
          </p:cNvSpPr>
          <p:nvPr/>
        </p:nvSpPr>
        <p:spPr bwMode="auto">
          <a:xfrm>
            <a:off x="6553200" y="6245225"/>
            <a:ext cx="213360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Font typeface="Wingdings 3" panose="05040102010807070707" pitchFamily="18" charset="2"/>
              <a:buChar char=""/>
              <a:defRPr>
                <a:solidFill>
                  <a:srgbClr val="404040"/>
                </a:solidFill>
                <a:latin typeface="Century Gothic" panose="020B0502020202020204" pitchFamily="34" charset="0"/>
              </a:defRPr>
            </a:lvl1pPr>
            <a:lvl2pPr marL="742950" indent="-285750">
              <a:spcBef>
                <a:spcPts val="1000"/>
              </a:spcBef>
              <a:buClr>
                <a:schemeClr val="accent1"/>
              </a:buClr>
              <a:buFont typeface="Wingdings 3" panose="05040102010807070707" pitchFamily="18" charset="2"/>
              <a:buChar char=""/>
              <a:defRPr sz="1600">
                <a:solidFill>
                  <a:srgbClr val="404040"/>
                </a:solidFill>
                <a:latin typeface="Century Gothic" panose="020B0502020202020204" pitchFamily="34" charset="0"/>
              </a:defRPr>
            </a:lvl2pPr>
            <a:lvl3pPr marL="1143000" indent="-228600">
              <a:spcBef>
                <a:spcPts val="1000"/>
              </a:spcBef>
              <a:buClr>
                <a:schemeClr val="accent1"/>
              </a:buClr>
              <a:buFont typeface="Wingdings 3" panose="05040102010807070707" pitchFamily="18" charset="2"/>
              <a:buChar char=""/>
              <a:defRPr sz="1400">
                <a:solidFill>
                  <a:srgbClr val="404040"/>
                </a:solidFill>
                <a:latin typeface="Century Gothic" panose="020B0502020202020204" pitchFamily="34" charset="0"/>
              </a:defRPr>
            </a:lvl3pPr>
            <a:lvl4pPr marL="16002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4pPr>
            <a:lvl5pPr marL="2057400" indent="-228600">
              <a:spcBef>
                <a:spcPts val="1000"/>
              </a:spcBef>
              <a:buClr>
                <a:schemeClr val="accent1"/>
              </a:buClr>
              <a:buFont typeface="Wingdings 3" panose="05040102010807070707" pitchFamily="18" charset="2"/>
              <a:buChar char=""/>
              <a:defRPr sz="1200">
                <a:solidFill>
                  <a:srgbClr val="404040"/>
                </a:solidFill>
                <a:latin typeface="Century Gothic" panose="020B0502020202020204" pitchFamily="34" charset="0"/>
              </a:defRPr>
            </a:lvl5pPr>
            <a:lvl6pPr marL="25146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6pPr>
            <a:lvl7pPr marL="29718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7pPr>
            <a:lvl8pPr marL="34290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8pPr>
            <a:lvl9pPr marL="3886200" indent="-228600" eaLnBrk="0" fontAlgn="base" hangingPunct="0">
              <a:spcBef>
                <a:spcPts val="1000"/>
              </a:spcBef>
              <a:spcAft>
                <a:spcPct val="0"/>
              </a:spcAft>
              <a:buClr>
                <a:schemeClr val="accent1"/>
              </a:buClr>
              <a:buFont typeface="Wingdings 3" panose="05040102010807070707" pitchFamily="18" charset="2"/>
              <a:buChar char=""/>
              <a:defRPr sz="1200">
                <a:solidFill>
                  <a:srgbClr val="404040"/>
                </a:solidFill>
                <a:latin typeface="Century Gothic" panose="020B0502020202020204" pitchFamily="34" charset="0"/>
              </a:defRPr>
            </a:lvl9pPr>
          </a:lstStyle>
          <a:p>
            <a:pPr algn="r" eaLnBrk="1" hangingPunct="1">
              <a:spcBef>
                <a:spcPct val="0"/>
              </a:spcBef>
              <a:buClrTx/>
              <a:buFontTx/>
              <a:buNone/>
            </a:pPr>
            <a:fld id="{656E8549-4D47-49FA-A7C0-799ECBC84438}" type="slidenum">
              <a:rPr lang="en-US" altLang="pt-BR" sz="1400" b="0">
                <a:solidFill>
                  <a:schemeClr val="tx1"/>
                </a:solidFill>
                <a:latin typeface="Arial" panose="020B0604020202020204" pitchFamily="34" charset="0"/>
                <a:cs typeface="Arial" panose="020B0604020202020204" pitchFamily="34" charset="0"/>
              </a:rPr>
              <a:pPr algn="r" eaLnBrk="1" hangingPunct="1">
                <a:spcBef>
                  <a:spcPct val="0"/>
                </a:spcBef>
                <a:buClrTx/>
                <a:buFontTx/>
                <a:buNone/>
              </a:pPr>
              <a:t>9</a:t>
            </a:fld>
            <a:endParaRPr lang="en-US" altLang="pt-BR" sz="1400" b="0">
              <a:solidFill>
                <a:schemeClr val="tx1"/>
              </a:solidFill>
              <a:latin typeface="Arial" panose="020B0604020202020204" pitchFamily="34" charset="0"/>
              <a:cs typeface="Arial" panose="020B0604020202020204" pitchFamily="34" charset="0"/>
            </a:endParaRPr>
          </a:p>
        </p:txBody>
      </p:sp>
    </p:spTree>
  </p:cSld>
  <p:clrMapOvr>
    <a:masterClrMapping/>
  </p:clrMapOvr>
  <p:transition/>
</p:sld>
</file>

<file path=ppt/theme/theme1.xml><?xml version="1.0" encoding="utf-8"?>
<a:theme xmlns:a="http://schemas.openxmlformats.org/drawingml/2006/main" name="Cacho">
  <a:themeElements>
    <a:clrScheme name="Cach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1390</TotalTime>
  <Words>2230</Words>
  <Application>Microsoft Office PowerPoint</Application>
  <PresentationFormat>Apresentação na tela (4:3)</PresentationFormat>
  <Paragraphs>195</Paragraphs>
  <Slides>40</Slides>
  <Notes>1</Notes>
  <HiddenSlides>0</HiddenSlides>
  <MMClips>0</MMClips>
  <ScaleCrop>false</ScaleCrop>
  <HeadingPairs>
    <vt:vector size="6" baseType="variant">
      <vt:variant>
        <vt:lpstr>Fontes usadas</vt:lpstr>
      </vt:variant>
      <vt:variant>
        <vt:i4>8</vt:i4>
      </vt:variant>
      <vt:variant>
        <vt:lpstr>Tema</vt:lpstr>
      </vt:variant>
      <vt:variant>
        <vt:i4>1</vt:i4>
      </vt:variant>
      <vt:variant>
        <vt:lpstr>Títulos de slides</vt:lpstr>
      </vt:variant>
      <vt:variant>
        <vt:i4>40</vt:i4>
      </vt:variant>
    </vt:vector>
  </HeadingPairs>
  <TitlesOfParts>
    <vt:vector size="49" baseType="lpstr">
      <vt:lpstr>Arial</vt:lpstr>
      <vt:lpstr>Century Gothic</vt:lpstr>
      <vt:lpstr>Comic Sans MS</vt:lpstr>
      <vt:lpstr>Lucida Sans</vt:lpstr>
      <vt:lpstr>Verdana</vt:lpstr>
      <vt:lpstr>Wingdings</vt:lpstr>
      <vt:lpstr>Wingdings 2</vt:lpstr>
      <vt:lpstr>Wingdings 3</vt:lpstr>
      <vt:lpstr>Cacho</vt:lpstr>
      <vt:lpstr>Apresentação do PowerPoint</vt:lpstr>
      <vt:lpstr>Apresentação do PowerPoint</vt:lpstr>
      <vt:lpstr>Democracia participativa</vt:lpstr>
      <vt:lpstr>O que é participação</vt:lpstr>
      <vt:lpstr>O que é participação popular</vt:lpstr>
      <vt:lpstr>Apresentação do PowerPoint</vt:lpstr>
      <vt:lpstr>Apresentação do PowerPoint</vt:lpstr>
      <vt:lpstr>Participação social democrática</vt:lpstr>
      <vt:lpstr>Formas de participação: SIMBÓLICA</vt:lpstr>
      <vt:lpstr>Formas de participação:  RECEPTIVA</vt:lpstr>
      <vt:lpstr>Formas de participação:  ATIVA</vt:lpstr>
      <vt:lpstr>Formas de participação:  REAL</vt:lpstr>
      <vt:lpstr>Estado e participação social</vt:lpstr>
      <vt:lpstr>  MUDANÇA NO CENÁRIO DE LUTAS SOCIAIS</vt:lpstr>
      <vt:lpstr>Transição política </vt:lpstr>
      <vt:lpstr>Apresentação do PowerPoint</vt:lpstr>
      <vt:lpstr>A INSTITUCIONALIZAÇÃO DA PARTICIPAÇÃO E DO CONTROLE SOCIAL EM SAÚDE </vt:lpstr>
      <vt:lpstr>Apresentação do PowerPoint</vt:lpstr>
      <vt:lpstr>Apresentação do PowerPoint</vt:lpstr>
      <vt:lpstr>Importância da Participação Social </vt:lpstr>
      <vt:lpstr>Política Nacional de Participação social (revogada)</vt:lpstr>
      <vt:lpstr>CONDIÇÕES PARA A  PARTICIPAÇÃO SOCIAL</vt:lpstr>
      <vt:lpstr>CONDIÇÕES PARA A  PARTICIPAÇÃO SOCIAL</vt:lpstr>
      <vt:lpstr>PARTICIPAÇÃO SOCIAL EM CONSELHOS DE SAÚDE</vt:lpstr>
      <vt:lpstr>Apresentação do PowerPoint</vt:lpstr>
      <vt:lpstr>Dificuldades encontradas</vt:lpstr>
      <vt:lpstr>Na área de Segurança Alimentar e Nutricional</vt:lpstr>
      <vt:lpstr>Apresentação do PowerPoint</vt:lpstr>
      <vt:lpstr>Governo Lula</vt:lpstr>
      <vt:lpstr>Apresentação do PowerPoint</vt:lpstr>
      <vt:lpstr>Apresentação do PowerPoint</vt:lpstr>
      <vt:lpstr>Apresentação do PowerPoint</vt:lpstr>
      <vt:lpstr>Apresentação do PowerPoint</vt:lpstr>
      <vt:lpstr>Percepção de atores da PSAN sobre participação social (Muniz et alii, 2017)</vt:lpstr>
      <vt:lpstr>Participação popular hoje e no futuro</vt:lpstr>
      <vt:lpstr>Apresentação do PowerPoint</vt:lpstr>
      <vt:lpstr>Apresentação do PowerPoint</vt:lpstr>
      <vt:lpstr>“Crise da democracia representativa”</vt:lpstr>
      <vt:lpstr>“Crise da democracia representativa”</vt:lpstr>
      <vt:lpstr>Quais os desafios para a participação social?</vt:lpstr>
    </vt:vector>
  </TitlesOfParts>
  <Company>USP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H_Akemi</dc:creator>
  <cp:lastModifiedBy>Helena Akemi Wada</cp:lastModifiedBy>
  <cp:revision>77</cp:revision>
  <dcterms:created xsi:type="dcterms:W3CDTF">2009-08-28T11:22:27Z</dcterms:created>
  <dcterms:modified xsi:type="dcterms:W3CDTF">2019-10-03T03:23:51Z</dcterms:modified>
</cp:coreProperties>
</file>