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90" r:id="rId5"/>
    <p:sldId id="394" r:id="rId6"/>
    <p:sldId id="395" r:id="rId7"/>
    <p:sldId id="293" r:id="rId8"/>
    <p:sldId id="294" r:id="rId9"/>
    <p:sldId id="295" r:id="rId10"/>
    <p:sldId id="296" r:id="rId11"/>
    <p:sldId id="396" r:id="rId12"/>
    <p:sldId id="397" r:id="rId13"/>
    <p:sldId id="398" r:id="rId14"/>
    <p:sldId id="399" r:id="rId15"/>
    <p:sldId id="39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6" name="Google Shape;6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8a35d578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368a35d578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916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8a35d578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g368a35d578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905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a35d578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368a35d578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908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8a35d5781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368a35d5781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281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8" name="Google Shape;5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8a35d5781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368a35d5781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72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8a35d5781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368a35d5781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258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8" name="Google Shape;6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3" name="Google Shape;6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1"/>
          <p:cNvSpPr txBox="1"/>
          <p:nvPr/>
        </p:nvSpPr>
        <p:spPr>
          <a:xfrm>
            <a:off x="8263783" y="1600839"/>
            <a:ext cx="287138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Inclusiva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Sustentável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e Ética nas Organizações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9" name="Google Shape;6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05" y="1930103"/>
            <a:ext cx="7198785" cy="29977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0" name="Google Shape;660;p3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661" name="Google Shape;661;p3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7" name="Google Shape;667;p31"/>
          <p:cNvSpPr/>
          <p:nvPr/>
        </p:nvSpPr>
        <p:spPr>
          <a:xfrm rot="-637344">
            <a:off x="252832" y="4695444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8a35d5781_0_47"/>
          <p:cNvSpPr txBox="1"/>
          <p:nvPr/>
        </p:nvSpPr>
        <p:spPr>
          <a:xfrm>
            <a:off x="8614161" y="1600839"/>
            <a:ext cx="25209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Ambiente Competitivo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Empresarial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Competitividade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368a35d5781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79" y="552919"/>
            <a:ext cx="7827800" cy="575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g368a35d5781_0_4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45" name="Google Shape;245;g368a35d5781_0_4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g368a35d5781_0_4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368a35d5781_0_4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368a35d5781_0_4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368a35d5781_0_4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368a35d5781_0_4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02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68a35d5781_0_60"/>
          <p:cNvSpPr txBox="1"/>
          <p:nvPr/>
        </p:nvSpPr>
        <p:spPr>
          <a:xfrm>
            <a:off x="8614161" y="1600839"/>
            <a:ext cx="25209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Ambiente Competitivo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Empresarial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Competitividade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368a35d5781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79" y="552919"/>
            <a:ext cx="7827800" cy="575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g368a35d5781_0_6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58" name="Google Shape;258;g368a35d5781_0_6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368a35d5781_0_6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368a35d5781_0_6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368a35d5781_0_6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368a35d5781_0_6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368a35d5781_0_6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g368a35d5781_0_60"/>
          <p:cNvSpPr/>
          <p:nvPr/>
        </p:nvSpPr>
        <p:spPr>
          <a:xfrm rot="-636221">
            <a:off x="244264" y="5283326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0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g368a35d5781_0_524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270" name="Google Shape;270;g368a35d5781_0_52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g368a35d5781_0_52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368a35d5781_0_52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g368a35d5781_0_52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g368a35d5781_0_52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g368a35d5781_0_52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g368a35d5781_0_524"/>
          <p:cNvPicPr preferRelativeResize="0"/>
          <p:nvPr/>
        </p:nvPicPr>
        <p:blipFill rotWithShape="1">
          <a:blip r:embed="rId3">
            <a:alphaModFix/>
          </a:blip>
          <a:srcRect b="42928"/>
          <a:stretch/>
        </p:blipFill>
        <p:spPr>
          <a:xfrm>
            <a:off x="339560" y="557612"/>
            <a:ext cx="5686507" cy="39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68a35d5781_0_524"/>
          <p:cNvPicPr preferRelativeResize="0"/>
          <p:nvPr/>
        </p:nvPicPr>
        <p:blipFill rotWithShape="1">
          <a:blip r:embed="rId3">
            <a:alphaModFix/>
          </a:blip>
          <a:srcRect t="57281"/>
          <a:stretch/>
        </p:blipFill>
        <p:spPr>
          <a:xfrm>
            <a:off x="6170648" y="1402885"/>
            <a:ext cx="5682150" cy="299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68a35d5781_0_524"/>
          <p:cNvSpPr txBox="1"/>
          <p:nvPr/>
        </p:nvSpPr>
        <p:spPr>
          <a:xfrm>
            <a:off x="7537390" y="4156121"/>
            <a:ext cx="3600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Negócios e Viabilidade de Mercado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Competitivas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Mercado e Competitividade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40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g368a35d5781_0_538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284" name="Google Shape;284;g368a35d5781_0_538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368a35d5781_0_538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368a35d5781_0_538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368a35d5781_0_538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g368a35d5781_0_538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368a35d5781_0_538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g368a35d5781_0_538"/>
          <p:cNvPicPr preferRelativeResize="0"/>
          <p:nvPr/>
        </p:nvPicPr>
        <p:blipFill rotWithShape="1">
          <a:blip r:embed="rId3">
            <a:alphaModFix/>
          </a:blip>
          <a:srcRect b="42928"/>
          <a:stretch/>
        </p:blipFill>
        <p:spPr>
          <a:xfrm>
            <a:off x="339560" y="557612"/>
            <a:ext cx="5686507" cy="39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68a35d5781_0_538"/>
          <p:cNvPicPr preferRelativeResize="0"/>
          <p:nvPr/>
        </p:nvPicPr>
        <p:blipFill rotWithShape="1">
          <a:blip r:embed="rId3">
            <a:alphaModFix/>
          </a:blip>
          <a:srcRect t="57281"/>
          <a:stretch/>
        </p:blipFill>
        <p:spPr>
          <a:xfrm>
            <a:off x="6170648" y="1402885"/>
            <a:ext cx="5682150" cy="299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68a35d5781_0_538"/>
          <p:cNvSpPr txBox="1"/>
          <p:nvPr/>
        </p:nvSpPr>
        <p:spPr>
          <a:xfrm>
            <a:off x="7537390" y="4156124"/>
            <a:ext cx="3600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Negócios e Viabilidade de Mercado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Competitivas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Mercado e Competitividade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68a35d5781_0_538"/>
          <p:cNvSpPr/>
          <p:nvPr/>
        </p:nvSpPr>
        <p:spPr>
          <a:xfrm rot="-636221">
            <a:off x="6116262" y="3789344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2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9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9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Economia das Organizações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9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9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p19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19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4" name="Google Shape;594;p19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95" name="Google Shape;595;p19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596" name="Google Shape;596;p19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7" name="Google Shape;597;p19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8" name="Google Shape;598;p19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8a35d5781_0_495"/>
          <p:cNvSpPr txBox="1"/>
          <p:nvPr/>
        </p:nvSpPr>
        <p:spPr>
          <a:xfrm>
            <a:off x="6819544" y="4361128"/>
            <a:ext cx="4317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Cinco Forças Competitivas de Porter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 de Barganha dos Compradores e Ameaça de Substitutos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Ameaça de Novos Entrantes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g368a35d5781_0_495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215" name="Google Shape;215;g368a35d5781_0_495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g368a35d5781_0_495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g368a35d5781_0_495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368a35d5781_0_495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368a35d5781_0_495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368a35d5781_0_495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1" name="Google Shape;221;g368a35d5781_0_495"/>
          <p:cNvPicPr preferRelativeResize="0"/>
          <p:nvPr/>
        </p:nvPicPr>
        <p:blipFill rotWithShape="1">
          <a:blip r:embed="rId3">
            <a:alphaModFix/>
          </a:blip>
          <a:srcRect b="34546"/>
          <a:stretch/>
        </p:blipFill>
        <p:spPr>
          <a:xfrm>
            <a:off x="343571" y="551773"/>
            <a:ext cx="5681215" cy="524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68a35d5781_0_495"/>
          <p:cNvPicPr preferRelativeResize="0"/>
          <p:nvPr/>
        </p:nvPicPr>
        <p:blipFill rotWithShape="1">
          <a:blip r:embed="rId3">
            <a:alphaModFix/>
          </a:blip>
          <a:srcRect t="65871"/>
          <a:stretch/>
        </p:blipFill>
        <p:spPr>
          <a:xfrm>
            <a:off x="6175738" y="1418594"/>
            <a:ext cx="5680291" cy="273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50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8a35d5781_0_509"/>
          <p:cNvSpPr txBox="1"/>
          <p:nvPr/>
        </p:nvSpPr>
        <p:spPr>
          <a:xfrm>
            <a:off x="6819544" y="4361128"/>
            <a:ext cx="4317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Cinco Forças Competitivas de Porter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 de Barganha dos Compradores e Ameaça de Substitutos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Ameaça de Novos Entrantes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g368a35d5781_0_509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229" name="Google Shape;229;g368a35d5781_0_50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g368a35d5781_0_50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368a35d5781_0_50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368a35d5781_0_50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368a35d5781_0_50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368a35d5781_0_50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g368a35d5781_0_509"/>
          <p:cNvPicPr preferRelativeResize="0"/>
          <p:nvPr/>
        </p:nvPicPr>
        <p:blipFill rotWithShape="1">
          <a:blip r:embed="rId3">
            <a:alphaModFix/>
          </a:blip>
          <a:srcRect b="34546"/>
          <a:stretch/>
        </p:blipFill>
        <p:spPr>
          <a:xfrm>
            <a:off x="343571" y="551773"/>
            <a:ext cx="5681215" cy="524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68a35d5781_0_509"/>
          <p:cNvPicPr preferRelativeResize="0"/>
          <p:nvPr/>
        </p:nvPicPr>
        <p:blipFill rotWithShape="1">
          <a:blip r:embed="rId3">
            <a:alphaModFix/>
          </a:blip>
          <a:srcRect t="65871"/>
          <a:stretch/>
        </p:blipFill>
        <p:spPr>
          <a:xfrm>
            <a:off x="6175738" y="1418594"/>
            <a:ext cx="5680291" cy="273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68a35d5781_0_509"/>
          <p:cNvSpPr/>
          <p:nvPr/>
        </p:nvSpPr>
        <p:spPr>
          <a:xfrm rot="-636221">
            <a:off x="6056765" y="3383298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455" y="0"/>
            <a:ext cx="5235198" cy="502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56" y="0"/>
            <a:ext cx="5235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28"/>
          <p:cNvSpPr txBox="1"/>
          <p:nvPr/>
        </p:nvSpPr>
        <p:spPr>
          <a:xfrm>
            <a:off x="7550133" y="4879784"/>
            <a:ext cx="358503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econômico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monetária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455" y="0"/>
            <a:ext cx="5235198" cy="502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56" y="0"/>
            <a:ext cx="5235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29"/>
          <p:cNvSpPr txBox="1"/>
          <p:nvPr/>
        </p:nvSpPr>
        <p:spPr>
          <a:xfrm>
            <a:off x="7550133" y="4879787"/>
            <a:ext cx="358503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econômico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monetária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9"/>
          <p:cNvSpPr/>
          <p:nvPr/>
        </p:nvSpPr>
        <p:spPr>
          <a:xfrm rot="-637344">
            <a:off x="5448679" y="4488492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0"/>
          <p:cNvSpPr txBox="1"/>
          <p:nvPr/>
        </p:nvSpPr>
        <p:spPr>
          <a:xfrm>
            <a:off x="8263783" y="1600839"/>
            <a:ext cx="287138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Inclusiva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Sustentável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e Ética nas Organizações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05" y="1930103"/>
            <a:ext cx="7198785" cy="29977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p3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648" name="Google Shape;648;p3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402</Words>
  <Application>Microsoft Office PowerPoint</Application>
  <PresentationFormat>Widescreen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Rounded</vt:lpstr>
      <vt:lpstr>Calibri</vt:lpstr>
      <vt:lpstr>Gill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2</cp:revision>
  <dcterms:created xsi:type="dcterms:W3CDTF">2025-09-11T16:07:08Z</dcterms:created>
  <dcterms:modified xsi:type="dcterms:W3CDTF">2025-10-09T15:14:51Z</dcterms:modified>
</cp:coreProperties>
</file>