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90" r:id="rId5"/>
    <p:sldId id="394" r:id="rId6"/>
    <p:sldId id="395" r:id="rId7"/>
    <p:sldId id="293" r:id="rId8"/>
    <p:sldId id="294" r:id="rId9"/>
    <p:sldId id="295" r:id="rId10"/>
    <p:sldId id="296" r:id="rId11"/>
    <p:sldId id="396" r:id="rId12"/>
    <p:sldId id="397" r:id="rId13"/>
    <p:sldId id="398" r:id="rId14"/>
    <p:sldId id="399" r:id="rId15"/>
    <p:sldId id="392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ill Sans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5" roundtripDataSignature="AMtx7mhoapx+Gaa/bORV5JWlu1yJ32z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E81E8F-1A72-406E-A52A-B97082F26AFB}">
  <a:tblStyle styleId="{E7E81E8F-1A72-406E-A52A-B97082F26A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6" name="Google Shape;65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68a35d5781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368a35d578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9164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68a35d5781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g368a35d578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9054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68a35d5781_0_5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7" name="Google Shape;267;g368a35d5781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908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68a35d5781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g368a35d5781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72811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9" name="Google Shape;2079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5139908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85139908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5139908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g385139908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8" name="Google Shape;5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68a35d5781_0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1" name="Google Shape;211;g368a35d5781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3729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8a35d5781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5" name="Google Shape;225;g368a35d5781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02584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8" name="Google Shape;62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5" name="Google Shape;63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3" name="Google Shape;6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pulse/enade-2025-administra%C3%A7%C3%A3o-mais-conte%C3%BAdo-cobran%C3%A7a-menos-rosa-9spqf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Slides base para gravação dos vídeos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1" name="Google Shape;81;p2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82" name="Google Shape;82;p2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2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1"/>
          <p:cNvSpPr txBox="1"/>
          <p:nvPr/>
        </p:nvSpPr>
        <p:spPr>
          <a:xfrm>
            <a:off x="8263783" y="1600839"/>
            <a:ext cx="2871387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Economia Inclusiva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Desenvolvimento Sustentável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Responsabilidade Social e Ética nas Organizações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9" name="Google Shape;65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605" y="1930103"/>
            <a:ext cx="7198785" cy="29977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0" name="Google Shape;660;p31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661" name="Google Shape;661;p31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1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1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1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1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1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7" name="Google Shape;667;p31"/>
          <p:cNvSpPr/>
          <p:nvPr/>
        </p:nvSpPr>
        <p:spPr>
          <a:xfrm rot="-637344">
            <a:off x="252832" y="4695444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68a35d5781_0_47"/>
          <p:cNvSpPr txBox="1"/>
          <p:nvPr/>
        </p:nvSpPr>
        <p:spPr>
          <a:xfrm>
            <a:off x="8614161" y="1600839"/>
            <a:ext cx="25209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Ambiente Competitivo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 Empresarial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Competitividade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g368a35d5781_0_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79" y="552919"/>
            <a:ext cx="7827800" cy="57521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" name="Google Shape;244;g368a35d5781_0_4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45" name="Google Shape;245;g368a35d5781_0_4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g368a35d5781_0_4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g368a35d5781_0_4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g368a35d5781_0_4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g368a35d5781_0_4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g368a35d5781_0_4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020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68a35d5781_0_60"/>
          <p:cNvSpPr txBox="1"/>
          <p:nvPr/>
        </p:nvSpPr>
        <p:spPr>
          <a:xfrm>
            <a:off x="8614161" y="1600839"/>
            <a:ext cx="25209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Ambiente Competitivo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 Empresarial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Competitividade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g368a35d5781_0_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79" y="552919"/>
            <a:ext cx="7827800" cy="57521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g368a35d5781_0_6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58" name="Google Shape;258;g368a35d5781_0_6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g368a35d5781_0_6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g368a35d5781_0_6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g368a35d5781_0_6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g368a35d5781_0_6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g368a35d5781_0_6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g368a35d5781_0_60"/>
          <p:cNvSpPr/>
          <p:nvPr/>
        </p:nvSpPr>
        <p:spPr>
          <a:xfrm rot="-636221">
            <a:off x="244264" y="5283326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10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g368a35d5781_0_524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270" name="Google Shape;270;g368a35d5781_0_524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g368a35d5781_0_524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g368a35d5781_0_524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g368a35d5781_0_524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g368a35d5781_0_524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g368a35d5781_0_524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6" name="Google Shape;276;g368a35d5781_0_524"/>
          <p:cNvPicPr preferRelativeResize="0"/>
          <p:nvPr/>
        </p:nvPicPr>
        <p:blipFill rotWithShape="1">
          <a:blip r:embed="rId3">
            <a:alphaModFix/>
          </a:blip>
          <a:srcRect b="42928"/>
          <a:stretch/>
        </p:blipFill>
        <p:spPr>
          <a:xfrm>
            <a:off x="339560" y="557612"/>
            <a:ext cx="5686507" cy="399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368a35d5781_0_524"/>
          <p:cNvPicPr preferRelativeResize="0"/>
          <p:nvPr/>
        </p:nvPicPr>
        <p:blipFill rotWithShape="1">
          <a:blip r:embed="rId3">
            <a:alphaModFix/>
          </a:blip>
          <a:srcRect t="57281"/>
          <a:stretch/>
        </p:blipFill>
        <p:spPr>
          <a:xfrm>
            <a:off x="6170648" y="1402885"/>
            <a:ext cx="5682150" cy="2991292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68a35d5781_0_524"/>
          <p:cNvSpPr txBox="1"/>
          <p:nvPr/>
        </p:nvSpPr>
        <p:spPr>
          <a:xfrm>
            <a:off x="7537390" y="4156121"/>
            <a:ext cx="36000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Negócios e Viabilidade de Mercado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Competitivas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Mercado e Competitividade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540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g368a35d5781_0_538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284" name="Google Shape;284;g368a35d5781_0_538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g368a35d5781_0_538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g368a35d5781_0_538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g368a35d5781_0_538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g368a35d5781_0_538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g368a35d5781_0_538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0" name="Google Shape;290;g368a35d5781_0_538"/>
          <p:cNvPicPr preferRelativeResize="0"/>
          <p:nvPr/>
        </p:nvPicPr>
        <p:blipFill rotWithShape="1">
          <a:blip r:embed="rId3">
            <a:alphaModFix/>
          </a:blip>
          <a:srcRect b="42928"/>
          <a:stretch/>
        </p:blipFill>
        <p:spPr>
          <a:xfrm>
            <a:off x="339560" y="557612"/>
            <a:ext cx="5686507" cy="399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368a35d5781_0_538"/>
          <p:cNvPicPr preferRelativeResize="0"/>
          <p:nvPr/>
        </p:nvPicPr>
        <p:blipFill rotWithShape="1">
          <a:blip r:embed="rId3">
            <a:alphaModFix/>
          </a:blip>
          <a:srcRect t="57281"/>
          <a:stretch/>
        </p:blipFill>
        <p:spPr>
          <a:xfrm>
            <a:off x="6170648" y="1402885"/>
            <a:ext cx="5682150" cy="299129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g368a35d5781_0_538"/>
          <p:cNvSpPr txBox="1"/>
          <p:nvPr/>
        </p:nvSpPr>
        <p:spPr>
          <a:xfrm>
            <a:off x="7537390" y="4156124"/>
            <a:ext cx="36000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Negócios e Viabilidade de Mercado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Estratégias Competitivas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Mercado e Competitividade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368a35d5781_0_538"/>
          <p:cNvSpPr/>
          <p:nvPr/>
        </p:nvSpPr>
        <p:spPr>
          <a:xfrm rot="-636221">
            <a:off x="6116262" y="3789344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528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2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12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12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12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12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7" name="Google Shape;2087;p128"/>
          <p:cNvGrpSpPr/>
          <p:nvPr/>
        </p:nvGrpSpPr>
        <p:grpSpPr>
          <a:xfrm>
            <a:off x="7469024" y="3621697"/>
            <a:ext cx="4722976" cy="3240000"/>
            <a:chOff x="7469024" y="3621697"/>
            <a:chExt cx="4722976" cy="3240000"/>
          </a:xfrm>
        </p:grpSpPr>
        <p:sp>
          <p:nvSpPr>
            <p:cNvPr id="2088" name="Google Shape;2088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91" name="Google Shape;2091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3" name="Google Shape;2093;p12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94" name="Google Shape;2094;p128"/>
          <p:cNvGrpSpPr/>
          <p:nvPr/>
        </p:nvGrpSpPr>
        <p:grpSpPr>
          <a:xfrm rot="10800000">
            <a:off x="0" y="0"/>
            <a:ext cx="4723200" cy="3240000"/>
            <a:chOff x="7469024" y="3621697"/>
            <a:chExt cx="4722976" cy="3240000"/>
          </a:xfrm>
        </p:grpSpPr>
        <p:sp>
          <p:nvSpPr>
            <p:cNvPr id="2095" name="Google Shape;2095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8" name="Google Shape;2098;p128"/>
          <p:cNvSpPr txBox="1"/>
          <p:nvPr/>
        </p:nvSpPr>
        <p:spPr>
          <a:xfrm>
            <a:off x="0" y="2283891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Dúvidas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Sugestões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Comentários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5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51399083c_0_0"/>
          <p:cNvSpPr txBox="1"/>
          <p:nvPr/>
        </p:nvSpPr>
        <p:spPr>
          <a:xfrm>
            <a:off x="-41950" y="96337"/>
            <a:ext cx="11470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 que os professores precisam saber </a:t>
            </a:r>
            <a:endParaRPr sz="41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sobre o ENADE</a:t>
            </a:r>
            <a:r>
              <a:rPr lang="pt-BR" sz="4100" b="1" i="0" u="none" strike="noStrike" cap="none">
                <a:solidFill>
                  <a:srgbClr val="0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0" name="Google Shape;90;g3851399083c_0_0"/>
          <p:cNvSpPr txBox="1"/>
          <p:nvPr/>
        </p:nvSpPr>
        <p:spPr>
          <a:xfrm>
            <a:off x="334362" y="1472054"/>
            <a:ext cx="108015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ENADE 2025 virá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mudanças relevantes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exigindo preparação mais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prova terá 46 questões e duração de 4 horas (tempo de prova também é um desafio):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objetivas específicas,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discursiva específica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única, terá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significativo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objetivas de formação geral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nova matriz cobra mais do que conteúdos teóricos: exige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pensamento crítico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de dados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ESG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inovação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sustentabilidade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foco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resolução de problemas reais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avaliação busca um perfil de egresso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sistêmica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proatividade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capacidade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o conhecimento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lógica e evidências.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3851399083c_0_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92" name="Google Shape;92;g3851399083c_0_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3851399083c_0_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3851399083c_0_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3851399083c_0_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3851399083c_0_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851399083c_0_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3851399083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851399083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3851399083c_0_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g3851399083c_0_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851399083c_0_0"/>
          <p:cNvSpPr txBox="1"/>
          <p:nvPr/>
        </p:nvSpPr>
        <p:spPr>
          <a:xfrm>
            <a:off x="3518526" y="5958975"/>
            <a:ext cx="217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3851399083c_0_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g3851399083c_0_0"/>
          <p:cNvCxnSpPr/>
          <p:nvPr/>
        </p:nvCxnSpPr>
        <p:spPr>
          <a:xfrm>
            <a:off x="5693440" y="5808503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g3851399083c_0_0"/>
          <p:cNvSpPr txBox="1"/>
          <p:nvPr/>
        </p:nvSpPr>
        <p:spPr>
          <a:xfrm>
            <a:off x="5734541" y="5880177"/>
            <a:ext cx="56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ENADE 2025 - Administração - Mais Conteúdo, Mais Cobrança, Menos Tempo: Seu Curso Está Pronto?</a:t>
            </a:r>
            <a:endParaRPr sz="16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51399083c_0_20"/>
          <p:cNvSpPr txBox="1"/>
          <p:nvPr/>
        </p:nvSpPr>
        <p:spPr>
          <a:xfrm>
            <a:off x="0" y="361612"/>
            <a:ext cx="114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Orientações para gravação do vídeo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g3851399083c_0_20"/>
          <p:cNvSpPr txBox="1"/>
          <p:nvPr/>
        </p:nvSpPr>
        <p:spPr>
          <a:xfrm>
            <a:off x="701200" y="1432084"/>
            <a:ext cx="10586700" cy="3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apoiar os estudantes concluintes do Curso de Administração que irão realizar a prova ENADE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23/11</a:t>
            </a:r>
            <a:r>
              <a:rPr lang="pt-BR" sz="2000"/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sugerido para gravação do vídeo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 e revisar as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 e o gabarito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provas anteriores, destacando o formato da prova, conceitos abordados e dicas, se for o caso;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estimular o aluno 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entender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justificar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suas respostas;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conectar teoria com exemplos práticos e atuais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(cases, dados, análises, contextos reais)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g3851399083c_0_2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" name="Google Shape;113;g3851399083c_0_2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851399083c_0_2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851399083c_0_2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851399083c_0_2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851399083c_0_2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851399083c_0_2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g3851399083c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851399083c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g3851399083c_0_2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g3851399083c_0_2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851399083c_0_20"/>
          <p:cNvSpPr txBox="1"/>
          <p:nvPr/>
        </p:nvSpPr>
        <p:spPr>
          <a:xfrm>
            <a:off x="3518526" y="5958983"/>
            <a:ext cx="44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851399083c_0_2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9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9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9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sobre Economia das Organizações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9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9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9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9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9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9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9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0" name="Google Shape;59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2" name="Google Shape;592;p19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3" name="Google Shape;593;p19"/>
          <p:cNvSpPr txBox="1"/>
          <p:nvPr/>
        </p:nvSpPr>
        <p:spPr>
          <a:xfrm>
            <a:off x="3518526" y="5958983"/>
            <a:ext cx="446144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4" name="Google Shape;594;p19"/>
          <p:cNvCxnSpPr/>
          <p:nvPr/>
        </p:nvCxnSpPr>
        <p:spPr>
          <a:xfrm>
            <a:off x="348949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95" name="Google Shape;595;p19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596" name="Google Shape;596;p19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97" name="Google Shape;597;p19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98" name="Google Shape;598;p19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68a35d5781_0_495"/>
          <p:cNvSpPr txBox="1"/>
          <p:nvPr/>
        </p:nvSpPr>
        <p:spPr>
          <a:xfrm>
            <a:off x="6819544" y="4361128"/>
            <a:ext cx="4317000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Cinco Forças Competitivas de Porter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Poder de Barganha dos Compradores e Ameaça de Substitutos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Ameaça de Novos Entrantes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" name="Google Shape;214;g368a35d5781_0_495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215" name="Google Shape;215;g368a35d5781_0_495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g368a35d5781_0_495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g368a35d5781_0_495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g368a35d5781_0_495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g368a35d5781_0_495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g368a35d5781_0_495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1" name="Google Shape;221;g368a35d5781_0_495"/>
          <p:cNvPicPr preferRelativeResize="0"/>
          <p:nvPr/>
        </p:nvPicPr>
        <p:blipFill rotWithShape="1">
          <a:blip r:embed="rId3">
            <a:alphaModFix/>
          </a:blip>
          <a:srcRect b="34546"/>
          <a:stretch/>
        </p:blipFill>
        <p:spPr>
          <a:xfrm>
            <a:off x="343571" y="551773"/>
            <a:ext cx="5681215" cy="5241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68a35d5781_0_495"/>
          <p:cNvPicPr preferRelativeResize="0"/>
          <p:nvPr/>
        </p:nvPicPr>
        <p:blipFill rotWithShape="1">
          <a:blip r:embed="rId3">
            <a:alphaModFix/>
          </a:blip>
          <a:srcRect t="65871"/>
          <a:stretch/>
        </p:blipFill>
        <p:spPr>
          <a:xfrm>
            <a:off x="6175738" y="1418594"/>
            <a:ext cx="5680291" cy="27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350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68a35d5781_0_509"/>
          <p:cNvSpPr txBox="1"/>
          <p:nvPr/>
        </p:nvSpPr>
        <p:spPr>
          <a:xfrm>
            <a:off x="6819544" y="4361128"/>
            <a:ext cx="4317000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Cinco Forças Competitivas de Porter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Poder de Barganha dos Compradores e Ameaça de Substitutos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Ameaça de Novos Entrantes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8" name="Google Shape;228;g368a35d5781_0_509"/>
          <p:cNvGrpSpPr/>
          <p:nvPr/>
        </p:nvGrpSpPr>
        <p:grpSpPr>
          <a:xfrm rot="5400000">
            <a:off x="10570925" y="-538388"/>
            <a:ext cx="360000" cy="2160000"/>
            <a:chOff x="11470925" y="361612"/>
            <a:chExt cx="360000" cy="2160000"/>
          </a:xfrm>
        </p:grpSpPr>
        <p:sp>
          <p:nvSpPr>
            <p:cNvPr id="229" name="Google Shape;229;g368a35d5781_0_50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g368a35d5781_0_50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g368a35d5781_0_50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g368a35d5781_0_50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g368a35d5781_0_50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g368a35d5781_0_50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5" name="Google Shape;235;g368a35d5781_0_509"/>
          <p:cNvPicPr preferRelativeResize="0"/>
          <p:nvPr/>
        </p:nvPicPr>
        <p:blipFill rotWithShape="1">
          <a:blip r:embed="rId3">
            <a:alphaModFix/>
          </a:blip>
          <a:srcRect b="34546"/>
          <a:stretch/>
        </p:blipFill>
        <p:spPr>
          <a:xfrm>
            <a:off x="343571" y="551773"/>
            <a:ext cx="5681215" cy="5241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68a35d5781_0_509"/>
          <p:cNvPicPr preferRelativeResize="0"/>
          <p:nvPr/>
        </p:nvPicPr>
        <p:blipFill rotWithShape="1">
          <a:blip r:embed="rId3">
            <a:alphaModFix/>
          </a:blip>
          <a:srcRect t="65871"/>
          <a:stretch/>
        </p:blipFill>
        <p:spPr>
          <a:xfrm>
            <a:off x="6175738" y="1418594"/>
            <a:ext cx="5680291" cy="27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368a35d5781_0_509"/>
          <p:cNvSpPr/>
          <p:nvPr/>
        </p:nvSpPr>
        <p:spPr>
          <a:xfrm rot="-636221">
            <a:off x="6056765" y="3383298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80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9455" y="0"/>
            <a:ext cx="5235198" cy="502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256" y="0"/>
            <a:ext cx="52351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28"/>
          <p:cNvSpPr txBox="1"/>
          <p:nvPr/>
        </p:nvSpPr>
        <p:spPr>
          <a:xfrm>
            <a:off x="7550133" y="4879784"/>
            <a:ext cx="3585037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Crescimento econômico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Política monetária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Google Shape;63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9455" y="0"/>
            <a:ext cx="5235198" cy="502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256" y="0"/>
            <a:ext cx="52351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29"/>
          <p:cNvSpPr txBox="1"/>
          <p:nvPr/>
        </p:nvSpPr>
        <p:spPr>
          <a:xfrm>
            <a:off x="7550133" y="4879787"/>
            <a:ext cx="3585037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Crescimento econômico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Política monetária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9"/>
          <p:cNvSpPr/>
          <p:nvPr/>
        </p:nvSpPr>
        <p:spPr>
          <a:xfrm rot="-637344">
            <a:off x="5448679" y="4488492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0"/>
          <p:cNvSpPr txBox="1"/>
          <p:nvPr/>
        </p:nvSpPr>
        <p:spPr>
          <a:xfrm>
            <a:off x="8263783" y="1600839"/>
            <a:ext cx="2871387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Economia Inclusiva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Desenvolvimento Sustentável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Responsabilidade Social e Ética nas Organizações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6" name="Google Shape;64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605" y="1930103"/>
            <a:ext cx="7198785" cy="29977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7" name="Google Shape;647;p3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648" name="Google Shape;648;p3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402</Words>
  <Application>Microsoft Office PowerPoint</Application>
  <PresentationFormat>Widescreen</PresentationFormat>
  <Paragraphs>71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Arial</vt:lpstr>
      <vt:lpstr>Arial Rounded</vt:lpstr>
      <vt:lpstr>Calibri</vt:lpstr>
      <vt:lpstr>Gill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Funcionario</dc:creator>
  <cp:lastModifiedBy>Funcionario</cp:lastModifiedBy>
  <cp:revision>2</cp:revision>
  <dcterms:created xsi:type="dcterms:W3CDTF">2025-09-11T16:07:08Z</dcterms:created>
  <dcterms:modified xsi:type="dcterms:W3CDTF">2025-10-09T15:14:51Z</dcterms:modified>
</cp:coreProperties>
</file>