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257" r:id="rId3"/>
    <p:sldId id="305" r:id="rId4"/>
    <p:sldId id="295" r:id="rId5"/>
    <p:sldId id="296" r:id="rId6"/>
    <p:sldId id="306" r:id="rId7"/>
    <p:sldId id="307" r:id="rId8"/>
    <p:sldId id="297" r:id="rId9"/>
    <p:sldId id="308" r:id="rId10"/>
    <p:sldId id="271" r:id="rId11"/>
    <p:sldId id="309" r:id="rId12"/>
    <p:sldId id="300" r:id="rId13"/>
    <p:sldId id="310" r:id="rId14"/>
    <p:sldId id="311" r:id="rId15"/>
    <p:sldId id="312" r:id="rId16"/>
    <p:sldId id="313" r:id="rId17"/>
    <p:sldId id="301" r:id="rId18"/>
    <p:sldId id="314" r:id="rId19"/>
    <p:sldId id="315" r:id="rId20"/>
    <p:sldId id="302" r:id="rId21"/>
    <p:sldId id="316" r:id="rId22"/>
    <p:sldId id="317" r:id="rId23"/>
    <p:sldId id="318" r:id="rId24"/>
    <p:sldId id="319" r:id="rId25"/>
    <p:sldId id="320" r:id="rId26"/>
    <p:sldId id="338" r:id="rId27"/>
    <p:sldId id="339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1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7DC51-D4A2-4A42-99B5-2E513B182D83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D7EF1-E7AF-48B1-8D58-27D7F690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5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D7EF1-E7AF-48B1-8D58-27D7F690C78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4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01140883-3957-497C-9EE0-8E718428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4590D5A4-7DE6-422A-8C35-E42B18B81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460311B-B593-4BAE-A9DF-69EA31D79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A91FB9-9D78-48BB-8003-89C8CB5CD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DDEDDF3-05EF-4E9C-969B-DADBF0BC3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8916E-25F5-45A3-8E66-EDE048FED60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7715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B32718-6FE4-45CD-B70F-C9355E625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0BF266-A9E2-4E34-942D-0925D1AD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6847B6-EABB-4009-B1A8-B028A6285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48E9C-7248-4BD2-9132-BFA8297C561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913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DA0DCB-3CF7-478C-ADF4-220268AE6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4884B9-B59A-4D9B-998E-E6B579EC1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F5DF07-D1AF-48EA-80B5-636B50726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265C4-8707-433C-990B-01D0040471B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3385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57761F-4E1E-4691-B040-1D2E6D8E1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3C9373-268F-469A-B56F-2C3755DDD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94D9-7F37-4F59-954C-D96F5EBB8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E3482-877E-43CB-BB3D-38373637D26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4614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75082-62B2-43CC-AE4F-B0D081134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43847-A98E-4874-98F9-9D55E4E30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F21F5C-68E5-414C-821D-9C01417CA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7653F-6900-452A-BDA7-CCB38E6F299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3574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EB00B6-E7A6-45EF-A9CE-7084D02AA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C6ED1-0514-4051-8948-5CF46C41A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AB1B9-4475-4B78-B6A6-D18E6B33C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F03B7-F0C4-43D3-B9EB-77A705890A6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1906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FDB8B7-E9A1-496A-9AC0-58088757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B1F438-E1D5-40D8-A8C3-04B0BCD53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95EE00-3260-43A8-A617-1DD846AD8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6F8DE-0306-4929-BF20-DA1BA96F055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2599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FC576B-9D8D-4103-A932-09CBF9312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D0B4E4-0B42-4EA5-8890-D3F2244C7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A83ABE-EEE8-4932-9ED6-CEB193615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BF710-EE96-4E44-9D62-8DD62FA1525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7157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BA747A-DF1E-4CD2-B1A4-B7BA73E2F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B9C2BB-D1FE-4D76-93E0-93B0A5245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21B97-3078-401B-B9F8-174B0AD40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B9E44-AB39-4D84-A4A3-3D86660D284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8054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AF136-8B68-44A9-84F2-485002510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FF6AB-DAC9-4B35-98D7-CD27E7A5E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DC919-1B4B-46D1-9CB7-800E5B072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93CF2-66C3-4C91-B83A-9C1ABBCF27C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8333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43912-85F6-458E-86E4-98389130A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3729-9A17-422B-ACE4-0159FAE3B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2589B-9C0B-4626-9D29-D70D19EC1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99D7C-7758-4FDB-B129-4D7D947DA67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2339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06279C-EBA8-443F-B251-13C9195E3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31EF21-5140-4B05-8879-9E7FBCCBD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D87A980-C0E1-443C-BE31-CCE8B8ABC8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21262E09-CC16-402F-9C68-8CD9EFEFD1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65B74C55-5CC4-47D8-A9DE-AAA241EBDD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F6635227-3F1D-42B4-8E89-E8D0AB19E559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69639" name="Freeform 7">
            <a:extLst>
              <a:ext uri="{FF2B5EF4-FFF2-40B4-BE49-F238E27FC236}">
                <a16:creationId xmlns:a16="http://schemas.microsoft.com/office/drawing/2014/main" id="{9628F086-75F2-4065-B246-787A731D3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id="{727723D5-B3E6-4329-BC2E-90456D930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44A439F-E191-4018-9372-69020413AA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352928" cy="2438400"/>
          </a:xfrm>
        </p:spPr>
        <p:txBody>
          <a:bodyPr/>
          <a:lstStyle/>
          <a:p>
            <a:pPr algn="ctr" eaLnBrk="1" hangingPunct="1"/>
            <a:r>
              <a:rPr lang="pt-BR" altLang="pt-BR" sz="4600" dirty="0"/>
              <a:t>SEL5752/SEL0632 – Linguagens de Descrição de Hardware</a:t>
            </a:r>
            <a:br>
              <a:rPr lang="pt-BR" altLang="pt-BR" sz="4600" dirty="0"/>
            </a:br>
            <a:r>
              <a:rPr lang="pt-BR" altLang="pt-BR" sz="4600" dirty="0"/>
              <a:t>Aula 13 – Circuitos Síncronos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5E685CD-C290-4AFB-A5E5-37FEF65954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C9C6B8ED-A4C8-4211-B18F-FF5062087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>
            <a:extLst>
              <a:ext uri="{FF2B5EF4-FFF2-40B4-BE49-F238E27FC236}">
                <a16:creationId xmlns:a16="http://schemas.microsoft.com/office/drawing/2014/main" id="{76E3ED1E-0F2F-4432-933F-138E151EA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A91B32B3-B5CC-40A7-8F8B-3E16CC7E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4F4523D5-4D9E-42BB-A437-19F7F53B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>
            <a:extLst>
              <a:ext uri="{FF2B5EF4-FFF2-40B4-BE49-F238E27FC236}">
                <a16:creationId xmlns:a16="http://schemas.microsoft.com/office/drawing/2014/main" id="{817DEA44-06E5-4509-BC9F-E2D19B48E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F47DC60C-B73D-4E55-8B3F-4AE88D0BB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>
            <a:extLst>
              <a:ext uri="{FF2B5EF4-FFF2-40B4-BE49-F238E27FC236}">
                <a16:creationId xmlns:a16="http://schemas.microsoft.com/office/drawing/2014/main" id="{B03259C4-7315-45A2-B8A4-6B6DD692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>
            <a:extLst>
              <a:ext uri="{FF2B5EF4-FFF2-40B4-BE49-F238E27FC236}">
                <a16:creationId xmlns:a16="http://schemas.microsoft.com/office/drawing/2014/main" id="{CCFEB69F-AD3F-486C-A4D9-64C57BF3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>
            <a:extLst>
              <a:ext uri="{FF2B5EF4-FFF2-40B4-BE49-F238E27FC236}">
                <a16:creationId xmlns:a16="http://schemas.microsoft.com/office/drawing/2014/main" id="{3DAC928A-32E1-4CD6-A40D-6FD05EEE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BBAA53FA-4D9E-4DD1-8E84-973900C65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D28A1FF9-96F6-4423-8773-515DB230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>
            <a:extLst>
              <a:ext uri="{FF2B5EF4-FFF2-40B4-BE49-F238E27FC236}">
                <a16:creationId xmlns:a16="http://schemas.microsoft.com/office/drawing/2014/main" id="{00A31A11-BD15-4105-ACA8-1B17DD22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>
            <a:extLst>
              <a:ext uri="{FF2B5EF4-FFF2-40B4-BE49-F238E27FC236}">
                <a16:creationId xmlns:a16="http://schemas.microsoft.com/office/drawing/2014/main" id="{BAA402F2-307B-4C1E-96CA-4269543D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id="{6A8A5CC0-C950-4ED6-8CC2-5897FC8F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>
            <a:extLst>
              <a:ext uri="{FF2B5EF4-FFF2-40B4-BE49-F238E27FC236}">
                <a16:creationId xmlns:a16="http://schemas.microsoft.com/office/drawing/2014/main" id="{2267733C-E6D6-4C35-A1F9-114CB7F5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>
            <a:extLst>
              <a:ext uri="{FF2B5EF4-FFF2-40B4-BE49-F238E27FC236}">
                <a16:creationId xmlns:a16="http://schemas.microsoft.com/office/drawing/2014/main" id="{B37C9FB0-09FE-4F93-AAAC-DE215191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>
            <a:extLst>
              <a:ext uri="{FF2B5EF4-FFF2-40B4-BE49-F238E27FC236}">
                <a16:creationId xmlns:a16="http://schemas.microsoft.com/office/drawing/2014/main" id="{3E7547DD-DC4E-495B-9032-C69751D3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7DF189DC-F03B-4888-9865-A9056D5E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D24AF17C-8C23-4E1B-A91B-47E6C4B4E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82C9136C-3AD6-4E3B-9861-930FD908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7">
            <a:extLst>
              <a:ext uri="{FF2B5EF4-FFF2-40B4-BE49-F238E27FC236}">
                <a16:creationId xmlns:a16="http://schemas.microsoft.com/office/drawing/2014/main" id="{AC6DB5CD-8C55-4120-A43B-52C4AB0C5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73238"/>
            <a:ext cx="6696075" cy="16557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id="{FFEBD0CB-8140-4DB1-B89B-28259A051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>
            <a:extLst>
              <a:ext uri="{FF2B5EF4-FFF2-40B4-BE49-F238E27FC236}">
                <a16:creationId xmlns:a16="http://schemas.microsoft.com/office/drawing/2014/main" id="{8320B9BC-DAD8-4914-AE1B-E1506752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id="{B2FE6BD8-CF26-44B5-8AC5-1A77CBDD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>
            <a:extLst>
              <a:ext uri="{FF2B5EF4-FFF2-40B4-BE49-F238E27FC236}">
                <a16:creationId xmlns:a16="http://schemas.microsoft.com/office/drawing/2014/main" id="{3AE887BF-089C-4B4A-8E3B-F3BB8F37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>
            <a:extLst>
              <a:ext uri="{FF2B5EF4-FFF2-40B4-BE49-F238E27FC236}">
                <a16:creationId xmlns:a16="http://schemas.microsoft.com/office/drawing/2014/main" id="{2BFB0BBE-E5EC-4F52-9E34-AACED350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42BA3DBB-59E9-4457-89F2-FD0A4D16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813</TotalTime>
  <Words>22</Words>
  <Application>Microsoft Office PowerPoint</Application>
  <PresentationFormat>Apresentação na tela (4:3)</PresentationFormat>
  <Paragraphs>3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Wingdings</vt:lpstr>
      <vt:lpstr>Borda</vt:lpstr>
      <vt:lpstr>SEL5752/SEL0632 – Linguagens de Descrição de Hardware Aula 13 – Circuitos Síncronos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41</cp:revision>
  <dcterms:created xsi:type="dcterms:W3CDTF">2008-08-07T14:13:20Z</dcterms:created>
  <dcterms:modified xsi:type="dcterms:W3CDTF">2023-06-20T16:42:10Z</dcterms:modified>
</cp:coreProperties>
</file>