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4723f215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4723f21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4523e4fc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4523e4fc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4523e4fc1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4523e4fc1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523e4fc1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523e4fc1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4523e4fc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4523e4fc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4fe2a1da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4fe2a1da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fe2a1da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fe2a1da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4723f2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4723f2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723f21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723f21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3: Produção Mais Limpa e Prevenção à Poluição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3414000"/>
            <a:ext cx="76881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POLITÉCNICA DA UNIVERSIDADE DE SÃO PAULO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DEPARTAMENTO DE ENGENHARIA HIDRÁULICA E AMBIENTAL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PHA 3513 – Sustentabilidade no setor produtivo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13" y="659150"/>
            <a:ext cx="8687974" cy="47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 33: </a:t>
            </a:r>
            <a:r>
              <a:rPr lang="pt-BR"/>
              <a:t>Reutilização de Solução de Soda Cáustica na 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31550" y="2260425"/>
            <a:ext cx="85725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Na planta da empresa MAHLE METAL LEVE produz pistões, com produção </a:t>
            </a:r>
            <a:r>
              <a:rPr lang="pt-BR" sz="1800"/>
              <a:t>média</a:t>
            </a:r>
            <a:r>
              <a:rPr lang="pt-BR" sz="1800"/>
              <a:t> anual de a</a:t>
            </a:r>
            <a:r>
              <a:rPr lang="pt-BR" sz="1800"/>
              <a:t>proximadamente </a:t>
            </a:r>
            <a:r>
              <a:rPr lang="pt-BR" sz="1800"/>
              <a:t>6.000.000 peças</a:t>
            </a:r>
            <a:endParaRPr sz="1800"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No processo de decapagem, o tratamento é feito por imersão das peças em banho alcalino de soda cáustica para remoção de material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800"/>
              <a:t>Levantamento de tecnologias e implementação das medidas de P+L</a:t>
            </a:r>
            <a:endParaRPr b="1" sz="1800"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/>
              <a:t>Reciclagem interna dos banhos usados da decapagem para uso na estação de tratamento de efluentes, em substituição à soda cáustica adquirida para este fim.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r>
              <a:rPr lang="pt-BR"/>
              <a:t> CASO 33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4255375" y="1930425"/>
            <a:ext cx="4601100" cy="5160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Avaliação final dos resultados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96225" y="1920825"/>
            <a:ext cx="3873900" cy="5352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Indicadores de desempenho</a:t>
            </a:r>
            <a:endParaRPr sz="1600"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273848" y="2477659"/>
            <a:ext cx="8589059" cy="1065698"/>
            <a:chOff x="943723" y="3098500"/>
            <a:chExt cx="5264194" cy="674450"/>
          </a:xfrm>
        </p:grpSpPr>
        <p:sp>
          <p:nvSpPr>
            <p:cNvPr id="102" name="Google Shape;102;p15"/>
            <p:cNvSpPr/>
            <p:nvPr/>
          </p:nvSpPr>
          <p:spPr>
            <a:xfrm>
              <a:off x="3380118" y="3098511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Quantidade de soda  reduzida na ETE: 30.000 kg / ano </a:t>
              </a: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x R$ 1,00/kg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R$ 30.000,00 no ano 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Economia na aquisição de soda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291115" y="3624037"/>
            <a:ext cx="8565370" cy="986720"/>
            <a:chOff x="943723" y="3783775"/>
            <a:chExt cx="5264194" cy="674450"/>
          </a:xfrm>
        </p:grpSpPr>
        <p:sp>
          <p:nvSpPr>
            <p:cNvPr id="109" name="Google Shape;109;p15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Economia no descarte dos banhos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380118" y="3783794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Quantidade reduzida de banhos descartados: 30.000 kg / ano x R$ 0,20/kg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R$ 6.000,00 no  ano 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 CASO 33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273900" y="1853850"/>
            <a:ext cx="8601300" cy="31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Dados de avaliação econômica</a:t>
            </a:r>
            <a:endParaRPr b="1" sz="1800"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Para implementação da medida adotada, foi necessária a confecção de um container especial, exigindo um investimento de cerca de R$ 1.250,00.</a:t>
            </a:r>
            <a:endParaRPr sz="1800"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/>
              <a:t>A economia total é de R$ 36.000,00 / ano</a:t>
            </a:r>
            <a:endParaRPr sz="1800"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20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T</a:t>
            </a:r>
            <a:r>
              <a:rPr b="1" lang="pt-BR" sz="1800"/>
              <a:t>empo de retorno do in</a:t>
            </a:r>
            <a:r>
              <a:rPr b="1" lang="pt-BR" sz="1800"/>
              <a:t>v</a:t>
            </a:r>
            <a:r>
              <a:rPr b="1" lang="pt-BR" sz="1800"/>
              <a:t>estimento em aproximadamente 13 dias.	</a:t>
            </a:r>
            <a:endParaRPr b="1" sz="1800"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1800"/>
              <a:t>Oportunidades de implementação de medidas de prevenção à poluição</a:t>
            </a:r>
            <a:endParaRPr b="1" sz="1800"/>
          </a:p>
          <a:p>
            <a:pPr indent="0" lvl="0" marL="630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Estão sendo programados estudos para a filtração dos banhos de decapagem alcalina na forjaria, procurando aumentar o seu aproveitamento e sua vida útil.</a:t>
            </a:r>
            <a:endParaRPr sz="1800"/>
          </a:p>
        </p:txBody>
      </p:sp>
      <p:sp>
        <p:nvSpPr>
          <p:cNvPr id="121" name="Google Shape;121;p16"/>
          <p:cNvSpPr/>
          <p:nvPr/>
        </p:nvSpPr>
        <p:spPr>
          <a:xfrm>
            <a:off x="1296850" y="3353125"/>
            <a:ext cx="965400" cy="681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 X: nome do caso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22824" cy="50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8575"/>
            <a:ext cx="9144000" cy="46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175"/>
            <a:ext cx="9144000" cy="46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3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75" y="587125"/>
            <a:ext cx="8271750" cy="46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