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1C7C74-3CC1-E847-82BA-535C831C6167}" v="1" dt="2019-10-10T21:10:06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10" d="100"/>
          <a:sy n="110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ia Ferreira" userId="f1a03e40f580af3d" providerId="LiveId" clId="{AE1C7C74-3CC1-E847-82BA-535C831C6167}"/>
    <pc:docChg chg="modSld">
      <pc:chgData name="Marilia Ferreira" userId="f1a03e40f580af3d" providerId="LiveId" clId="{AE1C7C74-3CC1-E847-82BA-535C831C6167}" dt="2019-10-10T21:10:06.874" v="0"/>
      <pc:docMkLst>
        <pc:docMk/>
      </pc:docMkLst>
      <pc:sldChg chg="modTransition">
        <pc:chgData name="Marilia Ferreira" userId="f1a03e40f580af3d" providerId="LiveId" clId="{AE1C7C74-3CC1-E847-82BA-535C831C6167}" dt="2019-10-10T21:10:06.874" v="0"/>
        <pc:sldMkLst>
          <pc:docMk/>
          <pc:sldMk cId="4273064723" sldId="26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34795-E446-C747-9824-7E27374D403C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01F6B8-6782-864B-97C4-FE1F1A271C66}">
      <dgm:prSet phldrT="[Texto]"/>
      <dgm:spPr/>
      <dgm:t>
        <a:bodyPr/>
        <a:lstStyle/>
        <a:p>
          <a:r>
            <a:rPr lang="pt-BR" dirty="0"/>
            <a:t>quotidiano</a:t>
          </a:r>
        </a:p>
      </dgm:t>
    </dgm:pt>
    <dgm:pt modelId="{BCBB3C05-4265-5141-B02B-26306ABA5DED}" type="parTrans" cxnId="{0BEF09E2-09AA-524E-A39A-4C73C4DD56F4}">
      <dgm:prSet/>
      <dgm:spPr/>
      <dgm:t>
        <a:bodyPr/>
        <a:lstStyle/>
        <a:p>
          <a:endParaRPr lang="pt-BR"/>
        </a:p>
      </dgm:t>
    </dgm:pt>
    <dgm:pt modelId="{C3A73B73-C942-234D-969B-D27F00C88695}" type="sibTrans" cxnId="{0BEF09E2-09AA-524E-A39A-4C73C4DD56F4}">
      <dgm:prSet/>
      <dgm:spPr/>
      <dgm:t>
        <a:bodyPr/>
        <a:lstStyle/>
        <a:p>
          <a:endParaRPr lang="pt-BR"/>
        </a:p>
      </dgm:t>
    </dgm:pt>
    <dgm:pt modelId="{6EE04337-5F01-394E-A40F-637A81531B02}">
      <dgm:prSet phldrT="[Texto]"/>
      <dgm:spPr/>
      <dgm:t>
        <a:bodyPr/>
        <a:lstStyle/>
        <a:p>
          <a:r>
            <a:rPr lang="pt-BR" dirty="0"/>
            <a:t>científico</a:t>
          </a:r>
        </a:p>
      </dgm:t>
    </dgm:pt>
    <dgm:pt modelId="{6BA269FB-E8C0-144F-BA4A-60E5194926C8}" type="parTrans" cxnId="{D5541D26-A62D-8F4D-B62F-A986449010ED}">
      <dgm:prSet/>
      <dgm:spPr/>
      <dgm:t>
        <a:bodyPr/>
        <a:lstStyle/>
        <a:p>
          <a:endParaRPr lang="pt-BR"/>
        </a:p>
      </dgm:t>
    </dgm:pt>
    <dgm:pt modelId="{193F65CE-B211-494C-9AEC-94727E610938}" type="sibTrans" cxnId="{D5541D26-A62D-8F4D-B62F-A986449010ED}">
      <dgm:prSet/>
      <dgm:spPr/>
      <dgm:t>
        <a:bodyPr/>
        <a:lstStyle/>
        <a:p>
          <a:endParaRPr lang="pt-BR"/>
        </a:p>
      </dgm:t>
    </dgm:pt>
    <dgm:pt modelId="{EE34DB65-F51F-5A40-A435-9DCCF81D32AB}">
      <dgm:prSet phldrT="[Texto]"/>
      <dgm:spPr/>
      <dgm:t>
        <a:bodyPr/>
        <a:lstStyle/>
        <a:p>
          <a:r>
            <a:rPr lang="pt-BR" dirty="0"/>
            <a:t>quotidiano</a:t>
          </a:r>
        </a:p>
      </dgm:t>
    </dgm:pt>
    <dgm:pt modelId="{71523B29-1BD4-2F4D-8C78-94E457E6B0D2}" type="parTrans" cxnId="{0B74A7E7-60FF-9943-BD56-F52BA3DEE28B}">
      <dgm:prSet/>
      <dgm:spPr/>
      <dgm:t>
        <a:bodyPr/>
        <a:lstStyle/>
        <a:p>
          <a:endParaRPr lang="pt-BR"/>
        </a:p>
      </dgm:t>
    </dgm:pt>
    <dgm:pt modelId="{D42E8319-150A-4C49-A7AF-65C8B76BA001}" type="sibTrans" cxnId="{0B74A7E7-60FF-9943-BD56-F52BA3DEE28B}">
      <dgm:prSet/>
      <dgm:spPr/>
      <dgm:t>
        <a:bodyPr/>
        <a:lstStyle/>
        <a:p>
          <a:endParaRPr lang="pt-BR"/>
        </a:p>
      </dgm:t>
    </dgm:pt>
    <dgm:pt modelId="{C33F7E42-3D67-A54D-9B04-A095F4A5E023}" type="pres">
      <dgm:prSet presAssocID="{67D34795-E446-C747-9824-7E27374D403C}" presName="cycle" presStyleCnt="0">
        <dgm:presLayoutVars>
          <dgm:dir/>
          <dgm:resizeHandles val="exact"/>
        </dgm:presLayoutVars>
      </dgm:prSet>
      <dgm:spPr/>
    </dgm:pt>
    <dgm:pt modelId="{8561BF16-CDA5-1A42-A59D-A3ED9F573C51}" type="pres">
      <dgm:prSet presAssocID="{D201F6B8-6782-864B-97C4-FE1F1A271C66}" presName="dummy" presStyleCnt="0"/>
      <dgm:spPr/>
    </dgm:pt>
    <dgm:pt modelId="{D36CF872-783F-0A41-BEDB-99B3F8631AAA}" type="pres">
      <dgm:prSet presAssocID="{D201F6B8-6782-864B-97C4-FE1F1A271C66}" presName="node" presStyleLbl="revTx" presStyleIdx="0" presStyleCnt="3">
        <dgm:presLayoutVars>
          <dgm:bulletEnabled val="1"/>
        </dgm:presLayoutVars>
      </dgm:prSet>
      <dgm:spPr/>
    </dgm:pt>
    <dgm:pt modelId="{075428F2-122A-A448-81C3-760A381B20F3}" type="pres">
      <dgm:prSet presAssocID="{C3A73B73-C942-234D-969B-D27F00C88695}" presName="sibTrans" presStyleLbl="node1" presStyleIdx="0" presStyleCnt="3"/>
      <dgm:spPr/>
    </dgm:pt>
    <dgm:pt modelId="{0E72BAA8-1B90-A142-961B-6B5CAE03B886}" type="pres">
      <dgm:prSet presAssocID="{6EE04337-5F01-394E-A40F-637A81531B02}" presName="dummy" presStyleCnt="0"/>
      <dgm:spPr/>
    </dgm:pt>
    <dgm:pt modelId="{6443DC36-9E21-5445-980D-93F5CE00E7A4}" type="pres">
      <dgm:prSet presAssocID="{6EE04337-5F01-394E-A40F-637A81531B02}" presName="node" presStyleLbl="revTx" presStyleIdx="1" presStyleCnt="3">
        <dgm:presLayoutVars>
          <dgm:bulletEnabled val="1"/>
        </dgm:presLayoutVars>
      </dgm:prSet>
      <dgm:spPr/>
    </dgm:pt>
    <dgm:pt modelId="{CF94F5C1-8A03-D040-A37E-0B486D7FA0E9}" type="pres">
      <dgm:prSet presAssocID="{193F65CE-B211-494C-9AEC-94727E610938}" presName="sibTrans" presStyleLbl="node1" presStyleIdx="1" presStyleCnt="3"/>
      <dgm:spPr/>
    </dgm:pt>
    <dgm:pt modelId="{60EBFAF9-D40D-E945-8EFA-1DBB90518F21}" type="pres">
      <dgm:prSet presAssocID="{EE34DB65-F51F-5A40-A435-9DCCF81D32AB}" presName="dummy" presStyleCnt="0"/>
      <dgm:spPr/>
    </dgm:pt>
    <dgm:pt modelId="{62B5867F-1FEC-3345-ADD1-14EC68070107}" type="pres">
      <dgm:prSet presAssocID="{EE34DB65-F51F-5A40-A435-9DCCF81D32AB}" presName="node" presStyleLbl="revTx" presStyleIdx="2" presStyleCnt="3">
        <dgm:presLayoutVars>
          <dgm:bulletEnabled val="1"/>
        </dgm:presLayoutVars>
      </dgm:prSet>
      <dgm:spPr/>
    </dgm:pt>
    <dgm:pt modelId="{AC43FD10-8B12-2E4F-84EA-E4789D3F358B}" type="pres">
      <dgm:prSet presAssocID="{D42E8319-150A-4C49-A7AF-65C8B76BA001}" presName="sibTrans" presStyleLbl="node1" presStyleIdx="2" presStyleCnt="3"/>
      <dgm:spPr/>
    </dgm:pt>
  </dgm:ptLst>
  <dgm:cxnLst>
    <dgm:cxn modelId="{D5541D26-A62D-8F4D-B62F-A986449010ED}" srcId="{67D34795-E446-C747-9824-7E27374D403C}" destId="{6EE04337-5F01-394E-A40F-637A81531B02}" srcOrd="1" destOrd="0" parTransId="{6BA269FB-E8C0-144F-BA4A-60E5194926C8}" sibTransId="{193F65CE-B211-494C-9AEC-94727E610938}"/>
    <dgm:cxn modelId="{7CBAB558-3F4E-C447-A123-A33A7FBABDF7}" type="presOf" srcId="{C3A73B73-C942-234D-969B-D27F00C88695}" destId="{075428F2-122A-A448-81C3-760A381B20F3}" srcOrd="0" destOrd="0" presId="urn:microsoft.com/office/officeart/2005/8/layout/cycle1"/>
    <dgm:cxn modelId="{ABD68989-8224-0B49-A164-0C1B6AA8DEC7}" type="presOf" srcId="{EE34DB65-F51F-5A40-A435-9DCCF81D32AB}" destId="{62B5867F-1FEC-3345-ADD1-14EC68070107}" srcOrd="0" destOrd="0" presId="urn:microsoft.com/office/officeart/2005/8/layout/cycle1"/>
    <dgm:cxn modelId="{7ECC0C9A-AC49-D34F-8EA2-C1DE43C7236F}" type="presOf" srcId="{D42E8319-150A-4C49-A7AF-65C8B76BA001}" destId="{AC43FD10-8B12-2E4F-84EA-E4789D3F358B}" srcOrd="0" destOrd="0" presId="urn:microsoft.com/office/officeart/2005/8/layout/cycle1"/>
    <dgm:cxn modelId="{A24532BB-D38A-8A45-936B-C55345EC3CE7}" type="presOf" srcId="{193F65CE-B211-494C-9AEC-94727E610938}" destId="{CF94F5C1-8A03-D040-A37E-0B486D7FA0E9}" srcOrd="0" destOrd="0" presId="urn:microsoft.com/office/officeart/2005/8/layout/cycle1"/>
    <dgm:cxn modelId="{001F8FBD-D963-C143-AD5E-BE5BBAEB6339}" type="presOf" srcId="{D201F6B8-6782-864B-97C4-FE1F1A271C66}" destId="{D36CF872-783F-0A41-BEDB-99B3F8631AAA}" srcOrd="0" destOrd="0" presId="urn:microsoft.com/office/officeart/2005/8/layout/cycle1"/>
    <dgm:cxn modelId="{65D5EEC1-5990-154A-BD1B-F776B2A61D74}" type="presOf" srcId="{6EE04337-5F01-394E-A40F-637A81531B02}" destId="{6443DC36-9E21-5445-980D-93F5CE00E7A4}" srcOrd="0" destOrd="0" presId="urn:microsoft.com/office/officeart/2005/8/layout/cycle1"/>
    <dgm:cxn modelId="{0BEF09E2-09AA-524E-A39A-4C73C4DD56F4}" srcId="{67D34795-E446-C747-9824-7E27374D403C}" destId="{D201F6B8-6782-864B-97C4-FE1F1A271C66}" srcOrd="0" destOrd="0" parTransId="{BCBB3C05-4265-5141-B02B-26306ABA5DED}" sibTransId="{C3A73B73-C942-234D-969B-D27F00C88695}"/>
    <dgm:cxn modelId="{0B74A7E7-60FF-9943-BD56-F52BA3DEE28B}" srcId="{67D34795-E446-C747-9824-7E27374D403C}" destId="{EE34DB65-F51F-5A40-A435-9DCCF81D32AB}" srcOrd="2" destOrd="0" parTransId="{71523B29-1BD4-2F4D-8C78-94E457E6B0D2}" sibTransId="{D42E8319-150A-4C49-A7AF-65C8B76BA001}"/>
    <dgm:cxn modelId="{FF2F5CF4-794F-6C43-B9F1-CD1C8C4AC8CE}" type="presOf" srcId="{67D34795-E446-C747-9824-7E27374D403C}" destId="{C33F7E42-3D67-A54D-9B04-A095F4A5E023}" srcOrd="0" destOrd="0" presId="urn:microsoft.com/office/officeart/2005/8/layout/cycle1"/>
    <dgm:cxn modelId="{73519BD3-6C17-934B-AC29-E9849B16066A}" type="presParOf" srcId="{C33F7E42-3D67-A54D-9B04-A095F4A5E023}" destId="{8561BF16-CDA5-1A42-A59D-A3ED9F573C51}" srcOrd="0" destOrd="0" presId="urn:microsoft.com/office/officeart/2005/8/layout/cycle1"/>
    <dgm:cxn modelId="{C31949FB-879E-E543-986B-AA50BD81AA54}" type="presParOf" srcId="{C33F7E42-3D67-A54D-9B04-A095F4A5E023}" destId="{D36CF872-783F-0A41-BEDB-99B3F8631AAA}" srcOrd="1" destOrd="0" presId="urn:microsoft.com/office/officeart/2005/8/layout/cycle1"/>
    <dgm:cxn modelId="{7B5EBF63-685B-8346-9839-8A11ACAE0532}" type="presParOf" srcId="{C33F7E42-3D67-A54D-9B04-A095F4A5E023}" destId="{075428F2-122A-A448-81C3-760A381B20F3}" srcOrd="2" destOrd="0" presId="urn:microsoft.com/office/officeart/2005/8/layout/cycle1"/>
    <dgm:cxn modelId="{FAB31307-58FC-9142-A897-5DC7CDCEE48B}" type="presParOf" srcId="{C33F7E42-3D67-A54D-9B04-A095F4A5E023}" destId="{0E72BAA8-1B90-A142-961B-6B5CAE03B886}" srcOrd="3" destOrd="0" presId="urn:microsoft.com/office/officeart/2005/8/layout/cycle1"/>
    <dgm:cxn modelId="{DFFE8A97-7A9A-1B43-949F-4D149D5BCB48}" type="presParOf" srcId="{C33F7E42-3D67-A54D-9B04-A095F4A5E023}" destId="{6443DC36-9E21-5445-980D-93F5CE00E7A4}" srcOrd="4" destOrd="0" presId="urn:microsoft.com/office/officeart/2005/8/layout/cycle1"/>
    <dgm:cxn modelId="{F1D650FD-55BC-4B4D-BC9F-2673AD9D0DA8}" type="presParOf" srcId="{C33F7E42-3D67-A54D-9B04-A095F4A5E023}" destId="{CF94F5C1-8A03-D040-A37E-0B486D7FA0E9}" srcOrd="5" destOrd="0" presId="urn:microsoft.com/office/officeart/2005/8/layout/cycle1"/>
    <dgm:cxn modelId="{5DBFC006-19F7-DD4D-8600-62BC827ACCCE}" type="presParOf" srcId="{C33F7E42-3D67-A54D-9B04-A095F4A5E023}" destId="{60EBFAF9-D40D-E945-8EFA-1DBB90518F21}" srcOrd="6" destOrd="0" presId="urn:microsoft.com/office/officeart/2005/8/layout/cycle1"/>
    <dgm:cxn modelId="{97C841EA-E4A2-274D-8C65-6DBDA9194297}" type="presParOf" srcId="{C33F7E42-3D67-A54D-9B04-A095F4A5E023}" destId="{62B5867F-1FEC-3345-ADD1-14EC68070107}" srcOrd="7" destOrd="0" presId="urn:microsoft.com/office/officeart/2005/8/layout/cycle1"/>
    <dgm:cxn modelId="{43C2914A-F7EB-7244-88E7-911E2EFA1C24}" type="presParOf" srcId="{C33F7E42-3D67-A54D-9B04-A095F4A5E023}" destId="{AC43FD10-8B12-2E4F-84EA-E4789D3F358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CF872-783F-0A41-BEDB-99B3F8631AAA}">
      <dsp:nvSpPr>
        <dsp:cNvPr id="0" name=""/>
        <dsp:cNvSpPr/>
      </dsp:nvSpPr>
      <dsp:spPr>
        <a:xfrm>
          <a:off x="3009731" y="161191"/>
          <a:ext cx="819901" cy="819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quotidiano</a:t>
          </a:r>
        </a:p>
      </dsp:txBody>
      <dsp:txXfrm>
        <a:off x="3009731" y="161191"/>
        <a:ext cx="819901" cy="819901"/>
      </dsp:txXfrm>
    </dsp:sp>
    <dsp:sp modelId="{075428F2-122A-A448-81C3-760A381B20F3}">
      <dsp:nvSpPr>
        <dsp:cNvPr id="0" name=""/>
        <dsp:cNvSpPr/>
      </dsp:nvSpPr>
      <dsp:spPr>
        <a:xfrm>
          <a:off x="1761149" y="-54"/>
          <a:ext cx="1938378" cy="1938378"/>
        </a:xfrm>
        <a:prstGeom prst="circularArrow">
          <a:avLst>
            <a:gd name="adj1" fmla="val 8248"/>
            <a:gd name="adj2" fmla="val 576093"/>
            <a:gd name="adj3" fmla="val 2963967"/>
            <a:gd name="adj4" fmla="val 51648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3DC36-9E21-5445-980D-93F5CE00E7A4}">
      <dsp:nvSpPr>
        <dsp:cNvPr id="0" name=""/>
        <dsp:cNvSpPr/>
      </dsp:nvSpPr>
      <dsp:spPr>
        <a:xfrm>
          <a:off x="2320387" y="1355169"/>
          <a:ext cx="819901" cy="819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científico</a:t>
          </a:r>
        </a:p>
      </dsp:txBody>
      <dsp:txXfrm>
        <a:off x="2320387" y="1355169"/>
        <a:ext cx="819901" cy="819901"/>
      </dsp:txXfrm>
    </dsp:sp>
    <dsp:sp modelId="{CF94F5C1-8A03-D040-A37E-0B486D7FA0E9}">
      <dsp:nvSpPr>
        <dsp:cNvPr id="0" name=""/>
        <dsp:cNvSpPr/>
      </dsp:nvSpPr>
      <dsp:spPr>
        <a:xfrm>
          <a:off x="1761149" y="-54"/>
          <a:ext cx="1938378" cy="1938378"/>
        </a:xfrm>
        <a:prstGeom prst="circularArrow">
          <a:avLst>
            <a:gd name="adj1" fmla="val 8248"/>
            <a:gd name="adj2" fmla="val 576093"/>
            <a:gd name="adj3" fmla="val 10172260"/>
            <a:gd name="adj4" fmla="val 7259940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5867F-1FEC-3345-ADD1-14EC68070107}">
      <dsp:nvSpPr>
        <dsp:cNvPr id="0" name=""/>
        <dsp:cNvSpPr/>
      </dsp:nvSpPr>
      <dsp:spPr>
        <a:xfrm>
          <a:off x="1631044" y="161191"/>
          <a:ext cx="819901" cy="819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quotidiano</a:t>
          </a:r>
        </a:p>
      </dsp:txBody>
      <dsp:txXfrm>
        <a:off x="1631044" y="161191"/>
        <a:ext cx="819901" cy="819901"/>
      </dsp:txXfrm>
    </dsp:sp>
    <dsp:sp modelId="{AC43FD10-8B12-2E4F-84EA-E4789D3F358B}">
      <dsp:nvSpPr>
        <dsp:cNvPr id="0" name=""/>
        <dsp:cNvSpPr/>
      </dsp:nvSpPr>
      <dsp:spPr>
        <a:xfrm>
          <a:off x="1761149" y="-54"/>
          <a:ext cx="1938378" cy="1938378"/>
        </a:xfrm>
        <a:prstGeom prst="circularArrow">
          <a:avLst>
            <a:gd name="adj1" fmla="val 8248"/>
            <a:gd name="adj2" fmla="val 576093"/>
            <a:gd name="adj3" fmla="val 16856825"/>
            <a:gd name="adj4" fmla="val 14967082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C5275-5CE9-3A44-A552-7FD9F803C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BBBBE6-C49F-CC46-9E0C-2FB4CD2C1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8C3853-1C92-704C-A97D-78916ADF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BA31A8-23AD-8141-B8FC-D041E81C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6FBF76-A36A-8D46-8E9B-19F215F1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82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4F821-0DCA-EA49-A171-85B583EB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53963B-279C-8643-91EB-7B172AB88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545C09-9257-5240-AB53-8F1D6C7B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01EE7A-BFF8-0A40-8E6C-BFC32E4A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9CFE7A-6DBF-5141-AB7B-4311AB8C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67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3D3C6A-CEB6-C943-BB08-554850A61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789C05-950D-C84F-B9D9-019DA2967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49B35-0961-F14B-B264-80C78387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4378FE-8751-024D-923E-C7BF4C79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116987-A971-F343-B8AB-1B6D812F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1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F6014-3F4B-0D46-BF36-154B4EA3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7AFAEA-C2FF-B748-B40F-1342ACDB3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8F8418-88ED-154A-8F91-E09024D3E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1AE201-D338-C045-ABAD-C6AEB091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84F39C-C36A-8E48-B19F-B35821F5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68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8A6CF-DDB5-D040-B0AB-7B7C3D48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D3B2F5-15A3-AF41-BC26-075F9C095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5970DC-2CED-BB4E-945D-5815B3F4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48915-6891-8446-AE0B-F77817BA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52D947-C269-FD48-825C-442D9071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2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EB41C-A730-2944-9147-33CFA6A4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9D7019-315F-6A42-BE0D-630FEF475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09B007-9866-1B47-9AFC-F9F40B136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B93560-74C2-8642-9162-49FB3D14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58677C-06DF-3044-A104-90020D6C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2CD4E0-1EF4-1442-9FD0-017BE805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58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00FE7-548C-0942-B6BF-5C053846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9FCCEA-3A33-E74C-B9B1-A0477AFE0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936CFD-155F-B445-9178-6E60A1F8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D3961E-F6F3-684E-8806-7C9818C13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9ECCD4-3159-B14D-BDD8-48856E731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F3342C-5D1A-F04C-A8C5-C3351483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64E418-F2A2-DE47-86DC-41CE715D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037B8A3-C55C-0F46-B889-EB221B92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34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BB8E6-96CC-E142-B151-23851430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7827C7-6A9C-5548-9901-972B49CD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7C6439-C334-0A4E-B421-DAE7A83D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DF32A8C-7116-994C-84A6-8FD1A5090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2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9F2118-30C8-C946-B880-5DD647F4E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AFA430B-F2DE-F74F-B3E5-E109158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4E222A-DC07-1741-9DD2-8EEAE6B0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72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670BE-4D3F-DA4F-9886-CBEA7FD9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9F3EDD-1624-9942-A7A2-6A7F29D2B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284B9-5615-2E4F-AC84-FDEBDE40B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205BDA-676B-C841-921B-3B16B333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00A4FB-8CB4-154C-8E99-7D9765ED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785345-5FAB-9547-9A4E-38E0F816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91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DA03C-5E68-9A44-AF81-C8D99F002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D34C46-8B0F-9F45-BD08-804737061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289AA6-D891-E041-8537-6D5AED99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1C004D-9508-0242-9218-DA9E7957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45B0B6-1ED1-924E-9ABB-BDE8770D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A791AF-5C6C-A144-9690-FB583F81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1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B0BDFB-B809-8F4A-8D1C-7E353129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6AF760-679C-024D-AC26-8D9E22759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607386-A085-0342-8C13-3A63590FC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ED68-97CB-9440-9634-3EEDAE71FD0E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B04166-2143-B04C-89C6-4BDB75E17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C82AA0-59D8-8F4D-B95A-CA07C9892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4500-5D75-6342-98A7-F905BB714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164C5-FADF-2A4B-8B7A-942BCD9F2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Hedegaard</a:t>
            </a:r>
            <a:r>
              <a:rPr lang="pt-BR" dirty="0"/>
              <a:t> (1990)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9B63D4-EE9D-9C42-B052-9F0B267FE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16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563E9-EF47-3646-8835-30CA709B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da aprendizagem dos alunos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A0F268-C09C-0043-9126-CA3D1CA0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Ações das </a:t>
            </a:r>
            <a:r>
              <a:rPr lang="pt-BR" dirty="0" err="1"/>
              <a:t>cças</a:t>
            </a:r>
            <a:r>
              <a:rPr lang="pt-BR" dirty="0"/>
              <a:t> que indicam aprendizagem (ver p. 356)</a:t>
            </a:r>
          </a:p>
          <a:p>
            <a:r>
              <a:rPr lang="pt-BR" dirty="0"/>
              <a:t>Modelos das </a:t>
            </a:r>
            <a:r>
              <a:rPr lang="pt-BR" dirty="0" err="1"/>
              <a:t>cças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22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BC99A-B7AE-3F42-A033-702AD758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9DC152-C792-4E4E-97E6-7BD709A5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Mudança na motivação dos alunos ( interesse em relação ao conteúdo ensinado)</a:t>
            </a:r>
          </a:p>
          <a:p>
            <a:r>
              <a:rPr lang="pt-BR" dirty="0"/>
              <a:t>Mudança na capacidade de resolução de problemas relacionados ao tema estudado</a:t>
            </a:r>
          </a:p>
        </p:txBody>
      </p:sp>
    </p:spTree>
    <p:extLst>
      <p:ext uri="{BB962C8B-B14F-4D97-AF65-F5344CB8AC3E}">
        <p14:creationId xmlns:p14="http://schemas.microsoft.com/office/powerpoint/2010/main" val="113619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B610E-1A08-3C4B-B43D-F0BB0193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 de dúvidas dos alunos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E99C4A-7661-B144-B0BD-9F7C9CECA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0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C614D-AEBF-DA4D-9A47-040D7497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38F46F-74A2-9B4C-A175-7C97390BB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``A ZDP é um instrumento analítico necessário para planejar a instrução e para explicar seus resultados”. P.342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`À direção é dada pela instrução em conceitos científicos considerados importantes pelos que planejam os currículos e pelo professor.``p.342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81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1AC25-B1C8-9D48-834E-6046C250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Periodização do desenvolvimento da criança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BE3B1B-7100-AA4B-BD0C-1B404242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Infância </a:t>
            </a:r>
            <a:r>
              <a:rPr lang="pt-BR" dirty="0" err="1"/>
              <a:t>I</a:t>
            </a:r>
            <a:r>
              <a:rPr lang="pt-BR" dirty="0"/>
              <a:t>- </a:t>
            </a:r>
          </a:p>
          <a:p>
            <a:pPr marL="0" indent="0">
              <a:buNone/>
            </a:pPr>
            <a:r>
              <a:rPr lang="pt-BR" dirty="0"/>
              <a:t>	``Motivos para contato emocional</a:t>
            </a:r>
          </a:p>
          <a:p>
            <a:pPr marL="0" indent="0">
              <a:buNone/>
            </a:pPr>
            <a:r>
              <a:rPr lang="pt-BR" dirty="0"/>
              <a:t>	Métodos para socialização e domínio de situações ``.</a:t>
            </a:r>
          </a:p>
          <a:p>
            <a:r>
              <a:rPr lang="pt-BR" dirty="0"/>
              <a:t>Infância 2</a:t>
            </a:r>
          </a:p>
          <a:p>
            <a:pPr marL="0" indent="0">
              <a:buNone/>
            </a:pPr>
            <a:r>
              <a:rPr lang="pt-BR" dirty="0"/>
              <a:t>	Idade do faz de conta e primeira idade escolar </a:t>
            </a:r>
          </a:p>
          <a:p>
            <a:pPr marL="457200" lvl="1" indent="0">
              <a:buNone/>
            </a:pPr>
            <a:r>
              <a:rPr lang="pt-BR" dirty="0"/>
              <a:t>	Motivos para dominar o mundo adulto</a:t>
            </a:r>
          </a:p>
          <a:p>
            <a:pPr marL="457200" lvl="1" indent="0">
              <a:buNone/>
            </a:pPr>
            <a:r>
              <a:rPr lang="pt-BR" dirty="0"/>
              <a:t>	Aquisição de métodos analíticos e de metas e meios</a:t>
            </a:r>
          </a:p>
          <a:p>
            <a:pPr marL="11113" lvl="1" indent="446088"/>
            <a:r>
              <a:rPr lang="pt-BR" dirty="0"/>
              <a:t>Adolescência</a:t>
            </a:r>
          </a:p>
          <a:p>
            <a:pPr marL="11113" lvl="1" indent="0">
              <a:buNone/>
            </a:pPr>
            <a:r>
              <a:rPr lang="pt-BR" dirty="0"/>
              <a:t>	Escolarização avançada </a:t>
            </a:r>
          </a:p>
          <a:p>
            <a:pPr marL="468313" lvl="2" indent="0">
              <a:buNone/>
            </a:pPr>
            <a:r>
              <a:rPr lang="pt-BR" dirty="0"/>
              <a:t>	Envolvimento  social </a:t>
            </a:r>
          </a:p>
          <a:p>
            <a:pPr marL="468313" lvl="2" indent="0">
              <a:buNone/>
            </a:pPr>
            <a:r>
              <a:rPr lang="pt-BR" dirty="0"/>
              <a:t>	Domínio das relações pessoais</a:t>
            </a:r>
          </a:p>
          <a:p>
            <a:pPr marL="468313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704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9ADE6-2EBA-1342-8710-D7B41EDC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Conhecimento da sociedade – surge a partir da necessidade da sociedade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C82BBB9-17A7-CB49-9F63-5B42236FA8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Empírico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A964943-C5E8-7245-8D4C-F086D5F22F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A544C5A-55EB-5344-9312-01E853494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Teórico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8BCB5DF3-7DA1-EF49-9E83-D3B4B6D23C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40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6C31186-230D-AC41-A5C2-A20186A5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Conhecimento teórico: ferramenta psíquica 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A1CBD4F3-3E34-7E43-A60E-FBA64A1B4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Germ</a:t>
            </a:r>
            <a:r>
              <a:rPr lang="pt-BR" dirty="0"/>
              <a:t> </a:t>
            </a:r>
            <a:r>
              <a:rPr lang="pt-BR" dirty="0" err="1"/>
              <a:t>cell</a:t>
            </a:r>
            <a:r>
              <a:rPr lang="pt-BR" dirty="0"/>
              <a:t> </a:t>
            </a:r>
            <a:r>
              <a:rPr lang="pt-BR" dirty="0" err="1"/>
              <a:t>model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   instrução do professor  / escola/ currículo</a:t>
            </a:r>
          </a:p>
          <a:p>
            <a:pPr marL="0" indent="0">
              <a:buNone/>
            </a:pPr>
            <a:r>
              <a:rPr lang="pt-BR" dirty="0"/>
              <a:t>          </a:t>
            </a:r>
          </a:p>
        </p:txBody>
      </p:sp>
      <p:sp>
        <p:nvSpPr>
          <p:cNvPr id="9" name="Seta para Baixo 8">
            <a:extLst>
              <a:ext uri="{FF2B5EF4-FFF2-40B4-BE49-F238E27FC236}">
                <a16:creationId xmlns:a16="http://schemas.microsoft.com/office/drawing/2014/main" id="{9007DB88-B64D-7447-836F-4E24336935D4}"/>
              </a:ext>
            </a:extLst>
          </p:cNvPr>
          <p:cNvSpPr/>
          <p:nvPr/>
        </p:nvSpPr>
        <p:spPr>
          <a:xfrm>
            <a:off x="2152891" y="2569580"/>
            <a:ext cx="451413" cy="555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52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4C997-A0CA-9E4E-BE9D-9B8C9AC3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D518EE-81C8-DB41-B481-4AB2AEE31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“(...) é muito difícil encontrar  conhecimentos escolares que tenham se tornado conhecimento teórico cotidiano e possam ser usados como instrumentos de reflexão e de atividades habilitadas. A maior parte do conhecimento escolar é conhecimento empírico, isto é, conhecimento sob a forma de fatos ou textos que, como tal, nunca se mostra muito útil na vida diária dos alunos, tanto durante seus anos escolares como mais tarde``. P.348</a:t>
            </a:r>
          </a:p>
        </p:txBody>
      </p:sp>
    </p:spTree>
    <p:extLst>
      <p:ext uri="{BB962C8B-B14F-4D97-AF65-F5344CB8AC3E}">
        <p14:creationId xmlns:p14="http://schemas.microsoft.com/office/powerpoint/2010/main" val="142113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1806D-40AF-8444-BB8C-4D4B7B8C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Movimento duplo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3DB031-A072-D94F-B38F-6839A5933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Abstrato – concreto</a:t>
            </a:r>
          </a:p>
          <a:p>
            <a:pPr marL="0" indent="0">
              <a:buNone/>
            </a:pPr>
            <a:r>
              <a:rPr lang="pt-BR" dirty="0"/>
              <a:t>Concreto –abstrato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Abordagem de </a:t>
            </a:r>
            <a:r>
              <a:rPr lang="pt-BR" dirty="0" err="1"/>
              <a:t>Davydov</a:t>
            </a:r>
            <a:r>
              <a:rPr lang="pt-BR" dirty="0"/>
              <a:t> (ensino </a:t>
            </a:r>
            <a:r>
              <a:rPr lang="pt-BR" dirty="0" err="1"/>
              <a:t>desenvolvimental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Investigação guiada 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CFF57F7-C765-F34E-8CE3-FB0345EEC9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573578"/>
              </p:ext>
            </p:extLst>
          </p:nvPr>
        </p:nvGraphicFramePr>
        <p:xfrm>
          <a:off x="4699322" y="2558005"/>
          <a:ext cx="5460677" cy="2176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153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B1EFA-F352-B144-AC24-838C0617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18091D-0506-2444-ADB0-8873C1F6E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Indivíduo – grupo</a:t>
            </a:r>
          </a:p>
          <a:p>
            <a:r>
              <a:rPr lang="pt-BR" dirty="0"/>
              <a:t>Conteúdo do ensino relacionado `a vida das </a:t>
            </a:r>
            <a:r>
              <a:rPr lang="pt-BR" dirty="0" err="1"/>
              <a:t>cças</a:t>
            </a:r>
            <a:endParaRPr lang="pt-BR" dirty="0"/>
          </a:p>
          <a:p>
            <a:r>
              <a:rPr lang="pt-BR" dirty="0"/>
              <a:t>Motivação e interesse pelo conteúdo deve ser promovido no ensino</a:t>
            </a:r>
          </a:p>
          <a:p>
            <a:r>
              <a:rPr lang="pt-BR" dirty="0"/>
              <a:t>Modelos são ferramentas para análise de problemas, solução,  e criação de problemas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26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36A93-ECB4-6C42-A410-5E931E78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na atividade de ensino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203C56-2270-7D45-B100-F6B6A021F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Diagnóstico feito do experimento de ensino</a:t>
            </a:r>
          </a:p>
          <a:p>
            <a:pPr marL="0" indent="0">
              <a:buNone/>
            </a:pPr>
            <a:r>
              <a:rPr lang="pt-BR" dirty="0"/>
              <a:t>O que tiveram dificuldade ou não em aprender </a:t>
            </a:r>
          </a:p>
        </p:txBody>
      </p:sp>
    </p:spTree>
    <p:extLst>
      <p:ext uri="{BB962C8B-B14F-4D97-AF65-F5344CB8AC3E}">
        <p14:creationId xmlns:p14="http://schemas.microsoft.com/office/powerpoint/2010/main" val="3615423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290</Words>
  <Application>Microsoft Macintosh PowerPoint</Application>
  <PresentationFormat>Widescreen</PresentationFormat>
  <Paragraphs>54</Paragraphs>
  <Slides>12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Hedegaard (1990)</vt:lpstr>
      <vt:lpstr>Para discussão</vt:lpstr>
      <vt:lpstr>Periodização do desenvolvimento da criança </vt:lpstr>
      <vt:lpstr>Conhecimento da sociedade – surge a partir da necessidade da sociedade </vt:lpstr>
      <vt:lpstr>Conhecimento teórico: ferramenta psíquica </vt:lpstr>
      <vt:lpstr>Apresentação do PowerPoint</vt:lpstr>
      <vt:lpstr>Movimento duplo</vt:lpstr>
      <vt:lpstr>Apresentação do PowerPoint</vt:lpstr>
      <vt:lpstr>Problemas na atividade de ensino</vt:lpstr>
      <vt:lpstr>Análise da aprendizagem dos alunos</vt:lpstr>
      <vt:lpstr>Desenvolvimento </vt:lpstr>
      <vt:lpstr>Discussão de dúvidas dos alunos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Hedegaard (1990)</dc:title>
  <dc:creator>Marilia Ferreira</dc:creator>
  <cp:lastModifiedBy>Marilia Ferreira</cp:lastModifiedBy>
  <cp:revision>6</cp:revision>
  <dcterms:created xsi:type="dcterms:W3CDTF">2019-10-01T21:03:50Z</dcterms:created>
  <dcterms:modified xsi:type="dcterms:W3CDTF">2019-10-10T21:10:08Z</dcterms:modified>
</cp:coreProperties>
</file>