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endParaRPr lang="pt-BR"/>
          </a:p>
        </p:txBody>
      </p:sp>
      <p:sp>
        <p:nvSpPr>
          <p:cNvPr id="717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1750" cy="38338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3400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fld id="{E4BB9E28-B39A-456C-8937-70F07514D20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72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210DE-2D60-404A-B553-73FF4F3C2D46}" type="slidenum">
              <a:rPr lang="pt-BR"/>
              <a:pPr/>
              <a:t>1</a:t>
            </a:fld>
            <a:endParaRPr lang="pt-BR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000" tIns="49680" rIns="99000" bIns="4968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855AEB-B53E-4BEA-B717-C58224E49B97}" type="slidenum">
              <a:rPr lang="pt-BR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3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2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3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4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5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6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7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B6486-9E13-42AC-87DF-6836C58BA0D5}" type="slidenum">
              <a:rPr lang="pt-BR"/>
              <a:pPr/>
              <a:t>8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7037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E880F-F380-4383-8FED-CCBBE675BB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6F5107-1293-49D1-986C-6515EC7F78E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C7C2BB-3E62-4FDC-A490-B8A14499C7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49118E-46C7-4E10-B111-03098E0DB88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773BE5-D1AE-492A-AEBE-B6FBA59766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EB14C5-813F-421E-96E6-9238AA0472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7C3C4D-58B7-4B12-8487-B8572625B3D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EE8383-570C-4872-8D50-2034A4F147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B8969A-EDD8-44CA-B07B-EED8AC76D3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A5FADB-F8DB-4870-A884-4D061EA54F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0795F4-6BBE-4F68-B9B1-40642C29046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05ECE5-708D-4432-BCF9-8812EAC1245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841C69-AE8A-42D7-9FC8-61A80699001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11F036-9015-4D80-88FF-F2C569CE86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0122E2-EC6B-4E11-96A4-B9DC0D07ED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EC543E-EAF0-438A-A6CA-2F78B8D0DA9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F1AF3F-2667-49A6-8393-EFB5C3D114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F600CD-8649-4BB0-B35E-75476A95726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F3DC51-954F-4B91-AB6C-0A16DD9DAF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421C6-7033-4515-A1BC-775B7BE4E07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C4D26A-DB29-4C7A-813F-EA2960EC33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C7403F-5C81-4AA8-8463-7E80465ED95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E227C7-C00B-46D5-AC3E-73B023BE89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E83013-6CFB-4ECF-BA17-92851F1A202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E4FAAE-F45A-4AAB-B27D-FED5568EF9A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CC82E-010C-4C7E-BF4B-F4C2E4076E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3B9746-CDBA-4E7C-910D-D8A886C0C3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E5B7B0-C743-4ADB-AD04-5E7216BBC3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4BCB4E-AED4-4DD5-A656-8D6D713086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38450E-6832-4935-84F5-34999FBAB1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363F13-4F32-4BF9-9CC0-053EAECC5D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A2F3F6-6485-4747-84D1-E3D9C1830B2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3CA63D-582F-4CA3-9E10-BE8E20091ED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E11BF1-D4AE-403E-AC01-FD2BFD95AB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7F63E4-BE5C-481B-BE1E-B1596C3F77B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ACDD2D-84B9-48F0-A25D-2942ADF133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D58DAD-C806-4EAB-A08B-B5D71A9D31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4D0E80-7E6B-48DE-B847-5F3E02DCF41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CD36A-F0B0-45EE-9BE8-32EBB64D4A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2258C1-F08A-4047-A175-22A83E38EE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C047E5-AA95-4221-9ACD-37166BE504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2CDBB4-525B-4ED7-BFEB-E5BA180431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78A346-E5E0-4242-A4A2-610A1515D1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E94D0A-5CA3-4297-B11F-0BA72C18A7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fld id="{A818CBE8-3C50-49D5-A9C1-C861ACACF497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-12" y="128"/>
              <a:ext cx="5770" cy="407"/>
              <a:chOff x="-12" y="128"/>
              <a:chExt cx="5770" cy="407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7"/>
              <a:chOff x="-12" y="128"/>
              <a:chExt cx="5770" cy="407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+mn-lt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200">
                <a:solidFill>
                  <a:srgbClr val="D1EAEE"/>
                </a:solidFill>
                <a:latin typeface="+mn-lt"/>
                <a:cs typeface="Arial Unicode MS" charset="0"/>
              </a:defRPr>
            </a:lvl1pPr>
          </a:lstStyle>
          <a:p>
            <a:fld id="{97B96CE3-53FE-48A0-9D5A-9771FCFC070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7"/>
              <a:chOff x="-12" y="128"/>
              <a:chExt cx="5770" cy="407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+mn-lt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200">
                <a:solidFill>
                  <a:srgbClr val="D1EAEE"/>
                </a:solidFill>
                <a:latin typeface="+mn-lt"/>
                <a:cs typeface="Arial Unicode MS" charset="0"/>
              </a:defRPr>
            </a:lvl1pPr>
          </a:lstStyle>
          <a:p>
            <a:fld id="{EFB0F8B0-E09B-4BD3-A9C3-7401C4C02AB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-12" y="128"/>
              <a:ext cx="5770" cy="407"/>
              <a:chOff x="-12" y="128"/>
              <a:chExt cx="5770" cy="407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102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06" name="Freeform 10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420000" flipV="1">
            <a:off x="8001000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8" name="Freeform 12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09" name="Freeform 13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+mn-lt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6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+mn-lt"/>
                <a:cs typeface="Arial Unicode MS" charset="0"/>
              </a:defRPr>
            </a:lvl1pPr>
          </a:lstStyle>
          <a:p>
            <a:fld id="{82C944EE-8266-4187-A4A1-17E079A103C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3568" y="548680"/>
            <a:ext cx="8175625" cy="5904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/>
              <a:t> 2917267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S Gothic" charset="-128"/>
            </a:endParaRP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S Gothic" charset="-128"/>
            </a:endParaRP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S Gothic" charset="-128"/>
            </a:endParaRP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S Gothic" charset="-128"/>
              </a:rPr>
              <a:t>MATERIAIS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MS Gothic" charset="-128"/>
              </a:rPr>
              <a:t>Invenções de Guerra  que Utilizamos hoje em Casa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6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MS Gothic" charset="-128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3D6B688-C35B-4351-954D-37053FA748B1}"/>
              </a:ext>
            </a:extLst>
          </p:cNvPr>
          <p:cNvSpPr txBox="1">
            <a:spLocks/>
          </p:cNvSpPr>
          <p:nvPr/>
        </p:nvSpPr>
        <p:spPr>
          <a:xfrm>
            <a:off x="35496" y="4307757"/>
            <a:ext cx="8678287" cy="2008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>
                <a:solidFill>
                  <a:srgbClr val="FF0000"/>
                </a:solidFill>
              </a:rPr>
              <a:t>PMT 3530 </a:t>
            </a:r>
            <a:r>
              <a:rPr lang="pt-BR" sz="3200" dirty="0">
                <a:solidFill>
                  <a:srgbClr val="FF0000"/>
                </a:solidFill>
              </a:rPr>
              <a:t>-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PROCESSAMENTO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COMBUSTÍVEIS NUCLEARES I</a:t>
            </a:r>
          </a:p>
          <a:p>
            <a:pPr algn="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Humberto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Gracher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Riella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Humberto.riella@ufsc.br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Pery Spencer(USA)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Guerra Fria(1945-1991)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1938,Químico Roy realizava experiências com gases de refrigeração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Uma amostra virou uma substância pegajosa, em que quase nada grudava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Em 1945, a invenção recebeu o nome de teflon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</a:t>
            </a:r>
            <a:r>
              <a:rPr lang="pt-PT" sz="2400" b="1" dirty="0">
                <a:solidFill>
                  <a:srgbClr val="C00000"/>
                </a:solidFill>
              </a:rPr>
              <a:t>Os militares americanos aplicaram o teflon para revestir tubos e vedações  na produção de material radioativo para a primeira bomba atômica!!!!!</a:t>
            </a:r>
            <a:endParaRPr lang="pt-PT" sz="2000" dirty="0">
              <a:solidFill>
                <a:srgbClr val="C00000"/>
              </a:solidFill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000" b="1" dirty="0">
                <a:solidFill>
                  <a:srgbClr val="C00000"/>
                </a:solidFill>
              </a:rPr>
              <a:t>Depois da Segunda Guerra,a empresa onde Roy trabalhava lançou com revestimento de panelas!!!!!!!!!!!!!!!!!!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  <a:latin typeface="Arial"/>
                <a:cs typeface="Arial"/>
              </a:rPr>
              <a:t>Panela de Teflon</a:t>
            </a:r>
            <a:endParaRPr lang="pt-BR" sz="5000" b="1" dirty="0">
              <a:solidFill>
                <a:srgbClr val="E2D700"/>
              </a:solidFill>
            </a:endParaRPr>
          </a:p>
        </p:txBody>
      </p:sp>
      <p:pic>
        <p:nvPicPr>
          <p:cNvPr id="2050" name="Picture 2" descr="C:\Users\usuario\Desktop\panela de tef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38104"/>
            <a:ext cx="3390456" cy="13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 Roy J. Plunket(USA)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 Segunda Guerra Mundial(1939-1945)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Eng.Percy notou que seu chocolate no bolso derreteu quando ele inspecionava magnétrons,componentes usados em radares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Deduziu que o chocolate derreteu pelo calor gerado pelos magnétrons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Percy criou um aparelho para aquecer comida usando este principio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A Raytheon comprou a idéia e lançou o microondas</a:t>
            </a:r>
            <a:endParaRPr lang="pt-PT" sz="2000" dirty="0">
              <a:solidFill>
                <a:srgbClr val="0D0D0D"/>
              </a:solidFill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000" b="1" dirty="0">
                <a:solidFill>
                  <a:srgbClr val="C00000"/>
                </a:solidFill>
              </a:rPr>
              <a:t>O primeiro microondas pesava 340 Kg e custava em torno de 2 a 3000 dolares!!!!!!!!!!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Forno de </a:t>
            </a:r>
            <a:r>
              <a:rPr lang="pt-BR" sz="5000" b="1" dirty="0" err="1">
                <a:solidFill>
                  <a:srgbClr val="E2D700"/>
                </a:solidFill>
              </a:rPr>
              <a:t>Microondas</a:t>
            </a:r>
            <a:endParaRPr lang="pt-BR" sz="5000" b="1" dirty="0">
              <a:solidFill>
                <a:srgbClr val="E2D700"/>
              </a:solidFill>
            </a:endParaRPr>
          </a:p>
        </p:txBody>
      </p:sp>
      <p:pic>
        <p:nvPicPr>
          <p:cNvPr id="3074" name="Picture 2" descr="C:\Users\usuario\Desktop\microond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58" y="13775"/>
            <a:ext cx="1256192" cy="23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91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 Engenheiros da Universidade da Pensilvânia(USA)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 Guerra Fria(1945-1991)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Primeiro computador foi para o exército americano para cálculos de artilharia. Ficou pronto em 1946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Ajudou nos cálculo para construir a bomba de hidrogênio em 1952 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A máquina tinha 2 m de altura e ocupava uma área de 15 po 9 m!!!!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 Custou 400 mil dólares!!!!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Computador</a:t>
            </a:r>
          </a:p>
        </p:txBody>
      </p:sp>
      <p:pic>
        <p:nvPicPr>
          <p:cNvPr id="4098" name="Picture 2" descr="C:\Users\usuario\Desktop\computad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3812"/>
            <a:ext cx="4142897" cy="14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4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 Hippolyte(França)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 Guerra  Franco Prussiana(1870-1871)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1860, Napoleão III(sobrinho de Bonaparte) ofereceu um prêmio a quem descobrisse uma alternativa barata para a manteiga. Naquela época era um produto caro e escasso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O químico Hippolyte apresentou a margarina em 1869, levando o prêmio 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 Até hoje não se sabe se Napoleão III fez para facilitar a vida dos franceses pobres ou para abastecer suas </a:t>
            </a:r>
            <a:r>
              <a:rPr lang="pt-PT" sz="2400" b="1">
                <a:solidFill>
                  <a:srgbClr val="C00000"/>
                </a:solidFill>
              </a:rPr>
              <a:t>forças armadas</a:t>
            </a:r>
            <a:r>
              <a:rPr lang="pt-PT" sz="2400" b="1" dirty="0">
                <a:solidFill>
                  <a:srgbClr val="C00000"/>
                </a:solidFill>
              </a:rPr>
              <a:t>, às vésperas da Guerra Franco-Prussiana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            Margarina</a:t>
            </a:r>
          </a:p>
        </p:txBody>
      </p:sp>
    </p:spTree>
    <p:extLst>
      <p:ext uri="{BB962C8B-B14F-4D97-AF65-F5344CB8AC3E}">
        <p14:creationId xmlns:p14="http://schemas.microsoft.com/office/powerpoint/2010/main" val="759125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 Gail Borden(USA)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 Guerra Secessão(1861-1865)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Visando prolongar o armazenamento do leite,reduzir volume e a falta de refrigeração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O inventor Gail patenteou um método de fabricar leite condensado em 1856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Durante a guerra da Secessão, O exército dos Estados do Norte incluiu o produto na ração dos soldados </a:t>
            </a:r>
            <a:endParaRPr lang="pt-PT" sz="2400" b="1" dirty="0">
              <a:solidFill>
                <a:srgbClr val="C00000"/>
              </a:solidFill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 Quando voltavam de licença os soldados contavam às famílias sobre o novo produto tipo leite. O produto bombou tanto que fábrica de Gail mal conseguia atender às encomendas!!!!!!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   Leite Condensado</a:t>
            </a:r>
          </a:p>
        </p:txBody>
      </p:sp>
      <p:pic>
        <p:nvPicPr>
          <p:cNvPr id="1026" name="Picture 2" descr="C:\Users\usuario\Desktop\leite condens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5195"/>
            <a:ext cx="1655738" cy="192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8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850" y="1340768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Inventor:  Forrest Edward Mars(Espanha/USA)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Surgiu durante a  Guerra Civil Espanhola(1836-1839)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As tropas espanholas comiam  pelotas de chocolate envolvidas numa casca dura açucarada que impedia o calor derreter o chocolate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 </a:t>
            </a:r>
            <a:r>
              <a:rPr lang="pt-PT" sz="2400" b="1" dirty="0">
                <a:solidFill>
                  <a:srgbClr val="FF0000"/>
                </a:solidFill>
              </a:rPr>
              <a:t>O empresário americano Forrest, ficou sabendo e criou os confeites M&amp;M’S em 1941. O exército americano também icluiu na ração dos soldados durante a segunda guerra mundial!!!!!!</a:t>
            </a:r>
          </a:p>
          <a:p>
            <a:pPr>
              <a:spcBef>
                <a:spcPts val="700"/>
              </a:spcBef>
              <a:buClr>
                <a:srgbClr val="0BD0D9"/>
              </a:buClr>
              <a:buSzPct val="9500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pt-PT" sz="2400" b="1"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buClr>
                <a:srgbClr val="0BD0D9"/>
              </a:buClr>
              <a:buSzPct val="9500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C00000"/>
                </a:solidFill>
              </a:rPr>
              <a:t>                             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           Chocolate M&amp;M’S</a:t>
            </a:r>
          </a:p>
        </p:txBody>
      </p:sp>
      <p:pic>
        <p:nvPicPr>
          <p:cNvPr id="1026" name="Picture 2" descr="C:\Users\usuario\Desktop\ba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12" y="5157192"/>
            <a:ext cx="2671943" cy="14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6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23528" y="1019409"/>
            <a:ext cx="8712200" cy="551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69875" indent="-269875">
              <a:spcBef>
                <a:spcPts val="650"/>
              </a:spcBef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endParaRPr lang="en-US" sz="2600" dirty="0">
              <a:solidFill>
                <a:srgbClr val="000000"/>
              </a:solidFill>
              <a:latin typeface="Constantia" pitchFamily="16" charset="0"/>
              <a:ea typeface="MS Gothic" charset="-128"/>
            </a:endParaRP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Do computador ao chocolate, é enorme a lista de produtos criados para fins militares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Quase todos os materiais de nosso cotidiano empregam alguma tecnologia bélica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Na cozinha,encontramos imediatamente  a faca,que pode matar alguém ou só cortar um legume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 É uma via de mão dupla, há passagens constantes do civil para o militar e vice versa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0D0D0D"/>
                </a:solidFill>
              </a:rPr>
              <a:t>Vários aparelhos do lar nasceram do século 20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FF0000"/>
                </a:solidFill>
              </a:rPr>
              <a:t>Limitamos as invenções surgidas nos séculos 19 a 20!!!</a:t>
            </a:r>
          </a:p>
          <a:p>
            <a:pPr marL="269875" indent="-269875">
              <a:spcBef>
                <a:spcPts val="7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</a:pPr>
            <a:r>
              <a:rPr lang="pt-PT" sz="2400" b="1" dirty="0">
                <a:solidFill>
                  <a:srgbClr val="FF0000"/>
                </a:solidFill>
              </a:rPr>
              <a:t>Não ultrapassamos os muros de casa, senão teríamos que incluir radares, ultrassonografia etc!!!!!! 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>
                <a:solidFill>
                  <a:srgbClr val="E2D700"/>
                </a:solidFill>
              </a:rPr>
              <a:t>           Considerações</a:t>
            </a:r>
          </a:p>
        </p:txBody>
      </p:sp>
    </p:spTree>
    <p:extLst>
      <p:ext uri="{BB962C8B-B14F-4D97-AF65-F5344CB8AC3E}">
        <p14:creationId xmlns:p14="http://schemas.microsoft.com/office/powerpoint/2010/main" val="69305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651</Words>
  <Application>Microsoft Office PowerPoint</Application>
  <PresentationFormat>Apresentação na tela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Vidrados</dc:title>
  <dc:creator>G</dc:creator>
  <cp:lastModifiedBy>Elita Fontenele Urano de Carvalho</cp:lastModifiedBy>
  <cp:revision>235</cp:revision>
  <cp:lastPrinted>1601-01-01T00:00:00Z</cp:lastPrinted>
  <dcterms:created xsi:type="dcterms:W3CDTF">2009-02-03T23:16:04Z</dcterms:created>
  <dcterms:modified xsi:type="dcterms:W3CDTF">2020-04-26T15:08:54Z</dcterms:modified>
</cp:coreProperties>
</file>