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E8562-98CA-45DD-9CA6-C5BB998737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C17E16D-B497-40A3-8CF0-1279938B4E96}">
      <dgm:prSet phldrT="[Texto]"/>
      <dgm:spPr/>
      <dgm:t>
        <a:bodyPr/>
        <a:lstStyle/>
        <a:p>
          <a:r>
            <a:rPr lang="pt-BR" dirty="0"/>
            <a:t>INTERPRETAÇÃO</a:t>
          </a:r>
        </a:p>
        <a:p>
          <a:r>
            <a:rPr lang="pt-BR" dirty="0"/>
            <a:t>0 a 2</a:t>
          </a:r>
        </a:p>
        <a:p>
          <a:r>
            <a:rPr lang="pt-BR" dirty="0"/>
            <a:t>Peso 3</a:t>
          </a:r>
        </a:p>
      </dgm:t>
    </dgm:pt>
    <dgm:pt modelId="{98B45632-96E5-42F9-B3E4-C1699C609B80}" type="parTrans" cxnId="{14506DDF-DF9E-4AF6-B7A9-85760A29711E}">
      <dgm:prSet/>
      <dgm:spPr/>
      <dgm:t>
        <a:bodyPr/>
        <a:lstStyle/>
        <a:p>
          <a:endParaRPr lang="pt-BR"/>
        </a:p>
      </dgm:t>
    </dgm:pt>
    <dgm:pt modelId="{62818010-986E-43FC-851F-194D1CA9B869}" type="sibTrans" cxnId="{14506DDF-DF9E-4AF6-B7A9-85760A29711E}">
      <dgm:prSet/>
      <dgm:spPr/>
      <dgm:t>
        <a:bodyPr/>
        <a:lstStyle/>
        <a:p>
          <a:endParaRPr lang="pt-BR"/>
        </a:p>
      </dgm:t>
    </dgm:pt>
    <dgm:pt modelId="{C5D16A63-EF75-4B35-A133-775572D65662}">
      <dgm:prSet phldrT="[Texto]"/>
      <dgm:spPr/>
      <dgm:t>
        <a:bodyPr/>
        <a:lstStyle/>
        <a:p>
          <a:r>
            <a:rPr lang="pt-BR" dirty="0"/>
            <a:t>SÍNTESE </a:t>
          </a:r>
        </a:p>
        <a:p>
          <a:r>
            <a:rPr lang="pt-BR" dirty="0"/>
            <a:t>0 a 2</a:t>
          </a:r>
        </a:p>
        <a:p>
          <a:r>
            <a:rPr lang="pt-BR" dirty="0"/>
            <a:t>Peso 3</a:t>
          </a:r>
        </a:p>
      </dgm:t>
    </dgm:pt>
    <dgm:pt modelId="{5C38B7A1-113F-4E73-815C-DEC5D1F1D186}" type="parTrans" cxnId="{9C28D629-04D3-4901-BBD2-EA225A5B762B}">
      <dgm:prSet/>
      <dgm:spPr/>
      <dgm:t>
        <a:bodyPr/>
        <a:lstStyle/>
        <a:p>
          <a:endParaRPr lang="pt-BR"/>
        </a:p>
      </dgm:t>
    </dgm:pt>
    <dgm:pt modelId="{047D3FB2-E96F-47D7-AE3D-1880402F8EFC}" type="sibTrans" cxnId="{9C28D629-04D3-4901-BBD2-EA225A5B762B}">
      <dgm:prSet/>
      <dgm:spPr/>
      <dgm:t>
        <a:bodyPr/>
        <a:lstStyle/>
        <a:p>
          <a:endParaRPr lang="pt-BR"/>
        </a:p>
      </dgm:t>
    </dgm:pt>
    <dgm:pt modelId="{4E77A752-0F12-4407-81C8-980F76949B71}">
      <dgm:prSet phldrT="[Texto]"/>
      <dgm:spPr/>
      <dgm:t>
        <a:bodyPr/>
        <a:lstStyle/>
        <a:p>
          <a:r>
            <a:rPr lang="pt-BR" dirty="0"/>
            <a:t>ORTOGRAFIA</a:t>
          </a:r>
        </a:p>
        <a:p>
          <a:r>
            <a:rPr lang="pt-BR" dirty="0"/>
            <a:t>0 a 2</a:t>
          </a:r>
        </a:p>
        <a:p>
          <a:r>
            <a:rPr lang="pt-BR" dirty="0"/>
            <a:t>Peso 2</a:t>
          </a:r>
        </a:p>
      </dgm:t>
    </dgm:pt>
    <dgm:pt modelId="{80776840-C947-499A-867D-2B89F16A95CF}" type="parTrans" cxnId="{793F803B-F6AB-462A-BD22-9ADEEE6CA716}">
      <dgm:prSet/>
      <dgm:spPr/>
      <dgm:t>
        <a:bodyPr/>
        <a:lstStyle/>
        <a:p>
          <a:endParaRPr lang="pt-BR"/>
        </a:p>
      </dgm:t>
    </dgm:pt>
    <dgm:pt modelId="{79F39C39-22B2-4CE5-B6D6-46690F2FF9A0}" type="sibTrans" cxnId="{793F803B-F6AB-462A-BD22-9ADEEE6CA716}">
      <dgm:prSet/>
      <dgm:spPr/>
      <dgm:t>
        <a:bodyPr/>
        <a:lstStyle/>
        <a:p>
          <a:endParaRPr lang="pt-BR"/>
        </a:p>
      </dgm:t>
    </dgm:pt>
    <dgm:pt modelId="{35EF65F7-3EF1-448C-84C2-F0CFE8BEAAE3}">
      <dgm:prSet phldrT="[Texto]"/>
      <dgm:spPr/>
      <dgm:t>
        <a:bodyPr/>
        <a:lstStyle/>
        <a:p>
          <a:r>
            <a:rPr lang="pt-BR" dirty="0"/>
            <a:t>ESTRUTURA</a:t>
          </a:r>
        </a:p>
        <a:p>
          <a:r>
            <a:rPr lang="pt-BR" dirty="0"/>
            <a:t>0  a 2</a:t>
          </a:r>
        </a:p>
        <a:p>
          <a:r>
            <a:rPr lang="pt-BR" dirty="0"/>
            <a:t>Peso 1</a:t>
          </a:r>
        </a:p>
      </dgm:t>
    </dgm:pt>
    <dgm:pt modelId="{47628747-7965-476F-AFA8-879FBC83A4F5}" type="parTrans" cxnId="{74F1A152-E277-47EE-823B-45B66437E49A}">
      <dgm:prSet/>
      <dgm:spPr/>
      <dgm:t>
        <a:bodyPr/>
        <a:lstStyle/>
        <a:p>
          <a:endParaRPr lang="pt-BR"/>
        </a:p>
      </dgm:t>
    </dgm:pt>
    <dgm:pt modelId="{E5ACD897-BA7D-44CC-B362-A4B7D6A8BCEC}" type="sibTrans" cxnId="{74F1A152-E277-47EE-823B-45B66437E49A}">
      <dgm:prSet/>
      <dgm:spPr/>
      <dgm:t>
        <a:bodyPr/>
        <a:lstStyle/>
        <a:p>
          <a:endParaRPr lang="pt-BR"/>
        </a:p>
      </dgm:t>
    </dgm:pt>
    <dgm:pt modelId="{7E1F9249-689C-4CD9-9B7E-BB141A3B9A9A}">
      <dgm:prSet phldrT="[Texto]"/>
      <dgm:spPr/>
      <dgm:t>
        <a:bodyPr/>
        <a:lstStyle/>
        <a:p>
          <a:r>
            <a:rPr lang="pt-BR" dirty="0"/>
            <a:t>UTILIZAÇÃO DO ESPAÇO</a:t>
          </a:r>
        </a:p>
        <a:p>
          <a:r>
            <a:rPr lang="pt-BR" dirty="0"/>
            <a:t>0 a 2 </a:t>
          </a:r>
        </a:p>
        <a:p>
          <a:r>
            <a:rPr lang="pt-BR" dirty="0"/>
            <a:t>Peso 1</a:t>
          </a:r>
        </a:p>
      </dgm:t>
    </dgm:pt>
    <dgm:pt modelId="{F95046A2-E429-4C0F-806C-E991EE0EAB24}" type="parTrans" cxnId="{52DD9C0D-6479-4DE0-B056-42356BFAAA6E}">
      <dgm:prSet/>
      <dgm:spPr/>
      <dgm:t>
        <a:bodyPr/>
        <a:lstStyle/>
        <a:p>
          <a:endParaRPr lang="pt-BR"/>
        </a:p>
      </dgm:t>
    </dgm:pt>
    <dgm:pt modelId="{9E4EADA1-078B-4C46-A38B-674DFE011013}" type="sibTrans" cxnId="{52DD9C0D-6479-4DE0-B056-42356BFAAA6E}">
      <dgm:prSet/>
      <dgm:spPr/>
      <dgm:t>
        <a:bodyPr/>
        <a:lstStyle/>
        <a:p>
          <a:endParaRPr lang="pt-BR"/>
        </a:p>
      </dgm:t>
    </dgm:pt>
    <dgm:pt modelId="{6BD11D9F-5698-4674-BB02-6ADAF5169B8F}">
      <dgm:prSet phldrT="[Texto]"/>
      <dgm:spPr/>
      <dgm:t>
        <a:bodyPr/>
        <a:lstStyle/>
        <a:p>
          <a:r>
            <a:rPr lang="pt-BR" dirty="0"/>
            <a:t>NOTA FINAL DO RELATÓRIO</a:t>
          </a:r>
        </a:p>
        <a:p>
          <a:r>
            <a:rPr lang="pt-BR" dirty="0"/>
            <a:t>0 a 10</a:t>
          </a:r>
        </a:p>
      </dgm:t>
    </dgm:pt>
    <dgm:pt modelId="{9BC4E3C0-8615-4D6F-B530-C9B78023A989}" type="parTrans" cxnId="{F05CCD5E-677D-438B-B232-3D477F60F2CA}">
      <dgm:prSet/>
      <dgm:spPr/>
      <dgm:t>
        <a:bodyPr/>
        <a:lstStyle/>
        <a:p>
          <a:endParaRPr lang="pt-BR"/>
        </a:p>
      </dgm:t>
    </dgm:pt>
    <dgm:pt modelId="{F92D778F-0D7F-4034-878E-9D024578ECA4}" type="sibTrans" cxnId="{F05CCD5E-677D-438B-B232-3D477F60F2CA}">
      <dgm:prSet/>
      <dgm:spPr/>
      <dgm:t>
        <a:bodyPr/>
        <a:lstStyle/>
        <a:p>
          <a:endParaRPr lang="pt-BR"/>
        </a:p>
      </dgm:t>
    </dgm:pt>
    <dgm:pt modelId="{87903598-4B1E-4CE7-B1E6-CEB83A47B035}" type="pres">
      <dgm:prSet presAssocID="{B25E8562-98CA-45DD-9CA6-C5BB99873754}" presName="diagram" presStyleCnt="0">
        <dgm:presLayoutVars>
          <dgm:dir/>
          <dgm:resizeHandles val="exact"/>
        </dgm:presLayoutVars>
      </dgm:prSet>
      <dgm:spPr/>
    </dgm:pt>
    <dgm:pt modelId="{99D88A96-5BA6-4925-99CC-55014FC88DF4}" type="pres">
      <dgm:prSet presAssocID="{BC17E16D-B497-40A3-8CF0-1279938B4E96}" presName="node" presStyleLbl="node1" presStyleIdx="0" presStyleCnt="6">
        <dgm:presLayoutVars>
          <dgm:bulletEnabled val="1"/>
        </dgm:presLayoutVars>
      </dgm:prSet>
      <dgm:spPr/>
    </dgm:pt>
    <dgm:pt modelId="{B1A1CCC6-F89A-42DF-8E59-EA3D5C4BFA33}" type="pres">
      <dgm:prSet presAssocID="{62818010-986E-43FC-851F-194D1CA9B869}" presName="sibTrans" presStyleCnt="0"/>
      <dgm:spPr/>
    </dgm:pt>
    <dgm:pt modelId="{C52042C8-B389-430E-9791-1D5A7BA3815A}" type="pres">
      <dgm:prSet presAssocID="{C5D16A63-EF75-4B35-A133-775572D65662}" presName="node" presStyleLbl="node1" presStyleIdx="1" presStyleCnt="6">
        <dgm:presLayoutVars>
          <dgm:bulletEnabled val="1"/>
        </dgm:presLayoutVars>
      </dgm:prSet>
      <dgm:spPr/>
    </dgm:pt>
    <dgm:pt modelId="{828997E9-69CD-4C72-B86A-6A02F5DFEC41}" type="pres">
      <dgm:prSet presAssocID="{047D3FB2-E96F-47D7-AE3D-1880402F8EFC}" presName="sibTrans" presStyleCnt="0"/>
      <dgm:spPr/>
    </dgm:pt>
    <dgm:pt modelId="{317B03D3-5EB1-4611-BB64-EF13C7A08B91}" type="pres">
      <dgm:prSet presAssocID="{4E77A752-0F12-4407-81C8-980F76949B71}" presName="node" presStyleLbl="node1" presStyleIdx="2" presStyleCnt="6">
        <dgm:presLayoutVars>
          <dgm:bulletEnabled val="1"/>
        </dgm:presLayoutVars>
      </dgm:prSet>
      <dgm:spPr/>
    </dgm:pt>
    <dgm:pt modelId="{BA28AF24-A3C4-443E-AD39-3664654107AF}" type="pres">
      <dgm:prSet presAssocID="{79F39C39-22B2-4CE5-B6D6-46690F2FF9A0}" presName="sibTrans" presStyleCnt="0"/>
      <dgm:spPr/>
    </dgm:pt>
    <dgm:pt modelId="{D0C1EB1E-6F1F-4A19-9FC3-F70910801723}" type="pres">
      <dgm:prSet presAssocID="{35EF65F7-3EF1-448C-84C2-F0CFE8BEAAE3}" presName="node" presStyleLbl="node1" presStyleIdx="3" presStyleCnt="6">
        <dgm:presLayoutVars>
          <dgm:bulletEnabled val="1"/>
        </dgm:presLayoutVars>
      </dgm:prSet>
      <dgm:spPr/>
    </dgm:pt>
    <dgm:pt modelId="{289714FB-2C94-4142-BBFD-3EC55F2A6802}" type="pres">
      <dgm:prSet presAssocID="{E5ACD897-BA7D-44CC-B362-A4B7D6A8BCEC}" presName="sibTrans" presStyleCnt="0"/>
      <dgm:spPr/>
    </dgm:pt>
    <dgm:pt modelId="{F168711C-ACB9-407A-BD3E-E4FB35C3861D}" type="pres">
      <dgm:prSet presAssocID="{7E1F9249-689C-4CD9-9B7E-BB141A3B9A9A}" presName="node" presStyleLbl="node1" presStyleIdx="4" presStyleCnt="6">
        <dgm:presLayoutVars>
          <dgm:bulletEnabled val="1"/>
        </dgm:presLayoutVars>
      </dgm:prSet>
      <dgm:spPr/>
    </dgm:pt>
    <dgm:pt modelId="{6284894F-FF91-4F2A-8DC2-EFFE7566B1DF}" type="pres">
      <dgm:prSet presAssocID="{9E4EADA1-078B-4C46-A38B-674DFE011013}" presName="sibTrans" presStyleCnt="0"/>
      <dgm:spPr/>
    </dgm:pt>
    <dgm:pt modelId="{D203D50F-5DCE-422F-821B-8BAD223037A6}" type="pres">
      <dgm:prSet presAssocID="{6BD11D9F-5698-4674-BB02-6ADAF5169B8F}" presName="node" presStyleLbl="node1" presStyleIdx="5" presStyleCnt="6">
        <dgm:presLayoutVars>
          <dgm:bulletEnabled val="1"/>
        </dgm:presLayoutVars>
      </dgm:prSet>
      <dgm:spPr/>
    </dgm:pt>
  </dgm:ptLst>
  <dgm:cxnLst>
    <dgm:cxn modelId="{52DD9C0D-6479-4DE0-B056-42356BFAAA6E}" srcId="{B25E8562-98CA-45DD-9CA6-C5BB99873754}" destId="{7E1F9249-689C-4CD9-9B7E-BB141A3B9A9A}" srcOrd="4" destOrd="0" parTransId="{F95046A2-E429-4C0F-806C-E991EE0EAB24}" sibTransId="{9E4EADA1-078B-4C46-A38B-674DFE011013}"/>
    <dgm:cxn modelId="{AF622315-53B5-4112-B6B0-85FA3EAA7BB1}" type="presOf" srcId="{7E1F9249-689C-4CD9-9B7E-BB141A3B9A9A}" destId="{F168711C-ACB9-407A-BD3E-E4FB35C3861D}" srcOrd="0" destOrd="0" presId="urn:microsoft.com/office/officeart/2005/8/layout/default"/>
    <dgm:cxn modelId="{0F353028-246C-416F-A547-7007E4A427B1}" type="presOf" srcId="{C5D16A63-EF75-4B35-A133-775572D65662}" destId="{C52042C8-B389-430E-9791-1D5A7BA3815A}" srcOrd="0" destOrd="0" presId="urn:microsoft.com/office/officeart/2005/8/layout/default"/>
    <dgm:cxn modelId="{9C28D629-04D3-4901-BBD2-EA225A5B762B}" srcId="{B25E8562-98CA-45DD-9CA6-C5BB99873754}" destId="{C5D16A63-EF75-4B35-A133-775572D65662}" srcOrd="1" destOrd="0" parTransId="{5C38B7A1-113F-4E73-815C-DEC5D1F1D186}" sibTransId="{047D3FB2-E96F-47D7-AE3D-1880402F8EFC}"/>
    <dgm:cxn modelId="{D5074F35-0A4B-40CE-8F53-F4C4386376EC}" type="presOf" srcId="{BC17E16D-B497-40A3-8CF0-1279938B4E96}" destId="{99D88A96-5BA6-4925-99CC-55014FC88DF4}" srcOrd="0" destOrd="0" presId="urn:microsoft.com/office/officeart/2005/8/layout/default"/>
    <dgm:cxn modelId="{E616C836-EBE6-46B9-BF62-56650FBA24FB}" type="presOf" srcId="{35EF65F7-3EF1-448C-84C2-F0CFE8BEAAE3}" destId="{D0C1EB1E-6F1F-4A19-9FC3-F70910801723}" srcOrd="0" destOrd="0" presId="urn:microsoft.com/office/officeart/2005/8/layout/default"/>
    <dgm:cxn modelId="{793F803B-F6AB-462A-BD22-9ADEEE6CA716}" srcId="{B25E8562-98CA-45DD-9CA6-C5BB99873754}" destId="{4E77A752-0F12-4407-81C8-980F76949B71}" srcOrd="2" destOrd="0" parTransId="{80776840-C947-499A-867D-2B89F16A95CF}" sibTransId="{79F39C39-22B2-4CE5-B6D6-46690F2FF9A0}"/>
    <dgm:cxn modelId="{F05CCD5E-677D-438B-B232-3D477F60F2CA}" srcId="{B25E8562-98CA-45DD-9CA6-C5BB99873754}" destId="{6BD11D9F-5698-4674-BB02-6ADAF5169B8F}" srcOrd="5" destOrd="0" parTransId="{9BC4E3C0-8615-4D6F-B530-C9B78023A989}" sibTransId="{F92D778F-0D7F-4034-878E-9D024578ECA4}"/>
    <dgm:cxn modelId="{DD4BF242-36F5-4B35-988E-557454BB297B}" type="presOf" srcId="{6BD11D9F-5698-4674-BB02-6ADAF5169B8F}" destId="{D203D50F-5DCE-422F-821B-8BAD223037A6}" srcOrd="0" destOrd="0" presId="urn:microsoft.com/office/officeart/2005/8/layout/default"/>
    <dgm:cxn modelId="{74F1A152-E277-47EE-823B-45B66437E49A}" srcId="{B25E8562-98CA-45DD-9CA6-C5BB99873754}" destId="{35EF65F7-3EF1-448C-84C2-F0CFE8BEAAE3}" srcOrd="3" destOrd="0" parTransId="{47628747-7965-476F-AFA8-879FBC83A4F5}" sibTransId="{E5ACD897-BA7D-44CC-B362-A4B7D6A8BCEC}"/>
    <dgm:cxn modelId="{6392287C-7B17-48DF-833A-533EB84D4DEF}" type="presOf" srcId="{B25E8562-98CA-45DD-9CA6-C5BB99873754}" destId="{87903598-4B1E-4CE7-B1E6-CEB83A47B035}" srcOrd="0" destOrd="0" presId="urn:microsoft.com/office/officeart/2005/8/layout/default"/>
    <dgm:cxn modelId="{6C138CC9-9C7D-40A8-B2C5-DCD4493CC479}" type="presOf" srcId="{4E77A752-0F12-4407-81C8-980F76949B71}" destId="{317B03D3-5EB1-4611-BB64-EF13C7A08B91}" srcOrd="0" destOrd="0" presId="urn:microsoft.com/office/officeart/2005/8/layout/default"/>
    <dgm:cxn modelId="{14506DDF-DF9E-4AF6-B7A9-85760A29711E}" srcId="{B25E8562-98CA-45DD-9CA6-C5BB99873754}" destId="{BC17E16D-B497-40A3-8CF0-1279938B4E96}" srcOrd="0" destOrd="0" parTransId="{98B45632-96E5-42F9-B3E4-C1699C609B80}" sibTransId="{62818010-986E-43FC-851F-194D1CA9B869}"/>
    <dgm:cxn modelId="{B04B41D1-9FD9-495F-AB2C-6971C886D960}" type="presParOf" srcId="{87903598-4B1E-4CE7-B1E6-CEB83A47B035}" destId="{99D88A96-5BA6-4925-99CC-55014FC88DF4}" srcOrd="0" destOrd="0" presId="urn:microsoft.com/office/officeart/2005/8/layout/default"/>
    <dgm:cxn modelId="{D9EFCAA5-280C-4428-94C3-822DA78BF8B7}" type="presParOf" srcId="{87903598-4B1E-4CE7-B1E6-CEB83A47B035}" destId="{B1A1CCC6-F89A-42DF-8E59-EA3D5C4BFA33}" srcOrd="1" destOrd="0" presId="urn:microsoft.com/office/officeart/2005/8/layout/default"/>
    <dgm:cxn modelId="{0CF467ED-4CFC-4F53-A6F6-C1C46798028C}" type="presParOf" srcId="{87903598-4B1E-4CE7-B1E6-CEB83A47B035}" destId="{C52042C8-B389-430E-9791-1D5A7BA3815A}" srcOrd="2" destOrd="0" presId="urn:microsoft.com/office/officeart/2005/8/layout/default"/>
    <dgm:cxn modelId="{3815E970-0DF1-4F1B-A266-67EDB19A4E4D}" type="presParOf" srcId="{87903598-4B1E-4CE7-B1E6-CEB83A47B035}" destId="{828997E9-69CD-4C72-B86A-6A02F5DFEC41}" srcOrd="3" destOrd="0" presId="urn:microsoft.com/office/officeart/2005/8/layout/default"/>
    <dgm:cxn modelId="{E07EC238-0751-4520-9EE8-FB98807336AC}" type="presParOf" srcId="{87903598-4B1E-4CE7-B1E6-CEB83A47B035}" destId="{317B03D3-5EB1-4611-BB64-EF13C7A08B91}" srcOrd="4" destOrd="0" presId="urn:microsoft.com/office/officeart/2005/8/layout/default"/>
    <dgm:cxn modelId="{6038E20B-85CD-4A99-A844-380746567CDB}" type="presParOf" srcId="{87903598-4B1E-4CE7-B1E6-CEB83A47B035}" destId="{BA28AF24-A3C4-443E-AD39-3664654107AF}" srcOrd="5" destOrd="0" presId="urn:microsoft.com/office/officeart/2005/8/layout/default"/>
    <dgm:cxn modelId="{7D011C04-5348-4756-B9B1-0DE1429CB7AA}" type="presParOf" srcId="{87903598-4B1E-4CE7-B1E6-CEB83A47B035}" destId="{D0C1EB1E-6F1F-4A19-9FC3-F70910801723}" srcOrd="6" destOrd="0" presId="urn:microsoft.com/office/officeart/2005/8/layout/default"/>
    <dgm:cxn modelId="{D5B5F0C2-1A09-49AB-B502-A8CE31622898}" type="presParOf" srcId="{87903598-4B1E-4CE7-B1E6-CEB83A47B035}" destId="{289714FB-2C94-4142-BBFD-3EC55F2A6802}" srcOrd="7" destOrd="0" presId="urn:microsoft.com/office/officeart/2005/8/layout/default"/>
    <dgm:cxn modelId="{17E902E3-62DA-4133-A8CD-6456F5F9A1A7}" type="presParOf" srcId="{87903598-4B1E-4CE7-B1E6-CEB83A47B035}" destId="{F168711C-ACB9-407A-BD3E-E4FB35C3861D}" srcOrd="8" destOrd="0" presId="urn:microsoft.com/office/officeart/2005/8/layout/default"/>
    <dgm:cxn modelId="{6DF01D68-5D7B-43BF-8D4D-288D904B0315}" type="presParOf" srcId="{87903598-4B1E-4CE7-B1E6-CEB83A47B035}" destId="{6284894F-FF91-4F2A-8DC2-EFFE7566B1DF}" srcOrd="9" destOrd="0" presId="urn:microsoft.com/office/officeart/2005/8/layout/default"/>
    <dgm:cxn modelId="{8EE9AB93-4A72-4A70-95B5-6A0CB1D78C84}" type="presParOf" srcId="{87903598-4B1E-4CE7-B1E6-CEB83A47B035}" destId="{D203D50F-5DCE-422F-821B-8BAD223037A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88A96-5BA6-4925-99CC-55014FC88DF4}">
      <dsp:nvSpPr>
        <dsp:cNvPr id="0" name=""/>
        <dsp:cNvSpPr/>
      </dsp:nvSpPr>
      <dsp:spPr>
        <a:xfrm>
          <a:off x="0" y="684636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INTERPRETAÇÃO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a 2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Peso 3</a:t>
          </a:r>
        </a:p>
      </dsp:txBody>
      <dsp:txXfrm>
        <a:off x="0" y="684636"/>
        <a:ext cx="3114919" cy="1868951"/>
      </dsp:txXfrm>
    </dsp:sp>
    <dsp:sp modelId="{C52042C8-B389-430E-9791-1D5A7BA3815A}">
      <dsp:nvSpPr>
        <dsp:cNvPr id="0" name=""/>
        <dsp:cNvSpPr/>
      </dsp:nvSpPr>
      <dsp:spPr>
        <a:xfrm>
          <a:off x="3426410" y="684636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SÍNTESE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a 2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Peso 3</a:t>
          </a:r>
        </a:p>
      </dsp:txBody>
      <dsp:txXfrm>
        <a:off x="3426410" y="684636"/>
        <a:ext cx="3114919" cy="1868951"/>
      </dsp:txXfrm>
    </dsp:sp>
    <dsp:sp modelId="{317B03D3-5EB1-4611-BB64-EF13C7A08B91}">
      <dsp:nvSpPr>
        <dsp:cNvPr id="0" name=""/>
        <dsp:cNvSpPr/>
      </dsp:nvSpPr>
      <dsp:spPr>
        <a:xfrm>
          <a:off x="6852821" y="684636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ORTOGRAFIA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a 2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Peso 2</a:t>
          </a:r>
        </a:p>
      </dsp:txBody>
      <dsp:txXfrm>
        <a:off x="6852821" y="684636"/>
        <a:ext cx="3114919" cy="1868951"/>
      </dsp:txXfrm>
    </dsp:sp>
    <dsp:sp modelId="{D0C1EB1E-6F1F-4A19-9FC3-F70910801723}">
      <dsp:nvSpPr>
        <dsp:cNvPr id="0" name=""/>
        <dsp:cNvSpPr/>
      </dsp:nvSpPr>
      <dsp:spPr>
        <a:xfrm>
          <a:off x="0" y="2865079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ESTRUTURA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 a 2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Peso 1</a:t>
          </a:r>
        </a:p>
      </dsp:txBody>
      <dsp:txXfrm>
        <a:off x="0" y="2865079"/>
        <a:ext cx="3114919" cy="1868951"/>
      </dsp:txXfrm>
    </dsp:sp>
    <dsp:sp modelId="{F168711C-ACB9-407A-BD3E-E4FB35C3861D}">
      <dsp:nvSpPr>
        <dsp:cNvPr id="0" name=""/>
        <dsp:cNvSpPr/>
      </dsp:nvSpPr>
      <dsp:spPr>
        <a:xfrm>
          <a:off x="3426410" y="2865079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UTILIZAÇÃO DO ESPAÇO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a 2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Peso 1</a:t>
          </a:r>
        </a:p>
      </dsp:txBody>
      <dsp:txXfrm>
        <a:off x="3426410" y="2865079"/>
        <a:ext cx="3114919" cy="1868951"/>
      </dsp:txXfrm>
    </dsp:sp>
    <dsp:sp modelId="{D203D50F-5DCE-422F-821B-8BAD223037A6}">
      <dsp:nvSpPr>
        <dsp:cNvPr id="0" name=""/>
        <dsp:cNvSpPr/>
      </dsp:nvSpPr>
      <dsp:spPr>
        <a:xfrm>
          <a:off x="6852821" y="2865079"/>
          <a:ext cx="3114919" cy="186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NOTA FINAL DO RELATÓRIO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0 a 10</a:t>
          </a:r>
        </a:p>
      </dsp:txBody>
      <dsp:txXfrm>
        <a:off x="6852821" y="2865079"/>
        <a:ext cx="3114919" cy="186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0B01C-4947-4CB1-B8B7-DE3485DC4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90B0C7-2D2E-4F06-9A73-E162CAD16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D8E4E6-F99B-4A79-A774-55BB12D6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5AF50B-CFDC-4C58-83D0-C7DC50F7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3C9B0E-784E-4818-9AF6-D1B0D932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09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CBFCC-9BE1-427E-81A5-21819157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70F5D1-9186-4A99-814E-F12436598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4FF3FB-EB60-4988-B833-ED1967EC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31A63C-5F2B-47CF-96D8-18243C75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4C7ED5-9ADC-44EA-8504-77314208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89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DF7130-D071-4AEE-8723-220BAE7A7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D4FBD3-3A55-4206-83C2-1EEE4CC28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48631D-3DFD-44DB-B7B6-25587600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476420-4B49-44D2-94F7-0C3AB53E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F41B5B-01D6-4E7B-87AC-ABD6AF88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1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E7B25-0B9B-42CE-8D5D-BEE5769D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D186E9-80FD-43CA-B26D-C4BCA5BA6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2A336-D039-429F-BA98-D1AF9104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BE535C-E197-4D17-A15F-B3E4D0F2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CD8E7-2CEE-4621-8B20-4F1DFC86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50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7D714-EA7F-49C2-AD40-D4C7175E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E1B93A-90A0-4140-A0CC-91ACAEB54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D513A8-D7A7-4228-AECC-02A47152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1A5EC1-E07E-438B-A3CC-5F3451B2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35E997-0838-43CE-BB47-A5F4B2CF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26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A1725-C343-4031-8B29-45CFF909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B90B12-8AEB-44FE-801B-72507E8FA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6D7073-AECC-4183-ACA9-868FA10BA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515761-0AF5-410D-A22B-9CE5871F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F536F-C077-4312-A146-365BFB09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A49A7C-BC1D-4052-8956-B5C4ACDE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78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D60DB-FDBF-4BDF-9B15-782C4CEF7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0A62CB-8427-47F3-8D90-07FC148E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19E8EF-1EBD-4ED0-AF7A-695EA27AE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774D2D-4338-4230-BFD7-6709DAF8A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2D49A2-62CD-4C2B-8B92-ECD2E27E1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7D4D83-DB57-431D-9BAD-16A7FA79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372753-4C0E-4EB8-82CE-988F840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8ACEA2-C145-4276-BC5E-5246F157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3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28992-3496-46F4-919F-3689672F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36C7F7-D69D-48AC-8108-F7E68BE2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925808-43E8-4759-9750-7CAF4C08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0A6507-EA42-4702-9FD2-278BB306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97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2BBC02-F6F4-4032-AEFC-C55CFAD7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BB6F21-D83D-4E74-96BD-61A1BF7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AB6FF2-DB12-4C14-A8C7-0F21FB89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9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8A66E-E6D2-416C-96B8-E809DF2D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319FD-D05A-4FA3-90D9-474F26F6F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55A320-860F-4F1E-B8B3-D930B43AC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6D3549-8272-4A3D-AEC8-4F380D34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D21577-B04C-4114-83E1-7D489509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AF14D2-825A-4455-AB2D-47416EA0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6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C9F98-C97B-45DB-BB6C-B84FE2C1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823B6D9-7321-48C2-8F86-0ADD8F09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F8323F-8D60-4792-966B-997F54E7B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FE2FF7-5139-4483-8FA3-17352D4F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0F7A22-202A-49AB-BB67-4E159329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4228B2-BFD9-4280-BF25-51C62788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88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2070DAF-77F4-414A-A352-065366CD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EDA369-8B09-4C9D-8977-D5E728483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CAB0D7-BF69-41F2-8B92-103C0BDFC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BB710-1E9F-4B0A-87FE-275F1CB3492F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B65E5-ACB8-4E2F-86AB-1803B8B05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4D8F17-E8C6-4706-ABBA-E38943562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FEF3D-5554-42FF-AA43-CA7FE6DAD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6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D40BB-1A1A-453D-9947-547490AE8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MONITORIA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5C42EB-0064-4008-9BA2-1AA04409CD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Elaboração e Correção de Relatórios</a:t>
            </a:r>
          </a:p>
          <a:p>
            <a:endParaRPr lang="pt-BR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F8344897-33F7-4AE1-80A0-A70CD4A103DD}"/>
              </a:ext>
            </a:extLst>
          </p:cNvPr>
          <p:cNvSpPr txBox="1">
            <a:spLocks/>
          </p:cNvSpPr>
          <p:nvPr/>
        </p:nvSpPr>
        <p:spPr>
          <a:xfrm>
            <a:off x="260252" y="5356140"/>
            <a:ext cx="1167149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sz="1800" dirty="0"/>
              <a:t>Guilherme Pinheiro Maria</a:t>
            </a:r>
          </a:p>
          <a:p>
            <a:r>
              <a:rPr lang="pt-BR" sz="1800" dirty="0"/>
              <a:t>21 de setembro de 2020</a:t>
            </a:r>
          </a:p>
        </p:txBody>
      </p:sp>
    </p:spTree>
    <p:extLst>
      <p:ext uri="{BB962C8B-B14F-4D97-AF65-F5344CB8AC3E}">
        <p14:creationId xmlns:p14="http://schemas.microsoft.com/office/powerpoint/2010/main" val="177027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C16BD-10DA-431F-87D1-89B9632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43" y="365125"/>
            <a:ext cx="10515600" cy="1325563"/>
          </a:xfrm>
        </p:spPr>
        <p:txBody>
          <a:bodyPr/>
          <a:lstStyle/>
          <a:p>
            <a:r>
              <a:rPr lang="pt-BR" dirty="0"/>
              <a:t>CRITÉRIOS DE CORREÇÃO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ADAB46B-435D-4341-865C-4D4AE65CC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693653"/>
              </p:ext>
            </p:extLst>
          </p:nvPr>
        </p:nvGraphicFramePr>
        <p:xfrm>
          <a:off x="1112129" y="1074208"/>
          <a:ext cx="996774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46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3CF44-ECFE-4972-B810-2E55BF11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55" y="576570"/>
            <a:ext cx="10515600" cy="1325563"/>
          </a:xfrm>
        </p:spPr>
        <p:txBody>
          <a:bodyPr/>
          <a:lstStyle/>
          <a:p>
            <a:r>
              <a:rPr lang="pt-BR" dirty="0"/>
              <a:t>INTERPRETAÇÃO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87759-2622-43FF-A426-0CFE75B1D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55" y="1969270"/>
            <a:ext cx="10515600" cy="1663356"/>
          </a:xfrm>
        </p:spPr>
        <p:txBody>
          <a:bodyPr>
            <a:normAutofit/>
          </a:bodyPr>
          <a:lstStyle/>
          <a:p>
            <a:pPr algn="l"/>
            <a:r>
              <a:rPr lang="pt-BR" sz="1800" b="0" i="0" u="none" strike="noStrike" baseline="0" dirty="0">
                <a:latin typeface="CIDFont+F2"/>
              </a:rPr>
              <a:t>Houve fuga do tema?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A pessoa soube interpretar o conteúdo proposto pelo autor de maneira adequada?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A crítica trazida pelo autor foi contemplada e interpretada de maneira correta?</a:t>
            </a:r>
          </a:p>
          <a:p>
            <a:r>
              <a:rPr lang="pt-BR" sz="1800" dirty="0">
                <a:solidFill>
                  <a:srgbClr val="FF0000"/>
                </a:solidFill>
                <a:latin typeface="CIDFont+F2"/>
              </a:rPr>
              <a:t>ERRO MAIS COMUM - DESVIAR DO CONTEÚDO DO TEXTO, INTERPRETAR AS IDEIAS DE FORMA DETURPADA</a:t>
            </a:r>
            <a:endParaRPr lang="pt-BR" sz="1800" dirty="0">
              <a:latin typeface="CIDFont+F2"/>
            </a:endParaRPr>
          </a:p>
          <a:p>
            <a:pPr marL="0" indent="0" algn="l">
              <a:buNone/>
            </a:pPr>
            <a:endParaRPr lang="pt-BR" sz="1800" dirty="0">
              <a:latin typeface="CIDFont+F2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95DF9B-839A-4786-B492-4109181168D0}"/>
              </a:ext>
            </a:extLst>
          </p:cNvPr>
          <p:cNvSpPr txBox="1">
            <a:spLocks/>
          </p:cNvSpPr>
          <p:nvPr/>
        </p:nvSpPr>
        <p:spPr>
          <a:xfrm>
            <a:off x="683455" y="320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SÍNTESE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7A7A785-9E17-4D71-A8EC-83EACBA59577}"/>
              </a:ext>
            </a:extLst>
          </p:cNvPr>
          <p:cNvSpPr txBox="1">
            <a:spLocks/>
          </p:cNvSpPr>
          <p:nvPr/>
        </p:nvSpPr>
        <p:spPr>
          <a:xfrm>
            <a:off x="683455" y="4248404"/>
            <a:ext cx="10515600" cy="3291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b="0" i="0" u="none" strike="noStrike" baseline="0" dirty="0">
                <a:latin typeface="CIDFont+F2"/>
              </a:rPr>
              <a:t>O texto apresenta as palavras-chave?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aluno contemplou de forma adequada todo o conteúdo do texto proposto?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ERROS MAIS COMUNS – 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FUGA DE GÊNERO (RESUMO) – FALTA DE SÍNTESE E OBJETIVIDADE (REDUNDÂNCIA), FALTA DE FLUÍDEZ 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NÃO APRESENTAR COMEÇO, MEIO E FIM (OU DAR ÊNFASE A APENAS UM DELES)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NÃO CITAR O AUTOR QUANDO SE LANÇA UMA IDEIA/CONCEITO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DICA – NÃO TRANSCREVER A FRASE NA ÍNTEGRA</a:t>
            </a:r>
          </a:p>
        </p:txBody>
      </p:sp>
    </p:spTree>
    <p:extLst>
      <p:ext uri="{BB962C8B-B14F-4D97-AF65-F5344CB8AC3E}">
        <p14:creationId xmlns:p14="http://schemas.microsoft.com/office/powerpoint/2010/main" val="213163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AC37C-2D4D-4DD8-B32F-271B68B6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ORTOGRAFIA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423D10-B461-4987-A4B6-C2E963E28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pt-BR" sz="1800" b="0" i="0" u="none" strike="noStrike" baseline="0" dirty="0">
                <a:latin typeface="CIDFont+F2"/>
              </a:rPr>
              <a:t>O texto apresenta erros de português?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texto apresenta erros de pontuação?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texto apresenta erros de acentuação?</a:t>
            </a:r>
          </a:p>
          <a:p>
            <a:pPr algn="l"/>
            <a:r>
              <a:rPr lang="pt-BR" sz="1800" b="1" i="0" u="none" strike="noStrike" baseline="0" dirty="0">
                <a:latin typeface="CIDFont+F2"/>
              </a:rPr>
              <a:t>Existem problemas de coesão e coerência?</a:t>
            </a:r>
          </a:p>
          <a:p>
            <a:pPr marL="0" indent="0" algn="l">
              <a:buNone/>
            </a:pPr>
            <a:r>
              <a:rPr lang="pt-BR" sz="1800" b="1" dirty="0">
                <a:latin typeface="CIDFont+F2"/>
              </a:rPr>
              <a:t>Coesão</a:t>
            </a:r>
            <a:r>
              <a:rPr lang="pt-BR" sz="1800" dirty="0">
                <a:latin typeface="CIDFont+F2"/>
              </a:rPr>
              <a:t> textual tem a ver com a maneira como se processa a ligação entre os componentes de um texto (palavras, orações, frases e parágrafos), de modo a transmitir corretamente a ideia.</a:t>
            </a:r>
          </a:p>
          <a:p>
            <a:pPr marL="0" indent="0" algn="l">
              <a:buNone/>
            </a:pPr>
            <a:r>
              <a:rPr lang="pt-BR" sz="1800" b="1" dirty="0">
                <a:latin typeface="CIDFont+F2"/>
              </a:rPr>
              <a:t>Coerência</a:t>
            </a:r>
            <a:r>
              <a:rPr lang="pt-BR" sz="1800" dirty="0">
                <a:latin typeface="CIDFont+F2"/>
              </a:rPr>
              <a:t> tem a ver com o sentido geral do texto, onde suas partes se conectam de uma maneira que não transmitam contradição/incoerência entre elas. O objetivo é encaixar as peças do texto e dar sentido completo a ele.</a:t>
            </a:r>
          </a:p>
          <a:p>
            <a:pPr marL="0" indent="0" algn="l">
              <a:buNone/>
            </a:pPr>
            <a:endParaRPr lang="pt-BR" sz="1800" dirty="0">
              <a:latin typeface="CIDFont+F2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ERROS MAIS COMUNS –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DE COESÃO E COERÊNCIA (FALTA DE SENTIDO)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PARÁFRAGOS MUITO LONGOS, USO INCORRETO DA VÍRGULA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FUGA DO GÊNERO (RESUMO): LINGUAGEM COLOQUIAL; PESSOALIDADE (OPINIÃO)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DICA – LEIAM E RELEIAM O QUE ESCREVEM ANTES DE ENVIAR</a:t>
            </a:r>
          </a:p>
        </p:txBody>
      </p:sp>
    </p:spTree>
    <p:extLst>
      <p:ext uri="{BB962C8B-B14F-4D97-AF65-F5344CB8AC3E}">
        <p14:creationId xmlns:p14="http://schemas.microsoft.com/office/powerpoint/2010/main" val="311070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C7B16-BE77-4AD2-BFE9-378339FF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71807E-4814-4F5A-995D-00E501053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pt-BR" sz="1800" b="0" i="0" u="none" strike="noStrike" baseline="0" dirty="0">
                <a:latin typeface="CIDFont+F2"/>
              </a:rPr>
              <a:t>O título está correto?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A formatação está correta?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A fonte está correta?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espaçamento entre parágrafos está correto?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espaçamento entre linhas está correto?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relatório foi feito por tópicos ou em texto corrido?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ERROS MAIS COMUNS – 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NÃO COLOCAR  O TÍTULO CORRETO – EX: COLOCAR APENAS O TÍTULO DO LIVRO E NÃO COLOCAR OS TÍTULOS DOS CAPÍTULOS LIDOS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NÃO SEPARAR OS RESUMOS – EX: RESUMO DO CAPÍTULO X E Y NO MESMO TEXTO 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ADICIONAR ESPAÇAMENTO ENTRE OS PARÁGRAFOS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ERROS MENOS COMUNS – 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ENTREGA DE DOIS OU MAIS RELATÓRIOS (UM PARA CADA LEITURA)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ENTREGAR O MESMO RELATÓRIO EM AULAS DIFERENTES</a:t>
            </a:r>
          </a:p>
        </p:txBody>
      </p:sp>
    </p:spTree>
    <p:extLst>
      <p:ext uri="{BB962C8B-B14F-4D97-AF65-F5344CB8AC3E}">
        <p14:creationId xmlns:p14="http://schemas.microsoft.com/office/powerpoint/2010/main" val="19076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A2B69-2194-4BC2-947C-D916183D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UTILIZAÇÃO DO ESPAÇO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DFB298-95EE-48BF-B696-B12126E64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pt-BR" sz="1800" b="0" i="0" u="none" strike="noStrike" baseline="0" dirty="0">
                <a:latin typeface="CIDFont+F2"/>
              </a:rPr>
              <a:t>O aluno utilizou de forma adequada o espaço que tinha para escrever?</a:t>
            </a:r>
          </a:p>
          <a:p>
            <a:pPr algn="l"/>
            <a:r>
              <a:rPr lang="pt-BR" sz="1800" b="0" i="0" u="none" strike="noStrike" baseline="0" dirty="0">
                <a:latin typeface="CIDFont+F2"/>
              </a:rPr>
              <a:t>O texto está muito longo ou muito curto?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ERROS MAIS COMUNS - 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ESCREVER POUCO OU MUITO (E ISSO AFETAR NA SÍNTESE)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  <a:latin typeface="CIDFont+F2"/>
              </a:rPr>
              <a:t>FALTA DE EQUILIBRIO ENTRE AS LEITURAS (EX: 1, ½  PARA UM TEXTO E ½ PARA OUTRO)</a:t>
            </a:r>
          </a:p>
          <a:p>
            <a:pPr marL="0" indent="0" algn="l">
              <a:buNone/>
            </a:pPr>
            <a:endParaRPr lang="pt-BR" dirty="0"/>
          </a:p>
          <a:p>
            <a:pPr marL="0" indent="0" algn="l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</a:rPr>
              <a:t>CASOS DE COMPROMETIMENTO DA NOTA</a:t>
            </a:r>
          </a:p>
          <a:p>
            <a:r>
              <a:rPr lang="pt-BR" sz="1800" dirty="0"/>
              <a:t>NÃO ENTREGAR RESUMO DE TODAS AS LEITURAS</a:t>
            </a:r>
          </a:p>
          <a:p>
            <a:r>
              <a:rPr lang="pt-BR" sz="1800" dirty="0"/>
              <a:t>ENTREGAR RELATÓRIOS SEPARADOS</a:t>
            </a:r>
          </a:p>
          <a:p>
            <a:pPr marL="0" indent="0" algn="l">
              <a:buNone/>
            </a:pPr>
            <a:r>
              <a:rPr lang="pt-BR" sz="1800" dirty="0">
                <a:solidFill>
                  <a:srgbClr val="FF0000"/>
                </a:solidFill>
              </a:rPr>
              <a:t>CASOS DE ANULAÇÃO DA NOTA</a:t>
            </a:r>
          </a:p>
          <a:p>
            <a:r>
              <a:rPr lang="pt-BR" sz="1800" dirty="0"/>
              <a:t>NÃO ENTREGAR</a:t>
            </a:r>
          </a:p>
          <a:p>
            <a:r>
              <a:rPr lang="pt-BR" sz="1800" dirty="0"/>
              <a:t>TEXTO REPETIDO </a:t>
            </a:r>
          </a:p>
          <a:p>
            <a:r>
              <a:rPr lang="pt-BR" sz="1800" dirty="0"/>
              <a:t>CÓPIA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12ADA55-4050-44ED-A47E-3E9807A50346}"/>
              </a:ext>
            </a:extLst>
          </p:cNvPr>
          <p:cNvSpPr txBox="1">
            <a:spLocks/>
          </p:cNvSpPr>
          <p:nvPr/>
        </p:nvSpPr>
        <p:spPr>
          <a:xfrm>
            <a:off x="838200" y="4315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AABF08D-33F6-4414-80F4-5F78925C50FB}"/>
              </a:ext>
            </a:extLst>
          </p:cNvPr>
          <p:cNvSpPr txBox="1">
            <a:spLocks/>
          </p:cNvSpPr>
          <p:nvPr/>
        </p:nvSpPr>
        <p:spPr>
          <a:xfrm>
            <a:off x="838200" y="31163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PENALIDADES</a:t>
            </a:r>
          </a:p>
        </p:txBody>
      </p:sp>
    </p:spTree>
    <p:extLst>
      <p:ext uri="{BB962C8B-B14F-4D97-AF65-F5344CB8AC3E}">
        <p14:creationId xmlns:p14="http://schemas.microsoft.com/office/powerpoint/2010/main" val="171914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531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CIDFont+F2</vt:lpstr>
      <vt:lpstr>Tema do Office</vt:lpstr>
      <vt:lpstr>MONITORIA</vt:lpstr>
      <vt:lpstr>CRITÉRIOS DE CORREÇÃO</vt:lpstr>
      <vt:lpstr>INTERPRETAÇÃO</vt:lpstr>
      <vt:lpstr>ORTOGRAFIA</vt:lpstr>
      <vt:lpstr>ESTRUTURA</vt:lpstr>
      <vt:lpstr>UTILIZAÇÃO DO ESPAÇO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MONITORIA</dc:title>
  <dc:creator>Guilherme Pinheiro</dc:creator>
  <cp:lastModifiedBy>Guilherme Pinheiro</cp:lastModifiedBy>
  <cp:revision>26</cp:revision>
  <dcterms:created xsi:type="dcterms:W3CDTF">2020-09-20T22:37:38Z</dcterms:created>
  <dcterms:modified xsi:type="dcterms:W3CDTF">2020-09-21T00:42:07Z</dcterms:modified>
</cp:coreProperties>
</file>